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595"/>
          </a:xfrm>
        </p:spPr>
        <p:txBody>
          <a:bodyPr>
            <a:normAutofit/>
          </a:bodyPr>
          <a:lstStyle>
            <a:lvl1pPr>
              <a:defRPr sz="4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4703"/>
            <a:ext cx="8596668" cy="41466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34" y="6361307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088064" y="6367054"/>
            <a:ext cx="3102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MotionWriter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:: The last</a:t>
            </a:r>
            <a:r>
              <a:rPr lang="en-US" altLang="ko-KR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gif editor, ever.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63811" y="6585357"/>
            <a:ext cx="344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Copyright 2022 Jun</a:t>
            </a:r>
            <a:r>
              <a:rPr lang="en-US" altLang="ko-KR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seo</a:t>
            </a:r>
            <a:r>
              <a:rPr lang="en-US" altLang="ko-KR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Yun </a:t>
            </a:r>
            <a:r>
              <a:rPr lang="en-US" altLang="ko-KR" sz="12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su</a:t>
            </a:r>
            <a:r>
              <a:rPr lang="en-US" altLang="ko-KR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Song </a:t>
            </a:r>
            <a:r>
              <a:rPr lang="en-US" altLang="ko-KR" sz="12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Yunwoo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914084"/>
            <a:ext cx="7766936" cy="1646302"/>
          </a:xfrm>
        </p:spPr>
        <p:txBody>
          <a:bodyPr/>
          <a:lstStyle/>
          <a:p>
            <a:r>
              <a:rPr lang="en-US" altLang="ko-KR" b="1" dirty="0" err="1" smtClean="0"/>
              <a:t>MotionWriter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3560383"/>
            <a:ext cx="7766936" cy="1096899"/>
          </a:xfrm>
        </p:spPr>
        <p:txBody>
          <a:bodyPr/>
          <a:lstStyle/>
          <a:p>
            <a:r>
              <a:rPr lang="en-US" altLang="ko-KR" dirty="0" smtClean="0"/>
              <a:t>The last gif editor, ever.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this?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894703"/>
            <a:ext cx="9264689" cy="4146659"/>
          </a:xfrm>
        </p:spPr>
        <p:txBody>
          <a:bodyPr/>
          <a:lstStyle/>
          <a:p>
            <a:r>
              <a:rPr lang="en-US" altLang="ko-KR" dirty="0" err="1" smtClean="0"/>
              <a:t>MotionWriter</a:t>
            </a:r>
            <a:r>
              <a:rPr lang="ko-KR" altLang="en-US" dirty="0" smtClean="0"/>
              <a:t>은 간단한 비디오를 만드는데 최적화되어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Mp4, </a:t>
            </a:r>
            <a:r>
              <a:rPr lang="en-US" altLang="ko-KR" dirty="0" err="1" smtClean="0"/>
              <a:t>avi</a:t>
            </a:r>
            <a:r>
              <a:rPr lang="ko-KR" altLang="en-US" dirty="0" smtClean="0"/>
              <a:t>등도 지원하지만 가장 추천하는 것은 </a:t>
            </a:r>
            <a:r>
              <a:rPr lang="en-US" altLang="ko-KR" dirty="0" smtClean="0"/>
              <a:t>gif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움짤이나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이모지</a:t>
            </a:r>
            <a:r>
              <a:rPr lang="ko-KR" altLang="en-US" dirty="0" smtClean="0"/>
              <a:t> 등등을 만들거나 다른 영상 편집 프로그램에 넣을 자료를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요소를 장면</a:t>
            </a:r>
            <a:r>
              <a:rPr lang="en-US" altLang="ko-KR" dirty="0" smtClean="0"/>
              <a:t>(Scene), 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(Sprite), </a:t>
            </a:r>
            <a:r>
              <a:rPr lang="ko-KR" altLang="en-US" dirty="0" smtClean="0"/>
              <a:t>모션</a:t>
            </a:r>
            <a:r>
              <a:rPr lang="en-US" altLang="ko-KR" dirty="0" smtClean="0"/>
              <a:t>(Motion)</a:t>
            </a:r>
            <a:r>
              <a:rPr lang="ko-KR" altLang="en-US" dirty="0" smtClean="0"/>
              <a:t>으로 나누어 보다 더 쉽게 사용할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this works?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894703"/>
            <a:ext cx="9281313" cy="4146659"/>
          </a:xfrm>
        </p:spPr>
        <p:txBody>
          <a:bodyPr/>
          <a:lstStyle/>
          <a:p>
            <a:r>
              <a:rPr lang="ko-KR" altLang="en-US" dirty="0" smtClean="0"/>
              <a:t>각 프레임</a:t>
            </a:r>
            <a:r>
              <a:rPr lang="en-US" altLang="ko-KR" dirty="0" smtClean="0"/>
              <a:t>( 1</a:t>
            </a:r>
            <a:r>
              <a:rPr lang="ko-KR" altLang="en-US" dirty="0" err="1" smtClean="0"/>
              <a:t>틱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각각의 </a:t>
            </a:r>
            <a:r>
              <a:rPr lang="en-US" altLang="ko-KR" dirty="0" smtClean="0"/>
              <a:t>sprite</a:t>
            </a:r>
            <a:r>
              <a:rPr lang="ko-KR" altLang="en-US" dirty="0"/>
              <a:t>의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틱에</a:t>
            </a:r>
            <a:r>
              <a:rPr lang="ko-KR" altLang="en-US" dirty="0" smtClean="0"/>
              <a:t> 맞는 모션들의  연산 결과를 그려 넣습니다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이때 각 모션을 저장하는 파일들은 사용자가 임의로 만들어 사용할 수도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각각의 프레임의 이미지를 묶어 비디오를 생성합니다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지정한 형식에 따라서 파일에 저장합니다 </a:t>
            </a:r>
            <a:r>
              <a:rPr lang="en-US" altLang="ko-KR" dirty="0" smtClean="0"/>
              <a:t>(mp4, </a:t>
            </a:r>
            <a:r>
              <a:rPr lang="en-US" altLang="ko-KR" dirty="0" err="1" smtClean="0"/>
              <a:t>avi</a:t>
            </a:r>
            <a:r>
              <a:rPr lang="en-US" altLang="ko-KR" dirty="0" smtClean="0"/>
              <a:t>, gif)</a:t>
            </a:r>
          </a:p>
          <a:p>
            <a:endParaRPr lang="en-US" altLang="ko-KR" dirty="0"/>
          </a:p>
          <a:p>
            <a:r>
              <a:rPr lang="ko-KR" altLang="en-US" dirty="0" smtClean="0"/>
              <a:t>또한 각 모션을 지원하기 위해서 제작한 함수들이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5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A. rotate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말 그대로 이미지를 회전시킵니다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이미지를 특정한 점을 기준으로 회전시켜 반환합니다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왼쪽위</a:t>
            </a:r>
            <a:r>
              <a:rPr lang="en-US" altLang="ko-KR" dirty="0" smtClean="0"/>
              <a:t>(cv2</a:t>
            </a:r>
            <a:r>
              <a:rPr lang="ko-KR" altLang="en-US" dirty="0" smtClean="0"/>
              <a:t>의 특성상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0, 0</a:t>
            </a:r>
            <a:r>
              <a:rPr lang="ko-KR" altLang="en-US" dirty="0" smtClean="0"/>
              <a:t>으로 두어 각각의 점들을 회전된 좌표에 다시 삽입합니다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코드는 바로 다음의 </a:t>
            </a:r>
            <a:r>
              <a:rPr lang="en-US" altLang="ko-KR" dirty="0" smtClean="0"/>
              <a:t>rotated</a:t>
            </a:r>
            <a:r>
              <a:rPr lang="ko-KR" altLang="en-US" dirty="0" smtClean="0"/>
              <a:t>와 같으므로 생략합니다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3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B. rotated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179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MotionWriter</vt:lpstr>
      <vt:lpstr>What is this?</vt:lpstr>
      <vt:lpstr>How this works?</vt:lpstr>
      <vt:lpstr>A. rotate</vt:lpstr>
      <vt:lpstr>B. rotated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Writer</dc:title>
  <dc:creator>USER</dc:creator>
  <cp:lastModifiedBy>USER</cp:lastModifiedBy>
  <cp:revision>5</cp:revision>
  <dcterms:created xsi:type="dcterms:W3CDTF">2022-07-27T16:33:32Z</dcterms:created>
  <dcterms:modified xsi:type="dcterms:W3CDTF">2022-07-27T17:12:31Z</dcterms:modified>
</cp:coreProperties>
</file>