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1" r:id="rId4"/>
    <p:sldId id="271" r:id="rId5"/>
    <p:sldId id="272" r:id="rId6"/>
    <p:sldId id="273" r:id="rId7"/>
    <p:sldId id="274" r:id="rId8"/>
    <p:sldId id="262" r:id="rId9"/>
    <p:sldId id="263" r:id="rId10"/>
    <p:sldId id="264" r:id="rId11"/>
    <p:sldId id="265" r:id="rId12"/>
    <p:sldId id="266" r:id="rId13"/>
    <p:sldId id="26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82055" cy="782595"/>
          </a:xfrm>
        </p:spPr>
        <p:txBody>
          <a:bodyPr>
            <a:normAutofit/>
          </a:bodyPr>
          <a:lstStyle>
            <a:lvl1pPr>
              <a:defRPr sz="4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121"/>
            <a:ext cx="8982055" cy="431924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334" y="6361307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088064" y="6367054"/>
            <a:ext cx="3102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MotionWriter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:: The last</a:t>
            </a:r>
            <a:r>
              <a:rPr lang="en-US" altLang="ko-KR" sz="12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gif editor, ever.</a:t>
            </a: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63811" y="6585357"/>
            <a:ext cx="344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Copyright 2022 Jun</a:t>
            </a:r>
            <a:r>
              <a:rPr lang="en-US" altLang="ko-KR" sz="12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seo</a:t>
            </a:r>
            <a:r>
              <a:rPr lang="en-US" altLang="ko-KR" sz="12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Yun </a:t>
            </a:r>
            <a:r>
              <a:rPr lang="en-US" altLang="ko-KR" sz="1200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su</a:t>
            </a:r>
            <a:r>
              <a:rPr lang="en-US" altLang="ko-KR" sz="12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Song </a:t>
            </a:r>
            <a:r>
              <a:rPr lang="en-US" altLang="ko-KR" sz="1200" b="1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Yunwoo</a:t>
            </a:r>
            <a:endParaRPr lang="en-US" altLang="ko-KR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74237" cy="670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638301"/>
            <a:ext cx="8774237" cy="4403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1" hangingPunct="1">
        <a:spcBef>
          <a:spcPct val="0"/>
        </a:spcBef>
        <a:buNone/>
        <a:defRPr sz="4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3255" y="1914084"/>
            <a:ext cx="7766936" cy="1646302"/>
          </a:xfrm>
        </p:spPr>
        <p:txBody>
          <a:bodyPr/>
          <a:lstStyle/>
          <a:p>
            <a:r>
              <a:rPr lang="en-US" altLang="ko-KR" sz="6400" b="1" dirty="0" err="1" smtClean="0"/>
              <a:t>MotionWriter</a:t>
            </a:r>
            <a:endParaRPr lang="ko-KR" altLang="en-US" sz="6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3255" y="3593939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The last gif editor, ever.</a:t>
            </a:r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31561" y="3486884"/>
            <a:ext cx="6341291" cy="59655"/>
          </a:xfrm>
          <a:prstGeom prst="roundRect">
            <a:avLst>
              <a:gd name="adj" fmla="val 4049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rotated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점 </a:t>
                </a:r>
                <a:r>
                  <a:rPr lang="en-US" altLang="ko-KR" dirty="0"/>
                  <a:t>(x, y)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(a, b)</a:t>
                </a:r>
                <a:r>
                  <a:rPr lang="ko-KR" altLang="en-US" dirty="0"/>
                  <a:t>를 중심으로 각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만큼 회전시킨 점 </a:t>
                </a:r>
                <a:r>
                  <a:rPr lang="en-US" altLang="ko-KR" dirty="0"/>
                  <a:t>(x’, y’)</a:t>
                </a:r>
                <a:r>
                  <a:rPr lang="ko-KR" altLang="en-US" dirty="0"/>
                  <a:t>을 반환합니다</a:t>
                </a:r>
                <a:r>
                  <a:rPr lang="en-US" altLang="ko-KR" dirty="0"/>
                  <a:t>.</a:t>
                </a:r>
                <a:endParaRPr lang="en-US" altLang="ko-KR" dirty="0"/>
              </a:p>
              <a:p>
                <a:r>
                  <a:rPr lang="ko-KR" altLang="en-US" dirty="0"/>
                  <a:t>작동 방식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다음 수식의 </a:t>
                </a:r>
                <a:r>
                  <a:rPr lang="ko-KR" altLang="en-US" dirty="0" smtClean="0"/>
                  <a:t>계산 값을 </a:t>
                </a:r>
                <a:r>
                  <a:rPr lang="ko-KR" altLang="en-US" dirty="0"/>
                  <a:t>반환합니다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원리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1. (x, y)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(a, b)</a:t>
                </a:r>
                <a:r>
                  <a:rPr lang="ko-KR" altLang="en-US" dirty="0"/>
                  <a:t>를 각각 </a:t>
                </a:r>
                <a:r>
                  <a:rPr lang="en-US" altLang="ko-KR" dirty="0"/>
                  <a:t>x, y</a:t>
                </a:r>
                <a:r>
                  <a:rPr lang="ko-KR" altLang="en-US" dirty="0"/>
                  <a:t>축으로 </a:t>
                </a:r>
                <a:r>
                  <a:rPr lang="en-US" altLang="ko-KR" dirty="0"/>
                  <a:t>-a, -b</a:t>
                </a:r>
                <a:r>
                  <a:rPr lang="ko-KR" altLang="en-US" dirty="0"/>
                  <a:t>만큼 평행이동하여 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	 </a:t>
                </a:r>
                <a:r>
                  <a:rPr lang="ko-KR" altLang="en-US" dirty="0"/>
                  <a:t>기준점을 </a:t>
                </a:r>
                <a:r>
                  <a:rPr lang="en-US" altLang="ko-KR" dirty="0"/>
                  <a:t>(0, 0)</a:t>
                </a:r>
                <a:r>
                  <a:rPr lang="ko-KR" altLang="en-US" dirty="0"/>
                  <a:t>으로 둔다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2. </a:t>
                </a:r>
                <a:r>
                  <a:rPr lang="ko-KR" altLang="en-US" dirty="0" smtClean="0"/>
                  <a:t>평행 이동한 </a:t>
                </a:r>
                <a:r>
                  <a:rPr lang="ko-KR" altLang="en-US" dirty="0"/>
                  <a:t>점을 각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만큼 </a:t>
                </a:r>
                <a:r>
                  <a:rPr lang="ko-KR" altLang="en-US" dirty="0"/>
                  <a:t>회전시킨다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	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 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3. </a:t>
                </a:r>
                <a:r>
                  <a:rPr lang="ko-KR" altLang="en-US" dirty="0"/>
                  <a:t>회전한 점을 다시 </a:t>
                </a:r>
                <a:r>
                  <a:rPr lang="en-US" altLang="ko-KR" dirty="0"/>
                  <a:t>x, y</a:t>
                </a:r>
                <a:r>
                  <a:rPr lang="ko-KR" altLang="en-US" dirty="0"/>
                  <a:t>축으로 </a:t>
                </a:r>
                <a:r>
                  <a:rPr lang="en-US" altLang="ko-KR" dirty="0"/>
                  <a:t>a, b</a:t>
                </a:r>
                <a:r>
                  <a:rPr lang="ko-KR" altLang="en-US" dirty="0"/>
                  <a:t>만큼 </a:t>
                </a:r>
                <a:r>
                  <a:rPr lang="ko-KR" altLang="en-US" dirty="0" smtClean="0"/>
                  <a:t>평행 이동시킨다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" t="-1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22" y="2514678"/>
            <a:ext cx="3955011" cy="77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C. </a:t>
            </a:r>
            <a:r>
              <a:rPr lang="en-US" altLang="ko-KR" dirty="0" err="1" smtClean="0"/>
              <a:t>fit_image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2121"/>
            <a:ext cx="8982055" cy="97913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이미지 연산을 최적화하기 위해서 이미지의 여백을 줄입니다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이미지에서 </a:t>
            </a:r>
            <a:r>
              <a:rPr lang="en-US" altLang="ko-KR" sz="2000" dirty="0" smtClean="0"/>
              <a:t>r, g, b, a</a:t>
            </a:r>
            <a:r>
              <a:rPr lang="ko-KR" altLang="en-US" sz="2000" dirty="0" smtClean="0"/>
              <a:t>값이 모두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인 이미지의 테두리를 최대한 지웁니다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77334" y="3031181"/>
            <a:ext cx="8982055" cy="7825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/>
              <a:t>D. auto_smooth_fill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77334" y="4143702"/>
            <a:ext cx="8982055" cy="152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rotate</a:t>
            </a:r>
            <a:r>
              <a:rPr lang="ko-KR" altLang="en-US" dirty="0" smtClean="0"/>
              <a:t>등의 함수에서 </a:t>
            </a:r>
            <a:r>
              <a:rPr lang="en-US" altLang="ko-KR" dirty="0" smtClean="0"/>
              <a:t>sin, cos</a:t>
            </a:r>
            <a:r>
              <a:rPr lang="ko-KR" altLang="en-US" dirty="0" smtClean="0"/>
              <a:t>을 이용할 때 나오는 소수를 내림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중간중간에 빈 칸이 생기게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이 문제를 해결하기 위해서 이 함수는 빈칸을 강제적으로 주변 칸의 평균 색으로 채웁니다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69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E. </a:t>
            </a:r>
            <a:r>
              <a:rPr lang="en-US" altLang="ko-KR" dirty="0" err="1" smtClean="0"/>
              <a:t>stack_img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프레임에서 생성된 하얀 배경 위에 각 스프라이트의 이미지를 그려 넣을 때 사용됩니다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배경이미지의 채널 </a:t>
            </a:r>
            <a:r>
              <a:rPr lang="en-US" altLang="ko-KR" dirty="0" smtClean="0"/>
              <a:t>b1, g1, r1, a1(=255)</a:t>
            </a:r>
            <a:r>
              <a:rPr lang="ko-KR" altLang="en-US" dirty="0" smtClean="0"/>
              <a:t>와 스프라이트의 채널 </a:t>
            </a:r>
            <a:r>
              <a:rPr lang="en-US" altLang="ko-KR" dirty="0" smtClean="0"/>
              <a:t>b2, g2, r2, a2</a:t>
            </a:r>
            <a:r>
              <a:rPr lang="ko-KR" altLang="en-US" dirty="0" smtClean="0"/>
              <a:t>에 대하여 새 이미지의 채널 </a:t>
            </a:r>
            <a:r>
              <a:rPr lang="en-US" altLang="ko-KR" dirty="0" smtClean="0"/>
              <a:t>b, g, r, a</a:t>
            </a:r>
            <a:r>
              <a:rPr lang="ko-KR" altLang="en-US" dirty="0" smtClean="0"/>
              <a:t>는 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표현된다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lpha = a2 / 255</a:t>
            </a:r>
          </a:p>
          <a:p>
            <a:r>
              <a:rPr lang="en-US" altLang="ko-KR" dirty="0" smtClean="0"/>
              <a:t>b = b2*a2+b1*(1-a2),				    g = g2*a2+g1*(1-a2)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en-US" altLang="ko-KR" dirty="0" smtClean="0"/>
              <a:t> = r2*a2 +r1*(1-a2),				    a = 255</a:t>
            </a:r>
          </a:p>
          <a:p>
            <a:endParaRPr lang="en-US" altLang="ko-KR" dirty="0"/>
          </a:p>
          <a:p>
            <a:r>
              <a:rPr lang="ko-KR" altLang="en-US" dirty="0" smtClean="0"/>
              <a:t>증명</a:t>
            </a:r>
            <a:r>
              <a:rPr lang="en-US" altLang="ko-KR" dirty="0" smtClean="0"/>
              <a:t>)    </a:t>
            </a:r>
            <a:r>
              <a:rPr lang="ko-KR" altLang="en-US" dirty="0" smtClean="0"/>
              <a:t>배경이미지의 </a:t>
            </a:r>
            <a:r>
              <a:rPr lang="en-US" altLang="ko-KR" dirty="0" smtClean="0"/>
              <a:t>b, g, r</a:t>
            </a:r>
            <a:r>
              <a:rPr lang="ko-KR" altLang="en-US" dirty="0" smtClean="0"/>
              <a:t> 채널과 스프라이트의 </a:t>
            </a:r>
            <a:r>
              <a:rPr lang="en-US" altLang="ko-KR" dirty="0" smtClean="0"/>
              <a:t>b, g, r </a:t>
            </a:r>
            <a:r>
              <a:rPr lang="ko-KR" altLang="en-US" dirty="0" smtClean="0"/>
              <a:t>채널을 </a:t>
            </a:r>
            <a:r>
              <a:rPr lang="en-US" altLang="ko-KR" dirty="0" smtClean="0"/>
              <a:t>1-alpha : alpha</a:t>
            </a:r>
            <a:r>
              <a:rPr lang="ko-KR" altLang="en-US" dirty="0" smtClean="0"/>
              <a:t>의 비율로 합성한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이유는 스프라이트는 </a:t>
            </a:r>
            <a:r>
              <a:rPr lang="en-US" altLang="ko-KR" dirty="0" smtClean="0"/>
              <a:t>alpha</a:t>
            </a:r>
            <a:r>
              <a:rPr lang="ko-KR" altLang="en-US" dirty="0" smtClean="0"/>
              <a:t>만큼의 백분율 투명도를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배경이미지는 나머지 </a:t>
            </a:r>
            <a:r>
              <a:rPr lang="en-US" altLang="ko-KR" dirty="0" smtClean="0"/>
              <a:t>1-alpha</a:t>
            </a:r>
            <a:r>
              <a:rPr lang="ko-KR" altLang="en-US" dirty="0" smtClean="0"/>
              <a:t>만큼이 비치는 것이다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118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MotionWriter</a:t>
            </a:r>
            <a:r>
              <a:rPr lang="ko-KR" altLang="en-US" dirty="0" smtClean="0"/>
              <a:t>은 간단한 동영상 제작 프로그램입니다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물론 컴퓨터 그래픽을 만드는 프로그램은 많지만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대부분 전문적인 능력을 요구합니다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MotionWriter</a:t>
            </a:r>
            <a:r>
              <a:rPr lang="ko-KR" altLang="en-US" dirty="0" smtClean="0"/>
              <a:t>은 세분화된 구조와 검색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저장등의</a:t>
            </a:r>
            <a:r>
              <a:rPr lang="ko-KR" altLang="en-US" dirty="0" smtClean="0"/>
              <a:t> 기능을 통해 다양한 쉬운 기능을 제공합니다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저희는 이번 프로젝트를 통해서 여러가지를 배웠습니다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특히나 </a:t>
            </a:r>
            <a:r>
              <a:rPr lang="en-US" altLang="ko-KR" dirty="0" err="1" smtClean="0"/>
              <a:t>jit</a:t>
            </a:r>
            <a:r>
              <a:rPr lang="ko-KR" altLang="en-US" dirty="0" smtClean="0"/>
              <a:t>이 가장 인상에 남았던 것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경험을 바탕으로 앞으로도 관련된 작업을 하는 밑바탕이 되기를 기대합니다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296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7444" y="2151530"/>
            <a:ext cx="7766936" cy="2643377"/>
          </a:xfrm>
        </p:spPr>
        <p:txBody>
          <a:bodyPr/>
          <a:lstStyle/>
          <a:p>
            <a:pPr algn="ctr"/>
            <a:r>
              <a:rPr lang="en-US" altLang="ko-KR" dirty="0" smtClean="0"/>
              <a:t>“</a:t>
            </a:r>
            <a:br>
              <a:rPr lang="en-US" altLang="ko-KR" dirty="0" smtClean="0"/>
            </a:br>
            <a:r>
              <a:rPr lang="ko-KR" altLang="en-US" dirty="0" smtClean="0"/>
              <a:t>감사합니다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8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-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77333" y="2134580"/>
            <a:ext cx="8982055" cy="1866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5" y="1722121"/>
            <a:ext cx="3159560" cy="78319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Introduce –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/>
              <a:t>Feature –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75945" y="2507768"/>
            <a:ext cx="8982055" cy="1120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/>
              <a:t>A. structure –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B. save &amp; load – </a:t>
            </a:r>
            <a:r>
              <a:rPr lang="ko-KR" altLang="en-US" dirty="0" smtClean="0"/>
              <a:t>저장 및 불러오기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C. Operating Speed - </a:t>
            </a:r>
            <a:r>
              <a:rPr lang="ko-KR" altLang="en-US" dirty="0" err="1" smtClean="0"/>
              <a:t>작동속도</a:t>
            </a:r>
            <a:endParaRPr lang="en-US" altLang="ko-KR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77333" y="2505318"/>
            <a:ext cx="3383680" cy="412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dirty="0"/>
              <a:t>How this works – </a:t>
            </a:r>
            <a:r>
              <a:rPr lang="ko-KR" altLang="ko-KR" dirty="0" err="1" smtClean="0"/>
              <a:t>구현방법</a:t>
            </a:r>
            <a:endParaRPr lang="ko-KR" altLang="ko-KR" dirty="0">
              <a:effectLst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749053" y="3959907"/>
            <a:ext cx="8982055" cy="188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/>
              <a:t>A</a:t>
            </a:r>
            <a:r>
              <a:rPr lang="en-US" altLang="ko-KR" dirty="0"/>
              <a:t>. rotate</a:t>
            </a:r>
            <a:endParaRPr lang="ko-KR" altLang="ko-KR" dirty="0"/>
          </a:p>
          <a:p>
            <a:pPr lvl="1"/>
            <a:r>
              <a:rPr lang="en-US" altLang="ko-KR" dirty="0"/>
              <a:t>B. rotated</a:t>
            </a:r>
            <a:endParaRPr lang="ko-KR" altLang="ko-KR" dirty="0"/>
          </a:p>
          <a:p>
            <a:pPr lvl="1"/>
            <a:r>
              <a:rPr lang="en-US" altLang="ko-KR" dirty="0"/>
              <a:t>C. </a:t>
            </a:r>
            <a:r>
              <a:rPr lang="en-US" altLang="ko-KR" dirty="0" err="1"/>
              <a:t>fit_image</a:t>
            </a:r>
            <a:endParaRPr lang="ko-KR" altLang="ko-KR" dirty="0"/>
          </a:p>
          <a:p>
            <a:pPr lvl="1"/>
            <a:r>
              <a:rPr lang="en-US" altLang="ko-KR" dirty="0"/>
              <a:t>D. </a:t>
            </a:r>
            <a:r>
              <a:rPr lang="en-US" altLang="ko-KR" dirty="0" err="1"/>
              <a:t>auto_smooth_fill</a:t>
            </a:r>
            <a:endParaRPr lang="ko-KR" altLang="ko-KR" dirty="0"/>
          </a:p>
          <a:p>
            <a:pPr lvl="1"/>
            <a:r>
              <a:rPr lang="en-US" altLang="ko-KR" dirty="0"/>
              <a:t>E. stack</a:t>
            </a:r>
            <a:endParaRPr lang="ko-KR" altLang="ko-KR" dirty="0">
              <a:effectLst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77333" y="2933096"/>
            <a:ext cx="3383680" cy="374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dirty="0" smtClean="0"/>
              <a:t>Conclusion - </a:t>
            </a:r>
            <a:r>
              <a:rPr lang="ko-KR" altLang="ko-KR" dirty="0" smtClean="0"/>
              <a:t>결론</a:t>
            </a: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042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00013 0.160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7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00052 0.15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5023 L 0.00052 0.4115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5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12" grpId="0"/>
      <p:bldP spid="12" grpId="1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Introduce -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것을 소개하기 위한 자료를 만들 때는 시각 자료가 가장 좋다고 생각합니다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물론 대중적인 동영상 편집 프로그램도 좋지만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이들은 동영상을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하는데 초점을 두기 때문에 원하는 비디오를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하기는 어렵습니다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</a:t>
            </a:r>
            <a:r>
              <a:rPr lang="en-US" altLang="ko-KR" dirty="0" err="1" smtClean="0"/>
              <a:t>MotionWriter</a:t>
            </a:r>
            <a:r>
              <a:rPr lang="ko-KR" altLang="en-US" dirty="0" smtClean="0"/>
              <a:t>은 동영상을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하는 데에 초점을 둡니다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MotionWriter</a:t>
            </a:r>
            <a:r>
              <a:rPr lang="ko-KR" altLang="en-US" dirty="0" smtClean="0"/>
              <a:t>은 쉬운 조작으로 간단한 동영상을 만들어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프로그램을 통해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움짤이나</a:t>
            </a:r>
            <a:r>
              <a:rPr lang="ko-KR" altLang="en-US" dirty="0" smtClean="0"/>
              <a:t> </a:t>
            </a:r>
            <a:r>
              <a:rPr lang="ko-KR" altLang="en-US" dirty="0" err="1"/>
              <a:t>이모지</a:t>
            </a:r>
            <a:r>
              <a:rPr lang="ko-KR" altLang="en-US" dirty="0"/>
              <a:t> 등등을 만들거나 다른 영상 편집 프로그램에 넣을 자료를 </a:t>
            </a:r>
            <a:r>
              <a:rPr lang="ko-KR" altLang="en-US" dirty="0" smtClean="0"/>
              <a:t>만들 수 </a:t>
            </a:r>
            <a:r>
              <a:rPr lang="ko-KR" altLang="en-US" dirty="0"/>
              <a:t>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요소를 장면</a:t>
            </a:r>
            <a:r>
              <a:rPr lang="en-US" altLang="ko-KR" dirty="0"/>
              <a:t>(Scene), </a:t>
            </a:r>
            <a:r>
              <a:rPr lang="ko-KR" altLang="en-US" dirty="0" err="1"/>
              <a:t>스프라이트</a:t>
            </a:r>
            <a:r>
              <a:rPr lang="en-US" altLang="ko-KR" dirty="0"/>
              <a:t>(Sprite), </a:t>
            </a:r>
            <a:r>
              <a:rPr lang="ko-KR" altLang="en-US" dirty="0"/>
              <a:t>모션</a:t>
            </a:r>
            <a:r>
              <a:rPr lang="en-US" altLang="ko-KR" dirty="0"/>
              <a:t>(Motion)</a:t>
            </a:r>
            <a:r>
              <a:rPr lang="ko-KR" altLang="en-US" dirty="0"/>
              <a:t>으로 나누어 보다 더 쉽게 사용할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249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-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프로그램은 동영상을 만들기 위해 몇몇 기능을 제공합니다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대표적으로 구조</a:t>
            </a:r>
            <a:r>
              <a:rPr lang="en-US" altLang="ko-KR" dirty="0" smtClean="0"/>
              <a:t>(structure), </a:t>
            </a:r>
            <a:r>
              <a:rPr lang="ko-KR" altLang="en-US" dirty="0" smtClean="0"/>
              <a:t>저장 및 불러오기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save&amp;load</a:t>
            </a:r>
            <a:r>
              <a:rPr lang="en-US" altLang="ko-KR" dirty="0" smtClean="0"/>
              <a:t>), </a:t>
            </a:r>
          </a:p>
          <a:p>
            <a:pPr marL="400050" lvl="1" indent="0">
              <a:buNone/>
            </a:pPr>
            <a:r>
              <a:rPr lang="ko-KR" altLang="en-US" sz="1800" dirty="0" smtClean="0"/>
              <a:t>   그리고 실행 속도</a:t>
            </a:r>
            <a:r>
              <a:rPr lang="en-US" altLang="ko-KR" sz="1800" dirty="0" smtClean="0"/>
              <a:t>(operation speed)</a:t>
            </a:r>
            <a:r>
              <a:rPr lang="ko-KR" altLang="en-US" sz="1800" dirty="0" smtClean="0"/>
              <a:t>로 나눌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1263210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-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프로그램에서는 동영상 구성을 더욱 쉽게 하기 위해서 </a:t>
            </a:r>
            <a:r>
              <a:rPr lang="en-US" altLang="ko-KR" dirty="0" smtClean="0"/>
              <a:t>Project(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) – Scene(</a:t>
            </a:r>
            <a:r>
              <a:rPr lang="ko-KR" altLang="en-US" dirty="0" smtClean="0"/>
              <a:t>장면</a:t>
            </a:r>
            <a:r>
              <a:rPr lang="en-US" altLang="ko-KR" dirty="0" smtClean="0"/>
              <a:t>) – Sprite(</a:t>
            </a:r>
            <a:r>
              <a:rPr lang="ko-KR" altLang="en-US" dirty="0" err="1" smtClean="0"/>
              <a:t>스프라이트</a:t>
            </a:r>
            <a:r>
              <a:rPr lang="en-US" altLang="ko-KR" dirty="0" smtClean="0"/>
              <a:t>) – Motion(</a:t>
            </a:r>
            <a:r>
              <a:rPr lang="ko-KR" altLang="en-US" dirty="0" smtClean="0"/>
              <a:t>모션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순으로 조직화 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요소의 역할을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Project(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프로젝트의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속성등을</a:t>
            </a:r>
            <a:r>
              <a:rPr lang="ko-KR" altLang="en-US" dirty="0" smtClean="0"/>
              <a:t> 저장합니다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Scene(</a:t>
            </a:r>
            <a:r>
              <a:rPr lang="ko-KR" altLang="en-US" dirty="0" smtClean="0"/>
              <a:t>장면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각각의 </a:t>
            </a:r>
            <a:r>
              <a:rPr lang="ko-KR" altLang="en-US" dirty="0" err="1" smtClean="0"/>
              <a:t>상황등을</a:t>
            </a:r>
            <a:r>
              <a:rPr lang="ko-KR" altLang="en-US" dirty="0" smtClean="0"/>
              <a:t> 장면으로 나누어 스프라이트의 등장 시간을 나누어 줄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Sprite(</a:t>
            </a:r>
            <a:r>
              <a:rPr lang="ko-KR" altLang="en-US" dirty="0" err="1" smtClean="0"/>
              <a:t>스프라이트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각각의 이미지들을 표현합니다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Motion(</a:t>
            </a:r>
            <a:r>
              <a:rPr lang="ko-KR" altLang="en-US" dirty="0" smtClean="0"/>
              <a:t>모션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스프라이트의 움직임을 간단한 조작으로 제어합니다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77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Save &amp; Load - </a:t>
            </a:r>
            <a:r>
              <a:rPr lang="ko-KR" altLang="en-US" dirty="0" smtClean="0"/>
              <a:t>저장 및 불러오기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 및 불러오기 기능입니다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MotionWriter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mwp</a:t>
            </a:r>
            <a:r>
              <a:rPr lang="en-US" altLang="ko-KR" dirty="0" smtClean="0"/>
              <a:t>(Motion Writer Project)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사용하며 데이터는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형식을 상용하여 저장합니다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48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 Speed - </a:t>
            </a:r>
            <a:r>
              <a:rPr lang="ko-KR" altLang="en-US" dirty="0" err="1" smtClean="0"/>
              <a:t>실행속도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MotionWriter</a:t>
            </a:r>
            <a:r>
              <a:rPr lang="ko-KR" altLang="en-US" dirty="0" smtClean="0"/>
              <a:t>의 경우 각각의 점들에 대하여 </a:t>
            </a:r>
            <a:r>
              <a:rPr lang="ko-KR" altLang="en-US" dirty="0" err="1" smtClean="0"/>
              <a:t>위치이동을</a:t>
            </a:r>
            <a:r>
              <a:rPr lang="ko-KR" altLang="en-US" dirty="0" smtClean="0"/>
              <a:t> 계산해야 하므로 굉장히 많은 연산이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의 경우에는 실행속도가 느린 관계로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numba.jit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데코레이터를 활용했습니다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JIT </a:t>
            </a:r>
            <a:r>
              <a:rPr lang="ko-KR" altLang="en-US" dirty="0"/>
              <a:t>컴파일러는 같은 코드를 매번 해석하는 대신 처음 실행될 때 </a:t>
            </a:r>
            <a:r>
              <a:rPr lang="ko-KR" altLang="en-US" dirty="0" err="1"/>
              <a:t>인터프리트를</a:t>
            </a:r>
            <a:r>
              <a:rPr lang="ko-KR" altLang="en-US" dirty="0"/>
              <a:t> 하면서 자주 쓰이는 코드를 </a:t>
            </a:r>
            <a:r>
              <a:rPr lang="ko-KR" altLang="en-US" dirty="0" err="1"/>
              <a:t>캐싱한</a:t>
            </a:r>
            <a:r>
              <a:rPr lang="ko-KR" altLang="en-US" dirty="0"/>
              <a:t> </a:t>
            </a:r>
            <a:r>
              <a:rPr lang="ko-KR" altLang="en-US" dirty="0"/>
              <a:t>뒤</a:t>
            </a:r>
            <a:r>
              <a:rPr lang="en-US" altLang="ko-KR" dirty="0" smtClean="0"/>
              <a:t>, </a:t>
            </a:r>
            <a:r>
              <a:rPr lang="ko-KR" altLang="en-US" dirty="0"/>
              <a:t>이후에는 </a:t>
            </a:r>
            <a:r>
              <a:rPr lang="ko-KR" altLang="en-US" dirty="0" err="1"/>
              <a:t>캐싱된</a:t>
            </a:r>
            <a:r>
              <a:rPr lang="ko-KR" altLang="en-US" dirty="0"/>
              <a:t> 코드를 가져다 쓰기 때문에 인터프리터의 느린 실행 속도를 개선할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86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this works?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2121"/>
            <a:ext cx="9238453" cy="4319242"/>
          </a:xfrm>
        </p:spPr>
        <p:txBody>
          <a:bodyPr/>
          <a:lstStyle/>
          <a:p>
            <a:r>
              <a:rPr lang="ko-KR" altLang="en-US" dirty="0"/>
              <a:t>각 프레임</a:t>
            </a:r>
            <a:r>
              <a:rPr lang="en-US" altLang="ko-KR" dirty="0"/>
              <a:t>( 1</a:t>
            </a:r>
            <a:r>
              <a:rPr lang="ko-KR" altLang="en-US" dirty="0" err="1"/>
              <a:t>틱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에 각각의 </a:t>
            </a:r>
            <a:r>
              <a:rPr lang="en-US" altLang="ko-KR" dirty="0"/>
              <a:t>sprite</a:t>
            </a:r>
            <a:r>
              <a:rPr lang="ko-KR" altLang="en-US" dirty="0"/>
              <a:t>의 그 </a:t>
            </a:r>
            <a:r>
              <a:rPr lang="ko-KR" altLang="en-US" dirty="0" err="1"/>
              <a:t>틱에</a:t>
            </a:r>
            <a:r>
              <a:rPr lang="ko-KR" altLang="en-US" dirty="0"/>
              <a:t> 맞는 모션들의  연산 결과를 그려 넣습니다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이때 각 모션을 저장하는 파일들은 사용자가 임의로 만들어 사용할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프레임의 이미지를 묶어 비디오를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지정한 형식에 따라서 파일에 저장합니다 </a:t>
            </a:r>
            <a:r>
              <a:rPr lang="en-US" altLang="ko-KR" dirty="0"/>
              <a:t>(mp4, </a:t>
            </a:r>
            <a:r>
              <a:rPr lang="en-US" altLang="ko-KR" dirty="0" err="1"/>
              <a:t>avi</a:t>
            </a:r>
            <a:r>
              <a:rPr lang="en-US" altLang="ko-KR" dirty="0"/>
              <a:t>, gif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또한 각 모션을 지원하기 위해서 제작한 함수들이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68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rotate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말 그대로 이미지를 회전시킵니다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이미지를 특정한 점을 기준으로 회전시켜 반환합니다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왼쪽 위</a:t>
            </a:r>
            <a:r>
              <a:rPr lang="en-US" altLang="ko-KR" dirty="0"/>
              <a:t>(cv2</a:t>
            </a:r>
            <a:r>
              <a:rPr lang="ko-KR" altLang="en-US" dirty="0"/>
              <a:t>의 특성상</a:t>
            </a:r>
            <a:r>
              <a:rPr lang="en-US" altLang="ko-KR" dirty="0"/>
              <a:t>)</a:t>
            </a:r>
            <a:r>
              <a:rPr lang="ko-KR" altLang="en-US" dirty="0"/>
              <a:t>를 기준으로 </a:t>
            </a:r>
            <a:r>
              <a:rPr lang="en-US" altLang="ko-KR" dirty="0"/>
              <a:t>0, 0</a:t>
            </a:r>
            <a:r>
              <a:rPr lang="ko-KR" altLang="en-US" dirty="0"/>
              <a:t>으로 두어 각각의 점들을 회전된 좌표에 다시 삽입합니다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코드는 바로 다음의 </a:t>
            </a:r>
            <a:r>
              <a:rPr lang="en-US" altLang="ko-KR" dirty="0"/>
              <a:t>rotated</a:t>
            </a:r>
            <a:r>
              <a:rPr lang="ko-KR" altLang="en-US" dirty="0"/>
              <a:t>와 같으므로 생략합니다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26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</TotalTime>
  <Words>748</Words>
  <Application>Microsoft Office PowerPoint</Application>
  <PresentationFormat>와이드스크린</PresentationFormat>
  <Paragraphs>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HY그래픽M</vt:lpstr>
      <vt:lpstr>맑은 고딕</vt:lpstr>
      <vt:lpstr>Arial</vt:lpstr>
      <vt:lpstr>Cambria Math</vt:lpstr>
      <vt:lpstr>Trebuchet MS</vt:lpstr>
      <vt:lpstr>Wingdings 3</vt:lpstr>
      <vt:lpstr>패싯</vt:lpstr>
      <vt:lpstr>MotionWriter</vt:lpstr>
      <vt:lpstr>Index - 목차</vt:lpstr>
      <vt:lpstr>Introduce - 소개</vt:lpstr>
      <vt:lpstr>Feature - 기능</vt:lpstr>
      <vt:lpstr>Structure - 구조</vt:lpstr>
      <vt:lpstr>Save &amp; Load - 저장 및 불러오기</vt:lpstr>
      <vt:lpstr>Operation Speed - 실행속도</vt:lpstr>
      <vt:lpstr>How this works?</vt:lpstr>
      <vt:lpstr>A. rotate</vt:lpstr>
      <vt:lpstr>B. rotated</vt:lpstr>
      <vt:lpstr>C. fit_image</vt:lpstr>
      <vt:lpstr>E. stack_img</vt:lpstr>
      <vt:lpstr>결론</vt:lpstr>
      <vt:lpstr>“ 감사합니다 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Writer</dc:title>
  <dc:creator>USER</dc:creator>
  <cp:lastModifiedBy>USER</cp:lastModifiedBy>
  <cp:revision>33</cp:revision>
  <dcterms:created xsi:type="dcterms:W3CDTF">2022-07-27T16:33:32Z</dcterms:created>
  <dcterms:modified xsi:type="dcterms:W3CDTF">2022-07-28T18:22:32Z</dcterms:modified>
</cp:coreProperties>
</file>