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FCA7FEC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7" r:id="rId9"/>
    <p:sldId id="266" r:id="rId10"/>
    <p:sldId id="264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BB268B-4F00-7F6A-8C1D-69383E658CA5}" name="Azam Ahmad Bakir" initials="AA" userId="S::aab1g19@soton.ac.uk::fcb42499-e516-4db9-abe8-9ab1ddd0a2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3A475-553C-4A19-93A9-6BF137AB50F6}" v="32" dt="2024-10-01T01:58:1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am Ahmad Bakir" userId="fcb42499-e516-4db9-abe8-9ab1ddd0a2a0" providerId="ADAL" clId="{CAB3A475-553C-4A19-93A9-6BF137AB50F6}"/>
    <pc:docChg chg="undo redo custSel addSld delSld modSld">
      <pc:chgData name="Azam Ahmad Bakir" userId="fcb42499-e516-4db9-abe8-9ab1ddd0a2a0" providerId="ADAL" clId="{CAB3A475-553C-4A19-93A9-6BF137AB50F6}" dt="2024-10-01T02:10:56.740" v="1632" actId="20577"/>
      <pc:docMkLst>
        <pc:docMk/>
      </pc:docMkLst>
      <pc:sldChg chg="addSp modSp mod">
        <pc:chgData name="Azam Ahmad Bakir" userId="fcb42499-e516-4db9-abe8-9ab1ddd0a2a0" providerId="ADAL" clId="{CAB3A475-553C-4A19-93A9-6BF137AB50F6}" dt="2024-10-01T01:57:36.490" v="738" actId="20577"/>
        <pc:sldMkLst>
          <pc:docMk/>
          <pc:sldMk cId="3731684396" sldId="257"/>
        </pc:sldMkLst>
        <pc:spChg chg="add mod">
          <ac:chgData name="Azam Ahmad Bakir" userId="fcb42499-e516-4db9-abe8-9ab1ddd0a2a0" providerId="ADAL" clId="{CAB3A475-553C-4A19-93A9-6BF137AB50F6}" dt="2024-10-01T01:57:21.886" v="731" actId="20577"/>
          <ac:spMkLst>
            <pc:docMk/>
            <pc:sldMk cId="3731684396" sldId="257"/>
            <ac:spMk id="8" creationId="{83272765-A5E4-D358-07FA-F0421C7C38E6}"/>
          </ac:spMkLst>
        </pc:spChg>
        <pc:spChg chg="add mod">
          <ac:chgData name="Azam Ahmad Bakir" userId="fcb42499-e516-4db9-abe8-9ab1ddd0a2a0" providerId="ADAL" clId="{CAB3A475-553C-4A19-93A9-6BF137AB50F6}" dt="2024-10-01T01:57:36.490" v="738" actId="20577"/>
          <ac:spMkLst>
            <pc:docMk/>
            <pc:sldMk cId="3731684396" sldId="257"/>
            <ac:spMk id="17" creationId="{7065A1C7-52F6-DFAF-D81C-001CD0E3B042}"/>
          </ac:spMkLst>
        </pc:spChg>
        <pc:cxnChg chg="add">
          <ac:chgData name="Azam Ahmad Bakir" userId="fcb42499-e516-4db9-abe8-9ab1ddd0a2a0" providerId="ADAL" clId="{CAB3A475-553C-4A19-93A9-6BF137AB50F6}" dt="2024-10-01T01:57:13.315" v="718" actId="11529"/>
          <ac:cxnSpMkLst>
            <pc:docMk/>
            <pc:sldMk cId="3731684396" sldId="257"/>
            <ac:cxnSpMk id="6" creationId="{F02B890D-B36D-7CF0-F5B5-AEE5ED7F9866}"/>
          </ac:cxnSpMkLst>
        </pc:cxnChg>
        <pc:cxnChg chg="add mod">
          <ac:chgData name="Azam Ahmad Bakir" userId="fcb42499-e516-4db9-abe8-9ab1ddd0a2a0" providerId="ADAL" clId="{CAB3A475-553C-4A19-93A9-6BF137AB50F6}" dt="2024-10-01T01:57:30.776" v="735" actId="14100"/>
          <ac:cxnSpMkLst>
            <pc:docMk/>
            <pc:sldMk cId="3731684396" sldId="257"/>
            <ac:cxnSpMk id="14" creationId="{6ABFE218-A8F9-FE50-7647-C181EA33EADA}"/>
          </ac:cxnSpMkLst>
        </pc:cxnChg>
      </pc:sldChg>
      <pc:sldChg chg="modSp mod">
        <pc:chgData name="Azam Ahmad Bakir" userId="fcb42499-e516-4db9-abe8-9ab1ddd0a2a0" providerId="ADAL" clId="{CAB3A475-553C-4A19-93A9-6BF137AB50F6}" dt="2024-10-01T01:08:31.949" v="262" actId="20577"/>
        <pc:sldMkLst>
          <pc:docMk/>
          <pc:sldMk cId="4238868172" sldId="260"/>
        </pc:sldMkLst>
        <pc:spChg chg="mod">
          <ac:chgData name="Azam Ahmad Bakir" userId="fcb42499-e516-4db9-abe8-9ab1ddd0a2a0" providerId="ADAL" clId="{CAB3A475-553C-4A19-93A9-6BF137AB50F6}" dt="2024-10-01T01:01:54.363" v="12" actId="20577"/>
          <ac:spMkLst>
            <pc:docMk/>
            <pc:sldMk cId="4238868172" sldId="260"/>
            <ac:spMk id="3" creationId="{19274607-8DD4-FEED-B9C6-9233E8898B73}"/>
          </ac:spMkLst>
        </pc:spChg>
        <pc:graphicFrameChg chg="mod modGraphic">
          <ac:chgData name="Azam Ahmad Bakir" userId="fcb42499-e516-4db9-abe8-9ab1ddd0a2a0" providerId="ADAL" clId="{CAB3A475-553C-4A19-93A9-6BF137AB50F6}" dt="2024-10-01T01:08:31.949" v="262" actId="20577"/>
          <ac:graphicFrameMkLst>
            <pc:docMk/>
            <pc:sldMk cId="4238868172" sldId="260"/>
            <ac:graphicFrameMk id="4" creationId="{B15DAE4A-66C4-BA6A-3976-2014D5A0E9C0}"/>
          </ac:graphicFrameMkLst>
        </pc:graphicFrameChg>
      </pc:sldChg>
      <pc:sldChg chg="addSp delSp modSp mod">
        <pc:chgData name="Azam Ahmad Bakir" userId="fcb42499-e516-4db9-abe8-9ab1ddd0a2a0" providerId="ADAL" clId="{CAB3A475-553C-4A19-93A9-6BF137AB50F6}" dt="2024-10-01T01:31:36.572" v="460" actId="1076"/>
        <pc:sldMkLst>
          <pc:docMk/>
          <pc:sldMk cId="272556652" sldId="261"/>
        </pc:sldMkLst>
        <pc:spChg chg="mod">
          <ac:chgData name="Azam Ahmad Bakir" userId="fcb42499-e516-4db9-abe8-9ab1ddd0a2a0" providerId="ADAL" clId="{CAB3A475-553C-4A19-93A9-6BF137AB50F6}" dt="2024-10-01T01:25:30.277" v="405" actId="20577"/>
          <ac:spMkLst>
            <pc:docMk/>
            <pc:sldMk cId="272556652" sldId="261"/>
            <ac:spMk id="2" creationId="{E7CCEE8B-ECC0-2E9A-E297-37FA816324AE}"/>
          </ac:spMkLst>
        </pc:spChg>
        <pc:spChg chg="mod">
          <ac:chgData name="Azam Ahmad Bakir" userId="fcb42499-e516-4db9-abe8-9ab1ddd0a2a0" providerId="ADAL" clId="{CAB3A475-553C-4A19-93A9-6BF137AB50F6}" dt="2024-10-01T01:26:58.182" v="414" actId="1076"/>
          <ac:spMkLst>
            <pc:docMk/>
            <pc:sldMk cId="272556652" sldId="261"/>
            <ac:spMk id="6" creationId="{2240FA62-9B4D-4128-37CD-A8CE2ADF23E8}"/>
          </ac:spMkLst>
        </pc:spChg>
        <pc:spChg chg="add mod">
          <ac:chgData name="Azam Ahmad Bakir" userId="fcb42499-e516-4db9-abe8-9ab1ddd0a2a0" providerId="ADAL" clId="{CAB3A475-553C-4A19-93A9-6BF137AB50F6}" dt="2024-10-01T01:27:41.381" v="427" actId="20577"/>
          <ac:spMkLst>
            <pc:docMk/>
            <pc:sldMk cId="272556652" sldId="261"/>
            <ac:spMk id="11" creationId="{D506FA82-C038-25C5-0D5D-CDD697634F5B}"/>
          </ac:spMkLst>
        </pc:spChg>
        <pc:spChg chg="add mod">
          <ac:chgData name="Azam Ahmad Bakir" userId="fcb42499-e516-4db9-abe8-9ab1ddd0a2a0" providerId="ADAL" clId="{CAB3A475-553C-4A19-93A9-6BF137AB50F6}" dt="2024-10-01T01:28:17.395" v="428"/>
          <ac:spMkLst>
            <pc:docMk/>
            <pc:sldMk cId="272556652" sldId="261"/>
            <ac:spMk id="12" creationId="{ACDCE43B-C8FB-08C9-707D-9D5D45E8ECBE}"/>
          </ac:spMkLst>
        </pc:spChg>
        <pc:spChg chg="add mod">
          <ac:chgData name="Azam Ahmad Bakir" userId="fcb42499-e516-4db9-abe8-9ab1ddd0a2a0" providerId="ADAL" clId="{CAB3A475-553C-4A19-93A9-6BF137AB50F6}" dt="2024-10-01T01:29:38.270" v="437" actId="1076"/>
          <ac:spMkLst>
            <pc:docMk/>
            <pc:sldMk cId="272556652" sldId="261"/>
            <ac:spMk id="17" creationId="{A2975365-3619-DE77-CB21-D1F115182B64}"/>
          </ac:spMkLst>
        </pc:spChg>
        <pc:spChg chg="add mod">
          <ac:chgData name="Azam Ahmad Bakir" userId="fcb42499-e516-4db9-abe8-9ab1ddd0a2a0" providerId="ADAL" clId="{CAB3A475-553C-4A19-93A9-6BF137AB50F6}" dt="2024-10-01T01:29:43.805" v="440" actId="1076"/>
          <ac:spMkLst>
            <pc:docMk/>
            <pc:sldMk cId="272556652" sldId="261"/>
            <ac:spMk id="18" creationId="{FA3ED072-5205-5074-5EF4-D2A6606AE76B}"/>
          </ac:spMkLst>
        </pc:spChg>
        <pc:spChg chg="add mod">
          <ac:chgData name="Azam Ahmad Bakir" userId="fcb42499-e516-4db9-abe8-9ab1ddd0a2a0" providerId="ADAL" clId="{CAB3A475-553C-4A19-93A9-6BF137AB50F6}" dt="2024-10-01T01:31:36.572" v="460" actId="1076"/>
          <ac:spMkLst>
            <pc:docMk/>
            <pc:sldMk cId="272556652" sldId="261"/>
            <ac:spMk id="27" creationId="{D6880EAD-32F2-D347-758F-5FC3A2879EC5}"/>
          </ac:spMkLst>
        </pc:spChg>
        <pc:spChg chg="add mod">
          <ac:chgData name="Azam Ahmad Bakir" userId="fcb42499-e516-4db9-abe8-9ab1ddd0a2a0" providerId="ADAL" clId="{CAB3A475-553C-4A19-93A9-6BF137AB50F6}" dt="2024-10-01T01:31:36.572" v="460" actId="1076"/>
          <ac:spMkLst>
            <pc:docMk/>
            <pc:sldMk cId="272556652" sldId="261"/>
            <ac:spMk id="28" creationId="{68A96ACA-5F9A-CFE6-5927-725D291BE3DD}"/>
          </ac:spMkLst>
        </pc:spChg>
        <pc:picChg chg="add del mod modCrop">
          <ac:chgData name="Azam Ahmad Bakir" userId="fcb42499-e516-4db9-abe8-9ab1ddd0a2a0" providerId="ADAL" clId="{CAB3A475-553C-4A19-93A9-6BF137AB50F6}" dt="2024-10-01T01:12:57.816" v="270" actId="21"/>
          <ac:picMkLst>
            <pc:docMk/>
            <pc:sldMk cId="272556652" sldId="261"/>
            <ac:picMk id="4" creationId="{2920EA9A-F5A3-69BC-61DF-7F0556650965}"/>
          </ac:picMkLst>
        </pc:picChg>
        <pc:picChg chg="add mod modCrop">
          <ac:chgData name="Azam Ahmad Bakir" userId="fcb42499-e516-4db9-abe8-9ab1ddd0a2a0" providerId="ADAL" clId="{CAB3A475-553C-4A19-93A9-6BF137AB50F6}" dt="2024-10-01T01:26:55.214" v="413" actId="1076"/>
          <ac:picMkLst>
            <pc:docMk/>
            <pc:sldMk cId="272556652" sldId="261"/>
            <ac:picMk id="7" creationId="{C3FA2C82-F8BC-FD53-6EBB-4A222D087F22}"/>
          </ac:picMkLst>
        </pc:picChg>
        <pc:picChg chg="del">
          <ac:chgData name="Azam Ahmad Bakir" userId="fcb42499-e516-4db9-abe8-9ab1ddd0a2a0" providerId="ADAL" clId="{CAB3A475-553C-4A19-93A9-6BF137AB50F6}" dt="2024-10-01T01:12:27.637" v="263" actId="478"/>
          <ac:picMkLst>
            <pc:docMk/>
            <pc:sldMk cId="272556652" sldId="261"/>
            <ac:picMk id="8" creationId="{4ED1F9F9-2DD7-AE47-A798-1C0888778EBE}"/>
          </ac:picMkLst>
        </pc:picChg>
        <pc:picChg chg="add mod modCrop">
          <ac:chgData name="Azam Ahmad Bakir" userId="fcb42499-e516-4db9-abe8-9ab1ddd0a2a0" providerId="ADAL" clId="{CAB3A475-553C-4A19-93A9-6BF137AB50F6}" dt="2024-10-01T01:27:34.508" v="419" actId="14100"/>
          <ac:picMkLst>
            <pc:docMk/>
            <pc:sldMk cId="272556652" sldId="261"/>
            <ac:picMk id="10" creationId="{9B5132B1-3E96-4579-C9F4-BAE25119560A}"/>
          </ac:picMkLst>
        </pc:picChg>
        <pc:picChg chg="add mod">
          <ac:chgData name="Azam Ahmad Bakir" userId="fcb42499-e516-4db9-abe8-9ab1ddd0a2a0" providerId="ADAL" clId="{CAB3A475-553C-4A19-93A9-6BF137AB50F6}" dt="2024-10-01T01:28:42.639" v="430" actId="1076"/>
          <ac:picMkLst>
            <pc:docMk/>
            <pc:sldMk cId="272556652" sldId="261"/>
            <ac:picMk id="14" creationId="{0A525CDB-6CB5-9D9B-FDB7-EAC1ACB98A39}"/>
          </ac:picMkLst>
        </pc:picChg>
        <pc:picChg chg="add mod modCrop">
          <ac:chgData name="Azam Ahmad Bakir" userId="fcb42499-e516-4db9-abe8-9ab1ddd0a2a0" providerId="ADAL" clId="{CAB3A475-553C-4A19-93A9-6BF137AB50F6}" dt="2024-10-01T01:29:32.876" v="435" actId="1076"/>
          <ac:picMkLst>
            <pc:docMk/>
            <pc:sldMk cId="272556652" sldId="261"/>
            <ac:picMk id="16" creationId="{501D697A-6D27-5D02-E665-60C2B7768856}"/>
          </ac:picMkLst>
        </pc:picChg>
        <pc:picChg chg="add mod modCrop">
          <ac:chgData name="Azam Ahmad Bakir" userId="fcb42499-e516-4db9-abe8-9ab1ddd0a2a0" providerId="ADAL" clId="{CAB3A475-553C-4A19-93A9-6BF137AB50F6}" dt="2024-10-01T01:30:19.781" v="445" actId="1076"/>
          <ac:picMkLst>
            <pc:docMk/>
            <pc:sldMk cId="272556652" sldId="261"/>
            <ac:picMk id="20" creationId="{49546A25-6930-A3C0-718E-C36B68EAA726}"/>
          </ac:picMkLst>
        </pc:picChg>
        <pc:picChg chg="add mod modCrop">
          <ac:chgData name="Azam Ahmad Bakir" userId="fcb42499-e516-4db9-abe8-9ab1ddd0a2a0" providerId="ADAL" clId="{CAB3A475-553C-4A19-93A9-6BF137AB50F6}" dt="2024-10-01T01:30:48.676" v="450" actId="1076"/>
          <ac:picMkLst>
            <pc:docMk/>
            <pc:sldMk cId="272556652" sldId="261"/>
            <ac:picMk id="22" creationId="{EB1AFF6E-0B25-7653-6FD6-68069903D105}"/>
          </ac:picMkLst>
        </pc:picChg>
        <pc:picChg chg="add del">
          <ac:chgData name="Azam Ahmad Bakir" userId="fcb42499-e516-4db9-abe8-9ab1ddd0a2a0" providerId="ADAL" clId="{CAB3A475-553C-4A19-93A9-6BF137AB50F6}" dt="2024-10-01T01:31:11.879" v="452" actId="22"/>
          <ac:picMkLst>
            <pc:docMk/>
            <pc:sldMk cId="272556652" sldId="261"/>
            <ac:picMk id="24" creationId="{937C09D7-0F3E-228F-9013-C0A0A50303A4}"/>
          </ac:picMkLst>
        </pc:picChg>
        <pc:picChg chg="add mod modCrop">
          <ac:chgData name="Azam Ahmad Bakir" userId="fcb42499-e516-4db9-abe8-9ab1ddd0a2a0" providerId="ADAL" clId="{CAB3A475-553C-4A19-93A9-6BF137AB50F6}" dt="2024-10-01T01:31:28.950" v="458" actId="1076"/>
          <ac:picMkLst>
            <pc:docMk/>
            <pc:sldMk cId="272556652" sldId="261"/>
            <ac:picMk id="26" creationId="{CCF32CBE-A0E0-8ED1-1011-5FF3B05CC66D}"/>
          </ac:picMkLst>
        </pc:picChg>
      </pc:sldChg>
      <pc:sldChg chg="del">
        <pc:chgData name="Azam Ahmad Bakir" userId="fcb42499-e516-4db9-abe8-9ab1ddd0a2a0" providerId="ADAL" clId="{CAB3A475-553C-4A19-93A9-6BF137AB50F6}" dt="2024-10-01T01:31:44.544" v="461" actId="47"/>
        <pc:sldMkLst>
          <pc:docMk/>
          <pc:sldMk cId="3890575115" sldId="262"/>
        </pc:sldMkLst>
      </pc:sldChg>
      <pc:sldChg chg="addSp delSp modSp new add del mod">
        <pc:chgData name="Azam Ahmad Bakir" userId="fcb42499-e516-4db9-abe8-9ab1ddd0a2a0" providerId="ADAL" clId="{CAB3A475-553C-4A19-93A9-6BF137AB50F6}" dt="2024-10-01T02:08:14.934" v="1255" actId="2696"/>
        <pc:sldMkLst>
          <pc:docMk/>
          <pc:sldMk cId="2597467931" sldId="264"/>
        </pc:sldMkLst>
        <pc:spChg chg="mod">
          <ac:chgData name="Azam Ahmad Bakir" userId="fcb42499-e516-4db9-abe8-9ab1ddd0a2a0" providerId="ADAL" clId="{CAB3A475-553C-4A19-93A9-6BF137AB50F6}" dt="2024-10-01T01:39:42.246" v="503" actId="20577"/>
          <ac:spMkLst>
            <pc:docMk/>
            <pc:sldMk cId="2597467931" sldId="264"/>
            <ac:spMk id="2" creationId="{8E8A242A-A27D-06D9-F4E2-3E91AD3ED4BD}"/>
          </ac:spMkLst>
        </pc:spChg>
        <pc:spChg chg="del">
          <ac:chgData name="Azam Ahmad Bakir" userId="fcb42499-e516-4db9-abe8-9ab1ddd0a2a0" providerId="ADAL" clId="{CAB3A475-553C-4A19-93A9-6BF137AB50F6}" dt="2024-10-01T01:13:05.445" v="280" actId="478"/>
          <ac:spMkLst>
            <pc:docMk/>
            <pc:sldMk cId="2597467931" sldId="264"/>
            <ac:spMk id="3" creationId="{0AA73CF7-B409-DB05-9A53-B629C3E3CE60}"/>
          </ac:spMkLst>
        </pc:spChg>
        <pc:spChg chg="add del mod">
          <ac:chgData name="Azam Ahmad Bakir" userId="fcb42499-e516-4db9-abe8-9ab1ddd0a2a0" providerId="ADAL" clId="{CAB3A475-553C-4A19-93A9-6BF137AB50F6}" dt="2024-10-01T01:24:53.960" v="385" actId="21"/>
          <ac:spMkLst>
            <pc:docMk/>
            <pc:sldMk cId="2597467931" sldId="264"/>
            <ac:spMk id="5" creationId="{16CEF471-09F0-CADC-AAFB-EB569B3ABAFC}"/>
          </ac:spMkLst>
        </pc:spChg>
        <pc:spChg chg="add del mod">
          <ac:chgData name="Azam Ahmad Bakir" userId="fcb42499-e516-4db9-abe8-9ab1ddd0a2a0" providerId="ADAL" clId="{CAB3A475-553C-4A19-93A9-6BF137AB50F6}" dt="2024-10-01T01:24:53.960" v="385" actId="21"/>
          <ac:spMkLst>
            <pc:docMk/>
            <pc:sldMk cId="2597467931" sldId="264"/>
            <ac:spMk id="30" creationId="{71F7138E-D143-36A7-8910-60E89B04F6FD}"/>
          </ac:spMkLst>
        </pc:spChg>
        <pc:spChg chg="add mod">
          <ac:chgData name="Azam Ahmad Bakir" userId="fcb42499-e516-4db9-abe8-9ab1ddd0a2a0" providerId="ADAL" clId="{CAB3A475-553C-4A19-93A9-6BF137AB50F6}" dt="2024-10-01T01:39:32.149" v="479" actId="1076"/>
          <ac:spMkLst>
            <pc:docMk/>
            <pc:sldMk cId="2597467931" sldId="264"/>
            <ac:spMk id="39" creationId="{5BBC62F8-2347-3F78-0568-926DA12DED83}"/>
          </ac:spMkLst>
        </pc:spChg>
        <pc:spChg chg="add mod">
          <ac:chgData name="Azam Ahmad Bakir" userId="fcb42499-e516-4db9-abe8-9ab1ddd0a2a0" providerId="ADAL" clId="{CAB3A475-553C-4A19-93A9-6BF137AB50F6}" dt="2024-10-01T01:39:35.550" v="480" actId="1076"/>
          <ac:spMkLst>
            <pc:docMk/>
            <pc:sldMk cId="2597467931" sldId="264"/>
            <ac:spMk id="40" creationId="{ECA45692-E2A4-C2D3-3AFA-21E998B957CB}"/>
          </ac:spMkLst>
        </pc:spChg>
        <pc:picChg chg="add del mod">
          <ac:chgData name="Azam Ahmad Bakir" userId="fcb42499-e516-4db9-abe8-9ab1ddd0a2a0" providerId="ADAL" clId="{CAB3A475-553C-4A19-93A9-6BF137AB50F6}" dt="2024-10-01T01:17:15.315" v="299" actId="478"/>
          <ac:picMkLst>
            <pc:docMk/>
            <pc:sldMk cId="2597467931" sldId="264"/>
            <ac:picMk id="4" creationId="{2920EA9A-F5A3-69BC-61DF-7F0556650965}"/>
          </ac:picMkLst>
        </pc:picChg>
        <pc:picChg chg="add del mod modCrop">
          <ac:chgData name="Azam Ahmad Bakir" userId="fcb42499-e516-4db9-abe8-9ab1ddd0a2a0" providerId="ADAL" clId="{CAB3A475-553C-4A19-93A9-6BF137AB50F6}" dt="2024-10-01T01:19:19.450" v="307" actId="478"/>
          <ac:picMkLst>
            <pc:docMk/>
            <pc:sldMk cId="2597467931" sldId="264"/>
            <ac:picMk id="7" creationId="{E0EC332F-758A-EC0B-842F-9E8FF6B9F984}"/>
          </ac:picMkLst>
        </pc:picChg>
        <pc:picChg chg="add del">
          <ac:chgData name="Azam Ahmad Bakir" userId="fcb42499-e516-4db9-abe8-9ab1ddd0a2a0" providerId="ADAL" clId="{CAB3A475-553C-4A19-93A9-6BF137AB50F6}" dt="2024-10-01T01:14:12.212" v="292" actId="478"/>
          <ac:picMkLst>
            <pc:docMk/>
            <pc:sldMk cId="2597467931" sldId="264"/>
            <ac:picMk id="9" creationId="{98B19689-2E89-D9E4-BE43-89E00D3B337A}"/>
          </ac:picMkLst>
        </pc:picChg>
        <pc:picChg chg="add del mod modCrop">
          <ac:chgData name="Azam Ahmad Bakir" userId="fcb42499-e516-4db9-abe8-9ab1ddd0a2a0" providerId="ADAL" clId="{CAB3A475-553C-4A19-93A9-6BF137AB50F6}" dt="2024-10-01T01:17:24.335" v="303" actId="478"/>
          <ac:picMkLst>
            <pc:docMk/>
            <pc:sldMk cId="2597467931" sldId="264"/>
            <ac:picMk id="11" creationId="{360E56FF-02CD-5815-22E5-1DBA11B2C05C}"/>
          </ac:picMkLst>
        </pc:picChg>
        <pc:picChg chg="add del">
          <ac:chgData name="Azam Ahmad Bakir" userId="fcb42499-e516-4db9-abe8-9ab1ddd0a2a0" providerId="ADAL" clId="{CAB3A475-553C-4A19-93A9-6BF137AB50F6}" dt="2024-10-01T01:17:21.331" v="301" actId="478"/>
          <ac:picMkLst>
            <pc:docMk/>
            <pc:sldMk cId="2597467931" sldId="264"/>
            <ac:picMk id="13" creationId="{C8BD1D22-5869-1E6A-2796-4746380E88D3}"/>
          </ac:picMkLst>
        </pc:picChg>
        <pc:picChg chg="add del mod modCrop">
          <ac:chgData name="Azam Ahmad Bakir" userId="fcb42499-e516-4db9-abe8-9ab1ddd0a2a0" providerId="ADAL" clId="{CAB3A475-553C-4A19-93A9-6BF137AB50F6}" dt="2024-10-01T01:19:08.087" v="306" actId="478"/>
          <ac:picMkLst>
            <pc:docMk/>
            <pc:sldMk cId="2597467931" sldId="264"/>
            <ac:picMk id="15" creationId="{E8E8CE78-9C14-DADB-D517-EEA5B419CC77}"/>
          </ac:picMkLst>
        </pc:picChg>
        <pc:picChg chg="add del mod modCrop">
          <ac:chgData name="Azam Ahmad Bakir" userId="fcb42499-e516-4db9-abe8-9ab1ddd0a2a0" providerId="ADAL" clId="{CAB3A475-553C-4A19-93A9-6BF137AB50F6}" dt="2024-10-01T01:24:53.960" v="385" actId="21"/>
          <ac:picMkLst>
            <pc:docMk/>
            <pc:sldMk cId="2597467931" sldId="264"/>
            <ac:picMk id="17" creationId="{8A4407C8-64F8-DA7F-5AD8-79FA58E23988}"/>
          </ac:picMkLst>
        </pc:picChg>
        <pc:picChg chg="add del">
          <ac:chgData name="Azam Ahmad Bakir" userId="fcb42499-e516-4db9-abe8-9ab1ddd0a2a0" providerId="ADAL" clId="{CAB3A475-553C-4A19-93A9-6BF137AB50F6}" dt="2024-10-01T01:19:50.980" v="318" actId="478"/>
          <ac:picMkLst>
            <pc:docMk/>
            <pc:sldMk cId="2597467931" sldId="264"/>
            <ac:picMk id="19" creationId="{AA6D92B1-5270-A792-A1D1-7D81EB5AB38B}"/>
          </ac:picMkLst>
        </pc:picChg>
        <pc:picChg chg="add del">
          <ac:chgData name="Azam Ahmad Bakir" userId="fcb42499-e516-4db9-abe8-9ab1ddd0a2a0" providerId="ADAL" clId="{CAB3A475-553C-4A19-93A9-6BF137AB50F6}" dt="2024-10-01T01:20:08.535" v="320" actId="478"/>
          <ac:picMkLst>
            <pc:docMk/>
            <pc:sldMk cId="2597467931" sldId="264"/>
            <ac:picMk id="21" creationId="{A75205B5-8091-11C9-E021-980337103FF2}"/>
          </ac:picMkLst>
        </pc:picChg>
        <pc:picChg chg="add del mod">
          <ac:chgData name="Azam Ahmad Bakir" userId="fcb42499-e516-4db9-abe8-9ab1ddd0a2a0" providerId="ADAL" clId="{CAB3A475-553C-4A19-93A9-6BF137AB50F6}" dt="2024-10-01T01:20:38.636" v="323" actId="478"/>
          <ac:picMkLst>
            <pc:docMk/>
            <pc:sldMk cId="2597467931" sldId="264"/>
            <ac:picMk id="23" creationId="{FCE00909-B3E6-F782-B39E-237DCED44F67}"/>
          </ac:picMkLst>
        </pc:picChg>
        <pc:picChg chg="add del mod modCrop">
          <ac:chgData name="Azam Ahmad Bakir" userId="fcb42499-e516-4db9-abe8-9ab1ddd0a2a0" providerId="ADAL" clId="{CAB3A475-553C-4A19-93A9-6BF137AB50F6}" dt="2024-10-01T01:24:53.960" v="385" actId="21"/>
          <ac:picMkLst>
            <pc:docMk/>
            <pc:sldMk cId="2597467931" sldId="264"/>
            <ac:picMk id="25" creationId="{03AABC59-65E5-BB20-85A4-EB4FBA9445E5}"/>
          </ac:picMkLst>
        </pc:picChg>
        <pc:picChg chg="add del">
          <ac:chgData name="Azam Ahmad Bakir" userId="fcb42499-e516-4db9-abe8-9ab1ddd0a2a0" providerId="ADAL" clId="{CAB3A475-553C-4A19-93A9-6BF137AB50F6}" dt="2024-10-01T01:22:04.934" v="331" actId="478"/>
          <ac:picMkLst>
            <pc:docMk/>
            <pc:sldMk cId="2597467931" sldId="264"/>
            <ac:picMk id="27" creationId="{F88AB9CB-6D3F-0469-CEC5-5F6FEC3F1AA9}"/>
          </ac:picMkLst>
        </pc:picChg>
        <pc:picChg chg="add del mod modCrop">
          <ac:chgData name="Azam Ahmad Bakir" userId="fcb42499-e516-4db9-abe8-9ab1ddd0a2a0" providerId="ADAL" clId="{CAB3A475-553C-4A19-93A9-6BF137AB50F6}" dt="2024-10-01T01:24:53.960" v="385" actId="21"/>
          <ac:picMkLst>
            <pc:docMk/>
            <pc:sldMk cId="2597467931" sldId="264"/>
            <ac:picMk id="29" creationId="{0687B6DC-6E72-D2A9-46E8-3AE2A7D5E1F4}"/>
          </ac:picMkLst>
        </pc:picChg>
        <pc:picChg chg="add del">
          <ac:chgData name="Azam Ahmad Bakir" userId="fcb42499-e516-4db9-abe8-9ab1ddd0a2a0" providerId="ADAL" clId="{CAB3A475-553C-4A19-93A9-6BF137AB50F6}" dt="2024-10-01T01:36:05.734" v="463" actId="22"/>
          <ac:picMkLst>
            <pc:docMk/>
            <pc:sldMk cId="2597467931" sldId="264"/>
            <ac:picMk id="32" creationId="{982D75E3-4B54-BBBE-C8A3-352B2AB1BE35}"/>
          </ac:picMkLst>
        </pc:picChg>
        <pc:picChg chg="add mod modCrop">
          <ac:chgData name="Azam Ahmad Bakir" userId="fcb42499-e516-4db9-abe8-9ab1ddd0a2a0" providerId="ADAL" clId="{CAB3A475-553C-4A19-93A9-6BF137AB50F6}" dt="2024-10-01T01:39:18.901" v="475" actId="1076"/>
          <ac:picMkLst>
            <pc:docMk/>
            <pc:sldMk cId="2597467931" sldId="264"/>
            <ac:picMk id="34" creationId="{A1AC3913-0A67-6C8E-0B56-0AE5065CE522}"/>
          </ac:picMkLst>
        </pc:picChg>
        <pc:picChg chg="add del mod modCrop">
          <ac:chgData name="Azam Ahmad Bakir" userId="fcb42499-e516-4db9-abe8-9ab1ddd0a2a0" providerId="ADAL" clId="{CAB3A475-553C-4A19-93A9-6BF137AB50F6}" dt="2024-10-01T01:38:52.270" v="471" actId="478"/>
          <ac:picMkLst>
            <pc:docMk/>
            <pc:sldMk cId="2597467931" sldId="264"/>
            <ac:picMk id="36" creationId="{2756B147-9C3C-CA7B-0AE1-EEEBEA592B8E}"/>
          </ac:picMkLst>
        </pc:picChg>
        <pc:picChg chg="add mod modCrop">
          <ac:chgData name="Azam Ahmad Bakir" userId="fcb42499-e516-4db9-abe8-9ab1ddd0a2a0" providerId="ADAL" clId="{CAB3A475-553C-4A19-93A9-6BF137AB50F6}" dt="2024-10-01T01:39:24.429" v="477" actId="1076"/>
          <ac:picMkLst>
            <pc:docMk/>
            <pc:sldMk cId="2597467931" sldId="264"/>
            <ac:picMk id="38" creationId="{55BC8AB2-13FF-1420-37B3-BFFE43BE9ED9}"/>
          </ac:picMkLst>
        </pc:picChg>
      </pc:sldChg>
      <pc:sldChg chg="addSp delSp modSp new add del mod">
        <pc:chgData name="Azam Ahmad Bakir" userId="fcb42499-e516-4db9-abe8-9ab1ddd0a2a0" providerId="ADAL" clId="{CAB3A475-553C-4A19-93A9-6BF137AB50F6}" dt="2024-10-01T02:08:24.341" v="1268" actId="2696"/>
        <pc:sldMkLst>
          <pc:docMk/>
          <pc:sldMk cId="3040302119" sldId="265"/>
        </pc:sldMkLst>
        <pc:spChg chg="mod">
          <ac:chgData name="Azam Ahmad Bakir" userId="fcb42499-e516-4db9-abe8-9ab1ddd0a2a0" providerId="ADAL" clId="{CAB3A475-553C-4A19-93A9-6BF137AB50F6}" dt="2024-10-01T01:23:21.301" v="362" actId="20577"/>
          <ac:spMkLst>
            <pc:docMk/>
            <pc:sldMk cId="3040302119" sldId="265"/>
            <ac:spMk id="2" creationId="{E322612A-0F29-617F-A6AF-7C5B7EE3A83C}"/>
          </ac:spMkLst>
        </pc:spChg>
        <pc:spChg chg="del">
          <ac:chgData name="Azam Ahmad Bakir" userId="fcb42499-e516-4db9-abe8-9ab1ddd0a2a0" providerId="ADAL" clId="{CAB3A475-553C-4A19-93A9-6BF137AB50F6}" dt="2024-10-01T01:23:23.909" v="363" actId="478"/>
          <ac:spMkLst>
            <pc:docMk/>
            <pc:sldMk cId="3040302119" sldId="265"/>
            <ac:spMk id="3" creationId="{E7ED2C33-9F5A-C862-F508-92E9A40CF33D}"/>
          </ac:spMkLst>
        </pc:spChg>
        <pc:spChg chg="add mod">
          <ac:chgData name="Azam Ahmad Bakir" userId="fcb42499-e516-4db9-abe8-9ab1ddd0a2a0" providerId="ADAL" clId="{CAB3A475-553C-4A19-93A9-6BF137AB50F6}" dt="2024-10-01T01:24:44.748" v="383" actId="1076"/>
          <ac:spMkLst>
            <pc:docMk/>
            <pc:sldMk cId="3040302119" sldId="265"/>
            <ac:spMk id="6" creationId="{343DFF55-6881-4DF6-3854-D33A8D4FEBA2}"/>
          </ac:spMkLst>
        </pc:spChg>
        <pc:spChg chg="add mod">
          <ac:chgData name="Azam Ahmad Bakir" userId="fcb42499-e516-4db9-abe8-9ab1ddd0a2a0" providerId="ADAL" clId="{CAB3A475-553C-4A19-93A9-6BF137AB50F6}" dt="2024-10-01T01:24:47.172" v="384" actId="1076"/>
          <ac:spMkLst>
            <pc:docMk/>
            <pc:sldMk cId="3040302119" sldId="265"/>
            <ac:spMk id="8" creationId="{26F0F942-1AAA-A3EC-D603-483BBB2C9289}"/>
          </ac:spMkLst>
        </pc:spChg>
        <pc:spChg chg="add mod">
          <ac:chgData name="Azam Ahmad Bakir" userId="fcb42499-e516-4db9-abe8-9ab1ddd0a2a0" providerId="ADAL" clId="{CAB3A475-553C-4A19-93A9-6BF137AB50F6}" dt="2024-10-01T01:25:12.428" v="393" actId="1076"/>
          <ac:spMkLst>
            <pc:docMk/>
            <pc:sldMk cId="3040302119" sldId="265"/>
            <ac:spMk id="11" creationId="{16CEF471-09F0-CADC-AAFB-EB569B3ABAFC}"/>
          </ac:spMkLst>
        </pc:spChg>
        <pc:spChg chg="add mod">
          <ac:chgData name="Azam Ahmad Bakir" userId="fcb42499-e516-4db9-abe8-9ab1ddd0a2a0" providerId="ADAL" clId="{CAB3A475-553C-4A19-93A9-6BF137AB50F6}" dt="2024-10-01T01:25:15.172" v="394" actId="1076"/>
          <ac:spMkLst>
            <pc:docMk/>
            <pc:sldMk cId="3040302119" sldId="265"/>
            <ac:spMk id="30" creationId="{71F7138E-D143-36A7-8910-60E89B04F6FD}"/>
          </ac:spMkLst>
        </pc:spChg>
        <pc:picChg chg="add mod modCrop">
          <ac:chgData name="Azam Ahmad Bakir" userId="fcb42499-e516-4db9-abe8-9ab1ddd0a2a0" providerId="ADAL" clId="{CAB3A475-553C-4A19-93A9-6BF137AB50F6}" dt="2024-10-01T01:24:37.356" v="381" actId="1076"/>
          <ac:picMkLst>
            <pc:docMk/>
            <pc:sldMk cId="3040302119" sldId="265"/>
            <ac:picMk id="5" creationId="{47A67769-2AB3-760E-AB4B-43853E0F4AD5}"/>
          </ac:picMkLst>
        </pc:picChg>
        <pc:picChg chg="add mod">
          <ac:chgData name="Azam Ahmad Bakir" userId="fcb42499-e516-4db9-abe8-9ab1ddd0a2a0" providerId="ADAL" clId="{CAB3A475-553C-4A19-93A9-6BF137AB50F6}" dt="2024-10-01T01:24:41.621" v="382" actId="1076"/>
          <ac:picMkLst>
            <pc:docMk/>
            <pc:sldMk cId="3040302119" sldId="265"/>
            <ac:picMk id="7" creationId="{FD1F9939-807B-27BD-7B4F-BB6457893FC5}"/>
          </ac:picMkLst>
        </pc:picChg>
        <pc:picChg chg="add mod modCrop">
          <ac:chgData name="Azam Ahmad Bakir" userId="fcb42499-e516-4db9-abe8-9ab1ddd0a2a0" providerId="ADAL" clId="{CAB3A475-553C-4A19-93A9-6BF137AB50F6}" dt="2024-10-01T01:24:32.444" v="380" actId="1076"/>
          <ac:picMkLst>
            <pc:docMk/>
            <pc:sldMk cId="3040302119" sldId="265"/>
            <ac:picMk id="10" creationId="{1193B4E8-00DD-4BBE-FED2-BC3072DC3676}"/>
          </ac:picMkLst>
        </pc:picChg>
        <pc:picChg chg="add mod">
          <ac:chgData name="Azam Ahmad Bakir" userId="fcb42499-e516-4db9-abe8-9ab1ddd0a2a0" providerId="ADAL" clId="{CAB3A475-553C-4A19-93A9-6BF137AB50F6}" dt="2024-10-01T01:25:03.316" v="389" actId="1076"/>
          <ac:picMkLst>
            <pc:docMk/>
            <pc:sldMk cId="3040302119" sldId="265"/>
            <ac:picMk id="17" creationId="{8A4407C8-64F8-DA7F-5AD8-79FA58E23988}"/>
          </ac:picMkLst>
        </pc:picChg>
        <pc:picChg chg="add mod">
          <ac:chgData name="Azam Ahmad Bakir" userId="fcb42499-e516-4db9-abe8-9ab1ddd0a2a0" providerId="ADAL" clId="{CAB3A475-553C-4A19-93A9-6BF137AB50F6}" dt="2024-10-01T01:25:09.243" v="392" actId="14100"/>
          <ac:picMkLst>
            <pc:docMk/>
            <pc:sldMk cId="3040302119" sldId="265"/>
            <ac:picMk id="25" creationId="{03AABC59-65E5-BB20-85A4-EB4FBA9445E5}"/>
          </ac:picMkLst>
        </pc:picChg>
        <pc:picChg chg="add mod">
          <ac:chgData name="Azam Ahmad Bakir" userId="fcb42499-e516-4db9-abe8-9ab1ddd0a2a0" providerId="ADAL" clId="{CAB3A475-553C-4A19-93A9-6BF137AB50F6}" dt="2024-10-01T01:25:04.515" v="390" actId="1076"/>
          <ac:picMkLst>
            <pc:docMk/>
            <pc:sldMk cId="3040302119" sldId="265"/>
            <ac:picMk id="29" creationId="{0687B6DC-6E72-D2A9-46E8-3AE2A7D5E1F4}"/>
          </ac:picMkLst>
        </pc:picChg>
      </pc:sldChg>
      <pc:sldChg chg="addSp delSp modSp add del mod">
        <pc:chgData name="Azam Ahmad Bakir" userId="fcb42499-e516-4db9-abe8-9ab1ddd0a2a0" providerId="ADAL" clId="{CAB3A475-553C-4A19-93A9-6BF137AB50F6}" dt="2024-10-01T02:08:14.718" v="1254" actId="2696"/>
        <pc:sldMkLst>
          <pc:docMk/>
          <pc:sldMk cId="1739458370" sldId="266"/>
        </pc:sldMkLst>
        <pc:spChg chg="mod">
          <ac:chgData name="Azam Ahmad Bakir" userId="fcb42499-e516-4db9-abe8-9ab1ddd0a2a0" providerId="ADAL" clId="{CAB3A475-553C-4A19-93A9-6BF137AB50F6}" dt="2024-10-01T01:45:00.006" v="549" actId="20577"/>
          <ac:spMkLst>
            <pc:docMk/>
            <pc:sldMk cId="1739458370" sldId="266"/>
            <ac:spMk id="2" creationId="{E7CCEE8B-ECC0-2E9A-E297-37FA816324AE}"/>
          </ac:spMkLst>
        </pc:spChg>
        <pc:spChg chg="add mod">
          <ac:chgData name="Azam Ahmad Bakir" userId="fcb42499-e516-4db9-abe8-9ab1ddd0a2a0" providerId="ADAL" clId="{CAB3A475-553C-4A19-93A9-6BF137AB50F6}" dt="2024-10-01T01:39:59.781" v="504"/>
          <ac:spMkLst>
            <pc:docMk/>
            <pc:sldMk cId="1739458370" sldId="266"/>
            <ac:spMk id="3" creationId="{CFA35B71-1EC3-CD7D-7E8E-6187F2CAFA52}"/>
          </ac:spMkLst>
        </pc:spChg>
        <pc:spChg chg="add mod">
          <ac:chgData name="Azam Ahmad Bakir" userId="fcb42499-e516-4db9-abe8-9ab1ddd0a2a0" providerId="ADAL" clId="{CAB3A475-553C-4A19-93A9-6BF137AB50F6}" dt="2024-10-01T01:39:59.781" v="504"/>
          <ac:spMkLst>
            <pc:docMk/>
            <pc:sldMk cId="1739458370" sldId="266"/>
            <ac:spMk id="4" creationId="{68473172-644C-E049-2831-8B8D96BFBC9E}"/>
          </ac:spMkLst>
        </pc:spChg>
        <pc:spChg chg="del">
          <ac:chgData name="Azam Ahmad Bakir" userId="fcb42499-e516-4db9-abe8-9ab1ddd0a2a0" providerId="ADAL" clId="{CAB3A475-553C-4A19-93A9-6BF137AB50F6}" dt="2024-10-01T01:40:02.626" v="505" actId="478"/>
          <ac:spMkLst>
            <pc:docMk/>
            <pc:sldMk cId="1739458370" sldId="266"/>
            <ac:spMk id="6" creationId="{2240FA62-9B4D-4128-37CD-A8CE2ADF23E8}"/>
          </ac:spMkLst>
        </pc:spChg>
        <pc:picChg chg="add del mod modCrop">
          <ac:chgData name="Azam Ahmad Bakir" userId="fcb42499-e516-4db9-abe8-9ab1ddd0a2a0" providerId="ADAL" clId="{CAB3A475-553C-4A19-93A9-6BF137AB50F6}" dt="2024-10-01T01:45:01.558" v="550" actId="478"/>
          <ac:picMkLst>
            <pc:docMk/>
            <pc:sldMk cId="1739458370" sldId="266"/>
            <ac:picMk id="7" creationId="{E080A591-49A6-75FD-E08F-43A61826D13E}"/>
          </ac:picMkLst>
        </pc:picChg>
        <pc:picChg chg="add del mod modCrop">
          <ac:chgData name="Azam Ahmad Bakir" userId="fcb42499-e516-4db9-abe8-9ab1ddd0a2a0" providerId="ADAL" clId="{CAB3A475-553C-4A19-93A9-6BF137AB50F6}" dt="2024-10-01T01:45:03.703" v="551" actId="478"/>
          <ac:picMkLst>
            <pc:docMk/>
            <pc:sldMk cId="1739458370" sldId="266"/>
            <ac:picMk id="9" creationId="{4E77F4BE-8D78-670F-9669-5E93AA883D31}"/>
          </ac:picMkLst>
        </pc:picChg>
        <pc:picChg chg="add mod">
          <ac:chgData name="Azam Ahmad Bakir" userId="fcb42499-e516-4db9-abe8-9ab1ddd0a2a0" providerId="ADAL" clId="{CAB3A475-553C-4A19-93A9-6BF137AB50F6}" dt="2024-10-01T01:45:23.637" v="558" actId="1076"/>
          <ac:picMkLst>
            <pc:docMk/>
            <pc:sldMk cId="1739458370" sldId="266"/>
            <ac:picMk id="11" creationId="{7F002B68-69C1-3DB8-E9BA-1EF100C1CA32}"/>
          </ac:picMkLst>
        </pc:picChg>
        <pc:picChg chg="add mod">
          <ac:chgData name="Azam Ahmad Bakir" userId="fcb42499-e516-4db9-abe8-9ab1ddd0a2a0" providerId="ADAL" clId="{CAB3A475-553C-4A19-93A9-6BF137AB50F6}" dt="2024-10-01T01:45:22.326" v="557" actId="1076"/>
          <ac:picMkLst>
            <pc:docMk/>
            <pc:sldMk cId="1739458370" sldId="266"/>
            <ac:picMk id="13" creationId="{CF081393-8123-38BF-900E-A622CC2A531C}"/>
          </ac:picMkLst>
        </pc:picChg>
      </pc:sldChg>
      <pc:sldChg chg="addSp delSp modSp new mod">
        <pc:chgData name="Azam Ahmad Bakir" userId="fcb42499-e516-4db9-abe8-9ab1ddd0a2a0" providerId="ADAL" clId="{CAB3A475-553C-4A19-93A9-6BF137AB50F6}" dt="2024-10-01T02:01:09.670" v="756" actId="1076"/>
        <pc:sldMkLst>
          <pc:docMk/>
          <pc:sldMk cId="3528127850" sldId="267"/>
        </pc:sldMkLst>
        <pc:spChg chg="mod">
          <ac:chgData name="Azam Ahmad Bakir" userId="fcb42499-e516-4db9-abe8-9ab1ddd0a2a0" providerId="ADAL" clId="{CAB3A475-553C-4A19-93A9-6BF137AB50F6}" dt="2024-10-01T01:45:36.154" v="575" actId="20577"/>
          <ac:spMkLst>
            <pc:docMk/>
            <pc:sldMk cId="3528127850" sldId="267"/>
            <ac:spMk id="2" creationId="{EF02F75E-EC94-EF53-BE3E-66256D489831}"/>
          </ac:spMkLst>
        </pc:spChg>
        <pc:spChg chg="del">
          <ac:chgData name="Azam Ahmad Bakir" userId="fcb42499-e516-4db9-abe8-9ab1ddd0a2a0" providerId="ADAL" clId="{CAB3A475-553C-4A19-93A9-6BF137AB50F6}" dt="2024-10-01T01:57:51.832" v="739" actId="478"/>
          <ac:spMkLst>
            <pc:docMk/>
            <pc:sldMk cId="3528127850" sldId="267"/>
            <ac:spMk id="3" creationId="{EC46E797-A39E-9245-063F-8EC223970BFD}"/>
          </ac:spMkLst>
        </pc:spChg>
        <pc:spChg chg="add mod">
          <ac:chgData name="Azam Ahmad Bakir" userId="fcb42499-e516-4db9-abe8-9ab1ddd0a2a0" providerId="ADAL" clId="{CAB3A475-553C-4A19-93A9-6BF137AB50F6}" dt="2024-10-01T01:58:12.315" v="744"/>
          <ac:spMkLst>
            <pc:docMk/>
            <pc:sldMk cId="3528127850" sldId="267"/>
            <ac:spMk id="6" creationId="{2F7ADC9F-0FDF-7410-AA1B-1D5055D52514}"/>
          </ac:spMkLst>
        </pc:spChg>
        <pc:spChg chg="add mod">
          <ac:chgData name="Azam Ahmad Bakir" userId="fcb42499-e516-4db9-abe8-9ab1ddd0a2a0" providerId="ADAL" clId="{CAB3A475-553C-4A19-93A9-6BF137AB50F6}" dt="2024-10-01T01:58:20.861" v="748" actId="1076"/>
          <ac:spMkLst>
            <pc:docMk/>
            <pc:sldMk cId="3528127850" sldId="267"/>
            <ac:spMk id="7" creationId="{394930F9-C3DA-8DFC-98D0-907FC7D894B3}"/>
          </ac:spMkLst>
        </pc:spChg>
        <pc:picChg chg="add mod modCrop">
          <ac:chgData name="Azam Ahmad Bakir" userId="fcb42499-e516-4db9-abe8-9ab1ddd0a2a0" providerId="ADAL" clId="{CAB3A475-553C-4A19-93A9-6BF137AB50F6}" dt="2024-10-01T02:01:08.982" v="755" actId="1076"/>
          <ac:picMkLst>
            <pc:docMk/>
            <pc:sldMk cId="3528127850" sldId="267"/>
            <ac:picMk id="5" creationId="{B93999B2-227C-D9E9-9608-157B336FB00D}"/>
          </ac:picMkLst>
        </pc:picChg>
        <pc:picChg chg="add mod modCrop">
          <ac:chgData name="Azam Ahmad Bakir" userId="fcb42499-e516-4db9-abe8-9ab1ddd0a2a0" providerId="ADAL" clId="{CAB3A475-553C-4A19-93A9-6BF137AB50F6}" dt="2024-10-01T02:01:09.670" v="756" actId="1076"/>
          <ac:picMkLst>
            <pc:docMk/>
            <pc:sldMk cId="3528127850" sldId="267"/>
            <ac:picMk id="9" creationId="{18EEA8E8-A346-C9A7-E661-B669894FA122}"/>
          </ac:picMkLst>
        </pc:picChg>
      </pc:sldChg>
      <pc:sldChg chg="addSp delSp modSp new del mod">
        <pc:chgData name="Azam Ahmad Bakir" userId="fcb42499-e516-4db9-abe8-9ab1ddd0a2a0" providerId="ADAL" clId="{CAB3A475-553C-4A19-93A9-6BF137AB50F6}" dt="2024-10-01T01:49:19.894" v="614" actId="47"/>
        <pc:sldMkLst>
          <pc:docMk/>
          <pc:sldMk cId="632132379" sldId="268"/>
        </pc:sldMkLst>
        <pc:spChg chg="mod">
          <ac:chgData name="Azam Ahmad Bakir" userId="fcb42499-e516-4db9-abe8-9ab1ddd0a2a0" providerId="ADAL" clId="{CAB3A475-553C-4A19-93A9-6BF137AB50F6}" dt="2024-10-01T01:46:22.982" v="597" actId="20577"/>
          <ac:spMkLst>
            <pc:docMk/>
            <pc:sldMk cId="632132379" sldId="268"/>
            <ac:spMk id="2" creationId="{3EFD6875-9F63-9CB8-2508-06AA66524C0C}"/>
          </ac:spMkLst>
        </pc:spChg>
        <pc:spChg chg="del">
          <ac:chgData name="Azam Ahmad Bakir" userId="fcb42499-e516-4db9-abe8-9ab1ddd0a2a0" providerId="ADAL" clId="{CAB3A475-553C-4A19-93A9-6BF137AB50F6}" dt="2024-10-01T01:46:25.509" v="598" actId="478"/>
          <ac:spMkLst>
            <pc:docMk/>
            <pc:sldMk cId="632132379" sldId="268"/>
            <ac:spMk id="3" creationId="{0A96F5BA-B0B9-D44D-0C6D-E8D0931924CD}"/>
          </ac:spMkLst>
        </pc:spChg>
        <pc:spChg chg="add mod">
          <ac:chgData name="Azam Ahmad Bakir" userId="fcb42499-e516-4db9-abe8-9ab1ddd0a2a0" providerId="ADAL" clId="{CAB3A475-553C-4A19-93A9-6BF137AB50F6}" dt="2024-10-01T01:46:43.513" v="606"/>
          <ac:spMkLst>
            <pc:docMk/>
            <pc:sldMk cId="632132379" sldId="268"/>
            <ac:spMk id="6" creationId="{31FF4323-4686-62B5-B402-6BC52B5C293E}"/>
          </ac:spMkLst>
        </pc:spChg>
        <pc:spChg chg="add mod">
          <ac:chgData name="Azam Ahmad Bakir" userId="fcb42499-e516-4db9-abe8-9ab1ddd0a2a0" providerId="ADAL" clId="{CAB3A475-553C-4A19-93A9-6BF137AB50F6}" dt="2024-10-01T01:46:43.513" v="606"/>
          <ac:spMkLst>
            <pc:docMk/>
            <pc:sldMk cId="632132379" sldId="268"/>
            <ac:spMk id="7" creationId="{F9FB577A-FC1F-89CE-80C9-A6B324C5894A}"/>
          </ac:spMkLst>
        </pc:spChg>
        <pc:picChg chg="add mod modCrop">
          <ac:chgData name="Azam Ahmad Bakir" userId="fcb42499-e516-4db9-abe8-9ab1ddd0a2a0" providerId="ADAL" clId="{CAB3A475-553C-4A19-93A9-6BF137AB50F6}" dt="2024-10-01T01:46:37.956" v="605" actId="1076"/>
          <ac:picMkLst>
            <pc:docMk/>
            <pc:sldMk cId="632132379" sldId="268"/>
            <ac:picMk id="5" creationId="{FF8894A0-3100-8F2C-6901-0AE7049CE094}"/>
          </ac:picMkLst>
        </pc:picChg>
        <pc:picChg chg="add mod modCrop">
          <ac:chgData name="Azam Ahmad Bakir" userId="fcb42499-e516-4db9-abe8-9ab1ddd0a2a0" providerId="ADAL" clId="{CAB3A475-553C-4A19-93A9-6BF137AB50F6}" dt="2024-10-01T01:48:01.854" v="613" actId="1076"/>
          <ac:picMkLst>
            <pc:docMk/>
            <pc:sldMk cId="632132379" sldId="268"/>
            <ac:picMk id="9" creationId="{A51AAE35-3727-6689-9BA5-02544414AB0E}"/>
          </ac:picMkLst>
        </pc:picChg>
      </pc:sldChg>
      <pc:sldChg chg="modSp new add del mod">
        <pc:chgData name="Azam Ahmad Bakir" userId="fcb42499-e516-4db9-abe8-9ab1ddd0a2a0" providerId="ADAL" clId="{CAB3A475-553C-4A19-93A9-6BF137AB50F6}" dt="2024-10-01T02:10:56.740" v="1632" actId="20577"/>
        <pc:sldMkLst>
          <pc:docMk/>
          <pc:sldMk cId="1902112382" sldId="268"/>
        </pc:sldMkLst>
        <pc:spChg chg="mod">
          <ac:chgData name="Azam Ahmad Bakir" userId="fcb42499-e516-4db9-abe8-9ab1ddd0a2a0" providerId="ADAL" clId="{CAB3A475-553C-4A19-93A9-6BF137AB50F6}" dt="2024-10-01T01:53:13.654" v="625" actId="20577"/>
          <ac:spMkLst>
            <pc:docMk/>
            <pc:sldMk cId="1902112382" sldId="268"/>
            <ac:spMk id="2" creationId="{E0DE4D58-A69F-8D31-CD90-E88BB91CC339}"/>
          </ac:spMkLst>
        </pc:spChg>
        <pc:spChg chg="mod">
          <ac:chgData name="Azam Ahmad Bakir" userId="fcb42499-e516-4db9-abe8-9ab1ddd0a2a0" providerId="ADAL" clId="{CAB3A475-553C-4A19-93A9-6BF137AB50F6}" dt="2024-10-01T02:10:56.740" v="1632" actId="20577"/>
          <ac:spMkLst>
            <pc:docMk/>
            <pc:sldMk cId="1902112382" sldId="268"/>
            <ac:spMk id="3" creationId="{DAF8E98C-61CD-926C-CC49-B98D9C39A851}"/>
          </ac:spMkLst>
        </pc:spChg>
      </pc:sldChg>
      <pc:sldChg chg="modSp new add del mod">
        <pc:chgData name="Azam Ahmad Bakir" userId="fcb42499-e516-4db9-abe8-9ab1ddd0a2a0" providerId="ADAL" clId="{CAB3A475-553C-4A19-93A9-6BF137AB50F6}" dt="2024-10-01T02:08:31.399" v="1277" actId="5793"/>
        <pc:sldMkLst>
          <pc:docMk/>
          <pc:sldMk cId="4153002060" sldId="269"/>
        </pc:sldMkLst>
        <pc:spChg chg="mod">
          <ac:chgData name="Azam Ahmad Bakir" userId="fcb42499-e516-4db9-abe8-9ab1ddd0a2a0" providerId="ADAL" clId="{CAB3A475-553C-4A19-93A9-6BF137AB50F6}" dt="2024-10-01T02:01:56.448" v="765" actId="20577"/>
          <ac:spMkLst>
            <pc:docMk/>
            <pc:sldMk cId="4153002060" sldId="269"/>
            <ac:spMk id="2" creationId="{7760A259-ABBF-9D28-DB0E-5E43D1117F8E}"/>
          </ac:spMkLst>
        </pc:spChg>
        <pc:spChg chg="mod">
          <ac:chgData name="Azam Ahmad Bakir" userId="fcb42499-e516-4db9-abe8-9ab1ddd0a2a0" providerId="ADAL" clId="{CAB3A475-553C-4A19-93A9-6BF137AB50F6}" dt="2024-10-01T02:08:31.399" v="1277" actId="5793"/>
          <ac:spMkLst>
            <pc:docMk/>
            <pc:sldMk cId="4153002060" sldId="269"/>
            <ac:spMk id="3" creationId="{CC3F299C-87CF-5632-7024-30205FD0ECD9}"/>
          </ac:spMkLst>
        </pc:spChg>
      </pc:sldChg>
    </pc:docChg>
  </pc:docChgLst>
</pc:chgInfo>
</file>

<file path=ppt/comments/modernComment_104_FCA7FE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05FC18-F704-4762-B8BE-EF487FCFDCC6}" authorId="{1CBB268B-4F00-7F6A-8C1D-69383E658CA5}" created="2024-09-30T08:29:01.960">
    <pc:sldMkLst xmlns:pc="http://schemas.microsoft.com/office/powerpoint/2013/main/command">
      <pc:docMk/>
      <pc:sldMk cId="4238868172" sldId="260"/>
    </pc:sldMkLst>
    <p188:txBody>
      <a:bodyPr/>
      <a:lstStyle/>
      <a:p>
        <a:r>
          <a:rPr lang="en-GB"/>
          <a:t>This is what I have for now until time t=0.2 s (roughly at inlet velocity 5 m/s)
I will update the result tomorrow morning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F46A-FD5A-469D-8FA1-7CD0A0C8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E136D-9DFB-2676-A940-56331B522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8671-EADF-5EFE-697D-F3F86839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06CD-E381-C4C1-6B38-D13597B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4609-2645-2370-9622-4994E06F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D0AD-0251-8E3C-7B7F-1AA887D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8796F-3AB0-0544-DAF3-22AE86BFE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A750-872E-86E3-2C54-1CE1DC7B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0DC1-A38C-27BF-35A4-F32E8A71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C5B6-BEFD-D88B-ABB5-A04E3AC1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2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E5F5B-74F5-5BC4-29C3-EDA06F7A8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86E76-1176-8248-C700-4F625B4A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8D6C-788A-9AD6-DC55-9985EF18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658B-27C0-E8C3-94D7-347BE8ED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6F98-2D1D-EBC3-0562-07760DE4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2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456-C9F4-5B7D-5ABB-92A6A6B1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09AD-6080-AE59-334E-ECE403F5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CA6B-2F32-96FF-1972-62E346B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2A5A-8122-BFBA-11DB-509C1139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039E-5A68-3684-8B92-3620CFF6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F1D-97BC-B554-3B42-E06ED39B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A024-D585-5C76-3568-1D8ACD66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9029-B79B-2A7E-78C8-A1EBDB8E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4570-B9DD-B8A5-01C0-9FE36054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70C6-7695-1D82-C6F7-56FF665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1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B56-D8DA-7618-77C0-35922465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658F-3176-4E3C-08DB-C187C9F58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2753B-2A9B-E82B-B7DB-9C2BAAFE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3D71-BA1E-BC00-7ECC-E12D6964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1F98-5EA1-2F44-A29F-5A9BB624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4030-FE00-635A-8D1D-5DB69D89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9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2A81-3326-41B2-A92C-4880A28B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0848-B4F6-30B8-D720-4F5B93A6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85E11-D62B-2480-AE15-96800F9C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F7F9C-94F5-5D7F-BFEC-A05264DF1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C156F-4C13-6A69-9EEE-A2F25609E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8A5BD-5B07-084A-4315-3B8A8EFB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E470C-A481-F3B9-FF3F-CB0C985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53C3-C4BE-4E51-BD2F-A13D215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9678-17B2-1957-9D0C-E36E6180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55EB6-9BFE-1F55-F045-ADB7A15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D3347-F980-862A-8A48-91174F5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3F250-2DF4-FCD6-2B00-9135100F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7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8A75C-1230-D7CF-4030-9FB3546B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31D58-130B-C53B-0570-7A276D1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B4EC-9838-BA3A-7834-6ECDFD06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3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A4A1-A5EF-F27A-7A92-37EE5F2B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5D55-B521-3382-E92E-875A640F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CDCA-A270-8001-B039-53E56975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68C8-90BA-6D0F-25DA-35D9DA7E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C6C8-9BEE-D86B-0614-4DF31D1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77BC-6C42-9978-8356-FE5BBEFC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DF2E-4C07-28B9-68D5-E42CF3E9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296BF-D26F-A25A-B0B7-E9087A878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04F6A-D846-CB00-A9B2-506AF56B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1B43-68B1-9179-17E4-516E4361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1957F-BEB0-4604-2655-4859AAAE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CB1D-502E-858C-AD29-7B8D2D7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4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BCA0C-EA27-3B7C-22B6-8C901B7F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7A6C-B28D-8448-6AA0-EE02915D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0425-7195-DB82-E251-CB9917B4F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69F9-2989-4B96-872B-F1FB03944F72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18B4-3D89-AF25-D0E7-E0500B89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E5BC-8A1E-896A-6775-5884FC323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E1ED-4C60-4377-8427-FF754645B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3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FCA7FECC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AB99-4537-40D6-127E-2CD8D917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CFD F1 MCM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52F62-5586-FA1C-AC20-D09CBFEBD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7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42A-A27D-06D9-F4E2-3E91AD3E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Pressure </a:t>
            </a:r>
            <a:r>
              <a:rPr lang="en-MY" dirty="0" err="1"/>
              <a:t>Isosurface</a:t>
            </a:r>
            <a:r>
              <a:rPr lang="en-MY" dirty="0"/>
              <a:t> (Pa)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AC3913-0A67-6C8E-0B56-0AE5065C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3"/>
          <a:stretch/>
        </p:blipFill>
        <p:spPr>
          <a:xfrm>
            <a:off x="301600" y="1757800"/>
            <a:ext cx="5307946" cy="48460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BC8AB2-13FF-1420-37B3-BFFE43BE9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57"/>
          <a:stretch/>
        </p:blipFill>
        <p:spPr>
          <a:xfrm>
            <a:off x="5867980" y="1887523"/>
            <a:ext cx="6047068" cy="479517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BC62F8-2347-3F78-0568-926DA12DED83}"/>
              </a:ext>
            </a:extLst>
          </p:cNvPr>
          <p:cNvSpPr txBox="1"/>
          <p:nvPr/>
        </p:nvSpPr>
        <p:spPr>
          <a:xfrm>
            <a:off x="1017623" y="139296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A45692-E2A4-C2D3-3AFA-21E998B957CB}"/>
              </a:ext>
            </a:extLst>
          </p:cNvPr>
          <p:cNvSpPr txBox="1"/>
          <p:nvPr/>
        </p:nvSpPr>
        <p:spPr>
          <a:xfrm>
            <a:off x="7230870" y="139296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46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612A-0F29-617F-A6AF-7C5B7EE3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Pressure (Pa)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67769-2AB3-760E-AB4B-43853E0F4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4" r="39792"/>
          <a:stretch/>
        </p:blipFill>
        <p:spPr>
          <a:xfrm>
            <a:off x="1871408" y="1727826"/>
            <a:ext cx="1856508" cy="50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DFF55-6881-4DF6-3854-D33A8D4FEBA2}"/>
              </a:ext>
            </a:extLst>
          </p:cNvPr>
          <p:cNvSpPr txBox="1"/>
          <p:nvPr/>
        </p:nvSpPr>
        <p:spPr>
          <a:xfrm>
            <a:off x="556229" y="140216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F9939-807B-27BD-7B4F-BB6457893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18"/>
          <a:stretch/>
        </p:blipFill>
        <p:spPr>
          <a:xfrm>
            <a:off x="3716120" y="1961771"/>
            <a:ext cx="870956" cy="457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0F942-1AAA-A3EC-D603-483BBB2C9289}"/>
              </a:ext>
            </a:extLst>
          </p:cNvPr>
          <p:cNvSpPr txBox="1"/>
          <p:nvPr/>
        </p:nvSpPr>
        <p:spPr>
          <a:xfrm>
            <a:off x="2142073" y="138920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93B4E8-00DD-4BBE-FED2-BC3072DC3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47" r="40073"/>
          <a:stretch/>
        </p:blipFill>
        <p:spPr>
          <a:xfrm>
            <a:off x="178971" y="1709257"/>
            <a:ext cx="1777745" cy="50788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CEF471-09F0-CADC-AAFB-EB569B3ABAFC}"/>
              </a:ext>
            </a:extLst>
          </p:cNvPr>
          <p:cNvSpPr txBox="1"/>
          <p:nvPr/>
        </p:nvSpPr>
        <p:spPr>
          <a:xfrm>
            <a:off x="7066892" y="79687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4407C8-64F8-DA7F-5AD8-79FA58E23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18"/>
          <a:stretch/>
        </p:blipFill>
        <p:spPr>
          <a:xfrm>
            <a:off x="11320090" y="672901"/>
            <a:ext cx="870956" cy="45738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AABC59-65E5-BB20-85A4-EB4FBA9445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07" b="30708"/>
          <a:stretch/>
        </p:blipFill>
        <p:spPr>
          <a:xfrm>
            <a:off x="4349664" y="1068613"/>
            <a:ext cx="6970426" cy="1477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87B6DC-6E72-D2A9-46E8-3AE2A7D5E1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495" b="27313"/>
          <a:stretch/>
        </p:blipFill>
        <p:spPr>
          <a:xfrm>
            <a:off x="4345071" y="2720110"/>
            <a:ext cx="7061671" cy="16070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F7138E-D143-36A7-8910-60E89B04F6FD}"/>
              </a:ext>
            </a:extLst>
          </p:cNvPr>
          <p:cNvSpPr txBox="1"/>
          <p:nvPr/>
        </p:nvSpPr>
        <p:spPr>
          <a:xfrm>
            <a:off x="6989215" y="2479835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3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A259-ABBF-9D28-DB0E-5E43D111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299C-87CF-5632-7024-30205FD0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drag seems to be less in single vane (not by much), probably due to the double vane imposes additional flow resistance.</a:t>
            </a:r>
          </a:p>
          <a:p>
            <a:pPr lvl="1"/>
            <a:r>
              <a:rPr lang="en-MY" dirty="0"/>
              <a:t>However, the drag is greatly influenced by mesh</a:t>
            </a:r>
          </a:p>
          <a:p>
            <a:r>
              <a:rPr lang="en-MY" dirty="0"/>
              <a:t>The vanes seems help to orient the pressure so low pressure is nearer to the cannister outlet, which might help to propel the car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00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4D58-A69F-8D31-CD90-E88BB91C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Limitation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E98C-61CD-926C-CC49-B98D9C39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1168"/>
          </a:xfrm>
        </p:spPr>
        <p:txBody>
          <a:bodyPr>
            <a:normAutofit/>
          </a:bodyPr>
          <a:lstStyle/>
          <a:p>
            <a:r>
              <a:rPr lang="en-MY" dirty="0"/>
              <a:t>Mesh is quite coarse and some facets issue in the surface between the wings and body, this might affect drag calculations and pressure</a:t>
            </a:r>
          </a:p>
          <a:p>
            <a:pPr lvl="1"/>
            <a:r>
              <a:rPr lang="en-MY" dirty="0"/>
              <a:t>Normally we would refine the mesh by halving the size 4x to ensure the results no longer change</a:t>
            </a:r>
          </a:p>
          <a:p>
            <a:pPr lvl="1"/>
            <a:r>
              <a:rPr lang="en-MY" dirty="0"/>
              <a:t>I noticed some parts contains sharp edges, especially in the rear wings, which makes it difficult to import into model, </a:t>
            </a:r>
          </a:p>
          <a:p>
            <a:pPr lvl="2"/>
            <a:r>
              <a:rPr lang="en-MY" dirty="0"/>
              <a:t>For future work, best to merge all the parts (components) in the CAD, using Boolean operator</a:t>
            </a:r>
          </a:p>
          <a:p>
            <a:r>
              <a:rPr lang="en-MY" dirty="0"/>
              <a:t>Assumption of no turbulence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11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BAD1-59A1-FBD8-9C80-7676635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1999-AF5C-ABE3-F8A2-11D92F66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7800"/>
            <a:ext cx="10515600" cy="2189162"/>
          </a:xfrm>
        </p:spPr>
        <p:txBody>
          <a:bodyPr/>
          <a:lstStyle/>
          <a:p>
            <a:r>
              <a:rPr lang="en-MY" dirty="0"/>
              <a:t>Variable</a:t>
            </a:r>
          </a:p>
          <a:p>
            <a:pPr lvl="1"/>
            <a:r>
              <a:rPr lang="en-MY" dirty="0"/>
              <a:t>Single or double rear vanes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48E15-705E-9E1F-9075-838AB1F3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6" y="1267097"/>
            <a:ext cx="3326676" cy="249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5B6AE-6762-005B-6C5B-2B1BB185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62" y="508532"/>
            <a:ext cx="6098465" cy="45738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BF37F2-9755-CDC8-186C-8447B77850E3}"/>
              </a:ext>
            </a:extLst>
          </p:cNvPr>
          <p:cNvCxnSpPr/>
          <p:nvPr/>
        </p:nvCxnSpPr>
        <p:spPr>
          <a:xfrm flipH="1" flipV="1">
            <a:off x="10280469" y="3762103"/>
            <a:ext cx="1073331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6D991E-44D7-86DD-0B6A-B57E7F81CFD7}"/>
              </a:ext>
            </a:extLst>
          </p:cNvPr>
          <p:cNvSpPr txBox="1"/>
          <p:nvPr/>
        </p:nvSpPr>
        <p:spPr>
          <a:xfrm>
            <a:off x="10738757" y="482203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inlet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EB83E-1086-B45B-2167-1431971D49F8}"/>
              </a:ext>
            </a:extLst>
          </p:cNvPr>
          <p:cNvSpPr txBox="1"/>
          <p:nvPr/>
        </p:nvSpPr>
        <p:spPr>
          <a:xfrm>
            <a:off x="6560457" y="53964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outlet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5E5DCD-7991-2B47-3ED0-0A933BBAC3A5}"/>
              </a:ext>
            </a:extLst>
          </p:cNvPr>
          <p:cNvCxnSpPr/>
          <p:nvPr/>
        </p:nvCxnSpPr>
        <p:spPr>
          <a:xfrm flipH="1" flipV="1">
            <a:off x="10432869" y="3914503"/>
            <a:ext cx="1073331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F8D3F5-92DE-19BD-B54D-97DDEE0FF59E}"/>
              </a:ext>
            </a:extLst>
          </p:cNvPr>
          <p:cNvCxnSpPr>
            <a:cxnSpLocks/>
          </p:cNvCxnSpPr>
          <p:nvPr/>
        </p:nvCxnSpPr>
        <p:spPr>
          <a:xfrm>
            <a:off x="7278188" y="908975"/>
            <a:ext cx="469973" cy="49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2B890D-B36D-7CF0-F5B5-AEE5ED7F9866}"/>
              </a:ext>
            </a:extLst>
          </p:cNvPr>
          <p:cNvCxnSpPr/>
          <p:nvPr/>
        </p:nvCxnSpPr>
        <p:spPr>
          <a:xfrm>
            <a:off x="6979640" y="2432807"/>
            <a:ext cx="2046914" cy="1481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272765-A5E4-D358-07FA-F0421C7C38E6}"/>
              </a:ext>
            </a:extLst>
          </p:cNvPr>
          <p:cNvSpPr txBox="1"/>
          <p:nvPr/>
        </p:nvSpPr>
        <p:spPr>
          <a:xfrm>
            <a:off x="7004807" y="3103927"/>
            <a:ext cx="80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400 mm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FE218-A8F9-FE50-7647-C181EA33EADA}"/>
              </a:ext>
            </a:extLst>
          </p:cNvPr>
          <p:cNvCxnSpPr>
            <a:cxnSpLocks/>
          </p:cNvCxnSpPr>
          <p:nvPr/>
        </p:nvCxnSpPr>
        <p:spPr>
          <a:xfrm>
            <a:off x="9026554" y="3914503"/>
            <a:ext cx="535458" cy="357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65A1C7-52F6-DFAF-D81C-001CD0E3B042}"/>
              </a:ext>
            </a:extLst>
          </p:cNvPr>
          <p:cNvSpPr txBox="1"/>
          <p:nvPr/>
        </p:nvSpPr>
        <p:spPr>
          <a:xfrm>
            <a:off x="8750012" y="3948388"/>
            <a:ext cx="80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100 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68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241-EB4F-08B9-410E-FA930CFD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58B2-25E1-DE75-637D-71530EFF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Tyre fixed</a:t>
            </a:r>
          </a:p>
          <a:p>
            <a:r>
              <a:rPr lang="en-GB" dirty="0"/>
              <a:t>Cannister is ignored</a:t>
            </a:r>
          </a:p>
          <a:p>
            <a:r>
              <a:rPr lang="en-GB" dirty="0"/>
              <a:t>Rear wings is removed for simplicity (actually keep facing issue at one surface with bad facets)</a:t>
            </a:r>
          </a:p>
          <a:p>
            <a:r>
              <a:rPr lang="en-GB" dirty="0"/>
              <a:t>Assuming subsonic – flow is assumed as incompressible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4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5420C-F4EE-A0EC-A47D-BF6DD47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A247F-C195-53A8-23FE-BC2C6B8F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11" y="1349038"/>
            <a:ext cx="5933737" cy="4450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E1AAE-430C-C015-B363-1E49EDC8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7" y="1754821"/>
            <a:ext cx="6098465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F49C-46C2-7F2E-2BD7-E395F648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Boundary condition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94F4-3553-E0A4-DEB2-80897E87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Inlet – 25 m/s (this is ramped over 1 s)</a:t>
            </a:r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Time dependent simulation (Inlet is ramped from 0 to 25 m/s)</a:t>
            </a:r>
          </a:p>
          <a:p>
            <a:r>
              <a:rPr lang="en-MY" dirty="0"/>
              <a:t>Outlet – zero pressure</a:t>
            </a:r>
          </a:p>
          <a:p>
            <a:r>
              <a:rPr lang="en-MY" dirty="0"/>
              <a:t>The rest of boundary is set as wall or zero velocity</a:t>
            </a:r>
          </a:p>
          <a:p>
            <a:r>
              <a:rPr lang="en-MY" dirty="0"/>
              <a:t>Simulation is run in COMSOL 6.1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33235-8AC5-4960-3CB3-78FD7785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62" y="523718"/>
            <a:ext cx="4222974" cy="246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275A6-EF37-14A9-D3CF-A16491079CF2}"/>
              </a:ext>
            </a:extLst>
          </p:cNvPr>
          <p:cNvSpPr txBox="1"/>
          <p:nvPr/>
        </p:nvSpPr>
        <p:spPr>
          <a:xfrm>
            <a:off x="8307977" y="3069771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Time (s)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01DD6-35E7-A459-42F1-9F5C8CD9E927}"/>
              </a:ext>
            </a:extLst>
          </p:cNvPr>
          <p:cNvSpPr txBox="1"/>
          <p:nvPr/>
        </p:nvSpPr>
        <p:spPr>
          <a:xfrm rot="16200000">
            <a:off x="6096000" y="1367523"/>
            <a:ext cx="184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Inlet velocity (1 is max)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1D9-6BC2-0892-9EE1-F798CEC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4607-8DD4-FEED-B9C6-9233E889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Total drag (</a:t>
            </a:r>
            <a:r>
              <a:rPr lang="en-MY" dirty="0" err="1"/>
              <a:t>mN</a:t>
            </a:r>
            <a:r>
              <a:rPr lang="en-MY" dirty="0"/>
              <a:t>) across time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5DAE4A-66C4-BA6A-3976-2014D5A0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81717"/>
              </p:ext>
            </p:extLst>
          </p:nvPr>
        </p:nvGraphicFramePr>
        <p:xfrm>
          <a:off x="838200" y="2332218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1221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55536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7296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6724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Inlet Velocity (m/s)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Single Vane (</a:t>
                      </a:r>
                      <a:r>
                        <a:rPr lang="en-MY" dirty="0" err="1"/>
                        <a:t>mN</a:t>
                      </a:r>
                      <a:r>
                        <a:rPr lang="en-MY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Double Vane (</a:t>
                      </a:r>
                      <a:r>
                        <a:rPr lang="en-MY" dirty="0" err="1"/>
                        <a:t>mN</a:t>
                      </a:r>
                      <a:r>
                        <a:rPr lang="en-MY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1.8056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1.6785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6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3.3874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3.5279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3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7.25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5.2954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5.5656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4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9.75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7.3611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7.6892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8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12.25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9.4996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9.8611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14.75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11.660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12.056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3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17.25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13.826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14.262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19.75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15.992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16.472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7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22.25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18.151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18.683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3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24.75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20.236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20.819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20.501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21.088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681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EE8B-ECC0-2E9A-E297-37FA8163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Fluid Velocity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0FA62-9B4D-4128-37CD-A8CE2ADF23E8}"/>
              </a:ext>
            </a:extLst>
          </p:cNvPr>
          <p:cNvSpPr txBox="1"/>
          <p:nvPr/>
        </p:nvSpPr>
        <p:spPr>
          <a:xfrm>
            <a:off x="903977" y="137621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A2C82-F8BC-FD53-6EBB-4A222D087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72" r="44504"/>
          <a:stretch/>
        </p:blipFill>
        <p:spPr>
          <a:xfrm>
            <a:off x="628921" y="1745550"/>
            <a:ext cx="1726352" cy="4997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132B1-3E96-4579-C9F4-BAE251195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87" r="41432"/>
          <a:stretch/>
        </p:blipFill>
        <p:spPr>
          <a:xfrm>
            <a:off x="2273416" y="1745549"/>
            <a:ext cx="1759217" cy="5038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06FA82-C038-25C5-0D5D-CDD697634F5B}"/>
              </a:ext>
            </a:extLst>
          </p:cNvPr>
          <p:cNvSpPr txBox="1"/>
          <p:nvPr/>
        </p:nvSpPr>
        <p:spPr>
          <a:xfrm>
            <a:off x="2481715" y="137621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525CDB-6CB5-9D9B-FDB7-EAC1ACB98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73" y="2052430"/>
            <a:ext cx="419100" cy="431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D697A-6D27-5D02-E665-60C2B77688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627" b="30245"/>
          <a:stretch/>
        </p:blipFill>
        <p:spPr>
          <a:xfrm>
            <a:off x="5450958" y="1040838"/>
            <a:ext cx="5968619" cy="1299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975365-3619-DE77-CB21-D1F115182B64}"/>
              </a:ext>
            </a:extLst>
          </p:cNvPr>
          <p:cNvSpPr txBox="1"/>
          <p:nvPr/>
        </p:nvSpPr>
        <p:spPr>
          <a:xfrm>
            <a:off x="7784347" y="73166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ED072-5205-5074-5EF4-D2A6606AE76B}"/>
              </a:ext>
            </a:extLst>
          </p:cNvPr>
          <p:cNvSpPr txBox="1"/>
          <p:nvPr/>
        </p:nvSpPr>
        <p:spPr>
          <a:xfrm>
            <a:off x="7784347" y="228037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546A25-6930-A3C0-718E-C36B68EAA7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569" b="28568"/>
          <a:stretch/>
        </p:blipFill>
        <p:spPr>
          <a:xfrm>
            <a:off x="5342791" y="2645924"/>
            <a:ext cx="6220288" cy="13730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1AFF6E-0B25-7653-6FD6-68069903D1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21" r="14899"/>
          <a:stretch/>
        </p:blipFill>
        <p:spPr>
          <a:xfrm>
            <a:off x="8708818" y="4538444"/>
            <a:ext cx="2644982" cy="16903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F32CBE-A0E0-8ED1-1011-5FF3B05CC6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84" r="14899"/>
          <a:stretch/>
        </p:blipFill>
        <p:spPr>
          <a:xfrm>
            <a:off x="5615105" y="4538444"/>
            <a:ext cx="2837830" cy="16965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880EAD-32F2-D347-758F-5FC3A2879EC5}"/>
              </a:ext>
            </a:extLst>
          </p:cNvPr>
          <p:cNvSpPr txBox="1"/>
          <p:nvPr/>
        </p:nvSpPr>
        <p:spPr>
          <a:xfrm>
            <a:off x="7093300" y="413965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A96ACA-5F9A-CFE6-5927-725D291BE3DD}"/>
              </a:ext>
            </a:extLst>
          </p:cNvPr>
          <p:cNvSpPr txBox="1"/>
          <p:nvPr/>
        </p:nvSpPr>
        <p:spPr>
          <a:xfrm>
            <a:off x="8671038" y="4139654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5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75E-EC94-EF53-BE3E-66256D48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Fluid streamline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999B2-227C-D9E9-9608-157B336F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5"/>
          <a:stretch/>
        </p:blipFill>
        <p:spPr>
          <a:xfrm>
            <a:off x="217140" y="2421057"/>
            <a:ext cx="5795621" cy="3962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ADC9F-0FDF-7410-AA1B-1D5055D52514}"/>
              </a:ext>
            </a:extLst>
          </p:cNvPr>
          <p:cNvSpPr txBox="1"/>
          <p:nvPr/>
        </p:nvSpPr>
        <p:spPr>
          <a:xfrm>
            <a:off x="903977" y="137621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30F9-C3DA-8DFC-98D0-907FC7D894B3}"/>
              </a:ext>
            </a:extLst>
          </p:cNvPr>
          <p:cNvSpPr txBox="1"/>
          <p:nvPr/>
        </p:nvSpPr>
        <p:spPr>
          <a:xfrm>
            <a:off x="8848959" y="148993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EA8E8-A346-C9A7-E661-B669894FA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15" t="7756"/>
          <a:stretch/>
        </p:blipFill>
        <p:spPr>
          <a:xfrm>
            <a:off x="6012761" y="2421057"/>
            <a:ext cx="6346116" cy="39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2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EE8B-ECC0-2E9A-E297-37FA8163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Wall shear stress at the rear (Pa)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5B71-1EC3-CD7D-7E8E-6187F2CAFA52}"/>
              </a:ext>
            </a:extLst>
          </p:cNvPr>
          <p:cNvSpPr txBox="1"/>
          <p:nvPr/>
        </p:nvSpPr>
        <p:spPr>
          <a:xfrm>
            <a:off x="1017623" y="139296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Single vane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73172-644C-E049-2831-8B8D96BFBC9E}"/>
              </a:ext>
            </a:extLst>
          </p:cNvPr>
          <p:cNvSpPr txBox="1"/>
          <p:nvPr/>
        </p:nvSpPr>
        <p:spPr>
          <a:xfrm>
            <a:off x="7230870" y="1392969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Double vane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02B68-69C1-3DB8-E9BA-1EF100C1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417955"/>
            <a:ext cx="5475216" cy="3047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81393-8123-38BF-900E-A622CC2A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50" y="2337257"/>
            <a:ext cx="5916932" cy="30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389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CFD F1 MCM</vt:lpstr>
      <vt:lpstr>Model</vt:lpstr>
      <vt:lpstr>Assumption</vt:lpstr>
      <vt:lpstr>Mesh</vt:lpstr>
      <vt:lpstr>Boundary condition</vt:lpstr>
      <vt:lpstr>Result </vt:lpstr>
      <vt:lpstr>Fluid Velocity</vt:lpstr>
      <vt:lpstr>Fluid streamline</vt:lpstr>
      <vt:lpstr>Wall shear stress at the rear (Pa)</vt:lpstr>
      <vt:lpstr>Pressure Isosurface (Pa)</vt:lpstr>
      <vt:lpstr>Pressure (Pa)</vt:lpstr>
      <vt:lpstr>Comments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CFD F1 MCM</dc:title>
  <dc:creator>Azam Ahmad Bakir</dc:creator>
  <cp:lastModifiedBy>Azam Ahmad Bakir</cp:lastModifiedBy>
  <cp:revision>1</cp:revision>
  <dcterms:created xsi:type="dcterms:W3CDTF">2024-09-30T07:56:45Z</dcterms:created>
  <dcterms:modified xsi:type="dcterms:W3CDTF">2024-10-01T02:11:03Z</dcterms:modified>
</cp:coreProperties>
</file>