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0" r:id="rId2"/>
  </p:sldMasterIdLst>
  <p:notesMasterIdLst>
    <p:notesMasterId r:id="rId28"/>
  </p:notesMasterIdLst>
  <p:sldIdLst>
    <p:sldId id="836" r:id="rId3"/>
    <p:sldId id="1100" r:id="rId4"/>
    <p:sldId id="963" r:id="rId5"/>
    <p:sldId id="1109" r:id="rId6"/>
    <p:sldId id="1110" r:id="rId7"/>
    <p:sldId id="1106" r:id="rId8"/>
    <p:sldId id="1111" r:id="rId9"/>
    <p:sldId id="1112" r:id="rId10"/>
    <p:sldId id="1101" r:id="rId11"/>
    <p:sldId id="1122" r:id="rId12"/>
    <p:sldId id="1113" r:id="rId13"/>
    <p:sldId id="1115" r:id="rId14"/>
    <p:sldId id="1117" r:id="rId15"/>
    <p:sldId id="1102" r:id="rId16"/>
    <p:sldId id="1114" r:id="rId17"/>
    <p:sldId id="1116" r:id="rId18"/>
    <p:sldId id="1118" r:id="rId19"/>
    <p:sldId id="1107" r:id="rId20"/>
    <p:sldId id="1103" r:id="rId21"/>
    <p:sldId id="1119" r:id="rId22"/>
    <p:sldId id="1121" r:id="rId23"/>
    <p:sldId id="1120" r:id="rId24"/>
    <p:sldId id="1105" r:id="rId25"/>
    <p:sldId id="1104" r:id="rId26"/>
    <p:sldId id="1123" r:id="rId27"/>
  </p:sldIdLst>
  <p:sldSz cx="9144000" cy="5143500" type="screen16x9"/>
  <p:notesSz cx="6858000" cy="9144000"/>
  <p:custDataLst>
    <p:tags r:id="rId29"/>
  </p:custDataLst>
  <p:defaultTextStyle>
    <a:defPPr>
      <a:defRPr lang="zh-CN"/>
    </a:defPPr>
    <a:lvl1pPr marL="0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0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2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2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63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04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45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85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26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BF"/>
    <a:srgbClr val="034EA2"/>
    <a:srgbClr val="0087CD"/>
    <a:srgbClr val="C68F06"/>
    <a:srgbClr val="DB2C03"/>
    <a:srgbClr val="EBAC07"/>
    <a:srgbClr val="008487"/>
    <a:srgbClr val="163C46"/>
    <a:srgbClr val="008F92"/>
    <a:srgbClr val="0048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6314" autoAdjust="0"/>
  </p:normalViewPr>
  <p:slideViewPr>
    <p:cSldViewPr>
      <p:cViewPr varScale="1">
        <p:scale>
          <a:sx n="143" d="100"/>
          <a:sy n="143" d="100"/>
        </p:scale>
        <p:origin x="720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3264" y="4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A5992-9D73-4015-9385-ABE035416B29}" type="datetimeFigureOut">
              <a:rPr lang="zh-CN" altLang="en-US" smtClean="0"/>
              <a:pPr/>
              <a:t>2020/8/24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5A699-AB68-4A20-99FB-6F69DC266D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34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0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82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22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63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04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45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85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26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4098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8497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E0A07-2C1C-45C5-985B-D6CD99FDD0F0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228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3391A-63AD-4DA7-AEDD-A703A8E67026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3368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8706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5313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66DFD-D77D-44AB-A44B-39D08D789409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069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1390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A28D21-2707-4CA8-BBC0-E072FA1B7B82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8176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7680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buFont typeface="Arial" charset="0"/>
              <a:buNone/>
            </a:pPr>
            <a:fld id="{CEDA688F-47F3-434D-A3A7-906655BCDF8A}" type="slidenum">
              <a:rPr lang="zh-CN" altLang="en-US" sz="1200">
                <a:latin typeface="Calibri" pitchFamily="34" charset="0"/>
              </a:rPr>
              <a:pPr algn="r">
                <a:buFont typeface="Arial" charset="0"/>
                <a:buNone/>
              </a:pPr>
              <a:t>18</a:t>
            </a:fld>
            <a:endParaRPr lang="en-US" altLang="zh-CN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5791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04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0678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58678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8706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4F346-9435-41B1-AD1D-461963F20BEE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8178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1423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0123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4500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818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A4F2E-6A34-4E3A-96F7-EC0C0931D7F3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401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5C7C7-FCC0-473E-8738-608D4B0E5BD2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947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09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EB20A-403F-44E9-9F40-29DD8395CE08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6705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3368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225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2020/8/24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文本框 12"/>
          <p:cNvSpPr txBox="1">
            <a:spLocks noChangeArrowheads="1"/>
          </p:cNvSpPr>
          <p:nvPr userDrawn="1"/>
        </p:nvSpPr>
        <p:spPr bwMode="auto">
          <a:xfrm>
            <a:off x="1263742" y="387664"/>
            <a:ext cx="1796090" cy="311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项目介绍</a:t>
            </a:r>
            <a:endParaRPr lang="zh-CN" altLang="en-US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="" xmlns:a16="http://schemas.microsoft.com/office/drawing/2014/main" id="{3318679B-AFB3-4693-825D-77E3D70567DB}"/>
              </a:ext>
            </a:extLst>
          </p:cNvPr>
          <p:cNvCxnSpPr/>
          <p:nvPr userDrawn="1"/>
        </p:nvCxnSpPr>
        <p:spPr>
          <a:xfrm>
            <a:off x="755576" y="699542"/>
            <a:ext cx="7776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D09DAFDA-EFBA-4DB9-9359-8E3BB104AE1B}"/>
              </a:ext>
            </a:extLst>
          </p:cNvPr>
          <p:cNvSpPr/>
          <p:nvPr userDrawn="1"/>
        </p:nvSpPr>
        <p:spPr>
          <a:xfrm>
            <a:off x="971600" y="411510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213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2020/8/24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655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2020/8/24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85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2020/8/24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7092280" y="478919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精美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工作总结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www.1ppt.com/xiazai/zongjie/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工作计划：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www.1ppt.com/xiazai/jihua/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商务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www.1ppt.com/moban/shangwu/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个人简历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www.1ppt.com/xiazai/jianli/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毕业答辩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www.1ppt.com/xiazai/dabian/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工作汇报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www.1ppt.com/xiazai/huibao/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4331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2020/8/24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062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2020/8/24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9824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2020/8/24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324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2020/8/24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2012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2020/8/24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6640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2020/8/24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6079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2020/8/24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604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2020/8/24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文本框 12"/>
          <p:cNvSpPr txBox="1">
            <a:spLocks noChangeArrowheads="1"/>
          </p:cNvSpPr>
          <p:nvPr userDrawn="1"/>
        </p:nvSpPr>
        <p:spPr bwMode="auto">
          <a:xfrm>
            <a:off x="1263742" y="387664"/>
            <a:ext cx="1796090" cy="311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产品运行</a:t>
            </a:r>
            <a:endParaRPr lang="zh-CN" altLang="en-US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="" xmlns:a16="http://schemas.microsoft.com/office/drawing/2014/main" id="{46ACA54C-0954-4BAD-8932-83F457CB8AB5}"/>
              </a:ext>
            </a:extLst>
          </p:cNvPr>
          <p:cNvCxnSpPr/>
          <p:nvPr userDrawn="1"/>
        </p:nvCxnSpPr>
        <p:spPr>
          <a:xfrm>
            <a:off x="755576" y="699542"/>
            <a:ext cx="7776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0E9C5A0-9342-4577-A3CA-7C5CC1E63CD8}"/>
              </a:ext>
            </a:extLst>
          </p:cNvPr>
          <p:cNvSpPr/>
          <p:nvPr userDrawn="1"/>
        </p:nvSpPr>
        <p:spPr>
          <a:xfrm>
            <a:off x="971600" y="411510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213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2020/8/24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5970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2020/8/24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362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2020/8/24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2605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2020/8/24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7448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2020/8/24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064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2020/8/24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文本框 12"/>
          <p:cNvSpPr txBox="1">
            <a:spLocks noChangeArrowheads="1"/>
          </p:cNvSpPr>
          <p:nvPr userDrawn="1"/>
        </p:nvSpPr>
        <p:spPr bwMode="auto">
          <a:xfrm>
            <a:off x="1263742" y="387664"/>
            <a:ext cx="1796090" cy="311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市场分析</a:t>
            </a:r>
            <a:endParaRPr lang="zh-CN" altLang="en-US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="" xmlns:a16="http://schemas.microsoft.com/office/drawing/2014/main" id="{9BA31462-C9AD-451F-A96D-817B6F6E28EC}"/>
              </a:ext>
            </a:extLst>
          </p:cNvPr>
          <p:cNvCxnSpPr/>
          <p:nvPr userDrawn="1"/>
        </p:nvCxnSpPr>
        <p:spPr>
          <a:xfrm>
            <a:off x="755576" y="699542"/>
            <a:ext cx="7776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04489965-C2DB-4E01-85D6-2DDD37D6439F}"/>
              </a:ext>
            </a:extLst>
          </p:cNvPr>
          <p:cNvSpPr/>
          <p:nvPr userDrawn="1"/>
        </p:nvSpPr>
        <p:spPr>
          <a:xfrm>
            <a:off x="971600" y="411510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213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2020/8/24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文本框 12"/>
          <p:cNvSpPr txBox="1">
            <a:spLocks noChangeArrowheads="1"/>
          </p:cNvSpPr>
          <p:nvPr userDrawn="1"/>
        </p:nvSpPr>
        <p:spPr bwMode="auto">
          <a:xfrm>
            <a:off x="1263742" y="387664"/>
            <a:ext cx="1796090" cy="311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投资回报</a:t>
            </a:r>
            <a:endParaRPr lang="zh-CN" altLang="en-US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="" xmlns:a16="http://schemas.microsoft.com/office/drawing/2014/main" id="{A6D353AB-2CC2-4D90-92D6-711024852E9D}"/>
              </a:ext>
            </a:extLst>
          </p:cNvPr>
          <p:cNvCxnSpPr/>
          <p:nvPr userDrawn="1"/>
        </p:nvCxnSpPr>
        <p:spPr>
          <a:xfrm>
            <a:off x="755576" y="699542"/>
            <a:ext cx="7776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C631EE3E-01BE-4E1A-985E-140601449CFB}"/>
              </a:ext>
            </a:extLst>
          </p:cNvPr>
          <p:cNvSpPr/>
          <p:nvPr userDrawn="1"/>
        </p:nvSpPr>
        <p:spPr>
          <a:xfrm>
            <a:off x="971600" y="411510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213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D0C8-D35A-439E-96FB-C8D4A6430554}" type="datetimeFigureOut">
              <a:rPr lang="zh-CN" altLang="en-US" smtClean="0"/>
              <a:pPr/>
              <a:t>2020/8/24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15A6-E82C-4E1E-834E-C415C51F7D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59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532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" y="0"/>
            <a:ext cx="9143499" cy="5143500"/>
          </a:xfrm>
          <a:prstGeom prst="rect">
            <a:avLst/>
          </a:prstGeom>
        </p:spPr>
      </p:pic>
      <p:grpSp>
        <p:nvGrpSpPr>
          <p:cNvPr id="2" name="组合 3"/>
          <p:cNvGrpSpPr/>
          <p:nvPr userDrawn="1"/>
        </p:nvGrpSpPr>
        <p:grpSpPr bwMode="auto">
          <a:xfrm flipH="1">
            <a:off x="-1" y="248018"/>
            <a:ext cx="1797166" cy="507206"/>
            <a:chOff x="2370576" y="533400"/>
            <a:chExt cx="2417494" cy="675969"/>
          </a:xfrm>
          <a:solidFill>
            <a:srgbClr val="EE1C39"/>
          </a:solidFill>
        </p:grpSpPr>
        <p:sp>
          <p:nvSpPr>
            <p:cNvPr id="3" name="矩形 2"/>
            <p:cNvSpPr/>
            <p:nvPr/>
          </p:nvSpPr>
          <p:spPr>
            <a:xfrm>
              <a:off x="2738030" y="533400"/>
              <a:ext cx="2050040" cy="6759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24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370576" y="533400"/>
              <a:ext cx="623734" cy="6759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24">
                <a:cs typeface="+mn-ea"/>
                <a:sym typeface="+mn-lt"/>
              </a:endParaRPr>
            </a:p>
          </p:txBody>
        </p:sp>
      </p:grpSp>
      <p:sp>
        <p:nvSpPr>
          <p:cNvPr id="6" name="文本框 12"/>
          <p:cNvSpPr txBox="1">
            <a:spLocks noChangeArrowheads="1"/>
          </p:cNvSpPr>
          <p:nvPr userDrawn="1"/>
        </p:nvSpPr>
        <p:spPr bwMode="auto">
          <a:xfrm>
            <a:off x="-1" y="370296"/>
            <a:ext cx="1796090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sz="128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</p:spTree>
    <p:extLst>
      <p:ext uri="{BB962C8B-B14F-4D97-AF65-F5344CB8AC3E}">
        <p14:creationId xmlns:p14="http://schemas.microsoft.com/office/powerpoint/2010/main" val="141620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0559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0" hasCustomPrompt="1"/>
          </p:nvPr>
        </p:nvSpPr>
        <p:spPr>
          <a:xfrm>
            <a:off x="2836069" y="0"/>
            <a:ext cx="2064544" cy="250388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7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请替换文字内容</a:t>
            </a:r>
            <a:r>
              <a:rPr lang="en-US" dirty="0"/>
              <a:t>#</a:t>
            </a:r>
          </a:p>
        </p:txBody>
      </p:sp>
      <p:sp>
        <p:nvSpPr>
          <p:cNvPr id="16" name="Picture Placeholder 14"/>
          <p:cNvSpPr>
            <a:spLocks noGrp="1"/>
          </p:cNvSpPr>
          <p:nvPr>
            <p:ph type="pic" sz="quarter" idx="11" hasCustomPrompt="1"/>
          </p:nvPr>
        </p:nvSpPr>
        <p:spPr>
          <a:xfrm>
            <a:off x="7108032" y="1132284"/>
            <a:ext cx="2035969" cy="281106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7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请替换文字内容</a:t>
            </a:r>
            <a:r>
              <a:rPr lang="en-US" dirty="0"/>
              <a:t>#</a:t>
            </a:r>
          </a:p>
        </p:txBody>
      </p:sp>
      <p:sp>
        <p:nvSpPr>
          <p:cNvPr id="17" name="Picture Placeholder 14"/>
          <p:cNvSpPr>
            <a:spLocks noGrp="1"/>
          </p:cNvSpPr>
          <p:nvPr>
            <p:ph type="pic" sz="quarter" idx="12" hasCustomPrompt="1"/>
          </p:nvPr>
        </p:nvSpPr>
        <p:spPr>
          <a:xfrm>
            <a:off x="698896" y="1132284"/>
            <a:ext cx="2065734" cy="281106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7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请替换文字内容</a:t>
            </a:r>
            <a:r>
              <a:rPr lang="en-US" dirty="0"/>
              <a:t>#</a:t>
            </a:r>
          </a:p>
        </p:txBody>
      </p:sp>
      <p:sp>
        <p:nvSpPr>
          <p:cNvPr id="18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4972051" y="1132284"/>
            <a:ext cx="2065734" cy="1371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7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请替换文字内容</a:t>
            </a:r>
            <a:r>
              <a:rPr lang="en-US" dirty="0"/>
              <a:t>#</a:t>
            </a:r>
          </a:p>
        </p:txBody>
      </p:sp>
      <p:sp>
        <p:nvSpPr>
          <p:cNvPr id="19" name="Picture Placeholder 14"/>
          <p:cNvSpPr>
            <a:spLocks noGrp="1"/>
          </p:cNvSpPr>
          <p:nvPr>
            <p:ph type="pic" sz="quarter" idx="14" hasCustomPrompt="1"/>
          </p:nvPr>
        </p:nvSpPr>
        <p:spPr>
          <a:xfrm>
            <a:off x="4972051" y="2571749"/>
            <a:ext cx="2065734" cy="1371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7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请替换文字内容</a:t>
            </a:r>
            <a:r>
              <a:rPr lang="en-US" dirty="0"/>
              <a:t>#</a:t>
            </a:r>
          </a:p>
        </p:txBody>
      </p:sp>
      <p:sp>
        <p:nvSpPr>
          <p:cNvPr id="20" name="Picture Placeholder 14"/>
          <p:cNvSpPr>
            <a:spLocks noGrp="1"/>
          </p:cNvSpPr>
          <p:nvPr>
            <p:ph type="pic" sz="quarter" idx="15" hasCustomPrompt="1"/>
          </p:nvPr>
        </p:nvSpPr>
        <p:spPr>
          <a:xfrm>
            <a:off x="2834877" y="2571749"/>
            <a:ext cx="2065734" cy="1371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7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请替换文字内容</a:t>
            </a:r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96896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1" y="205979"/>
            <a:ext cx="8229600" cy="857250"/>
          </a:xfrm>
          <a:prstGeom prst="rect">
            <a:avLst/>
          </a:prstGeom>
        </p:spPr>
        <p:txBody>
          <a:bodyPr vert="horz" lIns="91428" tIns="45714" rIns="91428" bIns="4571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200151"/>
            <a:ext cx="8229600" cy="3394472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54A03-91AF-448A-9954-517C0577E5F0}" type="datetimeFigureOut">
              <a:rPr lang="zh-CN" altLang="en-US" smtClean="0"/>
              <a:pPr/>
              <a:t>2020/8/24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072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70" r:id="rId2"/>
    <p:sldLayoutId id="2147483671" r:id="rId3"/>
    <p:sldLayoutId id="2147483672" r:id="rId4"/>
    <p:sldLayoutId id="2147483665" r:id="rId5"/>
    <p:sldLayoutId id="2147483668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xStyles>
    <p:titleStyle>
      <a:lvl1pPr algn="ctr" defTabSz="914282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5" indent="-342855" algn="l" defTabSz="914282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54" indent="-285713" algn="l" defTabSz="914282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52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93" indent="-228570" algn="l" defTabSz="914282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33" indent="-228570" algn="l" defTabSz="914282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75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15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56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97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0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2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22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63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04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45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85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26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2020/8/24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992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3" Type="http://schemas.openxmlformats.org/officeDocument/2006/relationships/tags" Target="../tags/tag4.xml"/><Relationship Id="rId21" Type="http://schemas.openxmlformats.org/officeDocument/2006/relationships/tags" Target="../tags/tag22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notesSlide" Target="../notesSlides/notesSlide12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pppt.com/jiaocheng/" TargetMode="External"/><Relationship Id="rId3" Type="http://schemas.openxmlformats.org/officeDocument/2006/relationships/hyperlink" Target="http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0.xml"/><Relationship Id="rId6" Type="http://schemas.openxmlformats.org/officeDocument/2006/relationships/hyperlink" Target="http://www.ypppt.com/tubiao/" TargetMode="External"/><Relationship Id="rId5" Type="http://schemas.openxmlformats.org/officeDocument/2006/relationships/hyperlink" Target="http://www.ypppt.com/beijing/" TargetMode="External"/><Relationship Id="rId10" Type="http://schemas.openxmlformats.org/officeDocument/2006/relationships/hyperlink" Target="http://www.ypppt.com/gushi/" TargetMode="External"/><Relationship Id="rId4" Type="http://schemas.openxmlformats.org/officeDocument/2006/relationships/hyperlink" Target="http://www.ypppt.com/jieri/" TargetMode="External"/><Relationship Id="rId9" Type="http://schemas.openxmlformats.org/officeDocument/2006/relationships/hyperlink" Target="http://www.ypppt.com/ziti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259"/>
          <p:cNvSpPr>
            <a:spLocks noChangeArrowheads="1"/>
          </p:cNvSpPr>
          <p:nvPr/>
        </p:nvSpPr>
        <p:spPr bwMode="auto">
          <a:xfrm>
            <a:off x="1006206" y="3698617"/>
            <a:ext cx="33674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汇报人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：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优品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PPT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    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时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间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：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2020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年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12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月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0" name="矩形 259"/>
          <p:cNvSpPr>
            <a:spLocks noChangeArrowheads="1"/>
          </p:cNvSpPr>
          <p:nvPr/>
        </p:nvSpPr>
        <p:spPr bwMode="auto">
          <a:xfrm>
            <a:off x="1006205" y="2893111"/>
            <a:ext cx="4352484" cy="473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BUSINESS FINANCING PPT</a:t>
            </a:r>
          </a:p>
          <a:p>
            <a:pPr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工作计划 工作报告 销售培训 年终总结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 259"/>
          <p:cNvSpPr>
            <a:spLocks noChangeArrowheads="1"/>
          </p:cNvSpPr>
          <p:nvPr/>
        </p:nvSpPr>
        <p:spPr bwMode="auto">
          <a:xfrm>
            <a:off x="1006204" y="2172221"/>
            <a:ext cx="5365996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4400" dirty="0" smtClean="0">
                <a:solidFill>
                  <a:schemeClr val="accent1"/>
                </a:solidFill>
                <a:cs typeface="Arial" panose="020B0604020202020204" pitchFamily="34" charset="0"/>
              </a:rPr>
              <a:t>简</a:t>
            </a:r>
            <a:r>
              <a:rPr lang="zh-CN" altLang="en-US" sz="4400" dirty="0" smtClean="0">
                <a:solidFill>
                  <a:schemeClr val="accent1"/>
                </a:solidFill>
                <a:cs typeface="Arial" panose="020B0604020202020204" pitchFamily="34" charset="0"/>
              </a:rPr>
              <a:t>约线条通用</a:t>
            </a:r>
            <a:r>
              <a:rPr lang="zh-CN" alt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模板</a:t>
            </a:r>
            <a:endParaRPr lang="en-US" altLang="zh-CN" sz="44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2" name="矩形 259"/>
          <p:cNvSpPr>
            <a:spLocks noChangeArrowheads="1"/>
          </p:cNvSpPr>
          <p:nvPr/>
        </p:nvSpPr>
        <p:spPr bwMode="auto">
          <a:xfrm>
            <a:off x="1008112" y="1189075"/>
            <a:ext cx="266429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6600" dirty="0" smtClean="0">
                <a:solidFill>
                  <a:schemeClr val="accent1"/>
                </a:solidFill>
                <a:cs typeface="Arial" panose="020B0604020202020204" pitchFamily="34" charset="0"/>
              </a:rPr>
              <a:t>2020</a:t>
            </a:r>
            <a:endParaRPr lang="en-US" altLang="zh-CN" sz="6600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="" xmlns:a16="http://schemas.microsoft.com/office/drawing/2014/main" id="{3CF66B7C-0DB4-4C8D-97E8-0A24101A9F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44505" y="0"/>
            <a:ext cx="519949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010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50"/>
                            </p:stCondLst>
                            <p:childTnLst>
                              <p:par>
                                <p:cTn id="1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50"/>
                            </p:stCondLst>
                            <p:childTnLst>
                              <p:par>
                                <p:cTn id="3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 tmFilter="0,0; .5, 1; 1, 1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250"/>
                            </p:stCondLst>
                            <p:childTnLst>
                              <p:par>
                                <p:cTn id="4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450"/>
                            </p:stCondLst>
                            <p:childTnLst>
                              <p:par>
                                <p:cTn id="5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9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20" grpId="0"/>
      <p:bldP spid="20" grpId="1"/>
      <p:bldP spid="21" grpId="0"/>
      <p:bldP spid="21" grpId="1"/>
      <p:bldP spid="22" grpId="0"/>
      <p:bldP spid="22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4575158" y="2288288"/>
            <a:ext cx="0" cy="866660"/>
          </a:xfrm>
          <a:prstGeom prst="line">
            <a:avLst/>
          </a:prstGeom>
          <a:noFill/>
          <a:ln w="19050" cap="flat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73" tIns="34286" rIns="68573" bIns="34286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 dirty="0"/>
          </a:p>
        </p:txBody>
      </p:sp>
      <p:sp>
        <p:nvSpPr>
          <p:cNvPr id="20" name="Oval 8"/>
          <p:cNvSpPr>
            <a:spLocks noChangeArrowheads="1"/>
          </p:cNvSpPr>
          <p:nvPr/>
        </p:nvSpPr>
        <p:spPr bwMode="auto">
          <a:xfrm>
            <a:off x="4466371" y="3148251"/>
            <a:ext cx="213628" cy="21365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68573" tIns="34286" rIns="68573" bIns="34286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 dirty="0"/>
          </a:p>
        </p:txBody>
      </p:sp>
      <p:sp>
        <p:nvSpPr>
          <p:cNvPr id="21" name="Oval 9"/>
          <p:cNvSpPr>
            <a:spLocks noChangeArrowheads="1"/>
          </p:cNvSpPr>
          <p:nvPr/>
        </p:nvSpPr>
        <p:spPr bwMode="auto">
          <a:xfrm>
            <a:off x="6230019" y="3148251"/>
            <a:ext cx="215633" cy="21365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68573" tIns="34286" rIns="68573" bIns="34286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 dirty="0"/>
          </a:p>
        </p:txBody>
      </p:sp>
      <p:sp>
        <p:nvSpPr>
          <p:cNvPr id="22" name="Oval 10"/>
          <p:cNvSpPr>
            <a:spLocks noChangeArrowheads="1"/>
          </p:cNvSpPr>
          <p:nvPr/>
        </p:nvSpPr>
        <p:spPr bwMode="auto">
          <a:xfrm>
            <a:off x="7995779" y="3148251"/>
            <a:ext cx="212626" cy="21365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68573" tIns="34286" rIns="68573" bIns="34286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 dirty="0"/>
          </a:p>
        </p:txBody>
      </p:sp>
      <p:sp>
        <p:nvSpPr>
          <p:cNvPr id="23" name="Oval 11"/>
          <p:cNvSpPr>
            <a:spLocks noChangeArrowheads="1"/>
          </p:cNvSpPr>
          <p:nvPr/>
        </p:nvSpPr>
        <p:spPr bwMode="auto">
          <a:xfrm>
            <a:off x="2700931" y="3148251"/>
            <a:ext cx="213628" cy="21365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68573" tIns="34286" rIns="68573" bIns="34286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 dirty="0"/>
          </a:p>
        </p:txBody>
      </p:sp>
      <p:sp>
        <p:nvSpPr>
          <p:cNvPr id="24" name="Oval 12"/>
          <p:cNvSpPr>
            <a:spLocks noChangeArrowheads="1"/>
          </p:cNvSpPr>
          <p:nvPr/>
        </p:nvSpPr>
        <p:spPr bwMode="auto">
          <a:xfrm>
            <a:off x="935489" y="3148251"/>
            <a:ext cx="213628" cy="21365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68573" tIns="34286" rIns="68573" bIns="34286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 dirty="0"/>
          </a:p>
        </p:txBody>
      </p:sp>
      <p:sp>
        <p:nvSpPr>
          <p:cNvPr id="25" name="Freeform 13"/>
          <p:cNvSpPr>
            <a:spLocks/>
          </p:cNvSpPr>
          <p:nvPr/>
        </p:nvSpPr>
        <p:spPr bwMode="auto">
          <a:xfrm>
            <a:off x="1041909" y="2492717"/>
            <a:ext cx="3533249" cy="662228"/>
          </a:xfrm>
          <a:custGeom>
            <a:avLst/>
            <a:gdLst>
              <a:gd name="T0" fmla="*/ 0 w 1895"/>
              <a:gd name="T1" fmla="*/ 355 h 355"/>
              <a:gd name="T2" fmla="*/ 0 w 1895"/>
              <a:gd name="T3" fmla="*/ 119 h 355"/>
              <a:gd name="T4" fmla="*/ 67 w 1895"/>
              <a:gd name="T5" fmla="*/ 54 h 355"/>
              <a:gd name="T6" fmla="*/ 1826 w 1895"/>
              <a:gd name="T7" fmla="*/ 54 h 355"/>
              <a:gd name="T8" fmla="*/ 1895 w 1895"/>
              <a:gd name="T9" fmla="*/ 0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5" h="355">
                <a:moveTo>
                  <a:pt x="0" y="355"/>
                </a:moveTo>
                <a:cubicBezTo>
                  <a:pt x="0" y="119"/>
                  <a:pt x="0" y="119"/>
                  <a:pt x="0" y="119"/>
                </a:cubicBezTo>
                <a:cubicBezTo>
                  <a:pt x="0" y="119"/>
                  <a:pt x="1" y="55"/>
                  <a:pt x="67" y="54"/>
                </a:cubicBezTo>
                <a:cubicBezTo>
                  <a:pt x="1826" y="54"/>
                  <a:pt x="1826" y="54"/>
                  <a:pt x="1826" y="54"/>
                </a:cubicBezTo>
                <a:cubicBezTo>
                  <a:pt x="1856" y="54"/>
                  <a:pt x="1884" y="26"/>
                  <a:pt x="1895" y="0"/>
                </a:cubicBezTo>
              </a:path>
            </a:pathLst>
          </a:custGeom>
          <a:noFill/>
          <a:ln w="19050" cap="flat">
            <a:solidFill>
              <a:schemeClr val="accent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73" tIns="34286" rIns="68573" bIns="34286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 dirty="0"/>
          </a:p>
        </p:txBody>
      </p:sp>
      <p:sp>
        <p:nvSpPr>
          <p:cNvPr id="26" name="Freeform 14"/>
          <p:cNvSpPr>
            <a:spLocks/>
          </p:cNvSpPr>
          <p:nvPr/>
        </p:nvSpPr>
        <p:spPr bwMode="auto">
          <a:xfrm>
            <a:off x="2807350" y="2712933"/>
            <a:ext cx="1767808" cy="442012"/>
          </a:xfrm>
          <a:custGeom>
            <a:avLst/>
            <a:gdLst>
              <a:gd name="T0" fmla="*/ 0 w 948"/>
              <a:gd name="T1" fmla="*/ 237 h 237"/>
              <a:gd name="T2" fmla="*/ 0 w 948"/>
              <a:gd name="T3" fmla="*/ 119 h 237"/>
              <a:gd name="T4" fmla="*/ 66 w 948"/>
              <a:gd name="T5" fmla="*/ 54 h 237"/>
              <a:gd name="T6" fmla="*/ 877 w 948"/>
              <a:gd name="T7" fmla="*/ 54 h 237"/>
              <a:gd name="T8" fmla="*/ 948 w 948"/>
              <a:gd name="T9" fmla="*/ 0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48" h="237">
                <a:moveTo>
                  <a:pt x="0" y="237"/>
                </a:moveTo>
                <a:cubicBezTo>
                  <a:pt x="0" y="119"/>
                  <a:pt x="0" y="119"/>
                  <a:pt x="0" y="119"/>
                </a:cubicBezTo>
                <a:cubicBezTo>
                  <a:pt x="0" y="119"/>
                  <a:pt x="1" y="55"/>
                  <a:pt x="66" y="54"/>
                </a:cubicBezTo>
                <a:cubicBezTo>
                  <a:pt x="877" y="54"/>
                  <a:pt x="877" y="54"/>
                  <a:pt x="877" y="54"/>
                </a:cubicBezTo>
                <a:cubicBezTo>
                  <a:pt x="909" y="54"/>
                  <a:pt x="937" y="28"/>
                  <a:pt x="948" y="0"/>
                </a:cubicBezTo>
              </a:path>
            </a:pathLst>
          </a:custGeom>
          <a:noFill/>
          <a:ln w="19050" cap="flat">
            <a:solidFill>
              <a:schemeClr val="accent3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73" tIns="34286" rIns="68573" bIns="34286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 dirty="0"/>
          </a:p>
        </p:txBody>
      </p:sp>
      <p:sp>
        <p:nvSpPr>
          <p:cNvPr id="27" name="Freeform 15"/>
          <p:cNvSpPr>
            <a:spLocks/>
          </p:cNvSpPr>
          <p:nvPr/>
        </p:nvSpPr>
        <p:spPr bwMode="auto">
          <a:xfrm>
            <a:off x="4575159" y="2492717"/>
            <a:ext cx="3530881" cy="662228"/>
          </a:xfrm>
          <a:custGeom>
            <a:avLst/>
            <a:gdLst>
              <a:gd name="T0" fmla="*/ 1894 w 1894"/>
              <a:gd name="T1" fmla="*/ 355 h 355"/>
              <a:gd name="T2" fmla="*/ 1894 w 1894"/>
              <a:gd name="T3" fmla="*/ 119 h 355"/>
              <a:gd name="T4" fmla="*/ 1828 w 1894"/>
              <a:gd name="T5" fmla="*/ 54 h 355"/>
              <a:gd name="T6" fmla="*/ 68 w 1894"/>
              <a:gd name="T7" fmla="*/ 54 h 355"/>
              <a:gd name="T8" fmla="*/ 0 w 1894"/>
              <a:gd name="T9" fmla="*/ 0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4" h="355">
                <a:moveTo>
                  <a:pt x="1894" y="355"/>
                </a:moveTo>
                <a:cubicBezTo>
                  <a:pt x="1894" y="119"/>
                  <a:pt x="1894" y="119"/>
                  <a:pt x="1894" y="119"/>
                </a:cubicBezTo>
                <a:cubicBezTo>
                  <a:pt x="1894" y="119"/>
                  <a:pt x="1893" y="55"/>
                  <a:pt x="1828" y="54"/>
                </a:cubicBezTo>
                <a:cubicBezTo>
                  <a:pt x="68" y="54"/>
                  <a:pt x="68" y="54"/>
                  <a:pt x="68" y="54"/>
                </a:cubicBezTo>
                <a:cubicBezTo>
                  <a:pt x="38" y="54"/>
                  <a:pt x="10" y="26"/>
                  <a:pt x="0" y="0"/>
                </a:cubicBezTo>
              </a:path>
            </a:pathLst>
          </a:custGeom>
          <a:noFill/>
          <a:ln w="19050" cap="flat">
            <a:solidFill>
              <a:schemeClr val="accent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73" tIns="34286" rIns="68573" bIns="34286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 dirty="0"/>
          </a:p>
        </p:txBody>
      </p:sp>
      <p:sp>
        <p:nvSpPr>
          <p:cNvPr id="28" name="Freeform 16"/>
          <p:cNvSpPr>
            <a:spLocks/>
          </p:cNvSpPr>
          <p:nvPr/>
        </p:nvSpPr>
        <p:spPr bwMode="auto">
          <a:xfrm>
            <a:off x="4575158" y="2712933"/>
            <a:ext cx="1765441" cy="442012"/>
          </a:xfrm>
          <a:custGeom>
            <a:avLst/>
            <a:gdLst>
              <a:gd name="T0" fmla="*/ 947 w 947"/>
              <a:gd name="T1" fmla="*/ 237 h 237"/>
              <a:gd name="T2" fmla="*/ 947 w 947"/>
              <a:gd name="T3" fmla="*/ 119 h 237"/>
              <a:gd name="T4" fmla="*/ 881 w 947"/>
              <a:gd name="T5" fmla="*/ 54 h 237"/>
              <a:gd name="T6" fmla="*/ 70 w 947"/>
              <a:gd name="T7" fmla="*/ 54 h 237"/>
              <a:gd name="T8" fmla="*/ 0 w 947"/>
              <a:gd name="T9" fmla="*/ 0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47" h="237">
                <a:moveTo>
                  <a:pt x="947" y="237"/>
                </a:moveTo>
                <a:cubicBezTo>
                  <a:pt x="947" y="119"/>
                  <a:pt x="947" y="119"/>
                  <a:pt x="947" y="119"/>
                </a:cubicBezTo>
                <a:cubicBezTo>
                  <a:pt x="947" y="119"/>
                  <a:pt x="946" y="55"/>
                  <a:pt x="881" y="54"/>
                </a:cubicBezTo>
                <a:cubicBezTo>
                  <a:pt x="70" y="54"/>
                  <a:pt x="70" y="54"/>
                  <a:pt x="70" y="54"/>
                </a:cubicBezTo>
                <a:cubicBezTo>
                  <a:pt x="38" y="54"/>
                  <a:pt x="11" y="28"/>
                  <a:pt x="0" y="0"/>
                </a:cubicBezTo>
              </a:path>
            </a:pathLst>
          </a:custGeom>
          <a:noFill/>
          <a:ln w="19050" cap="flat">
            <a:solidFill>
              <a:schemeClr val="accent3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73" tIns="34286" rIns="68573" bIns="34286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 dirty="0"/>
          </a:p>
        </p:txBody>
      </p:sp>
      <p:sp>
        <p:nvSpPr>
          <p:cNvPr id="4" name="Freeform 6"/>
          <p:cNvSpPr>
            <a:spLocks/>
          </p:cNvSpPr>
          <p:nvPr/>
        </p:nvSpPr>
        <p:spPr bwMode="auto">
          <a:xfrm>
            <a:off x="4079002" y="1101808"/>
            <a:ext cx="985997" cy="1253918"/>
          </a:xfrm>
          <a:custGeom>
            <a:avLst/>
            <a:gdLst>
              <a:gd name="T0" fmla="*/ 214 w 427"/>
              <a:gd name="T1" fmla="*/ 0 h 543"/>
              <a:gd name="T2" fmla="*/ 427 w 427"/>
              <a:gd name="T3" fmla="*/ 213 h 543"/>
              <a:gd name="T4" fmla="*/ 326 w 427"/>
              <a:gd name="T5" fmla="*/ 394 h 543"/>
              <a:gd name="T6" fmla="*/ 268 w 427"/>
              <a:gd name="T7" fmla="*/ 444 h 543"/>
              <a:gd name="T8" fmla="*/ 214 w 427"/>
              <a:gd name="T9" fmla="*/ 543 h 543"/>
              <a:gd name="T10" fmla="*/ 159 w 427"/>
              <a:gd name="T11" fmla="*/ 444 h 543"/>
              <a:gd name="T12" fmla="*/ 100 w 427"/>
              <a:gd name="T13" fmla="*/ 393 h 543"/>
              <a:gd name="T14" fmla="*/ 88 w 427"/>
              <a:gd name="T15" fmla="*/ 385 h 543"/>
              <a:gd name="T16" fmla="*/ 88 w 427"/>
              <a:gd name="T17" fmla="*/ 385 h 543"/>
              <a:gd name="T18" fmla="*/ 88 w 427"/>
              <a:gd name="T19" fmla="*/ 385 h 543"/>
              <a:gd name="T20" fmla="*/ 0 w 427"/>
              <a:gd name="T21" fmla="*/ 213 h 543"/>
              <a:gd name="T22" fmla="*/ 214 w 427"/>
              <a:gd name="T23" fmla="*/ 0 h 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7" h="543">
                <a:moveTo>
                  <a:pt x="214" y="0"/>
                </a:moveTo>
                <a:cubicBezTo>
                  <a:pt x="331" y="0"/>
                  <a:pt x="427" y="95"/>
                  <a:pt x="427" y="213"/>
                </a:cubicBezTo>
                <a:cubicBezTo>
                  <a:pt x="427" y="290"/>
                  <a:pt x="386" y="357"/>
                  <a:pt x="326" y="394"/>
                </a:cubicBezTo>
                <a:cubicBezTo>
                  <a:pt x="312" y="404"/>
                  <a:pt x="289" y="422"/>
                  <a:pt x="268" y="444"/>
                </a:cubicBezTo>
                <a:cubicBezTo>
                  <a:pt x="234" y="479"/>
                  <a:pt x="214" y="543"/>
                  <a:pt x="214" y="543"/>
                </a:cubicBezTo>
                <a:cubicBezTo>
                  <a:pt x="214" y="543"/>
                  <a:pt x="193" y="479"/>
                  <a:pt x="159" y="444"/>
                </a:cubicBezTo>
                <a:cubicBezTo>
                  <a:pt x="137" y="421"/>
                  <a:pt x="114" y="403"/>
                  <a:pt x="100" y="393"/>
                </a:cubicBezTo>
                <a:cubicBezTo>
                  <a:pt x="96" y="391"/>
                  <a:pt x="92" y="388"/>
                  <a:pt x="88" y="385"/>
                </a:cubicBezTo>
                <a:cubicBezTo>
                  <a:pt x="88" y="385"/>
                  <a:pt x="88" y="385"/>
                  <a:pt x="88" y="385"/>
                </a:cubicBezTo>
                <a:cubicBezTo>
                  <a:pt x="88" y="385"/>
                  <a:pt x="88" y="385"/>
                  <a:pt x="88" y="385"/>
                </a:cubicBezTo>
                <a:cubicBezTo>
                  <a:pt x="35" y="346"/>
                  <a:pt x="0" y="284"/>
                  <a:pt x="0" y="213"/>
                </a:cubicBezTo>
                <a:cubicBezTo>
                  <a:pt x="0" y="95"/>
                  <a:pt x="96" y="0"/>
                  <a:pt x="214" y="0"/>
                </a:cubicBezTo>
                <a:close/>
              </a:path>
            </a:pathLst>
          </a:custGeom>
          <a:solidFill>
            <a:schemeClr val="accent1"/>
          </a:solidFill>
          <a:ln w="5" cap="flat">
            <a:noFill/>
            <a:prstDash val="solid"/>
            <a:miter lim="800000"/>
            <a:headEnd/>
            <a:tailEnd/>
          </a:ln>
        </p:spPr>
        <p:txBody>
          <a:bodyPr vert="horz" wrap="square" lIns="68573" tIns="215976" rIns="68573" bIns="34286" numCol="1" anchor="t" anchorCtr="0" compatLnSpc="1">
            <a:prstTxWarp prst="textNoShape">
              <a:avLst/>
            </a:prstTxWarp>
          </a:bodyPr>
          <a:lstStyle/>
          <a:p>
            <a:pPr lvl="0" algn="ctr"/>
            <a:r>
              <a:rPr lang="zh-CN" altLang="en-US" sz="1799" kern="0" dirty="0">
                <a:solidFill>
                  <a:prstClr val="white"/>
                </a:solidFill>
                <a:latin typeface="AvantGarde Md BT" pitchFamily="34" charset="0"/>
                <a:ea typeface="微软雅黑" pitchFamily="34" charset="-122"/>
              </a:rPr>
              <a:t>添加标题</a:t>
            </a:r>
          </a:p>
        </p:txBody>
      </p:sp>
      <p:sp>
        <p:nvSpPr>
          <p:cNvPr id="32" name="矩形 31"/>
          <p:cNvSpPr/>
          <p:nvPr/>
        </p:nvSpPr>
        <p:spPr>
          <a:xfrm>
            <a:off x="463942" y="3479780"/>
            <a:ext cx="1226976" cy="369236"/>
          </a:xfrm>
          <a:prstGeom prst="rect">
            <a:avLst/>
          </a:prstGeom>
        </p:spPr>
        <p:txBody>
          <a:bodyPr wrap="square" lIns="91430" tIns="45715" rIns="91430" bIns="45715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63940" y="3852003"/>
            <a:ext cx="1226977" cy="461541"/>
          </a:xfrm>
          <a:prstGeom prst="rect">
            <a:avLst/>
          </a:prstGeom>
        </p:spPr>
        <p:txBody>
          <a:bodyPr wrap="square" lIns="91430" tIns="45715" rIns="91430" bIns="45715">
            <a:spAutoFit/>
          </a:bodyPr>
          <a:lstStyle/>
          <a:p>
            <a:pPr algn="ctr"/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点击添加文本点击添加文本点击添加文本点击添加文本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193862" y="3479780"/>
            <a:ext cx="1226976" cy="369236"/>
          </a:xfrm>
          <a:prstGeom prst="rect">
            <a:avLst/>
          </a:prstGeom>
        </p:spPr>
        <p:txBody>
          <a:bodyPr wrap="square" lIns="91430" tIns="45715" rIns="91430" bIns="45715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193859" y="3852003"/>
            <a:ext cx="1226977" cy="461541"/>
          </a:xfrm>
          <a:prstGeom prst="rect">
            <a:avLst/>
          </a:prstGeom>
        </p:spPr>
        <p:txBody>
          <a:bodyPr wrap="square" lIns="91430" tIns="45715" rIns="91430" bIns="45715">
            <a:spAutoFit/>
          </a:bodyPr>
          <a:lstStyle/>
          <a:p>
            <a:pPr algn="ctr"/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点击添加文本点击添加文本点击添加文本点击添加文本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958513" y="3479780"/>
            <a:ext cx="1226976" cy="369236"/>
          </a:xfrm>
          <a:prstGeom prst="rect">
            <a:avLst/>
          </a:prstGeom>
        </p:spPr>
        <p:txBody>
          <a:bodyPr wrap="square" lIns="91430" tIns="45715" rIns="91430" bIns="45715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958512" y="3852003"/>
            <a:ext cx="1226977" cy="461541"/>
          </a:xfrm>
          <a:prstGeom prst="rect">
            <a:avLst/>
          </a:prstGeom>
        </p:spPr>
        <p:txBody>
          <a:bodyPr wrap="square" lIns="91430" tIns="45715" rIns="91430" bIns="45715">
            <a:spAutoFit/>
          </a:bodyPr>
          <a:lstStyle/>
          <a:p>
            <a:pPr algn="ctr"/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点击添加文本点击添加文本点击添加文本点击添加文本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724348" y="3479780"/>
            <a:ext cx="1226976" cy="369236"/>
          </a:xfrm>
          <a:prstGeom prst="rect">
            <a:avLst/>
          </a:prstGeom>
        </p:spPr>
        <p:txBody>
          <a:bodyPr wrap="square" lIns="91430" tIns="45715" rIns="91430" bIns="45715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724347" y="3852003"/>
            <a:ext cx="1226977" cy="461541"/>
          </a:xfrm>
          <a:prstGeom prst="rect">
            <a:avLst/>
          </a:prstGeom>
        </p:spPr>
        <p:txBody>
          <a:bodyPr wrap="square" lIns="91430" tIns="45715" rIns="91430" bIns="45715">
            <a:spAutoFit/>
          </a:bodyPr>
          <a:lstStyle/>
          <a:p>
            <a:pPr algn="ctr"/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点击添加文本点击添加文本点击添加文本点击添加文本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488605" y="3479780"/>
            <a:ext cx="1226976" cy="369236"/>
          </a:xfrm>
          <a:prstGeom prst="rect">
            <a:avLst/>
          </a:prstGeom>
        </p:spPr>
        <p:txBody>
          <a:bodyPr wrap="square" lIns="91430" tIns="45715" rIns="91430" bIns="45715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488604" y="3852003"/>
            <a:ext cx="1226977" cy="461541"/>
          </a:xfrm>
          <a:prstGeom prst="rect">
            <a:avLst/>
          </a:prstGeom>
        </p:spPr>
        <p:txBody>
          <a:bodyPr wrap="square" lIns="91430" tIns="45715" rIns="91430" bIns="45715">
            <a:spAutoFit/>
          </a:bodyPr>
          <a:lstStyle/>
          <a:p>
            <a:pPr algn="ctr"/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点击添加文本点击添加文本点击添加文本点击添加文本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4802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28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28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28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28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4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9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4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9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4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4" grpId="0" animBg="1"/>
      <p:bldP spid="32" grpId="0"/>
      <p:bldP spid="33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标题 4"/>
          <p:cNvSpPr txBox="1"/>
          <p:nvPr/>
        </p:nvSpPr>
        <p:spPr>
          <a:xfrm>
            <a:off x="37290" y="1207388"/>
            <a:ext cx="1295632" cy="249622"/>
          </a:xfrm>
          <a:prstGeom prst="rect">
            <a:avLst/>
          </a:prstGeom>
        </p:spPr>
        <p:txBody>
          <a:bodyPr vert="horz" lIns="68555" tIns="34277" rIns="68555" bIns="34277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我们要做什么</a:t>
            </a:r>
            <a:endParaRPr lang="zh-CN" altLang="en-US" sz="9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标题 4"/>
          <p:cNvSpPr txBox="1"/>
          <p:nvPr/>
        </p:nvSpPr>
        <p:spPr>
          <a:xfrm>
            <a:off x="8836788" y="962465"/>
            <a:ext cx="485861" cy="403245"/>
          </a:xfrm>
          <a:prstGeom prst="rect">
            <a:avLst/>
          </a:prstGeom>
        </p:spPr>
        <p:txBody>
          <a:bodyPr vert="horz" lIns="68555" tIns="34277" rIns="68555" bIns="34277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29"/>
          <p:cNvGrpSpPr/>
          <p:nvPr/>
        </p:nvGrpSpPr>
        <p:grpSpPr>
          <a:xfrm>
            <a:off x="3950151" y="956350"/>
            <a:ext cx="841950" cy="976796"/>
            <a:chOff x="5301679" y="1577352"/>
            <a:chExt cx="1123045" cy="1302732"/>
          </a:xfrm>
        </p:grpSpPr>
        <p:sp>
          <p:nvSpPr>
            <p:cNvPr id="131" name="六边形 130"/>
            <p:cNvSpPr/>
            <p:nvPr/>
          </p:nvSpPr>
          <p:spPr>
            <a:xfrm rot="5400000">
              <a:off x="5211836" y="1667195"/>
              <a:ext cx="1302732" cy="1123045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2" name="KSO_Shape"/>
            <p:cNvSpPr/>
            <p:nvPr/>
          </p:nvSpPr>
          <p:spPr bwMode="auto">
            <a:xfrm>
              <a:off x="5635344" y="2000361"/>
              <a:ext cx="455715" cy="455715"/>
            </a:xfrm>
            <a:custGeom>
              <a:avLst/>
              <a:gdLst>
                <a:gd name="T0" fmla="*/ 1159904 w 2208213"/>
                <a:gd name="T1" fmla="*/ 523327 h 2209801"/>
                <a:gd name="T2" fmla="*/ 1199134 w 2208213"/>
                <a:gd name="T3" fmla="*/ 565478 h 2209801"/>
                <a:gd name="T4" fmla="*/ 1206816 w 2208213"/>
                <a:gd name="T5" fmla="*/ 627336 h 2209801"/>
                <a:gd name="T6" fmla="*/ 1183496 w 2208213"/>
                <a:gd name="T7" fmla="*/ 668666 h 2209801"/>
                <a:gd name="T8" fmla="*/ 954421 w 2208213"/>
                <a:gd name="T9" fmla="*/ 947300 h 2209801"/>
                <a:gd name="T10" fmla="*/ 901747 w 2208213"/>
                <a:gd name="T11" fmla="*/ 1002588 h 2209801"/>
                <a:gd name="T12" fmla="*/ 871569 w 2208213"/>
                <a:gd name="T13" fmla="*/ 1378936 h 2209801"/>
                <a:gd name="T14" fmla="*/ 822461 w 2208213"/>
                <a:gd name="T15" fmla="*/ 1396179 h 2209801"/>
                <a:gd name="T16" fmla="*/ 784602 w 2208213"/>
                <a:gd name="T17" fmla="*/ 1361418 h 2209801"/>
                <a:gd name="T18" fmla="*/ 740982 w 2208213"/>
                <a:gd name="T19" fmla="*/ 986166 h 2209801"/>
                <a:gd name="T20" fmla="*/ 701476 w 2208213"/>
                <a:gd name="T21" fmla="*/ 923487 h 2209801"/>
                <a:gd name="T22" fmla="*/ 699830 w 2208213"/>
                <a:gd name="T23" fmla="*/ 851775 h 2209801"/>
                <a:gd name="T24" fmla="*/ 735769 w 2208213"/>
                <a:gd name="T25" fmla="*/ 788002 h 2209801"/>
                <a:gd name="T26" fmla="*/ 801886 w 2208213"/>
                <a:gd name="T27" fmla="*/ 751873 h 2209801"/>
                <a:gd name="T28" fmla="*/ 1066626 w 2208213"/>
                <a:gd name="T29" fmla="*/ 521138 h 2209801"/>
                <a:gd name="T30" fmla="*/ 533853 w 2208213"/>
                <a:gd name="T31" fmla="*/ 676984 h 2209801"/>
                <a:gd name="T32" fmla="*/ 283900 w 2208213"/>
                <a:gd name="T33" fmla="*/ 652063 h 2209801"/>
                <a:gd name="T34" fmla="*/ 235717 w 2208213"/>
                <a:gd name="T35" fmla="*/ 799950 h 2209801"/>
                <a:gd name="T36" fmla="*/ 219838 w 2208213"/>
                <a:gd name="T37" fmla="*/ 953315 h 2209801"/>
                <a:gd name="T38" fmla="*/ 235990 w 2208213"/>
                <a:gd name="T39" fmla="*/ 1107228 h 2209801"/>
                <a:gd name="T40" fmla="*/ 284722 w 2208213"/>
                <a:gd name="T41" fmla="*/ 1255389 h 2209801"/>
                <a:gd name="T42" fmla="*/ 365484 w 2208213"/>
                <a:gd name="T43" fmla="*/ 1392049 h 2209801"/>
                <a:gd name="T44" fmla="*/ 469517 w 2208213"/>
                <a:gd name="T45" fmla="*/ 1504060 h 2209801"/>
                <a:gd name="T46" fmla="*/ 671834 w 2208213"/>
                <a:gd name="T47" fmla="*/ 1628669 h 2209801"/>
                <a:gd name="T48" fmla="*/ 922061 w 2208213"/>
                <a:gd name="T49" fmla="*/ 1683442 h 2209801"/>
                <a:gd name="T50" fmla="*/ 1075099 w 2208213"/>
                <a:gd name="T51" fmla="*/ 1897058 h 2209801"/>
                <a:gd name="T52" fmla="*/ 829252 w 2208213"/>
                <a:gd name="T53" fmla="*/ 1897606 h 2209801"/>
                <a:gd name="T54" fmla="*/ 643088 w 2208213"/>
                <a:gd name="T55" fmla="*/ 1852966 h 2209801"/>
                <a:gd name="T56" fmla="*/ 484300 w 2208213"/>
                <a:gd name="T57" fmla="*/ 1782308 h 2209801"/>
                <a:gd name="T58" fmla="*/ 338654 w 2208213"/>
                <a:gd name="T59" fmla="*/ 1681799 h 2209801"/>
                <a:gd name="T60" fmla="*/ 196841 w 2208213"/>
                <a:gd name="T61" fmla="*/ 1533637 h 2209801"/>
                <a:gd name="T62" fmla="*/ 84047 w 2208213"/>
                <a:gd name="T63" fmla="*/ 1345217 h 2209801"/>
                <a:gd name="T64" fmla="*/ 18342 w 2208213"/>
                <a:gd name="T65" fmla="*/ 1140913 h 2209801"/>
                <a:gd name="T66" fmla="*/ 0 w 2208213"/>
                <a:gd name="T67" fmla="*/ 928667 h 2209801"/>
                <a:gd name="T68" fmla="*/ 29020 w 2208213"/>
                <a:gd name="T69" fmla="*/ 717516 h 2209801"/>
                <a:gd name="T70" fmla="*/ 105128 w 2208213"/>
                <a:gd name="T71" fmla="*/ 516225 h 2209801"/>
                <a:gd name="T72" fmla="*/ 210530 w 2208213"/>
                <a:gd name="T73" fmla="*/ 353822 h 2209801"/>
                <a:gd name="T74" fmla="*/ 1141446 w 2208213"/>
                <a:gd name="T75" fmla="*/ 18620 h 2209801"/>
                <a:gd name="T76" fmla="*/ 1322266 w 2208213"/>
                <a:gd name="T77" fmla="*/ 74481 h 2209801"/>
                <a:gd name="T78" fmla="*/ 1477059 w 2208213"/>
                <a:gd name="T79" fmla="*/ 157177 h 2209801"/>
                <a:gd name="T80" fmla="*/ 1614592 w 2208213"/>
                <a:gd name="T81" fmla="*/ 267528 h 2209801"/>
                <a:gd name="T82" fmla="*/ 1754042 w 2208213"/>
                <a:gd name="T83" fmla="*/ 437575 h 2209801"/>
                <a:gd name="T84" fmla="*/ 1849932 w 2208213"/>
                <a:gd name="T85" fmla="*/ 632539 h 2209801"/>
                <a:gd name="T86" fmla="*/ 1898425 w 2208213"/>
                <a:gd name="T87" fmla="*/ 840647 h 2209801"/>
                <a:gd name="T88" fmla="*/ 1899521 w 2208213"/>
                <a:gd name="T89" fmla="*/ 1053410 h 2209801"/>
                <a:gd name="T90" fmla="*/ 1853220 w 2208213"/>
                <a:gd name="T91" fmla="*/ 1262339 h 2209801"/>
                <a:gd name="T92" fmla="*/ 1761440 w 2208213"/>
                <a:gd name="T93" fmla="*/ 1455113 h 2209801"/>
                <a:gd name="T94" fmla="*/ 1536237 w 2208213"/>
                <a:gd name="T95" fmla="*/ 1393502 h 2209801"/>
                <a:gd name="T96" fmla="*/ 1625825 w 2208213"/>
                <a:gd name="T97" fmla="*/ 1239886 h 2209801"/>
                <a:gd name="T98" fmla="*/ 1671304 w 2208213"/>
                <a:gd name="T99" fmla="*/ 1090925 h 2209801"/>
                <a:gd name="T100" fmla="*/ 1684455 w 2208213"/>
                <a:gd name="T101" fmla="*/ 937034 h 2209801"/>
                <a:gd name="T102" fmla="*/ 1665003 w 2208213"/>
                <a:gd name="T103" fmla="*/ 783965 h 2209801"/>
                <a:gd name="T104" fmla="*/ 1613770 w 2208213"/>
                <a:gd name="T105" fmla="*/ 636646 h 2209801"/>
                <a:gd name="T106" fmla="*/ 1529935 w 2208213"/>
                <a:gd name="T107" fmla="*/ 501102 h 2209801"/>
                <a:gd name="T108" fmla="*/ 1425004 w 2208213"/>
                <a:gd name="T109" fmla="*/ 392393 h 2209801"/>
                <a:gd name="T110" fmla="*/ 1313773 w 2208213"/>
                <a:gd name="T111" fmla="*/ 315174 h 2209801"/>
                <a:gd name="T112" fmla="*/ 1191035 w 2208213"/>
                <a:gd name="T113" fmla="*/ 259314 h 2209801"/>
                <a:gd name="T114" fmla="*/ 996790 w 2208213"/>
                <a:gd name="T115" fmla="*/ 220977 h 2209801"/>
                <a:gd name="T116" fmla="*/ 817613 w 2208213"/>
                <a:gd name="T117" fmla="*/ 53670 h 220980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2208213" h="2209801">
                  <a:moveTo>
                    <a:pt x="1288552" y="590550"/>
                  </a:moveTo>
                  <a:lnTo>
                    <a:pt x="1298410" y="590868"/>
                  </a:lnTo>
                  <a:lnTo>
                    <a:pt x="1307950" y="592138"/>
                  </a:lnTo>
                  <a:lnTo>
                    <a:pt x="1313039" y="593408"/>
                  </a:lnTo>
                  <a:lnTo>
                    <a:pt x="1317809" y="594678"/>
                  </a:lnTo>
                  <a:lnTo>
                    <a:pt x="1322579" y="596265"/>
                  </a:lnTo>
                  <a:lnTo>
                    <a:pt x="1326713" y="598170"/>
                  </a:lnTo>
                  <a:lnTo>
                    <a:pt x="1331483" y="600075"/>
                  </a:lnTo>
                  <a:lnTo>
                    <a:pt x="1335935" y="601980"/>
                  </a:lnTo>
                  <a:lnTo>
                    <a:pt x="1340705" y="604520"/>
                  </a:lnTo>
                  <a:lnTo>
                    <a:pt x="1344522" y="607060"/>
                  </a:lnTo>
                  <a:lnTo>
                    <a:pt x="1348974" y="610235"/>
                  </a:lnTo>
                  <a:lnTo>
                    <a:pt x="1352790" y="613410"/>
                  </a:lnTo>
                  <a:lnTo>
                    <a:pt x="1356924" y="616585"/>
                  </a:lnTo>
                  <a:lnTo>
                    <a:pt x="1360740" y="620078"/>
                  </a:lnTo>
                  <a:lnTo>
                    <a:pt x="1371870" y="631190"/>
                  </a:lnTo>
                  <a:lnTo>
                    <a:pt x="1375368" y="635000"/>
                  </a:lnTo>
                  <a:lnTo>
                    <a:pt x="1378867" y="639128"/>
                  </a:lnTo>
                  <a:lnTo>
                    <a:pt x="1382047" y="642938"/>
                  </a:lnTo>
                  <a:lnTo>
                    <a:pt x="1384909" y="647383"/>
                  </a:lnTo>
                  <a:lnTo>
                    <a:pt x="1387453" y="651510"/>
                  </a:lnTo>
                  <a:lnTo>
                    <a:pt x="1389997" y="655955"/>
                  </a:lnTo>
                  <a:lnTo>
                    <a:pt x="1392223" y="660718"/>
                  </a:lnTo>
                  <a:lnTo>
                    <a:pt x="1394131" y="664845"/>
                  </a:lnTo>
                  <a:lnTo>
                    <a:pt x="1395721" y="669608"/>
                  </a:lnTo>
                  <a:lnTo>
                    <a:pt x="1397311" y="674370"/>
                  </a:lnTo>
                  <a:lnTo>
                    <a:pt x="1398901" y="679133"/>
                  </a:lnTo>
                  <a:lnTo>
                    <a:pt x="1399855" y="683895"/>
                  </a:lnTo>
                  <a:lnTo>
                    <a:pt x="1401445" y="693738"/>
                  </a:lnTo>
                  <a:lnTo>
                    <a:pt x="1401763" y="703580"/>
                  </a:lnTo>
                  <a:lnTo>
                    <a:pt x="1401445" y="713105"/>
                  </a:lnTo>
                  <a:lnTo>
                    <a:pt x="1399855" y="722948"/>
                  </a:lnTo>
                  <a:lnTo>
                    <a:pt x="1398901" y="727710"/>
                  </a:lnTo>
                  <a:lnTo>
                    <a:pt x="1397311" y="732155"/>
                  </a:lnTo>
                  <a:lnTo>
                    <a:pt x="1395721" y="736918"/>
                  </a:lnTo>
                  <a:lnTo>
                    <a:pt x="1394131" y="741680"/>
                  </a:lnTo>
                  <a:lnTo>
                    <a:pt x="1392223" y="746443"/>
                  </a:lnTo>
                  <a:lnTo>
                    <a:pt x="1389997" y="750888"/>
                  </a:lnTo>
                  <a:lnTo>
                    <a:pt x="1387453" y="755015"/>
                  </a:lnTo>
                  <a:lnTo>
                    <a:pt x="1384909" y="759460"/>
                  </a:lnTo>
                  <a:lnTo>
                    <a:pt x="1382047" y="763905"/>
                  </a:lnTo>
                  <a:lnTo>
                    <a:pt x="1378867" y="767715"/>
                  </a:lnTo>
                  <a:lnTo>
                    <a:pt x="1375368" y="771525"/>
                  </a:lnTo>
                  <a:lnTo>
                    <a:pt x="1371870" y="775653"/>
                  </a:lnTo>
                  <a:lnTo>
                    <a:pt x="1123823" y="1022668"/>
                  </a:lnTo>
                  <a:lnTo>
                    <a:pt x="1123823" y="1030605"/>
                  </a:lnTo>
                  <a:lnTo>
                    <a:pt x="1123505" y="1038543"/>
                  </a:lnTo>
                  <a:lnTo>
                    <a:pt x="1122551" y="1046480"/>
                  </a:lnTo>
                  <a:lnTo>
                    <a:pt x="1121279" y="1053783"/>
                  </a:lnTo>
                  <a:lnTo>
                    <a:pt x="1120007" y="1061720"/>
                  </a:lnTo>
                  <a:lnTo>
                    <a:pt x="1117781" y="1069340"/>
                  </a:lnTo>
                  <a:lnTo>
                    <a:pt x="1115555" y="1076643"/>
                  </a:lnTo>
                  <a:lnTo>
                    <a:pt x="1112693" y="1084263"/>
                  </a:lnTo>
                  <a:lnTo>
                    <a:pt x="1109513" y="1091565"/>
                  </a:lnTo>
                  <a:lnTo>
                    <a:pt x="1106333" y="1098868"/>
                  </a:lnTo>
                  <a:lnTo>
                    <a:pt x="1102517" y="1105853"/>
                  </a:lnTo>
                  <a:lnTo>
                    <a:pt x="1098064" y="1112520"/>
                  </a:lnTo>
                  <a:lnTo>
                    <a:pt x="1093930" y="1119188"/>
                  </a:lnTo>
                  <a:lnTo>
                    <a:pt x="1088842" y="1125855"/>
                  </a:lnTo>
                  <a:lnTo>
                    <a:pt x="1083118" y="1132205"/>
                  </a:lnTo>
                  <a:lnTo>
                    <a:pt x="1077712" y="1138238"/>
                  </a:lnTo>
                  <a:lnTo>
                    <a:pt x="1071352" y="1143953"/>
                  </a:lnTo>
                  <a:lnTo>
                    <a:pt x="1064992" y="1149033"/>
                  </a:lnTo>
                  <a:lnTo>
                    <a:pt x="1058631" y="1154113"/>
                  </a:lnTo>
                  <a:lnTo>
                    <a:pt x="1051953" y="1158558"/>
                  </a:lnTo>
                  <a:lnTo>
                    <a:pt x="1045275" y="1163003"/>
                  </a:lnTo>
                  <a:lnTo>
                    <a:pt x="1038279" y="1166813"/>
                  </a:lnTo>
                  <a:lnTo>
                    <a:pt x="1031283" y="1169988"/>
                  </a:lnTo>
                  <a:lnTo>
                    <a:pt x="1023650" y="1173163"/>
                  </a:lnTo>
                  <a:lnTo>
                    <a:pt x="1023650" y="1562101"/>
                  </a:lnTo>
                  <a:lnTo>
                    <a:pt x="1023650" y="1567816"/>
                  </a:lnTo>
                  <a:lnTo>
                    <a:pt x="1022378" y="1573848"/>
                  </a:lnTo>
                  <a:lnTo>
                    <a:pt x="1021424" y="1579246"/>
                  </a:lnTo>
                  <a:lnTo>
                    <a:pt x="1019198" y="1584961"/>
                  </a:lnTo>
                  <a:lnTo>
                    <a:pt x="1016654" y="1590041"/>
                  </a:lnTo>
                  <a:lnTo>
                    <a:pt x="1013792" y="1594803"/>
                  </a:lnTo>
                  <a:lnTo>
                    <a:pt x="1010294" y="1599566"/>
                  </a:lnTo>
                  <a:lnTo>
                    <a:pt x="1006796" y="1603376"/>
                  </a:lnTo>
                  <a:lnTo>
                    <a:pt x="1002344" y="1607186"/>
                  </a:lnTo>
                  <a:lnTo>
                    <a:pt x="997892" y="1610361"/>
                  </a:lnTo>
                  <a:lnTo>
                    <a:pt x="993439" y="1613536"/>
                  </a:lnTo>
                  <a:lnTo>
                    <a:pt x="988033" y="1616076"/>
                  </a:lnTo>
                  <a:lnTo>
                    <a:pt x="982627" y="1617981"/>
                  </a:lnTo>
                  <a:lnTo>
                    <a:pt x="977221" y="1619568"/>
                  </a:lnTo>
                  <a:lnTo>
                    <a:pt x="971179" y="1620203"/>
                  </a:lnTo>
                  <a:lnTo>
                    <a:pt x="965455" y="1620838"/>
                  </a:lnTo>
                  <a:lnTo>
                    <a:pt x="959413" y="1620203"/>
                  </a:lnTo>
                  <a:lnTo>
                    <a:pt x="953370" y="1619568"/>
                  </a:lnTo>
                  <a:lnTo>
                    <a:pt x="947964" y="1617981"/>
                  </a:lnTo>
                  <a:lnTo>
                    <a:pt x="942558" y="1616076"/>
                  </a:lnTo>
                  <a:lnTo>
                    <a:pt x="937470" y="1613536"/>
                  </a:lnTo>
                  <a:lnTo>
                    <a:pt x="932700" y="1610361"/>
                  </a:lnTo>
                  <a:lnTo>
                    <a:pt x="927930" y="1607186"/>
                  </a:lnTo>
                  <a:lnTo>
                    <a:pt x="923795" y="1603376"/>
                  </a:lnTo>
                  <a:lnTo>
                    <a:pt x="919979" y="1599566"/>
                  </a:lnTo>
                  <a:lnTo>
                    <a:pt x="916799" y="1594803"/>
                  </a:lnTo>
                  <a:lnTo>
                    <a:pt x="913619" y="1590041"/>
                  </a:lnTo>
                  <a:lnTo>
                    <a:pt x="911393" y="1584961"/>
                  </a:lnTo>
                  <a:lnTo>
                    <a:pt x="909485" y="1579246"/>
                  </a:lnTo>
                  <a:lnTo>
                    <a:pt x="907895" y="1573848"/>
                  </a:lnTo>
                  <a:lnTo>
                    <a:pt x="906941" y="1567816"/>
                  </a:lnTo>
                  <a:lnTo>
                    <a:pt x="906623" y="1562101"/>
                  </a:lnTo>
                  <a:lnTo>
                    <a:pt x="906623" y="1173163"/>
                  </a:lnTo>
                  <a:lnTo>
                    <a:pt x="899627" y="1169988"/>
                  </a:lnTo>
                  <a:lnTo>
                    <a:pt x="892313" y="1166813"/>
                  </a:lnTo>
                  <a:lnTo>
                    <a:pt x="885316" y="1163003"/>
                  </a:lnTo>
                  <a:lnTo>
                    <a:pt x="878638" y="1158558"/>
                  </a:lnTo>
                  <a:lnTo>
                    <a:pt x="871960" y="1154113"/>
                  </a:lnTo>
                  <a:lnTo>
                    <a:pt x="865282" y="1149033"/>
                  </a:lnTo>
                  <a:lnTo>
                    <a:pt x="858922" y="1143953"/>
                  </a:lnTo>
                  <a:lnTo>
                    <a:pt x="852879" y="1138238"/>
                  </a:lnTo>
                  <a:lnTo>
                    <a:pt x="847473" y="1132205"/>
                  </a:lnTo>
                  <a:lnTo>
                    <a:pt x="842385" y="1125855"/>
                  </a:lnTo>
                  <a:lnTo>
                    <a:pt x="837297" y="1119505"/>
                  </a:lnTo>
                  <a:lnTo>
                    <a:pt x="832845" y="1113473"/>
                  </a:lnTo>
                  <a:lnTo>
                    <a:pt x="828393" y="1106488"/>
                  </a:lnTo>
                  <a:lnTo>
                    <a:pt x="824577" y="1099503"/>
                  </a:lnTo>
                  <a:lnTo>
                    <a:pt x="821397" y="1092835"/>
                  </a:lnTo>
                  <a:lnTo>
                    <a:pt x="818216" y="1085850"/>
                  </a:lnTo>
                  <a:lnTo>
                    <a:pt x="815354" y="1078230"/>
                  </a:lnTo>
                  <a:lnTo>
                    <a:pt x="813128" y="1071245"/>
                  </a:lnTo>
                  <a:lnTo>
                    <a:pt x="811220" y="1063625"/>
                  </a:lnTo>
                  <a:lnTo>
                    <a:pt x="809630" y="1056323"/>
                  </a:lnTo>
                  <a:lnTo>
                    <a:pt x="808040" y="1048703"/>
                  </a:lnTo>
                  <a:lnTo>
                    <a:pt x="807086" y="1041400"/>
                  </a:lnTo>
                  <a:lnTo>
                    <a:pt x="806768" y="1033463"/>
                  </a:lnTo>
                  <a:lnTo>
                    <a:pt x="806450" y="1025843"/>
                  </a:lnTo>
                  <a:lnTo>
                    <a:pt x="806768" y="1018540"/>
                  </a:lnTo>
                  <a:lnTo>
                    <a:pt x="807086" y="1010920"/>
                  </a:lnTo>
                  <a:lnTo>
                    <a:pt x="808040" y="1002983"/>
                  </a:lnTo>
                  <a:lnTo>
                    <a:pt x="809630" y="995680"/>
                  </a:lnTo>
                  <a:lnTo>
                    <a:pt x="811220" y="988060"/>
                  </a:lnTo>
                  <a:lnTo>
                    <a:pt x="813128" y="981075"/>
                  </a:lnTo>
                  <a:lnTo>
                    <a:pt x="815354" y="973455"/>
                  </a:lnTo>
                  <a:lnTo>
                    <a:pt x="818216" y="966470"/>
                  </a:lnTo>
                  <a:lnTo>
                    <a:pt x="821397" y="959485"/>
                  </a:lnTo>
                  <a:lnTo>
                    <a:pt x="824577" y="952183"/>
                  </a:lnTo>
                  <a:lnTo>
                    <a:pt x="828393" y="945515"/>
                  </a:lnTo>
                  <a:lnTo>
                    <a:pt x="832845" y="938848"/>
                  </a:lnTo>
                  <a:lnTo>
                    <a:pt x="837297" y="932180"/>
                  </a:lnTo>
                  <a:lnTo>
                    <a:pt x="842385" y="925830"/>
                  </a:lnTo>
                  <a:lnTo>
                    <a:pt x="847473" y="920115"/>
                  </a:lnTo>
                  <a:lnTo>
                    <a:pt x="852879" y="914083"/>
                  </a:lnTo>
                  <a:lnTo>
                    <a:pt x="859240" y="908368"/>
                  </a:lnTo>
                  <a:lnTo>
                    <a:pt x="865282" y="902653"/>
                  </a:lnTo>
                  <a:lnTo>
                    <a:pt x="871960" y="897890"/>
                  </a:lnTo>
                  <a:lnTo>
                    <a:pt x="878638" y="893445"/>
                  </a:lnTo>
                  <a:lnTo>
                    <a:pt x="885316" y="889000"/>
                  </a:lnTo>
                  <a:lnTo>
                    <a:pt x="892313" y="885508"/>
                  </a:lnTo>
                  <a:lnTo>
                    <a:pt x="899627" y="882015"/>
                  </a:lnTo>
                  <a:lnTo>
                    <a:pt x="906941" y="878840"/>
                  </a:lnTo>
                  <a:lnTo>
                    <a:pt x="914573" y="875983"/>
                  </a:lnTo>
                  <a:lnTo>
                    <a:pt x="921887" y="873760"/>
                  </a:lnTo>
                  <a:lnTo>
                    <a:pt x="929520" y="872173"/>
                  </a:lnTo>
                  <a:lnTo>
                    <a:pt x="936834" y="870585"/>
                  </a:lnTo>
                  <a:lnTo>
                    <a:pt x="944784" y="869315"/>
                  </a:lnTo>
                  <a:lnTo>
                    <a:pt x="952734" y="868363"/>
                  </a:lnTo>
                  <a:lnTo>
                    <a:pt x="960685" y="868045"/>
                  </a:lnTo>
                  <a:lnTo>
                    <a:pt x="967999" y="867728"/>
                  </a:lnTo>
                  <a:lnTo>
                    <a:pt x="1216364" y="620078"/>
                  </a:lnTo>
                  <a:lnTo>
                    <a:pt x="1219862" y="616585"/>
                  </a:lnTo>
                  <a:lnTo>
                    <a:pt x="1223996" y="613410"/>
                  </a:lnTo>
                  <a:lnTo>
                    <a:pt x="1228130" y="610235"/>
                  </a:lnTo>
                  <a:lnTo>
                    <a:pt x="1232264" y="607060"/>
                  </a:lnTo>
                  <a:lnTo>
                    <a:pt x="1236398" y="604520"/>
                  </a:lnTo>
                  <a:lnTo>
                    <a:pt x="1240851" y="601980"/>
                  </a:lnTo>
                  <a:lnTo>
                    <a:pt x="1245621" y="599758"/>
                  </a:lnTo>
                  <a:lnTo>
                    <a:pt x="1250073" y="597535"/>
                  </a:lnTo>
                  <a:lnTo>
                    <a:pt x="1254843" y="596265"/>
                  </a:lnTo>
                  <a:lnTo>
                    <a:pt x="1259295" y="594678"/>
                  </a:lnTo>
                  <a:lnTo>
                    <a:pt x="1264065" y="593408"/>
                  </a:lnTo>
                  <a:lnTo>
                    <a:pt x="1268835" y="592138"/>
                  </a:lnTo>
                  <a:lnTo>
                    <a:pt x="1278694" y="590868"/>
                  </a:lnTo>
                  <a:lnTo>
                    <a:pt x="1288552" y="590550"/>
                  </a:lnTo>
                  <a:close/>
                  <a:moveTo>
                    <a:pt x="799395" y="26988"/>
                  </a:moveTo>
                  <a:lnTo>
                    <a:pt x="618825" y="785302"/>
                  </a:lnTo>
                  <a:lnTo>
                    <a:pt x="426196" y="592785"/>
                  </a:lnTo>
                  <a:lnTo>
                    <a:pt x="414454" y="608987"/>
                  </a:lnTo>
                  <a:lnTo>
                    <a:pt x="403030" y="625189"/>
                  </a:lnTo>
                  <a:lnTo>
                    <a:pt x="392240" y="641708"/>
                  </a:lnTo>
                  <a:lnTo>
                    <a:pt x="381450" y="658228"/>
                  </a:lnTo>
                  <a:lnTo>
                    <a:pt x="371295" y="674748"/>
                  </a:lnTo>
                  <a:lnTo>
                    <a:pt x="361775" y="691585"/>
                  </a:lnTo>
                  <a:lnTo>
                    <a:pt x="352254" y="709058"/>
                  </a:lnTo>
                  <a:lnTo>
                    <a:pt x="343369" y="726213"/>
                  </a:lnTo>
                  <a:lnTo>
                    <a:pt x="336387" y="741144"/>
                  </a:lnTo>
                  <a:lnTo>
                    <a:pt x="329088" y="756393"/>
                  </a:lnTo>
                  <a:lnTo>
                    <a:pt x="322741" y="771642"/>
                  </a:lnTo>
                  <a:lnTo>
                    <a:pt x="316711" y="786573"/>
                  </a:lnTo>
                  <a:lnTo>
                    <a:pt x="310365" y="801822"/>
                  </a:lnTo>
                  <a:lnTo>
                    <a:pt x="304652" y="817706"/>
                  </a:lnTo>
                  <a:lnTo>
                    <a:pt x="299257" y="832955"/>
                  </a:lnTo>
                  <a:lnTo>
                    <a:pt x="294180" y="848839"/>
                  </a:lnTo>
                  <a:lnTo>
                    <a:pt x="289420" y="864723"/>
                  </a:lnTo>
                  <a:lnTo>
                    <a:pt x="284977" y="880290"/>
                  </a:lnTo>
                  <a:lnTo>
                    <a:pt x="280851" y="896174"/>
                  </a:lnTo>
                  <a:lnTo>
                    <a:pt x="276726" y="912376"/>
                  </a:lnTo>
                  <a:lnTo>
                    <a:pt x="273235" y="927942"/>
                  </a:lnTo>
                  <a:lnTo>
                    <a:pt x="270062" y="944144"/>
                  </a:lnTo>
                  <a:lnTo>
                    <a:pt x="267523" y="960346"/>
                  </a:lnTo>
                  <a:lnTo>
                    <a:pt x="264667" y="976548"/>
                  </a:lnTo>
                  <a:lnTo>
                    <a:pt x="262128" y="992433"/>
                  </a:lnTo>
                  <a:lnTo>
                    <a:pt x="260224" y="1008634"/>
                  </a:lnTo>
                  <a:lnTo>
                    <a:pt x="258637" y="1024836"/>
                  </a:lnTo>
                  <a:lnTo>
                    <a:pt x="257050" y="1041038"/>
                  </a:lnTo>
                  <a:lnTo>
                    <a:pt x="256098" y="1057240"/>
                  </a:lnTo>
                  <a:lnTo>
                    <a:pt x="255464" y="1073760"/>
                  </a:lnTo>
                  <a:lnTo>
                    <a:pt x="254829" y="1089962"/>
                  </a:lnTo>
                  <a:lnTo>
                    <a:pt x="254829" y="1105846"/>
                  </a:lnTo>
                  <a:lnTo>
                    <a:pt x="254829" y="1122683"/>
                  </a:lnTo>
                  <a:lnTo>
                    <a:pt x="255464" y="1138568"/>
                  </a:lnTo>
                  <a:lnTo>
                    <a:pt x="256416" y="1155087"/>
                  </a:lnTo>
                  <a:lnTo>
                    <a:pt x="257050" y="1171289"/>
                  </a:lnTo>
                  <a:lnTo>
                    <a:pt x="258637" y="1187491"/>
                  </a:lnTo>
                  <a:lnTo>
                    <a:pt x="260224" y="1203693"/>
                  </a:lnTo>
                  <a:lnTo>
                    <a:pt x="262128" y="1219895"/>
                  </a:lnTo>
                  <a:lnTo>
                    <a:pt x="264667" y="1236097"/>
                  </a:lnTo>
                  <a:lnTo>
                    <a:pt x="267523" y="1251981"/>
                  </a:lnTo>
                  <a:lnTo>
                    <a:pt x="270379" y="1268183"/>
                  </a:lnTo>
                  <a:lnTo>
                    <a:pt x="273552" y="1284385"/>
                  </a:lnTo>
                  <a:lnTo>
                    <a:pt x="277361" y="1300269"/>
                  </a:lnTo>
                  <a:lnTo>
                    <a:pt x="281169" y="1316153"/>
                  </a:lnTo>
                  <a:lnTo>
                    <a:pt x="284977" y="1332038"/>
                  </a:lnTo>
                  <a:lnTo>
                    <a:pt x="289737" y="1347922"/>
                  </a:lnTo>
                  <a:lnTo>
                    <a:pt x="294497" y="1363488"/>
                  </a:lnTo>
                  <a:lnTo>
                    <a:pt x="299575" y="1379373"/>
                  </a:lnTo>
                  <a:lnTo>
                    <a:pt x="305287" y="1394622"/>
                  </a:lnTo>
                  <a:lnTo>
                    <a:pt x="310682" y="1410188"/>
                  </a:lnTo>
                  <a:lnTo>
                    <a:pt x="317029" y="1425437"/>
                  </a:lnTo>
                  <a:lnTo>
                    <a:pt x="323376" y="1440686"/>
                  </a:lnTo>
                  <a:lnTo>
                    <a:pt x="330040" y="1456252"/>
                  </a:lnTo>
                  <a:lnTo>
                    <a:pt x="337022" y="1471184"/>
                  </a:lnTo>
                  <a:lnTo>
                    <a:pt x="344003" y="1486115"/>
                  </a:lnTo>
                  <a:lnTo>
                    <a:pt x="351620" y="1501046"/>
                  </a:lnTo>
                  <a:lnTo>
                    <a:pt x="359553" y="1515660"/>
                  </a:lnTo>
                  <a:lnTo>
                    <a:pt x="367804" y="1530273"/>
                  </a:lnTo>
                  <a:lnTo>
                    <a:pt x="376373" y="1544887"/>
                  </a:lnTo>
                  <a:lnTo>
                    <a:pt x="384941" y="1558865"/>
                  </a:lnTo>
                  <a:lnTo>
                    <a:pt x="394461" y="1573161"/>
                  </a:lnTo>
                  <a:lnTo>
                    <a:pt x="403982" y="1587139"/>
                  </a:lnTo>
                  <a:lnTo>
                    <a:pt x="413819" y="1601117"/>
                  </a:lnTo>
                  <a:lnTo>
                    <a:pt x="423657" y="1614777"/>
                  </a:lnTo>
                  <a:lnTo>
                    <a:pt x="434130" y="1628120"/>
                  </a:lnTo>
                  <a:lnTo>
                    <a:pt x="444919" y="1641780"/>
                  </a:lnTo>
                  <a:lnTo>
                    <a:pt x="455709" y="1655123"/>
                  </a:lnTo>
                  <a:lnTo>
                    <a:pt x="466816" y="1668148"/>
                  </a:lnTo>
                  <a:lnTo>
                    <a:pt x="478558" y="1680856"/>
                  </a:lnTo>
                  <a:lnTo>
                    <a:pt x="490300" y="1693563"/>
                  </a:lnTo>
                  <a:lnTo>
                    <a:pt x="502676" y="1706270"/>
                  </a:lnTo>
                  <a:lnTo>
                    <a:pt x="512832" y="1716119"/>
                  </a:lnTo>
                  <a:lnTo>
                    <a:pt x="522987" y="1725967"/>
                  </a:lnTo>
                  <a:lnTo>
                    <a:pt x="533776" y="1735497"/>
                  </a:lnTo>
                  <a:lnTo>
                    <a:pt x="544249" y="1744710"/>
                  </a:lnTo>
                  <a:lnTo>
                    <a:pt x="555039" y="1753923"/>
                  </a:lnTo>
                  <a:lnTo>
                    <a:pt x="565511" y="1762818"/>
                  </a:lnTo>
                  <a:lnTo>
                    <a:pt x="587725" y="1780291"/>
                  </a:lnTo>
                  <a:lnTo>
                    <a:pt x="609939" y="1796811"/>
                  </a:lnTo>
                  <a:lnTo>
                    <a:pt x="633106" y="1812695"/>
                  </a:lnTo>
                  <a:lnTo>
                    <a:pt x="656589" y="1827626"/>
                  </a:lnTo>
                  <a:lnTo>
                    <a:pt x="680073" y="1841604"/>
                  </a:lnTo>
                  <a:lnTo>
                    <a:pt x="704509" y="1854629"/>
                  </a:lnTo>
                  <a:lnTo>
                    <a:pt x="728944" y="1867337"/>
                  </a:lnTo>
                  <a:lnTo>
                    <a:pt x="753697" y="1878774"/>
                  </a:lnTo>
                  <a:lnTo>
                    <a:pt x="778768" y="1889257"/>
                  </a:lnTo>
                  <a:lnTo>
                    <a:pt x="804155" y="1899741"/>
                  </a:lnTo>
                  <a:lnTo>
                    <a:pt x="829543" y="1908636"/>
                  </a:lnTo>
                  <a:lnTo>
                    <a:pt x="855566" y="1916896"/>
                  </a:lnTo>
                  <a:lnTo>
                    <a:pt x="881906" y="1923885"/>
                  </a:lnTo>
                  <a:lnTo>
                    <a:pt x="908245" y="1930556"/>
                  </a:lnTo>
                  <a:lnTo>
                    <a:pt x="934585" y="1936592"/>
                  </a:lnTo>
                  <a:lnTo>
                    <a:pt x="961242" y="1941357"/>
                  </a:lnTo>
                  <a:lnTo>
                    <a:pt x="988217" y="1945805"/>
                  </a:lnTo>
                  <a:lnTo>
                    <a:pt x="1014874" y="1948982"/>
                  </a:lnTo>
                  <a:lnTo>
                    <a:pt x="1042165" y="1951206"/>
                  </a:lnTo>
                  <a:lnTo>
                    <a:pt x="1068823" y="1952794"/>
                  </a:lnTo>
                  <a:lnTo>
                    <a:pt x="1095797" y="1953112"/>
                  </a:lnTo>
                  <a:lnTo>
                    <a:pt x="1123089" y="1953112"/>
                  </a:lnTo>
                  <a:lnTo>
                    <a:pt x="1150063" y="1951841"/>
                  </a:lnTo>
                  <a:lnTo>
                    <a:pt x="1177355" y="1950253"/>
                  </a:lnTo>
                  <a:lnTo>
                    <a:pt x="1204012" y="1947711"/>
                  </a:lnTo>
                  <a:lnTo>
                    <a:pt x="1231304" y="1944217"/>
                  </a:lnTo>
                  <a:lnTo>
                    <a:pt x="1257961" y="1939451"/>
                  </a:lnTo>
                  <a:lnTo>
                    <a:pt x="1284618" y="1934368"/>
                  </a:lnTo>
                  <a:lnTo>
                    <a:pt x="1311275" y="1928015"/>
                  </a:lnTo>
                  <a:lnTo>
                    <a:pt x="1258913" y="2147853"/>
                  </a:lnTo>
                  <a:lnTo>
                    <a:pt x="1246219" y="2200588"/>
                  </a:lnTo>
                  <a:lnTo>
                    <a:pt x="1220514" y="2203130"/>
                  </a:lnTo>
                  <a:lnTo>
                    <a:pt x="1195126" y="2205989"/>
                  </a:lnTo>
                  <a:lnTo>
                    <a:pt x="1169104" y="2207895"/>
                  </a:lnTo>
                  <a:lnTo>
                    <a:pt x="1143082" y="2209166"/>
                  </a:lnTo>
                  <a:lnTo>
                    <a:pt x="1117694" y="2209801"/>
                  </a:lnTo>
                  <a:lnTo>
                    <a:pt x="1091672" y="2209801"/>
                  </a:lnTo>
                  <a:lnTo>
                    <a:pt x="1065649" y="2209483"/>
                  </a:lnTo>
                  <a:lnTo>
                    <a:pt x="1039627" y="2208530"/>
                  </a:lnTo>
                  <a:lnTo>
                    <a:pt x="1013287" y="2206307"/>
                  </a:lnTo>
                  <a:lnTo>
                    <a:pt x="987265" y="2204083"/>
                  </a:lnTo>
                  <a:lnTo>
                    <a:pt x="961242" y="2201224"/>
                  </a:lnTo>
                  <a:lnTo>
                    <a:pt x="935537" y="2197411"/>
                  </a:lnTo>
                  <a:lnTo>
                    <a:pt x="909832" y="2193282"/>
                  </a:lnTo>
                  <a:lnTo>
                    <a:pt x="883810" y="2188199"/>
                  </a:lnTo>
                  <a:lnTo>
                    <a:pt x="857787" y="2182798"/>
                  </a:lnTo>
                  <a:lnTo>
                    <a:pt x="832400" y="2176762"/>
                  </a:lnTo>
                  <a:lnTo>
                    <a:pt x="832717" y="2174856"/>
                  </a:lnTo>
                  <a:lnTo>
                    <a:pt x="814946" y="2170091"/>
                  </a:lnTo>
                  <a:lnTo>
                    <a:pt x="797808" y="2165325"/>
                  </a:lnTo>
                  <a:lnTo>
                    <a:pt x="780037" y="2160242"/>
                  </a:lnTo>
                  <a:lnTo>
                    <a:pt x="762583" y="2154842"/>
                  </a:lnTo>
                  <a:lnTo>
                    <a:pt x="745446" y="2149441"/>
                  </a:lnTo>
                  <a:lnTo>
                    <a:pt x="727992" y="2143087"/>
                  </a:lnTo>
                  <a:lnTo>
                    <a:pt x="710856" y="2136734"/>
                  </a:lnTo>
                  <a:lnTo>
                    <a:pt x="693719" y="2130380"/>
                  </a:lnTo>
                  <a:lnTo>
                    <a:pt x="676900" y="2123391"/>
                  </a:lnTo>
                  <a:lnTo>
                    <a:pt x="660080" y="2116084"/>
                  </a:lnTo>
                  <a:lnTo>
                    <a:pt x="642943" y="2108777"/>
                  </a:lnTo>
                  <a:lnTo>
                    <a:pt x="626441" y="2100835"/>
                  </a:lnTo>
                  <a:lnTo>
                    <a:pt x="609939" y="2092893"/>
                  </a:lnTo>
                  <a:lnTo>
                    <a:pt x="593437" y="2084633"/>
                  </a:lnTo>
                  <a:lnTo>
                    <a:pt x="577253" y="2076056"/>
                  </a:lnTo>
                  <a:lnTo>
                    <a:pt x="561385" y="2067478"/>
                  </a:lnTo>
                  <a:lnTo>
                    <a:pt x="545201" y="2057948"/>
                  </a:lnTo>
                  <a:lnTo>
                    <a:pt x="529016" y="2048417"/>
                  </a:lnTo>
                  <a:lnTo>
                    <a:pt x="513149" y="2038887"/>
                  </a:lnTo>
                  <a:lnTo>
                    <a:pt x="497916" y="2028721"/>
                  </a:lnTo>
                  <a:lnTo>
                    <a:pt x="482049" y="2018555"/>
                  </a:lnTo>
                  <a:lnTo>
                    <a:pt x="466816" y="2007754"/>
                  </a:lnTo>
                  <a:lnTo>
                    <a:pt x="451901" y="1996952"/>
                  </a:lnTo>
                  <a:lnTo>
                    <a:pt x="436668" y="1985833"/>
                  </a:lnTo>
                  <a:lnTo>
                    <a:pt x="422070" y="1974397"/>
                  </a:lnTo>
                  <a:lnTo>
                    <a:pt x="407155" y="1962642"/>
                  </a:lnTo>
                  <a:lnTo>
                    <a:pt x="392557" y="1950888"/>
                  </a:lnTo>
                  <a:lnTo>
                    <a:pt x="378277" y="1938498"/>
                  </a:lnTo>
                  <a:lnTo>
                    <a:pt x="364313" y="1926109"/>
                  </a:lnTo>
                  <a:lnTo>
                    <a:pt x="350033" y="1913083"/>
                  </a:lnTo>
                  <a:lnTo>
                    <a:pt x="336387" y="1900058"/>
                  </a:lnTo>
                  <a:lnTo>
                    <a:pt x="322424" y="1886716"/>
                  </a:lnTo>
                  <a:lnTo>
                    <a:pt x="305604" y="1869243"/>
                  </a:lnTo>
                  <a:lnTo>
                    <a:pt x="289420" y="1852088"/>
                  </a:lnTo>
                  <a:lnTo>
                    <a:pt x="273235" y="1833980"/>
                  </a:lnTo>
                  <a:lnTo>
                    <a:pt x="258002" y="1815554"/>
                  </a:lnTo>
                  <a:lnTo>
                    <a:pt x="242452" y="1797446"/>
                  </a:lnTo>
                  <a:lnTo>
                    <a:pt x="228172" y="1779020"/>
                  </a:lnTo>
                  <a:lnTo>
                    <a:pt x="213891" y="1760277"/>
                  </a:lnTo>
                  <a:lnTo>
                    <a:pt x="200245" y="1741216"/>
                  </a:lnTo>
                  <a:lnTo>
                    <a:pt x="187234" y="1721837"/>
                  </a:lnTo>
                  <a:lnTo>
                    <a:pt x="174223" y="1702141"/>
                  </a:lnTo>
                  <a:lnTo>
                    <a:pt x="161846" y="1682444"/>
                  </a:lnTo>
                  <a:lnTo>
                    <a:pt x="150105" y="1662748"/>
                  </a:lnTo>
                  <a:lnTo>
                    <a:pt x="138363" y="1642734"/>
                  </a:lnTo>
                  <a:lnTo>
                    <a:pt x="127573" y="1622402"/>
                  </a:lnTo>
                  <a:lnTo>
                    <a:pt x="117101" y="1602388"/>
                  </a:lnTo>
                  <a:lnTo>
                    <a:pt x="106946" y="1581420"/>
                  </a:lnTo>
                  <a:lnTo>
                    <a:pt x="97425" y="1560453"/>
                  </a:lnTo>
                  <a:lnTo>
                    <a:pt x="87905" y="1539486"/>
                  </a:lnTo>
                  <a:lnTo>
                    <a:pt x="79336" y="1518836"/>
                  </a:lnTo>
                  <a:lnTo>
                    <a:pt x="71085" y="1497551"/>
                  </a:lnTo>
                  <a:lnTo>
                    <a:pt x="63152" y="1476267"/>
                  </a:lnTo>
                  <a:lnTo>
                    <a:pt x="56170" y="1454664"/>
                  </a:lnTo>
                  <a:lnTo>
                    <a:pt x="49189" y="1432744"/>
                  </a:lnTo>
                  <a:lnTo>
                    <a:pt x="42842" y="1411141"/>
                  </a:lnTo>
                  <a:lnTo>
                    <a:pt x="36495" y="1389539"/>
                  </a:lnTo>
                  <a:lnTo>
                    <a:pt x="31100" y="1367618"/>
                  </a:lnTo>
                  <a:lnTo>
                    <a:pt x="25705" y="1345380"/>
                  </a:lnTo>
                  <a:lnTo>
                    <a:pt x="21262" y="1323460"/>
                  </a:lnTo>
                  <a:lnTo>
                    <a:pt x="17137" y="1301222"/>
                  </a:lnTo>
                  <a:lnTo>
                    <a:pt x="13328" y="1278984"/>
                  </a:lnTo>
                  <a:lnTo>
                    <a:pt x="10155" y="1256746"/>
                  </a:lnTo>
                  <a:lnTo>
                    <a:pt x="7299" y="1234508"/>
                  </a:lnTo>
                  <a:lnTo>
                    <a:pt x="5077" y="1211953"/>
                  </a:lnTo>
                  <a:lnTo>
                    <a:pt x="2856" y="1189397"/>
                  </a:lnTo>
                  <a:lnTo>
                    <a:pt x="1587" y="1167159"/>
                  </a:lnTo>
                  <a:lnTo>
                    <a:pt x="317" y="1144604"/>
                  </a:lnTo>
                  <a:lnTo>
                    <a:pt x="0" y="1122048"/>
                  </a:lnTo>
                  <a:lnTo>
                    <a:pt x="0" y="1099810"/>
                  </a:lnTo>
                  <a:lnTo>
                    <a:pt x="0" y="1077254"/>
                  </a:lnTo>
                  <a:lnTo>
                    <a:pt x="635" y="1054699"/>
                  </a:lnTo>
                  <a:lnTo>
                    <a:pt x="2221" y="1032461"/>
                  </a:lnTo>
                  <a:lnTo>
                    <a:pt x="3808" y="1009905"/>
                  </a:lnTo>
                  <a:lnTo>
                    <a:pt x="5712" y="987350"/>
                  </a:lnTo>
                  <a:lnTo>
                    <a:pt x="8568" y="965429"/>
                  </a:lnTo>
                  <a:lnTo>
                    <a:pt x="11742" y="942874"/>
                  </a:lnTo>
                  <a:lnTo>
                    <a:pt x="14915" y="920636"/>
                  </a:lnTo>
                  <a:lnTo>
                    <a:pt x="19041" y="898398"/>
                  </a:lnTo>
                  <a:lnTo>
                    <a:pt x="23484" y="876478"/>
                  </a:lnTo>
                  <a:lnTo>
                    <a:pt x="28244" y="854240"/>
                  </a:lnTo>
                  <a:lnTo>
                    <a:pt x="33639" y="832319"/>
                  </a:lnTo>
                  <a:lnTo>
                    <a:pt x="39351" y="810717"/>
                  </a:lnTo>
                  <a:lnTo>
                    <a:pt x="45380" y="788479"/>
                  </a:lnTo>
                  <a:lnTo>
                    <a:pt x="52045" y="766876"/>
                  </a:lnTo>
                  <a:lnTo>
                    <a:pt x="59344" y="745591"/>
                  </a:lnTo>
                  <a:lnTo>
                    <a:pt x="66643" y="723989"/>
                  </a:lnTo>
                  <a:lnTo>
                    <a:pt x="74894" y="702704"/>
                  </a:lnTo>
                  <a:lnTo>
                    <a:pt x="83145" y="681737"/>
                  </a:lnTo>
                  <a:lnTo>
                    <a:pt x="92348" y="660452"/>
                  </a:lnTo>
                  <a:lnTo>
                    <a:pt x="101868" y="639802"/>
                  </a:lnTo>
                  <a:lnTo>
                    <a:pt x="111706" y="619153"/>
                  </a:lnTo>
                  <a:lnTo>
                    <a:pt x="121861" y="598821"/>
                  </a:lnTo>
                  <a:lnTo>
                    <a:pt x="132333" y="578171"/>
                  </a:lnTo>
                  <a:lnTo>
                    <a:pt x="143758" y="558157"/>
                  </a:lnTo>
                  <a:lnTo>
                    <a:pt x="155182" y="538143"/>
                  </a:lnTo>
                  <a:lnTo>
                    <a:pt x="165337" y="521623"/>
                  </a:lnTo>
                  <a:lnTo>
                    <a:pt x="175810" y="505422"/>
                  </a:lnTo>
                  <a:lnTo>
                    <a:pt x="186282" y="489220"/>
                  </a:lnTo>
                  <a:lnTo>
                    <a:pt x="197389" y="473018"/>
                  </a:lnTo>
                  <a:lnTo>
                    <a:pt x="208814" y="457451"/>
                  </a:lnTo>
                  <a:lnTo>
                    <a:pt x="220238" y="441567"/>
                  </a:lnTo>
                  <a:lnTo>
                    <a:pt x="231980" y="425683"/>
                  </a:lnTo>
                  <a:lnTo>
                    <a:pt x="244039" y="410434"/>
                  </a:lnTo>
                  <a:lnTo>
                    <a:pt x="41255" y="207115"/>
                  </a:lnTo>
                  <a:lnTo>
                    <a:pt x="799395" y="26988"/>
                  </a:lnTo>
                  <a:close/>
                  <a:moveTo>
                    <a:pt x="1115113" y="0"/>
                  </a:moveTo>
                  <a:lnTo>
                    <a:pt x="1141155" y="953"/>
                  </a:lnTo>
                  <a:lnTo>
                    <a:pt x="1167196" y="1906"/>
                  </a:lnTo>
                  <a:lnTo>
                    <a:pt x="1193555" y="3494"/>
                  </a:lnTo>
                  <a:lnTo>
                    <a:pt x="1219596" y="6035"/>
                  </a:lnTo>
                  <a:lnTo>
                    <a:pt x="1245320" y="9212"/>
                  </a:lnTo>
                  <a:lnTo>
                    <a:pt x="1271044" y="12706"/>
                  </a:lnTo>
                  <a:lnTo>
                    <a:pt x="1297085" y="17152"/>
                  </a:lnTo>
                  <a:lnTo>
                    <a:pt x="1323126" y="21599"/>
                  </a:lnTo>
                  <a:lnTo>
                    <a:pt x="1348532" y="27317"/>
                  </a:lnTo>
                  <a:lnTo>
                    <a:pt x="1374574" y="33670"/>
                  </a:lnTo>
                  <a:lnTo>
                    <a:pt x="1392676" y="38434"/>
                  </a:lnTo>
                  <a:lnTo>
                    <a:pt x="1410460" y="42881"/>
                  </a:lnTo>
                  <a:lnTo>
                    <a:pt x="1428244" y="48599"/>
                  </a:lnTo>
                  <a:lnTo>
                    <a:pt x="1445711" y="53999"/>
                  </a:lnTo>
                  <a:lnTo>
                    <a:pt x="1463495" y="60034"/>
                  </a:lnTo>
                  <a:lnTo>
                    <a:pt x="1480962" y="66387"/>
                  </a:lnTo>
                  <a:lnTo>
                    <a:pt x="1498746" y="72422"/>
                  </a:lnTo>
                  <a:lnTo>
                    <a:pt x="1515578" y="79092"/>
                  </a:lnTo>
                  <a:lnTo>
                    <a:pt x="1532727" y="86398"/>
                  </a:lnTo>
                  <a:lnTo>
                    <a:pt x="1549876" y="93703"/>
                  </a:lnTo>
                  <a:lnTo>
                    <a:pt x="1566708" y="101327"/>
                  </a:lnTo>
                  <a:lnTo>
                    <a:pt x="1583222" y="109585"/>
                  </a:lnTo>
                  <a:lnTo>
                    <a:pt x="1600053" y="117526"/>
                  </a:lnTo>
                  <a:lnTo>
                    <a:pt x="1616250" y="126103"/>
                  </a:lnTo>
                  <a:lnTo>
                    <a:pt x="1632764" y="134679"/>
                  </a:lnTo>
                  <a:lnTo>
                    <a:pt x="1648960" y="143890"/>
                  </a:lnTo>
                  <a:lnTo>
                    <a:pt x="1665157" y="152784"/>
                  </a:lnTo>
                  <a:lnTo>
                    <a:pt x="1681035" y="162631"/>
                  </a:lnTo>
                  <a:lnTo>
                    <a:pt x="1696597" y="172478"/>
                  </a:lnTo>
                  <a:lnTo>
                    <a:pt x="1712158" y="182325"/>
                  </a:lnTo>
                  <a:lnTo>
                    <a:pt x="1727402" y="193124"/>
                  </a:lnTo>
                  <a:lnTo>
                    <a:pt x="1742645" y="203606"/>
                  </a:lnTo>
                  <a:lnTo>
                    <a:pt x="1757572" y="214406"/>
                  </a:lnTo>
                  <a:lnTo>
                    <a:pt x="1772498" y="225206"/>
                  </a:lnTo>
                  <a:lnTo>
                    <a:pt x="1787106" y="236641"/>
                  </a:lnTo>
                  <a:lnTo>
                    <a:pt x="1801715" y="248711"/>
                  </a:lnTo>
                  <a:lnTo>
                    <a:pt x="1816323" y="260464"/>
                  </a:lnTo>
                  <a:lnTo>
                    <a:pt x="1830614" y="272534"/>
                  </a:lnTo>
                  <a:lnTo>
                    <a:pt x="1844270" y="284922"/>
                  </a:lnTo>
                  <a:lnTo>
                    <a:pt x="1857926" y="297310"/>
                  </a:lnTo>
                  <a:lnTo>
                    <a:pt x="1871582" y="310333"/>
                  </a:lnTo>
                  <a:lnTo>
                    <a:pt x="1884920" y="323356"/>
                  </a:lnTo>
                  <a:lnTo>
                    <a:pt x="1901751" y="340826"/>
                  </a:lnTo>
                  <a:lnTo>
                    <a:pt x="1918265" y="358296"/>
                  </a:lnTo>
                  <a:lnTo>
                    <a:pt x="1934144" y="376084"/>
                  </a:lnTo>
                  <a:lnTo>
                    <a:pt x="1949706" y="394190"/>
                  </a:lnTo>
                  <a:lnTo>
                    <a:pt x="1964632" y="412295"/>
                  </a:lnTo>
                  <a:lnTo>
                    <a:pt x="1979240" y="431036"/>
                  </a:lnTo>
                  <a:lnTo>
                    <a:pt x="1993531" y="449776"/>
                  </a:lnTo>
                  <a:lnTo>
                    <a:pt x="2007187" y="468835"/>
                  </a:lnTo>
                  <a:lnTo>
                    <a:pt x="2020525" y="487893"/>
                  </a:lnTo>
                  <a:lnTo>
                    <a:pt x="2033228" y="507587"/>
                  </a:lnTo>
                  <a:lnTo>
                    <a:pt x="2045931" y="527280"/>
                  </a:lnTo>
                  <a:lnTo>
                    <a:pt x="2057682" y="546974"/>
                  </a:lnTo>
                  <a:lnTo>
                    <a:pt x="2069114" y="567303"/>
                  </a:lnTo>
                  <a:lnTo>
                    <a:pt x="2080230" y="587314"/>
                  </a:lnTo>
                  <a:lnTo>
                    <a:pt x="2090710" y="607643"/>
                  </a:lnTo>
                  <a:lnTo>
                    <a:pt x="2100555" y="628607"/>
                  </a:lnTo>
                  <a:lnTo>
                    <a:pt x="2110399" y="648936"/>
                  </a:lnTo>
                  <a:lnTo>
                    <a:pt x="2119609" y="670218"/>
                  </a:lnTo>
                  <a:lnTo>
                    <a:pt x="2128184" y="691182"/>
                  </a:lnTo>
                  <a:lnTo>
                    <a:pt x="2136441" y="712464"/>
                  </a:lnTo>
                  <a:lnTo>
                    <a:pt x="2144380" y="733745"/>
                  </a:lnTo>
                  <a:lnTo>
                    <a:pt x="2151684" y="755345"/>
                  </a:lnTo>
                  <a:lnTo>
                    <a:pt x="2158354" y="776627"/>
                  </a:lnTo>
                  <a:lnTo>
                    <a:pt x="2165023" y="798544"/>
                  </a:lnTo>
                  <a:lnTo>
                    <a:pt x="2171057" y="820461"/>
                  </a:lnTo>
                  <a:lnTo>
                    <a:pt x="2176455" y="842378"/>
                  </a:lnTo>
                  <a:lnTo>
                    <a:pt x="2181537" y="863977"/>
                  </a:lnTo>
                  <a:lnTo>
                    <a:pt x="2186300" y="886530"/>
                  </a:lnTo>
                  <a:lnTo>
                    <a:pt x="2190429" y="908447"/>
                  </a:lnTo>
                  <a:lnTo>
                    <a:pt x="2194240" y="930681"/>
                  </a:lnTo>
                  <a:lnTo>
                    <a:pt x="2197416" y="952916"/>
                  </a:lnTo>
                  <a:lnTo>
                    <a:pt x="2200591" y="975151"/>
                  </a:lnTo>
                  <a:lnTo>
                    <a:pt x="2202814" y="997703"/>
                  </a:lnTo>
                  <a:lnTo>
                    <a:pt x="2204402" y="1019938"/>
                  </a:lnTo>
                  <a:lnTo>
                    <a:pt x="2205990" y="1042490"/>
                  </a:lnTo>
                  <a:lnTo>
                    <a:pt x="2207260" y="1065043"/>
                  </a:lnTo>
                  <a:lnTo>
                    <a:pt x="2207578" y="1087277"/>
                  </a:lnTo>
                  <a:lnTo>
                    <a:pt x="2208213" y="1109830"/>
                  </a:lnTo>
                  <a:lnTo>
                    <a:pt x="2207578" y="1132382"/>
                  </a:lnTo>
                  <a:lnTo>
                    <a:pt x="2206943" y="1154617"/>
                  </a:lnTo>
                  <a:lnTo>
                    <a:pt x="2205673" y="1177169"/>
                  </a:lnTo>
                  <a:lnTo>
                    <a:pt x="2203767" y="1199721"/>
                  </a:lnTo>
                  <a:lnTo>
                    <a:pt x="2201862" y="1221956"/>
                  </a:lnTo>
                  <a:lnTo>
                    <a:pt x="2199003" y="1244508"/>
                  </a:lnTo>
                  <a:lnTo>
                    <a:pt x="2195828" y="1267061"/>
                  </a:lnTo>
                  <a:lnTo>
                    <a:pt x="2192652" y="1288978"/>
                  </a:lnTo>
                  <a:lnTo>
                    <a:pt x="2188841" y="1310895"/>
                  </a:lnTo>
                  <a:lnTo>
                    <a:pt x="2184077" y="1333447"/>
                  </a:lnTo>
                  <a:lnTo>
                    <a:pt x="2179314" y="1355047"/>
                  </a:lnTo>
                  <a:lnTo>
                    <a:pt x="2173915" y="1377281"/>
                  </a:lnTo>
                  <a:lnTo>
                    <a:pt x="2168198" y="1399198"/>
                  </a:lnTo>
                  <a:lnTo>
                    <a:pt x="2162165" y="1420798"/>
                  </a:lnTo>
                  <a:lnTo>
                    <a:pt x="2155178" y="1442397"/>
                  </a:lnTo>
                  <a:lnTo>
                    <a:pt x="2148191" y="1464314"/>
                  </a:lnTo>
                  <a:lnTo>
                    <a:pt x="2140887" y="1485596"/>
                  </a:lnTo>
                  <a:lnTo>
                    <a:pt x="2132630" y="1506878"/>
                  </a:lnTo>
                  <a:lnTo>
                    <a:pt x="2124055" y="1527842"/>
                  </a:lnTo>
                  <a:lnTo>
                    <a:pt x="2115163" y="1548806"/>
                  </a:lnTo>
                  <a:lnTo>
                    <a:pt x="2105636" y="1569770"/>
                  </a:lnTo>
                  <a:lnTo>
                    <a:pt x="2095791" y="1590735"/>
                  </a:lnTo>
                  <a:lnTo>
                    <a:pt x="2085628" y="1611063"/>
                  </a:lnTo>
                  <a:lnTo>
                    <a:pt x="2075148" y="1631710"/>
                  </a:lnTo>
                  <a:lnTo>
                    <a:pt x="2063716" y="1651721"/>
                  </a:lnTo>
                  <a:lnTo>
                    <a:pt x="2052283" y="1671732"/>
                  </a:lnTo>
                  <a:lnTo>
                    <a:pt x="2041803" y="1687932"/>
                  </a:lnTo>
                  <a:lnTo>
                    <a:pt x="2031640" y="1704449"/>
                  </a:lnTo>
                  <a:lnTo>
                    <a:pt x="2021160" y="1720649"/>
                  </a:lnTo>
                  <a:lnTo>
                    <a:pt x="2010045" y="1736848"/>
                  </a:lnTo>
                  <a:lnTo>
                    <a:pt x="1998930" y="1752413"/>
                  </a:lnTo>
                  <a:lnTo>
                    <a:pt x="1987180" y="1768295"/>
                  </a:lnTo>
                  <a:lnTo>
                    <a:pt x="1975429" y="1783541"/>
                  </a:lnTo>
                  <a:lnTo>
                    <a:pt x="1963044" y="1798788"/>
                  </a:lnTo>
                  <a:lnTo>
                    <a:pt x="2166293" y="2002394"/>
                  </a:lnTo>
                  <a:lnTo>
                    <a:pt x="1407602" y="2182813"/>
                  </a:lnTo>
                  <a:lnTo>
                    <a:pt x="1588303" y="1424292"/>
                  </a:lnTo>
                  <a:lnTo>
                    <a:pt x="1780755" y="1616463"/>
                  </a:lnTo>
                  <a:lnTo>
                    <a:pt x="1792823" y="1600899"/>
                  </a:lnTo>
                  <a:lnTo>
                    <a:pt x="1804255" y="1584699"/>
                  </a:lnTo>
                  <a:lnTo>
                    <a:pt x="1815053" y="1568182"/>
                  </a:lnTo>
                  <a:lnTo>
                    <a:pt x="1825851" y="1551665"/>
                  </a:lnTo>
                  <a:lnTo>
                    <a:pt x="1836013" y="1534830"/>
                  </a:lnTo>
                  <a:lnTo>
                    <a:pt x="1845540" y="1517678"/>
                  </a:lnTo>
                  <a:lnTo>
                    <a:pt x="1855068" y="1500525"/>
                  </a:lnTo>
                  <a:lnTo>
                    <a:pt x="1863960" y="1483055"/>
                  </a:lnTo>
                  <a:lnTo>
                    <a:pt x="1870946" y="1468126"/>
                  </a:lnTo>
                  <a:lnTo>
                    <a:pt x="1878251" y="1453197"/>
                  </a:lnTo>
                  <a:lnTo>
                    <a:pt x="1884602" y="1438268"/>
                  </a:lnTo>
                  <a:lnTo>
                    <a:pt x="1891271" y="1422704"/>
                  </a:lnTo>
                  <a:lnTo>
                    <a:pt x="1896988" y="1407457"/>
                  </a:lnTo>
                  <a:lnTo>
                    <a:pt x="1902704" y="1392210"/>
                  </a:lnTo>
                  <a:lnTo>
                    <a:pt x="1908103" y="1376328"/>
                  </a:lnTo>
                  <a:lnTo>
                    <a:pt x="1913184" y="1360764"/>
                  </a:lnTo>
                  <a:lnTo>
                    <a:pt x="1917948" y="1344882"/>
                  </a:lnTo>
                  <a:lnTo>
                    <a:pt x="1922712" y="1329000"/>
                  </a:lnTo>
                  <a:lnTo>
                    <a:pt x="1926522" y="1313436"/>
                  </a:lnTo>
                  <a:lnTo>
                    <a:pt x="1930651" y="1297554"/>
                  </a:lnTo>
                  <a:lnTo>
                    <a:pt x="1934144" y="1281354"/>
                  </a:lnTo>
                  <a:lnTo>
                    <a:pt x="1937320" y="1265473"/>
                  </a:lnTo>
                  <a:lnTo>
                    <a:pt x="1940496" y="1249591"/>
                  </a:lnTo>
                  <a:lnTo>
                    <a:pt x="1942719" y="1233391"/>
                  </a:lnTo>
                  <a:lnTo>
                    <a:pt x="1944942" y="1217191"/>
                  </a:lnTo>
                  <a:lnTo>
                    <a:pt x="1947165" y="1200992"/>
                  </a:lnTo>
                  <a:lnTo>
                    <a:pt x="1949070" y="1184475"/>
                  </a:lnTo>
                  <a:lnTo>
                    <a:pt x="1950341" y="1168593"/>
                  </a:lnTo>
                  <a:lnTo>
                    <a:pt x="1951293" y="1152393"/>
                  </a:lnTo>
                  <a:lnTo>
                    <a:pt x="1952246" y="1135876"/>
                  </a:lnTo>
                  <a:lnTo>
                    <a:pt x="1952564" y="1119676"/>
                  </a:lnTo>
                  <a:lnTo>
                    <a:pt x="1952564" y="1103477"/>
                  </a:lnTo>
                  <a:lnTo>
                    <a:pt x="1952564" y="1086960"/>
                  </a:lnTo>
                  <a:lnTo>
                    <a:pt x="1952246" y="1070760"/>
                  </a:lnTo>
                  <a:lnTo>
                    <a:pt x="1951293" y="1054560"/>
                  </a:lnTo>
                  <a:lnTo>
                    <a:pt x="1950341" y="1038043"/>
                  </a:lnTo>
                  <a:lnTo>
                    <a:pt x="1948753" y="1021844"/>
                  </a:lnTo>
                  <a:lnTo>
                    <a:pt x="1947165" y="1005962"/>
                  </a:lnTo>
                  <a:lnTo>
                    <a:pt x="1944942" y="989762"/>
                  </a:lnTo>
                  <a:lnTo>
                    <a:pt x="1942719" y="973563"/>
                  </a:lnTo>
                  <a:lnTo>
                    <a:pt x="1939861" y="957363"/>
                  </a:lnTo>
                  <a:lnTo>
                    <a:pt x="1937320" y="941163"/>
                  </a:lnTo>
                  <a:lnTo>
                    <a:pt x="1933509" y="925599"/>
                  </a:lnTo>
                  <a:lnTo>
                    <a:pt x="1930016" y="909400"/>
                  </a:lnTo>
                  <a:lnTo>
                    <a:pt x="1926522" y="893518"/>
                  </a:lnTo>
                  <a:lnTo>
                    <a:pt x="1922394" y="877318"/>
                  </a:lnTo>
                  <a:lnTo>
                    <a:pt x="1917948" y="861754"/>
                  </a:lnTo>
                  <a:lnTo>
                    <a:pt x="1912867" y="845872"/>
                  </a:lnTo>
                  <a:lnTo>
                    <a:pt x="1907785" y="830625"/>
                  </a:lnTo>
                  <a:lnTo>
                    <a:pt x="1902704" y="814743"/>
                  </a:lnTo>
                  <a:lnTo>
                    <a:pt x="1896670" y="799497"/>
                  </a:lnTo>
                  <a:lnTo>
                    <a:pt x="1890636" y="784250"/>
                  </a:lnTo>
                  <a:lnTo>
                    <a:pt x="1883967" y="768686"/>
                  </a:lnTo>
                  <a:lnTo>
                    <a:pt x="1877298" y="753757"/>
                  </a:lnTo>
                  <a:lnTo>
                    <a:pt x="1870629" y="738510"/>
                  </a:lnTo>
                  <a:lnTo>
                    <a:pt x="1863325" y="723899"/>
                  </a:lnTo>
                  <a:lnTo>
                    <a:pt x="1855703" y="708970"/>
                  </a:lnTo>
                  <a:lnTo>
                    <a:pt x="1847763" y="694358"/>
                  </a:lnTo>
                  <a:lnTo>
                    <a:pt x="1839506" y="679747"/>
                  </a:lnTo>
                  <a:lnTo>
                    <a:pt x="1830932" y="665135"/>
                  </a:lnTo>
                  <a:lnTo>
                    <a:pt x="1822357" y="650524"/>
                  </a:lnTo>
                  <a:lnTo>
                    <a:pt x="1813147" y="636548"/>
                  </a:lnTo>
                  <a:lnTo>
                    <a:pt x="1803620" y="622572"/>
                  </a:lnTo>
                  <a:lnTo>
                    <a:pt x="1793775" y="608913"/>
                  </a:lnTo>
                  <a:lnTo>
                    <a:pt x="1783613" y="595255"/>
                  </a:lnTo>
                  <a:lnTo>
                    <a:pt x="1773450" y="581279"/>
                  </a:lnTo>
                  <a:lnTo>
                    <a:pt x="1762653" y="567938"/>
                  </a:lnTo>
                  <a:lnTo>
                    <a:pt x="1751855" y="554915"/>
                  </a:lnTo>
                  <a:lnTo>
                    <a:pt x="1740422" y="541892"/>
                  </a:lnTo>
                  <a:lnTo>
                    <a:pt x="1728672" y="528868"/>
                  </a:lnTo>
                  <a:lnTo>
                    <a:pt x="1716604" y="516481"/>
                  </a:lnTo>
                  <a:lnTo>
                    <a:pt x="1704536" y="503775"/>
                  </a:lnTo>
                  <a:lnTo>
                    <a:pt x="1694374" y="493611"/>
                  </a:lnTo>
                  <a:lnTo>
                    <a:pt x="1683576" y="483764"/>
                  </a:lnTo>
                  <a:lnTo>
                    <a:pt x="1673414" y="473917"/>
                  </a:lnTo>
                  <a:lnTo>
                    <a:pt x="1662298" y="464388"/>
                  </a:lnTo>
                  <a:lnTo>
                    <a:pt x="1651818" y="455176"/>
                  </a:lnTo>
                  <a:lnTo>
                    <a:pt x="1640703" y="445965"/>
                  </a:lnTo>
                  <a:lnTo>
                    <a:pt x="1629270" y="437071"/>
                  </a:lnTo>
                  <a:lnTo>
                    <a:pt x="1618155" y="428177"/>
                  </a:lnTo>
                  <a:lnTo>
                    <a:pt x="1607040" y="419918"/>
                  </a:lnTo>
                  <a:lnTo>
                    <a:pt x="1594972" y="411342"/>
                  </a:lnTo>
                  <a:lnTo>
                    <a:pt x="1583539" y="403401"/>
                  </a:lnTo>
                  <a:lnTo>
                    <a:pt x="1571789" y="395460"/>
                  </a:lnTo>
                  <a:lnTo>
                    <a:pt x="1559721" y="387519"/>
                  </a:lnTo>
                  <a:lnTo>
                    <a:pt x="1547971" y="380213"/>
                  </a:lnTo>
                  <a:lnTo>
                    <a:pt x="1535585" y="372590"/>
                  </a:lnTo>
                  <a:lnTo>
                    <a:pt x="1522882" y="365602"/>
                  </a:lnTo>
                  <a:lnTo>
                    <a:pt x="1510814" y="358296"/>
                  </a:lnTo>
                  <a:lnTo>
                    <a:pt x="1498111" y="351626"/>
                  </a:lnTo>
                  <a:lnTo>
                    <a:pt x="1485726" y="345591"/>
                  </a:lnTo>
                  <a:lnTo>
                    <a:pt x="1472705" y="339238"/>
                  </a:lnTo>
                  <a:lnTo>
                    <a:pt x="1460002" y="332885"/>
                  </a:lnTo>
                  <a:lnTo>
                    <a:pt x="1446981" y="326850"/>
                  </a:lnTo>
                  <a:lnTo>
                    <a:pt x="1433961" y="321450"/>
                  </a:lnTo>
                  <a:lnTo>
                    <a:pt x="1420622" y="316051"/>
                  </a:lnTo>
                  <a:lnTo>
                    <a:pt x="1407284" y="310651"/>
                  </a:lnTo>
                  <a:lnTo>
                    <a:pt x="1394263" y="305568"/>
                  </a:lnTo>
                  <a:lnTo>
                    <a:pt x="1380608" y="300804"/>
                  </a:lnTo>
                  <a:lnTo>
                    <a:pt x="1367269" y="296674"/>
                  </a:lnTo>
                  <a:lnTo>
                    <a:pt x="1353614" y="292228"/>
                  </a:lnTo>
                  <a:lnTo>
                    <a:pt x="1339958" y="288416"/>
                  </a:lnTo>
                  <a:lnTo>
                    <a:pt x="1326302" y="284287"/>
                  </a:lnTo>
                  <a:lnTo>
                    <a:pt x="1312329" y="280793"/>
                  </a:lnTo>
                  <a:lnTo>
                    <a:pt x="1286287" y="274440"/>
                  </a:lnTo>
                  <a:lnTo>
                    <a:pt x="1259928" y="269358"/>
                  </a:lnTo>
                  <a:lnTo>
                    <a:pt x="1234205" y="264593"/>
                  </a:lnTo>
                  <a:lnTo>
                    <a:pt x="1207528" y="261099"/>
                  </a:lnTo>
                  <a:lnTo>
                    <a:pt x="1181169" y="258558"/>
                  </a:lnTo>
                  <a:lnTo>
                    <a:pt x="1155446" y="256334"/>
                  </a:lnTo>
                  <a:lnTo>
                    <a:pt x="1129087" y="255381"/>
                  </a:lnTo>
                  <a:lnTo>
                    <a:pt x="1102410" y="254746"/>
                  </a:lnTo>
                  <a:lnTo>
                    <a:pt x="1076687" y="255699"/>
                  </a:lnTo>
                  <a:lnTo>
                    <a:pt x="1050328" y="256970"/>
                  </a:lnTo>
                  <a:lnTo>
                    <a:pt x="1024286" y="258875"/>
                  </a:lnTo>
                  <a:lnTo>
                    <a:pt x="998245" y="261417"/>
                  </a:lnTo>
                  <a:lnTo>
                    <a:pt x="972204" y="265546"/>
                  </a:lnTo>
                  <a:lnTo>
                    <a:pt x="946798" y="269993"/>
                  </a:lnTo>
                  <a:lnTo>
                    <a:pt x="921074" y="275075"/>
                  </a:lnTo>
                  <a:lnTo>
                    <a:pt x="895350" y="280793"/>
                  </a:lnTo>
                  <a:lnTo>
                    <a:pt x="947750" y="62257"/>
                  </a:lnTo>
                  <a:lnTo>
                    <a:pt x="960453" y="9847"/>
                  </a:lnTo>
                  <a:lnTo>
                    <a:pt x="986177" y="6670"/>
                  </a:lnTo>
                  <a:lnTo>
                    <a:pt x="1011583" y="4129"/>
                  </a:lnTo>
                  <a:lnTo>
                    <a:pt x="1037625" y="2541"/>
                  </a:lnTo>
                  <a:lnTo>
                    <a:pt x="1063666" y="953"/>
                  </a:lnTo>
                  <a:lnTo>
                    <a:pt x="1089072" y="635"/>
                  </a:lnTo>
                  <a:lnTo>
                    <a:pt x="111511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132"/>
          <p:cNvGrpSpPr/>
          <p:nvPr/>
        </p:nvGrpSpPr>
        <p:grpSpPr>
          <a:xfrm>
            <a:off x="4400285" y="1760765"/>
            <a:ext cx="841950" cy="976796"/>
            <a:chOff x="5902096" y="2650185"/>
            <a:chExt cx="1123045" cy="1302732"/>
          </a:xfrm>
        </p:grpSpPr>
        <p:sp>
          <p:nvSpPr>
            <p:cNvPr id="134" name="六边形 133"/>
            <p:cNvSpPr/>
            <p:nvPr/>
          </p:nvSpPr>
          <p:spPr>
            <a:xfrm rot="5400000">
              <a:off x="5812253" y="2740028"/>
              <a:ext cx="1302732" cy="1123045"/>
            </a:xfrm>
            <a:prstGeom prst="hexag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5" name="KSO_Shape"/>
            <p:cNvSpPr>
              <a:spLocks noChangeArrowheads="1"/>
            </p:cNvSpPr>
            <p:nvPr/>
          </p:nvSpPr>
          <p:spPr bwMode="auto">
            <a:xfrm>
              <a:off x="6218596" y="3069394"/>
              <a:ext cx="490046" cy="460643"/>
            </a:xfrm>
            <a:custGeom>
              <a:avLst/>
              <a:gdLst>
                <a:gd name="T0" fmla="*/ 186557 w 1993900"/>
                <a:gd name="T1" fmla="*/ 1472016 h 1873250"/>
                <a:gd name="T2" fmla="*/ 1296550 w 1993900"/>
                <a:gd name="T3" fmla="*/ 576666 h 1873250"/>
                <a:gd name="T4" fmla="*/ 1153710 w 1993900"/>
                <a:gd name="T5" fmla="*/ 1135821 h 1873250"/>
                <a:gd name="T6" fmla="*/ 1097106 w 1993900"/>
                <a:gd name="T7" fmla="*/ 797974 h 1873250"/>
                <a:gd name="T8" fmla="*/ 1032144 w 1993900"/>
                <a:gd name="T9" fmla="*/ 704592 h 1873250"/>
                <a:gd name="T10" fmla="*/ 1078871 w 1993900"/>
                <a:gd name="T11" fmla="*/ 694343 h 1873250"/>
                <a:gd name="T12" fmla="*/ 1116861 w 1993900"/>
                <a:gd name="T13" fmla="*/ 676502 h 1873250"/>
                <a:gd name="T14" fmla="*/ 1146872 w 1993900"/>
                <a:gd name="T15" fmla="*/ 652207 h 1873250"/>
                <a:gd name="T16" fmla="*/ 1168526 w 1993900"/>
                <a:gd name="T17" fmla="*/ 620700 h 1873250"/>
                <a:gd name="T18" fmla="*/ 1184861 w 1993900"/>
                <a:gd name="T19" fmla="*/ 576666 h 1873250"/>
                <a:gd name="T20" fmla="*/ 568770 w 1993900"/>
                <a:gd name="T21" fmla="*/ 1239833 h 1873250"/>
                <a:gd name="T22" fmla="*/ 673241 w 1993900"/>
                <a:gd name="T23" fmla="*/ 791901 h 1873250"/>
                <a:gd name="T24" fmla="*/ 568770 w 1993900"/>
                <a:gd name="T25" fmla="*/ 802909 h 1873250"/>
                <a:gd name="T26" fmla="*/ 609419 w 1993900"/>
                <a:gd name="T27" fmla="*/ 698519 h 1873250"/>
                <a:gd name="T28" fmla="*/ 650068 w 1993900"/>
                <a:gd name="T29" fmla="*/ 682954 h 1873250"/>
                <a:gd name="T30" fmla="*/ 682739 w 1993900"/>
                <a:gd name="T31" fmla="*/ 660938 h 1873250"/>
                <a:gd name="T32" fmla="*/ 707052 w 1993900"/>
                <a:gd name="T33" fmla="*/ 632088 h 1873250"/>
                <a:gd name="T34" fmla="*/ 724147 w 1993900"/>
                <a:gd name="T35" fmla="*/ 596405 h 1873250"/>
                <a:gd name="T36" fmla="*/ 214659 w 1993900"/>
                <a:gd name="T37" fmla="*/ 266708 h 1873250"/>
                <a:gd name="T38" fmla="*/ 171803 w 1993900"/>
                <a:gd name="T39" fmla="*/ 295920 h 1873250"/>
                <a:gd name="T40" fmla="*/ 151323 w 1993900"/>
                <a:gd name="T41" fmla="*/ 344102 h 1873250"/>
                <a:gd name="T42" fmla="*/ 158150 w 1993900"/>
                <a:gd name="T43" fmla="*/ 1583935 h 1873250"/>
                <a:gd name="T44" fmla="*/ 190766 w 1993900"/>
                <a:gd name="T45" fmla="*/ 1623770 h 1873250"/>
                <a:gd name="T46" fmla="*/ 241586 w 1993900"/>
                <a:gd name="T47" fmla="*/ 1639325 h 1873250"/>
                <a:gd name="T48" fmla="*/ 1706270 w 1993900"/>
                <a:gd name="T49" fmla="*/ 1627944 h 1873250"/>
                <a:gd name="T50" fmla="*/ 1743058 w 1993900"/>
                <a:gd name="T51" fmla="*/ 1591902 h 1873250"/>
                <a:gd name="T52" fmla="*/ 1754056 w 1993900"/>
                <a:gd name="T53" fmla="*/ 353207 h 1873250"/>
                <a:gd name="T54" fmla="*/ 1738127 w 1993900"/>
                <a:gd name="T55" fmla="*/ 302749 h 1873250"/>
                <a:gd name="T56" fmla="*/ 1698306 w 1993900"/>
                <a:gd name="T57" fmla="*/ 269743 h 1873250"/>
                <a:gd name="T58" fmla="*/ 1541294 w 1993900"/>
                <a:gd name="T59" fmla="*/ 323995 h 1873250"/>
                <a:gd name="T60" fmla="*/ 334125 w 1993900"/>
                <a:gd name="T61" fmla="*/ 262534 h 1873250"/>
                <a:gd name="T62" fmla="*/ 1334979 w 1993900"/>
                <a:gd name="T63" fmla="*/ 206006 h 1873250"/>
                <a:gd name="T64" fmla="*/ 1663414 w 1993900"/>
                <a:gd name="T65" fmla="*/ 111160 h 1873250"/>
                <a:gd name="T66" fmla="*/ 1735094 w 1993900"/>
                <a:gd name="T67" fmla="*/ 122162 h 1873250"/>
                <a:gd name="T68" fmla="*/ 1798429 w 1993900"/>
                <a:gd name="T69" fmla="*/ 152513 h 1873250"/>
                <a:gd name="T70" fmla="*/ 1849629 w 1993900"/>
                <a:gd name="T71" fmla="*/ 199557 h 1873250"/>
                <a:gd name="T72" fmla="*/ 1886037 w 1993900"/>
                <a:gd name="T73" fmla="*/ 259120 h 1873250"/>
                <a:gd name="T74" fmla="*/ 1903862 w 1993900"/>
                <a:gd name="T75" fmla="*/ 328927 h 1873250"/>
                <a:gd name="T76" fmla="*/ 1902346 w 1993900"/>
                <a:gd name="T77" fmla="*/ 1585453 h 1873250"/>
                <a:gd name="T78" fmla="*/ 1881107 w 1993900"/>
                <a:gd name="T79" fmla="*/ 1653362 h 1873250"/>
                <a:gd name="T80" fmla="*/ 1842044 w 1993900"/>
                <a:gd name="T81" fmla="*/ 1711029 h 1873250"/>
                <a:gd name="T82" fmla="*/ 1788568 w 1993900"/>
                <a:gd name="T83" fmla="*/ 1755417 h 1873250"/>
                <a:gd name="T84" fmla="*/ 1723716 w 1993900"/>
                <a:gd name="T85" fmla="*/ 1782733 h 1873250"/>
                <a:gd name="T86" fmla="*/ 241586 w 1993900"/>
                <a:gd name="T87" fmla="*/ 1790700 h 1873250"/>
                <a:gd name="T88" fmla="*/ 169906 w 1993900"/>
                <a:gd name="T89" fmla="*/ 1779698 h 1873250"/>
                <a:gd name="T90" fmla="*/ 106191 w 1993900"/>
                <a:gd name="T91" fmla="*/ 1748968 h 1873250"/>
                <a:gd name="T92" fmla="*/ 54992 w 1993900"/>
                <a:gd name="T93" fmla="*/ 1702303 h 1873250"/>
                <a:gd name="T94" fmla="*/ 18963 w 1993900"/>
                <a:gd name="T95" fmla="*/ 1642740 h 1873250"/>
                <a:gd name="T96" fmla="*/ 1138 w 1993900"/>
                <a:gd name="T97" fmla="*/ 1573312 h 1873250"/>
                <a:gd name="T98" fmla="*/ 2655 w 1993900"/>
                <a:gd name="T99" fmla="*/ 316408 h 1873250"/>
                <a:gd name="T100" fmla="*/ 23514 w 1993900"/>
                <a:gd name="T101" fmla="*/ 248497 h 1873250"/>
                <a:gd name="T102" fmla="*/ 62577 w 1993900"/>
                <a:gd name="T103" fmla="*/ 190451 h 1873250"/>
                <a:gd name="T104" fmla="*/ 116432 w 1993900"/>
                <a:gd name="T105" fmla="*/ 146064 h 1873250"/>
                <a:gd name="T106" fmla="*/ 181284 w 1993900"/>
                <a:gd name="T107" fmla="*/ 118748 h 1873250"/>
                <a:gd name="T108" fmla="*/ 363706 w 1993900"/>
                <a:gd name="T109" fmla="*/ 111160 h 1873250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993900" h="1873250">
                  <a:moveTo>
                    <a:pt x="195263" y="1631950"/>
                  </a:moveTo>
                  <a:lnTo>
                    <a:pt x="1766888" y="1631950"/>
                  </a:lnTo>
                  <a:lnTo>
                    <a:pt x="1766888" y="1663700"/>
                  </a:lnTo>
                  <a:lnTo>
                    <a:pt x="195263" y="1663700"/>
                  </a:lnTo>
                  <a:lnTo>
                    <a:pt x="195263" y="1631950"/>
                  </a:lnTo>
                  <a:close/>
                  <a:moveTo>
                    <a:pt x="195263" y="1539875"/>
                  </a:moveTo>
                  <a:lnTo>
                    <a:pt x="1766888" y="1539875"/>
                  </a:lnTo>
                  <a:lnTo>
                    <a:pt x="1766888" y="1570038"/>
                  </a:lnTo>
                  <a:lnTo>
                    <a:pt x="195263" y="1570038"/>
                  </a:lnTo>
                  <a:lnTo>
                    <a:pt x="195263" y="1539875"/>
                  </a:lnTo>
                  <a:close/>
                  <a:moveTo>
                    <a:pt x="1240155" y="603250"/>
                  </a:moveTo>
                  <a:lnTo>
                    <a:pt x="1357056" y="603250"/>
                  </a:lnTo>
                  <a:lnTo>
                    <a:pt x="1357056" y="1188182"/>
                  </a:lnTo>
                  <a:lnTo>
                    <a:pt x="1493838" y="1188182"/>
                  </a:lnTo>
                  <a:lnTo>
                    <a:pt x="1493838" y="1296988"/>
                  </a:lnTo>
                  <a:lnTo>
                    <a:pt x="1071563" y="1296988"/>
                  </a:lnTo>
                  <a:lnTo>
                    <a:pt x="1071563" y="1188182"/>
                  </a:lnTo>
                  <a:lnTo>
                    <a:pt x="1207550" y="1188182"/>
                  </a:lnTo>
                  <a:lnTo>
                    <a:pt x="1207550" y="820068"/>
                  </a:lnTo>
                  <a:lnTo>
                    <a:pt x="1201586" y="822053"/>
                  </a:lnTo>
                  <a:lnTo>
                    <a:pt x="1194826" y="824833"/>
                  </a:lnTo>
                  <a:lnTo>
                    <a:pt x="1180909" y="828407"/>
                  </a:lnTo>
                  <a:lnTo>
                    <a:pt x="1165402" y="831981"/>
                  </a:lnTo>
                  <a:lnTo>
                    <a:pt x="1148304" y="834760"/>
                  </a:lnTo>
                  <a:lnTo>
                    <a:pt x="1130809" y="837143"/>
                  </a:lnTo>
                  <a:lnTo>
                    <a:pt x="1111723" y="838732"/>
                  </a:lnTo>
                  <a:lnTo>
                    <a:pt x="1091842" y="839526"/>
                  </a:lnTo>
                  <a:lnTo>
                    <a:pt x="1071563" y="839923"/>
                  </a:lnTo>
                  <a:lnTo>
                    <a:pt x="1071563" y="738265"/>
                  </a:lnTo>
                  <a:lnTo>
                    <a:pt x="1080311" y="737073"/>
                  </a:lnTo>
                  <a:lnTo>
                    <a:pt x="1089456" y="735882"/>
                  </a:lnTo>
                  <a:lnTo>
                    <a:pt x="1097806" y="734294"/>
                  </a:lnTo>
                  <a:lnTo>
                    <a:pt x="1106156" y="732705"/>
                  </a:lnTo>
                  <a:lnTo>
                    <a:pt x="1114109" y="730720"/>
                  </a:lnTo>
                  <a:lnTo>
                    <a:pt x="1121664" y="728734"/>
                  </a:lnTo>
                  <a:lnTo>
                    <a:pt x="1129218" y="726352"/>
                  </a:lnTo>
                  <a:lnTo>
                    <a:pt x="1136376" y="723969"/>
                  </a:lnTo>
                  <a:lnTo>
                    <a:pt x="1143931" y="720792"/>
                  </a:lnTo>
                  <a:lnTo>
                    <a:pt x="1150690" y="718012"/>
                  </a:lnTo>
                  <a:lnTo>
                    <a:pt x="1156654" y="714438"/>
                  </a:lnTo>
                  <a:lnTo>
                    <a:pt x="1163016" y="711262"/>
                  </a:lnTo>
                  <a:lnTo>
                    <a:pt x="1168981" y="707688"/>
                  </a:lnTo>
                  <a:lnTo>
                    <a:pt x="1174945" y="704114"/>
                  </a:lnTo>
                  <a:lnTo>
                    <a:pt x="1180512" y="699746"/>
                  </a:lnTo>
                  <a:lnTo>
                    <a:pt x="1186079" y="695775"/>
                  </a:lnTo>
                  <a:lnTo>
                    <a:pt x="1191248" y="691407"/>
                  </a:lnTo>
                  <a:lnTo>
                    <a:pt x="1195621" y="686641"/>
                  </a:lnTo>
                  <a:lnTo>
                    <a:pt x="1200393" y="682273"/>
                  </a:lnTo>
                  <a:lnTo>
                    <a:pt x="1204767" y="677111"/>
                  </a:lnTo>
                  <a:lnTo>
                    <a:pt x="1208743" y="671551"/>
                  </a:lnTo>
                  <a:lnTo>
                    <a:pt x="1213117" y="666389"/>
                  </a:lnTo>
                  <a:lnTo>
                    <a:pt x="1216298" y="661227"/>
                  </a:lnTo>
                  <a:lnTo>
                    <a:pt x="1220274" y="655270"/>
                  </a:lnTo>
                  <a:lnTo>
                    <a:pt x="1223057" y="649314"/>
                  </a:lnTo>
                  <a:lnTo>
                    <a:pt x="1226636" y="643357"/>
                  </a:lnTo>
                  <a:lnTo>
                    <a:pt x="1229022" y="637003"/>
                  </a:lnTo>
                  <a:lnTo>
                    <a:pt x="1231407" y="630650"/>
                  </a:lnTo>
                  <a:lnTo>
                    <a:pt x="1234191" y="623899"/>
                  </a:lnTo>
                  <a:lnTo>
                    <a:pt x="1236179" y="617148"/>
                  </a:lnTo>
                  <a:lnTo>
                    <a:pt x="1240155" y="603250"/>
                  </a:lnTo>
                  <a:close/>
                  <a:moveTo>
                    <a:pt x="763507" y="603250"/>
                  </a:moveTo>
                  <a:lnTo>
                    <a:pt x="880806" y="603250"/>
                  </a:lnTo>
                  <a:lnTo>
                    <a:pt x="880806" y="1188182"/>
                  </a:lnTo>
                  <a:lnTo>
                    <a:pt x="1017588" y="1188182"/>
                  </a:lnTo>
                  <a:lnTo>
                    <a:pt x="1017588" y="1296988"/>
                  </a:lnTo>
                  <a:lnTo>
                    <a:pt x="595313" y="1296988"/>
                  </a:lnTo>
                  <a:lnTo>
                    <a:pt x="595313" y="1188182"/>
                  </a:lnTo>
                  <a:lnTo>
                    <a:pt x="731300" y="1188182"/>
                  </a:lnTo>
                  <a:lnTo>
                    <a:pt x="731300" y="820068"/>
                  </a:lnTo>
                  <a:lnTo>
                    <a:pt x="725336" y="822053"/>
                  </a:lnTo>
                  <a:lnTo>
                    <a:pt x="718576" y="824833"/>
                  </a:lnTo>
                  <a:lnTo>
                    <a:pt x="704659" y="828407"/>
                  </a:lnTo>
                  <a:lnTo>
                    <a:pt x="688754" y="831981"/>
                  </a:lnTo>
                  <a:lnTo>
                    <a:pt x="672054" y="834760"/>
                  </a:lnTo>
                  <a:lnTo>
                    <a:pt x="654161" y="837143"/>
                  </a:lnTo>
                  <a:lnTo>
                    <a:pt x="635473" y="838732"/>
                  </a:lnTo>
                  <a:lnTo>
                    <a:pt x="615592" y="839526"/>
                  </a:lnTo>
                  <a:lnTo>
                    <a:pt x="595313" y="839923"/>
                  </a:lnTo>
                  <a:lnTo>
                    <a:pt x="595313" y="738265"/>
                  </a:lnTo>
                  <a:lnTo>
                    <a:pt x="604061" y="737073"/>
                  </a:lnTo>
                  <a:lnTo>
                    <a:pt x="612809" y="735882"/>
                  </a:lnTo>
                  <a:lnTo>
                    <a:pt x="621159" y="734294"/>
                  </a:lnTo>
                  <a:lnTo>
                    <a:pt x="629906" y="732705"/>
                  </a:lnTo>
                  <a:lnTo>
                    <a:pt x="637859" y="730720"/>
                  </a:lnTo>
                  <a:lnTo>
                    <a:pt x="645414" y="728734"/>
                  </a:lnTo>
                  <a:lnTo>
                    <a:pt x="652968" y="726352"/>
                  </a:lnTo>
                  <a:lnTo>
                    <a:pt x="660126" y="723969"/>
                  </a:lnTo>
                  <a:lnTo>
                    <a:pt x="667283" y="720792"/>
                  </a:lnTo>
                  <a:lnTo>
                    <a:pt x="674042" y="718012"/>
                  </a:lnTo>
                  <a:lnTo>
                    <a:pt x="680404" y="714438"/>
                  </a:lnTo>
                  <a:lnTo>
                    <a:pt x="686766" y="711262"/>
                  </a:lnTo>
                  <a:lnTo>
                    <a:pt x="692731" y="707688"/>
                  </a:lnTo>
                  <a:lnTo>
                    <a:pt x="698695" y="704114"/>
                  </a:lnTo>
                  <a:lnTo>
                    <a:pt x="704262" y="699746"/>
                  </a:lnTo>
                  <a:lnTo>
                    <a:pt x="709431" y="695775"/>
                  </a:lnTo>
                  <a:lnTo>
                    <a:pt x="714600" y="691407"/>
                  </a:lnTo>
                  <a:lnTo>
                    <a:pt x="719371" y="686641"/>
                  </a:lnTo>
                  <a:lnTo>
                    <a:pt x="724143" y="682273"/>
                  </a:lnTo>
                  <a:lnTo>
                    <a:pt x="728119" y="677111"/>
                  </a:lnTo>
                  <a:lnTo>
                    <a:pt x="732493" y="671551"/>
                  </a:lnTo>
                  <a:lnTo>
                    <a:pt x="736469" y="666389"/>
                  </a:lnTo>
                  <a:lnTo>
                    <a:pt x="740048" y="661227"/>
                  </a:lnTo>
                  <a:lnTo>
                    <a:pt x="744024" y="655270"/>
                  </a:lnTo>
                  <a:lnTo>
                    <a:pt x="746807" y="649314"/>
                  </a:lnTo>
                  <a:lnTo>
                    <a:pt x="749988" y="643357"/>
                  </a:lnTo>
                  <a:lnTo>
                    <a:pt x="752772" y="637003"/>
                  </a:lnTo>
                  <a:lnTo>
                    <a:pt x="755157" y="630650"/>
                  </a:lnTo>
                  <a:lnTo>
                    <a:pt x="757941" y="623899"/>
                  </a:lnTo>
                  <a:lnTo>
                    <a:pt x="759929" y="617148"/>
                  </a:lnTo>
                  <a:lnTo>
                    <a:pt x="763507" y="603250"/>
                  </a:lnTo>
                  <a:close/>
                  <a:moveTo>
                    <a:pt x="252860" y="274637"/>
                  </a:moveTo>
                  <a:lnTo>
                    <a:pt x="243333" y="275431"/>
                  </a:lnTo>
                  <a:lnTo>
                    <a:pt x="233806" y="276622"/>
                  </a:lnTo>
                  <a:lnTo>
                    <a:pt x="224676" y="279003"/>
                  </a:lnTo>
                  <a:lnTo>
                    <a:pt x="216340" y="282178"/>
                  </a:lnTo>
                  <a:lnTo>
                    <a:pt x="207607" y="286147"/>
                  </a:lnTo>
                  <a:lnTo>
                    <a:pt x="199668" y="290909"/>
                  </a:lnTo>
                  <a:lnTo>
                    <a:pt x="192523" y="296465"/>
                  </a:lnTo>
                  <a:lnTo>
                    <a:pt x="185774" y="302815"/>
                  </a:lnTo>
                  <a:lnTo>
                    <a:pt x="179820" y="309562"/>
                  </a:lnTo>
                  <a:lnTo>
                    <a:pt x="174263" y="316706"/>
                  </a:lnTo>
                  <a:lnTo>
                    <a:pt x="169499" y="324644"/>
                  </a:lnTo>
                  <a:lnTo>
                    <a:pt x="165530" y="332581"/>
                  </a:lnTo>
                  <a:lnTo>
                    <a:pt x="162354" y="341312"/>
                  </a:lnTo>
                  <a:lnTo>
                    <a:pt x="159972" y="350837"/>
                  </a:lnTo>
                  <a:lnTo>
                    <a:pt x="158385" y="359965"/>
                  </a:lnTo>
                  <a:lnTo>
                    <a:pt x="157988" y="369490"/>
                  </a:lnTo>
                  <a:lnTo>
                    <a:pt x="157988" y="1619647"/>
                  </a:lnTo>
                  <a:lnTo>
                    <a:pt x="158385" y="1629569"/>
                  </a:lnTo>
                  <a:lnTo>
                    <a:pt x="159972" y="1639094"/>
                  </a:lnTo>
                  <a:lnTo>
                    <a:pt x="162354" y="1647825"/>
                  </a:lnTo>
                  <a:lnTo>
                    <a:pt x="165530" y="1656953"/>
                  </a:lnTo>
                  <a:lnTo>
                    <a:pt x="169499" y="1665288"/>
                  </a:lnTo>
                  <a:lnTo>
                    <a:pt x="174263" y="1672828"/>
                  </a:lnTo>
                  <a:lnTo>
                    <a:pt x="179820" y="1679972"/>
                  </a:lnTo>
                  <a:lnTo>
                    <a:pt x="185774" y="1686719"/>
                  </a:lnTo>
                  <a:lnTo>
                    <a:pt x="192523" y="1693069"/>
                  </a:lnTo>
                  <a:lnTo>
                    <a:pt x="199668" y="1698625"/>
                  </a:lnTo>
                  <a:lnTo>
                    <a:pt x="207607" y="1702991"/>
                  </a:lnTo>
                  <a:lnTo>
                    <a:pt x="216340" y="1707356"/>
                  </a:lnTo>
                  <a:lnTo>
                    <a:pt x="224676" y="1710531"/>
                  </a:lnTo>
                  <a:lnTo>
                    <a:pt x="233806" y="1712913"/>
                  </a:lnTo>
                  <a:lnTo>
                    <a:pt x="243333" y="1714103"/>
                  </a:lnTo>
                  <a:lnTo>
                    <a:pt x="252860" y="1714897"/>
                  </a:lnTo>
                  <a:lnTo>
                    <a:pt x="1741040" y="1714897"/>
                  </a:lnTo>
                  <a:lnTo>
                    <a:pt x="1750567" y="1714103"/>
                  </a:lnTo>
                  <a:lnTo>
                    <a:pt x="1759697" y="1712913"/>
                  </a:lnTo>
                  <a:lnTo>
                    <a:pt x="1769224" y="1710531"/>
                  </a:lnTo>
                  <a:lnTo>
                    <a:pt x="1777560" y="1707356"/>
                  </a:lnTo>
                  <a:lnTo>
                    <a:pt x="1785896" y="1702991"/>
                  </a:lnTo>
                  <a:lnTo>
                    <a:pt x="1794232" y="1698625"/>
                  </a:lnTo>
                  <a:lnTo>
                    <a:pt x="1801377" y="1693069"/>
                  </a:lnTo>
                  <a:lnTo>
                    <a:pt x="1808126" y="1686719"/>
                  </a:lnTo>
                  <a:lnTo>
                    <a:pt x="1813683" y="1679972"/>
                  </a:lnTo>
                  <a:lnTo>
                    <a:pt x="1819240" y="1672828"/>
                  </a:lnTo>
                  <a:lnTo>
                    <a:pt x="1824401" y="1665288"/>
                  </a:lnTo>
                  <a:lnTo>
                    <a:pt x="1828370" y="1656953"/>
                  </a:lnTo>
                  <a:lnTo>
                    <a:pt x="1831546" y="1647825"/>
                  </a:lnTo>
                  <a:lnTo>
                    <a:pt x="1833531" y="1639094"/>
                  </a:lnTo>
                  <a:lnTo>
                    <a:pt x="1835516" y="1629569"/>
                  </a:lnTo>
                  <a:lnTo>
                    <a:pt x="1835912" y="1619647"/>
                  </a:lnTo>
                  <a:lnTo>
                    <a:pt x="1835912" y="369490"/>
                  </a:lnTo>
                  <a:lnTo>
                    <a:pt x="1835516" y="359965"/>
                  </a:lnTo>
                  <a:lnTo>
                    <a:pt x="1833531" y="350837"/>
                  </a:lnTo>
                  <a:lnTo>
                    <a:pt x="1831546" y="341312"/>
                  </a:lnTo>
                  <a:lnTo>
                    <a:pt x="1828370" y="332581"/>
                  </a:lnTo>
                  <a:lnTo>
                    <a:pt x="1824401" y="324644"/>
                  </a:lnTo>
                  <a:lnTo>
                    <a:pt x="1819240" y="316706"/>
                  </a:lnTo>
                  <a:lnTo>
                    <a:pt x="1813683" y="309562"/>
                  </a:lnTo>
                  <a:lnTo>
                    <a:pt x="1808126" y="302815"/>
                  </a:lnTo>
                  <a:lnTo>
                    <a:pt x="1801377" y="296465"/>
                  </a:lnTo>
                  <a:lnTo>
                    <a:pt x="1794232" y="290909"/>
                  </a:lnTo>
                  <a:lnTo>
                    <a:pt x="1785896" y="286147"/>
                  </a:lnTo>
                  <a:lnTo>
                    <a:pt x="1777560" y="282178"/>
                  </a:lnTo>
                  <a:lnTo>
                    <a:pt x="1769224" y="279003"/>
                  </a:lnTo>
                  <a:lnTo>
                    <a:pt x="1759697" y="276622"/>
                  </a:lnTo>
                  <a:lnTo>
                    <a:pt x="1750567" y="275431"/>
                  </a:lnTo>
                  <a:lnTo>
                    <a:pt x="1741040" y="274637"/>
                  </a:lnTo>
                  <a:lnTo>
                    <a:pt x="1613221" y="274637"/>
                  </a:lnTo>
                  <a:lnTo>
                    <a:pt x="1613221" y="338931"/>
                  </a:lnTo>
                  <a:lnTo>
                    <a:pt x="1366316" y="338931"/>
                  </a:lnTo>
                  <a:lnTo>
                    <a:pt x="1366316" y="274637"/>
                  </a:lnTo>
                  <a:lnTo>
                    <a:pt x="596622" y="274637"/>
                  </a:lnTo>
                  <a:lnTo>
                    <a:pt x="596622" y="338931"/>
                  </a:lnTo>
                  <a:lnTo>
                    <a:pt x="349717" y="338931"/>
                  </a:lnTo>
                  <a:lnTo>
                    <a:pt x="349717" y="274637"/>
                  </a:lnTo>
                  <a:lnTo>
                    <a:pt x="252860" y="274637"/>
                  </a:lnTo>
                  <a:close/>
                  <a:moveTo>
                    <a:pt x="442207" y="0"/>
                  </a:moveTo>
                  <a:lnTo>
                    <a:pt x="565660" y="0"/>
                  </a:lnTo>
                  <a:lnTo>
                    <a:pt x="565660" y="116284"/>
                  </a:lnTo>
                  <a:lnTo>
                    <a:pt x="1397278" y="116284"/>
                  </a:lnTo>
                  <a:lnTo>
                    <a:pt x="1397278" y="215503"/>
                  </a:lnTo>
                  <a:lnTo>
                    <a:pt x="1397278" y="307975"/>
                  </a:lnTo>
                  <a:lnTo>
                    <a:pt x="1461188" y="307975"/>
                  </a:lnTo>
                  <a:lnTo>
                    <a:pt x="1461188" y="0"/>
                  </a:lnTo>
                  <a:lnTo>
                    <a:pt x="1551296" y="0"/>
                  </a:lnTo>
                  <a:lnTo>
                    <a:pt x="1551296" y="116284"/>
                  </a:lnTo>
                  <a:lnTo>
                    <a:pt x="1741040" y="116284"/>
                  </a:lnTo>
                  <a:lnTo>
                    <a:pt x="1754140" y="116681"/>
                  </a:lnTo>
                  <a:lnTo>
                    <a:pt x="1766446" y="117475"/>
                  </a:lnTo>
                  <a:lnTo>
                    <a:pt x="1779148" y="119062"/>
                  </a:lnTo>
                  <a:lnTo>
                    <a:pt x="1791851" y="121840"/>
                  </a:lnTo>
                  <a:lnTo>
                    <a:pt x="1804156" y="124222"/>
                  </a:lnTo>
                  <a:lnTo>
                    <a:pt x="1816065" y="127794"/>
                  </a:lnTo>
                  <a:lnTo>
                    <a:pt x="1827973" y="131762"/>
                  </a:lnTo>
                  <a:lnTo>
                    <a:pt x="1839088" y="136525"/>
                  </a:lnTo>
                  <a:lnTo>
                    <a:pt x="1850600" y="141684"/>
                  </a:lnTo>
                  <a:lnTo>
                    <a:pt x="1861318" y="147240"/>
                  </a:lnTo>
                  <a:lnTo>
                    <a:pt x="1872035" y="152797"/>
                  </a:lnTo>
                  <a:lnTo>
                    <a:pt x="1882356" y="159544"/>
                  </a:lnTo>
                  <a:lnTo>
                    <a:pt x="1892280" y="167084"/>
                  </a:lnTo>
                  <a:lnTo>
                    <a:pt x="1901807" y="174228"/>
                  </a:lnTo>
                  <a:lnTo>
                    <a:pt x="1911334" y="182165"/>
                  </a:lnTo>
                  <a:lnTo>
                    <a:pt x="1919670" y="190500"/>
                  </a:lnTo>
                  <a:lnTo>
                    <a:pt x="1928006" y="199231"/>
                  </a:lnTo>
                  <a:lnTo>
                    <a:pt x="1935945" y="208756"/>
                  </a:lnTo>
                  <a:lnTo>
                    <a:pt x="1943884" y="218281"/>
                  </a:lnTo>
                  <a:lnTo>
                    <a:pt x="1951029" y="228203"/>
                  </a:lnTo>
                  <a:lnTo>
                    <a:pt x="1957380" y="238125"/>
                  </a:lnTo>
                  <a:lnTo>
                    <a:pt x="1963732" y="249237"/>
                  </a:lnTo>
                  <a:lnTo>
                    <a:pt x="1968892" y="259953"/>
                  </a:lnTo>
                  <a:lnTo>
                    <a:pt x="1974052" y="271065"/>
                  </a:lnTo>
                  <a:lnTo>
                    <a:pt x="1978816" y="282575"/>
                  </a:lnTo>
                  <a:lnTo>
                    <a:pt x="1982389" y="294084"/>
                  </a:lnTo>
                  <a:lnTo>
                    <a:pt x="1985961" y="306387"/>
                  </a:lnTo>
                  <a:lnTo>
                    <a:pt x="1988740" y="318690"/>
                  </a:lnTo>
                  <a:lnTo>
                    <a:pt x="1991122" y="330994"/>
                  </a:lnTo>
                  <a:lnTo>
                    <a:pt x="1992709" y="344090"/>
                  </a:lnTo>
                  <a:lnTo>
                    <a:pt x="1993503" y="356790"/>
                  </a:lnTo>
                  <a:lnTo>
                    <a:pt x="1993900" y="369490"/>
                  </a:lnTo>
                  <a:lnTo>
                    <a:pt x="1993900" y="1619647"/>
                  </a:lnTo>
                  <a:lnTo>
                    <a:pt x="1993503" y="1632744"/>
                  </a:lnTo>
                  <a:lnTo>
                    <a:pt x="1992709" y="1645841"/>
                  </a:lnTo>
                  <a:lnTo>
                    <a:pt x="1991122" y="1658541"/>
                  </a:lnTo>
                  <a:lnTo>
                    <a:pt x="1988740" y="1670844"/>
                  </a:lnTo>
                  <a:lnTo>
                    <a:pt x="1985961" y="1682750"/>
                  </a:lnTo>
                  <a:lnTo>
                    <a:pt x="1982389" y="1695053"/>
                  </a:lnTo>
                  <a:lnTo>
                    <a:pt x="1978816" y="1706960"/>
                  </a:lnTo>
                  <a:lnTo>
                    <a:pt x="1974052" y="1718469"/>
                  </a:lnTo>
                  <a:lnTo>
                    <a:pt x="1968892" y="1729581"/>
                  </a:lnTo>
                  <a:lnTo>
                    <a:pt x="1963732" y="1740694"/>
                  </a:lnTo>
                  <a:lnTo>
                    <a:pt x="1957380" y="1751410"/>
                  </a:lnTo>
                  <a:lnTo>
                    <a:pt x="1951029" y="1761331"/>
                  </a:lnTo>
                  <a:lnTo>
                    <a:pt x="1943884" y="1771650"/>
                  </a:lnTo>
                  <a:lnTo>
                    <a:pt x="1935945" y="1780778"/>
                  </a:lnTo>
                  <a:lnTo>
                    <a:pt x="1928006" y="1789906"/>
                  </a:lnTo>
                  <a:lnTo>
                    <a:pt x="1919670" y="1799035"/>
                  </a:lnTo>
                  <a:lnTo>
                    <a:pt x="1911334" y="1807369"/>
                  </a:lnTo>
                  <a:lnTo>
                    <a:pt x="1901807" y="1815306"/>
                  </a:lnTo>
                  <a:lnTo>
                    <a:pt x="1892280" y="1822847"/>
                  </a:lnTo>
                  <a:lnTo>
                    <a:pt x="1882356" y="1829594"/>
                  </a:lnTo>
                  <a:lnTo>
                    <a:pt x="1872035" y="1836341"/>
                  </a:lnTo>
                  <a:lnTo>
                    <a:pt x="1861318" y="1842294"/>
                  </a:lnTo>
                  <a:lnTo>
                    <a:pt x="1850600" y="1848247"/>
                  </a:lnTo>
                  <a:lnTo>
                    <a:pt x="1839088" y="1853406"/>
                  </a:lnTo>
                  <a:lnTo>
                    <a:pt x="1827973" y="1857375"/>
                  </a:lnTo>
                  <a:lnTo>
                    <a:pt x="1816065" y="1861741"/>
                  </a:lnTo>
                  <a:lnTo>
                    <a:pt x="1804156" y="1864916"/>
                  </a:lnTo>
                  <a:lnTo>
                    <a:pt x="1791851" y="1868091"/>
                  </a:lnTo>
                  <a:lnTo>
                    <a:pt x="1779148" y="1870075"/>
                  </a:lnTo>
                  <a:lnTo>
                    <a:pt x="1766446" y="1871663"/>
                  </a:lnTo>
                  <a:lnTo>
                    <a:pt x="1754140" y="1872456"/>
                  </a:lnTo>
                  <a:lnTo>
                    <a:pt x="1741040" y="1873250"/>
                  </a:lnTo>
                  <a:lnTo>
                    <a:pt x="252860" y="1873250"/>
                  </a:lnTo>
                  <a:lnTo>
                    <a:pt x="239760" y="1872456"/>
                  </a:lnTo>
                  <a:lnTo>
                    <a:pt x="227058" y="1871663"/>
                  </a:lnTo>
                  <a:lnTo>
                    <a:pt x="214355" y="1870075"/>
                  </a:lnTo>
                  <a:lnTo>
                    <a:pt x="201653" y="1868091"/>
                  </a:lnTo>
                  <a:lnTo>
                    <a:pt x="189744" y="1864916"/>
                  </a:lnTo>
                  <a:lnTo>
                    <a:pt x="177835" y="1861741"/>
                  </a:lnTo>
                  <a:lnTo>
                    <a:pt x="165927" y="1857375"/>
                  </a:lnTo>
                  <a:lnTo>
                    <a:pt x="154018" y="1853406"/>
                  </a:lnTo>
                  <a:lnTo>
                    <a:pt x="143300" y="1848247"/>
                  </a:lnTo>
                  <a:lnTo>
                    <a:pt x="132186" y="1842294"/>
                  </a:lnTo>
                  <a:lnTo>
                    <a:pt x="121865" y="1836341"/>
                  </a:lnTo>
                  <a:lnTo>
                    <a:pt x="111147" y="1829594"/>
                  </a:lnTo>
                  <a:lnTo>
                    <a:pt x="101620" y="1822847"/>
                  </a:lnTo>
                  <a:lnTo>
                    <a:pt x="91696" y="1815306"/>
                  </a:lnTo>
                  <a:lnTo>
                    <a:pt x="82566" y="1807369"/>
                  </a:lnTo>
                  <a:lnTo>
                    <a:pt x="74230" y="1799035"/>
                  </a:lnTo>
                  <a:lnTo>
                    <a:pt x="65497" y="1789906"/>
                  </a:lnTo>
                  <a:lnTo>
                    <a:pt x="57558" y="1780778"/>
                  </a:lnTo>
                  <a:lnTo>
                    <a:pt x="50016" y="1771650"/>
                  </a:lnTo>
                  <a:lnTo>
                    <a:pt x="42871" y="1761331"/>
                  </a:lnTo>
                  <a:lnTo>
                    <a:pt x="36520" y="1751410"/>
                  </a:lnTo>
                  <a:lnTo>
                    <a:pt x="30168" y="1740694"/>
                  </a:lnTo>
                  <a:lnTo>
                    <a:pt x="24611" y="1729581"/>
                  </a:lnTo>
                  <a:lnTo>
                    <a:pt x="19848" y="1718469"/>
                  </a:lnTo>
                  <a:lnTo>
                    <a:pt x="15084" y="1706960"/>
                  </a:lnTo>
                  <a:lnTo>
                    <a:pt x="11115" y="1695053"/>
                  </a:lnTo>
                  <a:lnTo>
                    <a:pt x="7939" y="1682750"/>
                  </a:lnTo>
                  <a:lnTo>
                    <a:pt x="4763" y="1670844"/>
                  </a:lnTo>
                  <a:lnTo>
                    <a:pt x="2779" y="1658541"/>
                  </a:lnTo>
                  <a:lnTo>
                    <a:pt x="1191" y="1645841"/>
                  </a:lnTo>
                  <a:lnTo>
                    <a:pt x="0" y="1632744"/>
                  </a:lnTo>
                  <a:lnTo>
                    <a:pt x="0" y="1619647"/>
                  </a:lnTo>
                  <a:lnTo>
                    <a:pt x="0" y="369490"/>
                  </a:lnTo>
                  <a:lnTo>
                    <a:pt x="0" y="356790"/>
                  </a:lnTo>
                  <a:lnTo>
                    <a:pt x="1191" y="344090"/>
                  </a:lnTo>
                  <a:lnTo>
                    <a:pt x="2779" y="330994"/>
                  </a:lnTo>
                  <a:lnTo>
                    <a:pt x="4763" y="318690"/>
                  </a:lnTo>
                  <a:lnTo>
                    <a:pt x="7939" y="306387"/>
                  </a:lnTo>
                  <a:lnTo>
                    <a:pt x="11115" y="294084"/>
                  </a:lnTo>
                  <a:lnTo>
                    <a:pt x="15084" y="282575"/>
                  </a:lnTo>
                  <a:lnTo>
                    <a:pt x="19848" y="271065"/>
                  </a:lnTo>
                  <a:lnTo>
                    <a:pt x="24611" y="259953"/>
                  </a:lnTo>
                  <a:lnTo>
                    <a:pt x="30168" y="249237"/>
                  </a:lnTo>
                  <a:lnTo>
                    <a:pt x="36520" y="238125"/>
                  </a:lnTo>
                  <a:lnTo>
                    <a:pt x="42871" y="228203"/>
                  </a:lnTo>
                  <a:lnTo>
                    <a:pt x="50016" y="218281"/>
                  </a:lnTo>
                  <a:lnTo>
                    <a:pt x="57558" y="208756"/>
                  </a:lnTo>
                  <a:lnTo>
                    <a:pt x="65497" y="199231"/>
                  </a:lnTo>
                  <a:lnTo>
                    <a:pt x="74230" y="190500"/>
                  </a:lnTo>
                  <a:lnTo>
                    <a:pt x="82566" y="182165"/>
                  </a:lnTo>
                  <a:lnTo>
                    <a:pt x="91696" y="174228"/>
                  </a:lnTo>
                  <a:lnTo>
                    <a:pt x="101620" y="167084"/>
                  </a:lnTo>
                  <a:lnTo>
                    <a:pt x="111147" y="159544"/>
                  </a:lnTo>
                  <a:lnTo>
                    <a:pt x="121865" y="152797"/>
                  </a:lnTo>
                  <a:lnTo>
                    <a:pt x="132186" y="147240"/>
                  </a:lnTo>
                  <a:lnTo>
                    <a:pt x="143300" y="141684"/>
                  </a:lnTo>
                  <a:lnTo>
                    <a:pt x="154018" y="136525"/>
                  </a:lnTo>
                  <a:lnTo>
                    <a:pt x="165927" y="131762"/>
                  </a:lnTo>
                  <a:lnTo>
                    <a:pt x="177835" y="127794"/>
                  </a:lnTo>
                  <a:lnTo>
                    <a:pt x="189744" y="124222"/>
                  </a:lnTo>
                  <a:lnTo>
                    <a:pt x="201653" y="121840"/>
                  </a:lnTo>
                  <a:lnTo>
                    <a:pt x="214355" y="119062"/>
                  </a:lnTo>
                  <a:lnTo>
                    <a:pt x="227058" y="117475"/>
                  </a:lnTo>
                  <a:lnTo>
                    <a:pt x="239760" y="116681"/>
                  </a:lnTo>
                  <a:lnTo>
                    <a:pt x="252860" y="116284"/>
                  </a:lnTo>
                  <a:lnTo>
                    <a:pt x="380679" y="116284"/>
                  </a:lnTo>
                  <a:lnTo>
                    <a:pt x="380679" y="215503"/>
                  </a:lnTo>
                  <a:lnTo>
                    <a:pt x="380679" y="307975"/>
                  </a:lnTo>
                  <a:lnTo>
                    <a:pt x="442207" y="307975"/>
                  </a:lnTo>
                  <a:lnTo>
                    <a:pt x="44220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135"/>
          <p:cNvGrpSpPr/>
          <p:nvPr/>
        </p:nvGrpSpPr>
        <p:grpSpPr>
          <a:xfrm>
            <a:off x="3950151" y="2565928"/>
            <a:ext cx="841950" cy="976796"/>
            <a:chOff x="5301679" y="3724016"/>
            <a:chExt cx="1123045" cy="1302732"/>
          </a:xfrm>
        </p:grpSpPr>
        <p:sp>
          <p:nvSpPr>
            <p:cNvPr id="137" name="六边形 136"/>
            <p:cNvSpPr/>
            <p:nvPr/>
          </p:nvSpPr>
          <p:spPr>
            <a:xfrm rot="5400000">
              <a:off x="5211836" y="3813859"/>
              <a:ext cx="1302732" cy="1123045"/>
            </a:xfrm>
            <a:prstGeom prst="hexag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8" name="KSO_Shape"/>
            <p:cNvSpPr/>
            <p:nvPr/>
          </p:nvSpPr>
          <p:spPr bwMode="auto">
            <a:xfrm>
              <a:off x="5622788" y="4143426"/>
              <a:ext cx="480825" cy="453578"/>
            </a:xfrm>
            <a:custGeom>
              <a:avLst/>
              <a:gdLst>
                <a:gd name="T0" fmla="*/ 186247 w 2959101"/>
                <a:gd name="T1" fmla="*/ 1226349 h 2789237"/>
                <a:gd name="T2" fmla="*/ 230689 w 2959101"/>
                <a:gd name="T3" fmla="*/ 1237612 h 2789237"/>
                <a:gd name="T4" fmla="*/ 288413 w 2959101"/>
                <a:gd name="T5" fmla="*/ 1242988 h 2789237"/>
                <a:gd name="T6" fmla="*/ 479719 w 2959101"/>
                <a:gd name="T7" fmla="*/ 1671247 h 2789237"/>
                <a:gd name="T8" fmla="*/ 447792 w 2959101"/>
                <a:gd name="T9" fmla="*/ 1667919 h 2789237"/>
                <a:gd name="T10" fmla="*/ 425571 w 2959101"/>
                <a:gd name="T11" fmla="*/ 1655632 h 2789237"/>
                <a:gd name="T12" fmla="*/ 406415 w 2959101"/>
                <a:gd name="T13" fmla="*/ 1632337 h 2789237"/>
                <a:gd name="T14" fmla="*/ 1684037 w 2959101"/>
                <a:gd name="T15" fmla="*/ 1235155 h 2789237"/>
                <a:gd name="T16" fmla="*/ 1739462 w 2959101"/>
                <a:gd name="T17" fmla="*/ 1231059 h 2789237"/>
                <a:gd name="T18" fmla="*/ 1778540 w 2959101"/>
                <a:gd name="T19" fmla="*/ 1219540 h 2789237"/>
                <a:gd name="T20" fmla="*/ 1816086 w 2959101"/>
                <a:gd name="T21" fmla="*/ 1198804 h 2789237"/>
                <a:gd name="T22" fmla="*/ 1573698 w 2959101"/>
                <a:gd name="T23" fmla="*/ 1645505 h 2789237"/>
                <a:gd name="T24" fmla="*/ 1560927 w 2959101"/>
                <a:gd name="T25" fmla="*/ 1659840 h 2789237"/>
                <a:gd name="T26" fmla="*/ 1547390 w 2959101"/>
                <a:gd name="T27" fmla="*/ 1666496 h 2789237"/>
                <a:gd name="T28" fmla="*/ 1509589 w 2959101"/>
                <a:gd name="T29" fmla="*/ 1671104 h 2789237"/>
                <a:gd name="T30" fmla="*/ 1044479 w 2959101"/>
                <a:gd name="T31" fmla="*/ 1465033 h 2789237"/>
                <a:gd name="T32" fmla="*/ 653055 w 2959101"/>
                <a:gd name="T33" fmla="*/ 989868 h 2789237"/>
                <a:gd name="T34" fmla="*/ 262244 w 2959101"/>
                <a:gd name="T35" fmla="*/ 1208432 h 2789237"/>
                <a:gd name="T36" fmla="*/ 203201 w 2959101"/>
                <a:gd name="T37" fmla="*/ 1197683 h 2789237"/>
                <a:gd name="T38" fmla="*/ 151059 w 2959101"/>
                <a:gd name="T39" fmla="*/ 1173369 h 2789237"/>
                <a:gd name="T40" fmla="*/ 106841 w 2959101"/>
                <a:gd name="T41" fmla="*/ 1139075 h 2789237"/>
                <a:gd name="T42" fmla="*/ 72846 w 2959101"/>
                <a:gd name="T43" fmla="*/ 1097359 h 2789237"/>
                <a:gd name="T44" fmla="*/ 49586 w 2959101"/>
                <a:gd name="T45" fmla="*/ 1051547 h 2789237"/>
                <a:gd name="T46" fmla="*/ 39874 w 2959101"/>
                <a:gd name="T47" fmla="*/ 1004712 h 2789237"/>
                <a:gd name="T48" fmla="*/ 44474 w 2959101"/>
                <a:gd name="T49" fmla="*/ 953782 h 2789237"/>
                <a:gd name="T50" fmla="*/ 156427 w 2959101"/>
                <a:gd name="T51" fmla="*/ 723445 h 2789237"/>
                <a:gd name="T52" fmla="*/ 1881769 w 2959101"/>
                <a:gd name="T53" fmla="*/ 891877 h 2789237"/>
                <a:gd name="T54" fmla="*/ 1894788 w 2959101"/>
                <a:gd name="T55" fmla="*/ 923328 h 2789237"/>
                <a:gd name="T56" fmla="*/ 1902958 w 2959101"/>
                <a:gd name="T57" fmla="*/ 957080 h 2789237"/>
                <a:gd name="T58" fmla="*/ 1904745 w 2959101"/>
                <a:gd name="T59" fmla="*/ 994156 h 2789237"/>
                <a:gd name="T60" fmla="*/ 1893767 w 2959101"/>
                <a:gd name="T61" fmla="*/ 1047342 h 2789237"/>
                <a:gd name="T62" fmla="*/ 1869771 w 2959101"/>
                <a:gd name="T63" fmla="*/ 1095413 h 2789237"/>
                <a:gd name="T64" fmla="*/ 1834797 w 2959101"/>
                <a:gd name="T65" fmla="*/ 1136069 h 2789237"/>
                <a:gd name="T66" fmla="*/ 1792164 w 2959101"/>
                <a:gd name="T67" fmla="*/ 1167520 h 2789237"/>
                <a:gd name="T68" fmla="*/ 1744425 w 2959101"/>
                <a:gd name="T69" fmla="*/ 1188999 h 2789237"/>
                <a:gd name="T70" fmla="*/ 1694645 w 2959101"/>
                <a:gd name="T71" fmla="*/ 1198460 h 2789237"/>
                <a:gd name="T72" fmla="*/ 1531517 w 2959101"/>
                <a:gd name="T73" fmla="*/ 727463 h 2789237"/>
                <a:gd name="T74" fmla="*/ 1310612 w 2959101"/>
                <a:gd name="T75" fmla="*/ 512 h 2789237"/>
                <a:gd name="T76" fmla="*/ 1333869 w 2959101"/>
                <a:gd name="T77" fmla="*/ 7934 h 2789237"/>
                <a:gd name="T78" fmla="*/ 1352526 w 2959101"/>
                <a:gd name="T79" fmla="*/ 26874 h 2789237"/>
                <a:gd name="T80" fmla="*/ 1493861 w 2959101"/>
                <a:gd name="T81" fmla="*/ 264384 h 2789237"/>
                <a:gd name="T82" fmla="*/ 892487 w 2959101"/>
                <a:gd name="T83" fmla="*/ 95976 h 2789237"/>
                <a:gd name="T84" fmla="*/ 832682 w 2959101"/>
                <a:gd name="T85" fmla="*/ 21499 h 2789237"/>
                <a:gd name="T86" fmla="*/ 658932 w 2959101"/>
                <a:gd name="T87" fmla="*/ 0 h 2789237"/>
                <a:gd name="T88" fmla="*/ 706710 w 2959101"/>
                <a:gd name="T89" fmla="*/ 3069 h 2789237"/>
                <a:gd name="T90" fmla="*/ 746568 w 2959101"/>
                <a:gd name="T91" fmla="*/ 12022 h 2789237"/>
                <a:gd name="T92" fmla="*/ 779783 w 2959101"/>
                <a:gd name="T93" fmla="*/ 26347 h 2789237"/>
                <a:gd name="T94" fmla="*/ 807888 w 2959101"/>
                <a:gd name="T95" fmla="*/ 45788 h 2789237"/>
                <a:gd name="T96" fmla="*/ 831905 w 2959101"/>
                <a:gd name="T97" fmla="*/ 69578 h 2789237"/>
                <a:gd name="T98" fmla="*/ 862565 w 2959101"/>
                <a:gd name="T99" fmla="*/ 112553 h 2789237"/>
                <a:gd name="T100" fmla="*/ 861798 w 2959101"/>
                <a:gd name="T101" fmla="*/ 328704 h 2789237"/>
                <a:gd name="T102" fmla="*/ 501800 w 2959101"/>
                <a:gd name="T103" fmla="*/ 83903 h 2789237"/>
                <a:gd name="T104" fmla="*/ 531183 w 2959101"/>
                <a:gd name="T105" fmla="*/ 43998 h 2789237"/>
                <a:gd name="T106" fmla="*/ 566697 w 2959101"/>
                <a:gd name="T107" fmla="*/ 17394 h 2789237"/>
                <a:gd name="T108" fmla="*/ 612431 w 2959101"/>
                <a:gd name="T109" fmla="*/ 3325 h 2789237"/>
                <a:gd name="T110" fmla="*/ 658932 w 2959101"/>
                <a:gd name="T111" fmla="*/ 0 h 278923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959101" h="2789237">
                  <a:moveTo>
                    <a:pt x="230188" y="1878012"/>
                  </a:moveTo>
                  <a:lnTo>
                    <a:pt x="253199" y="1889137"/>
                  </a:lnTo>
                  <a:lnTo>
                    <a:pt x="265102" y="1894302"/>
                  </a:lnTo>
                  <a:lnTo>
                    <a:pt x="277004" y="1898673"/>
                  </a:lnTo>
                  <a:lnTo>
                    <a:pt x="289303" y="1903440"/>
                  </a:lnTo>
                  <a:lnTo>
                    <a:pt x="301999" y="1907414"/>
                  </a:lnTo>
                  <a:lnTo>
                    <a:pt x="315092" y="1911387"/>
                  </a:lnTo>
                  <a:lnTo>
                    <a:pt x="328978" y="1914963"/>
                  </a:lnTo>
                  <a:lnTo>
                    <a:pt x="343657" y="1918538"/>
                  </a:lnTo>
                  <a:lnTo>
                    <a:pt x="358337" y="1920922"/>
                  </a:lnTo>
                  <a:lnTo>
                    <a:pt x="374207" y="1923704"/>
                  </a:lnTo>
                  <a:lnTo>
                    <a:pt x="391267" y="1925690"/>
                  </a:lnTo>
                  <a:lnTo>
                    <a:pt x="408724" y="1927279"/>
                  </a:lnTo>
                  <a:lnTo>
                    <a:pt x="427767" y="1928471"/>
                  </a:lnTo>
                  <a:lnTo>
                    <a:pt x="448001" y="1929266"/>
                  </a:lnTo>
                  <a:lnTo>
                    <a:pt x="469029" y="1929266"/>
                  </a:lnTo>
                  <a:lnTo>
                    <a:pt x="1446213" y="1929266"/>
                  </a:lnTo>
                  <a:lnTo>
                    <a:pt x="1293069" y="2273739"/>
                  </a:lnTo>
                  <a:lnTo>
                    <a:pt x="1446213" y="2593975"/>
                  </a:lnTo>
                  <a:lnTo>
                    <a:pt x="745164" y="2593975"/>
                  </a:lnTo>
                  <a:lnTo>
                    <a:pt x="733261" y="2593975"/>
                  </a:lnTo>
                  <a:lnTo>
                    <a:pt x="722946" y="2593181"/>
                  </a:lnTo>
                  <a:lnTo>
                    <a:pt x="713424" y="2591989"/>
                  </a:lnTo>
                  <a:lnTo>
                    <a:pt x="703902" y="2590399"/>
                  </a:lnTo>
                  <a:lnTo>
                    <a:pt x="695571" y="2588810"/>
                  </a:lnTo>
                  <a:lnTo>
                    <a:pt x="688032" y="2586029"/>
                  </a:lnTo>
                  <a:lnTo>
                    <a:pt x="680891" y="2582850"/>
                  </a:lnTo>
                  <a:lnTo>
                    <a:pt x="673750" y="2578877"/>
                  </a:lnTo>
                  <a:lnTo>
                    <a:pt x="667402" y="2574507"/>
                  </a:lnTo>
                  <a:lnTo>
                    <a:pt x="661054" y="2569739"/>
                  </a:lnTo>
                  <a:lnTo>
                    <a:pt x="655103" y="2564177"/>
                  </a:lnTo>
                  <a:lnTo>
                    <a:pt x="649151" y="2557422"/>
                  </a:lnTo>
                  <a:lnTo>
                    <a:pt x="643200" y="2550668"/>
                  </a:lnTo>
                  <a:lnTo>
                    <a:pt x="637646" y="2542324"/>
                  </a:lnTo>
                  <a:lnTo>
                    <a:pt x="631298" y="2533583"/>
                  </a:lnTo>
                  <a:lnTo>
                    <a:pt x="625347" y="2523650"/>
                  </a:lnTo>
                  <a:lnTo>
                    <a:pt x="230188" y="1878012"/>
                  </a:lnTo>
                  <a:close/>
                  <a:moveTo>
                    <a:pt x="1932679" y="1738312"/>
                  </a:moveTo>
                  <a:lnTo>
                    <a:pt x="1932679" y="1917109"/>
                  </a:lnTo>
                  <a:lnTo>
                    <a:pt x="2615872" y="1917109"/>
                  </a:lnTo>
                  <a:lnTo>
                    <a:pt x="2636106" y="1916711"/>
                  </a:lnTo>
                  <a:lnTo>
                    <a:pt x="2654356" y="1915917"/>
                  </a:lnTo>
                  <a:lnTo>
                    <a:pt x="2671416" y="1914725"/>
                  </a:lnTo>
                  <a:lnTo>
                    <a:pt x="2687286" y="1912738"/>
                  </a:lnTo>
                  <a:lnTo>
                    <a:pt x="2701965" y="1910751"/>
                  </a:lnTo>
                  <a:lnTo>
                    <a:pt x="2715851" y="1907970"/>
                  </a:lnTo>
                  <a:lnTo>
                    <a:pt x="2728547" y="1904791"/>
                  </a:lnTo>
                  <a:lnTo>
                    <a:pt x="2740449" y="1901216"/>
                  </a:lnTo>
                  <a:lnTo>
                    <a:pt x="2751955" y="1897640"/>
                  </a:lnTo>
                  <a:lnTo>
                    <a:pt x="2762667" y="1892872"/>
                  </a:lnTo>
                  <a:lnTo>
                    <a:pt x="2772982" y="1888104"/>
                  </a:lnTo>
                  <a:lnTo>
                    <a:pt x="2782901" y="1883336"/>
                  </a:lnTo>
                  <a:lnTo>
                    <a:pt x="2792423" y="1878171"/>
                  </a:lnTo>
                  <a:lnTo>
                    <a:pt x="2802341" y="1872608"/>
                  </a:lnTo>
                  <a:lnTo>
                    <a:pt x="2820988" y="1860688"/>
                  </a:lnTo>
                  <a:lnTo>
                    <a:pt x="2473441" y="2504355"/>
                  </a:lnTo>
                  <a:lnTo>
                    <a:pt x="2465506" y="2519056"/>
                  </a:lnTo>
                  <a:lnTo>
                    <a:pt x="2458364" y="2532168"/>
                  </a:lnTo>
                  <a:lnTo>
                    <a:pt x="2451223" y="2544088"/>
                  </a:lnTo>
                  <a:lnTo>
                    <a:pt x="2444478" y="2554021"/>
                  </a:lnTo>
                  <a:lnTo>
                    <a:pt x="2438130" y="2562365"/>
                  </a:lnTo>
                  <a:lnTo>
                    <a:pt x="2434956" y="2566338"/>
                  </a:lnTo>
                  <a:lnTo>
                    <a:pt x="2431386" y="2569914"/>
                  </a:lnTo>
                  <a:lnTo>
                    <a:pt x="2428212" y="2573092"/>
                  </a:lnTo>
                  <a:lnTo>
                    <a:pt x="2424641" y="2576271"/>
                  </a:lnTo>
                  <a:lnTo>
                    <a:pt x="2420674" y="2578655"/>
                  </a:lnTo>
                  <a:lnTo>
                    <a:pt x="2416706" y="2581039"/>
                  </a:lnTo>
                  <a:lnTo>
                    <a:pt x="2412342" y="2583025"/>
                  </a:lnTo>
                  <a:lnTo>
                    <a:pt x="2407978" y="2585012"/>
                  </a:lnTo>
                  <a:lnTo>
                    <a:pt x="2403614" y="2586601"/>
                  </a:lnTo>
                  <a:lnTo>
                    <a:pt x="2398059" y="2587793"/>
                  </a:lnTo>
                  <a:lnTo>
                    <a:pt x="2387347" y="2590575"/>
                  </a:lnTo>
                  <a:lnTo>
                    <a:pt x="2375048" y="2591767"/>
                  </a:lnTo>
                  <a:lnTo>
                    <a:pt x="2361162" y="2593356"/>
                  </a:lnTo>
                  <a:lnTo>
                    <a:pt x="2344896" y="2593753"/>
                  </a:lnTo>
                  <a:lnTo>
                    <a:pt x="2326645" y="2594151"/>
                  </a:lnTo>
                  <a:lnTo>
                    <a:pt x="2306411" y="2594151"/>
                  </a:lnTo>
                  <a:lnTo>
                    <a:pt x="1958864" y="2594151"/>
                  </a:lnTo>
                  <a:lnTo>
                    <a:pt x="1958864" y="2789237"/>
                  </a:lnTo>
                  <a:lnTo>
                    <a:pt x="1622425" y="2273907"/>
                  </a:lnTo>
                  <a:lnTo>
                    <a:pt x="1932679" y="1738312"/>
                  </a:lnTo>
                  <a:close/>
                  <a:moveTo>
                    <a:pt x="0" y="995362"/>
                  </a:moveTo>
                  <a:lnTo>
                    <a:pt x="674158" y="995362"/>
                  </a:lnTo>
                  <a:lnTo>
                    <a:pt x="950888" y="1437085"/>
                  </a:lnTo>
                  <a:lnTo>
                    <a:pt x="1014413" y="1536394"/>
                  </a:lnTo>
                  <a:lnTo>
                    <a:pt x="950888" y="1504615"/>
                  </a:lnTo>
                  <a:lnTo>
                    <a:pt x="840911" y="1449797"/>
                  </a:lnTo>
                  <a:lnTo>
                    <a:pt x="608251" y="1876425"/>
                  </a:lnTo>
                  <a:lnTo>
                    <a:pt x="426411" y="1876425"/>
                  </a:lnTo>
                  <a:lnTo>
                    <a:pt x="407353" y="1875631"/>
                  </a:lnTo>
                  <a:lnTo>
                    <a:pt x="388296" y="1874439"/>
                  </a:lnTo>
                  <a:lnTo>
                    <a:pt x="369635" y="1871658"/>
                  </a:lnTo>
                  <a:lnTo>
                    <a:pt x="350975" y="1868083"/>
                  </a:lnTo>
                  <a:lnTo>
                    <a:pt x="333506" y="1864111"/>
                  </a:lnTo>
                  <a:lnTo>
                    <a:pt x="315639" y="1858947"/>
                  </a:lnTo>
                  <a:lnTo>
                    <a:pt x="298567" y="1852988"/>
                  </a:lnTo>
                  <a:lnTo>
                    <a:pt x="281892" y="1845838"/>
                  </a:lnTo>
                  <a:lnTo>
                    <a:pt x="265614" y="1838291"/>
                  </a:lnTo>
                  <a:lnTo>
                    <a:pt x="249732" y="1829949"/>
                  </a:lnTo>
                  <a:lnTo>
                    <a:pt x="234645" y="1821210"/>
                  </a:lnTo>
                  <a:lnTo>
                    <a:pt x="219955" y="1811676"/>
                  </a:lnTo>
                  <a:lnTo>
                    <a:pt x="205662" y="1801745"/>
                  </a:lnTo>
                  <a:lnTo>
                    <a:pt x="192163" y="1791020"/>
                  </a:lnTo>
                  <a:lnTo>
                    <a:pt x="179061" y="1779500"/>
                  </a:lnTo>
                  <a:lnTo>
                    <a:pt x="165959" y="1767981"/>
                  </a:lnTo>
                  <a:lnTo>
                    <a:pt x="154445" y="1755666"/>
                  </a:lnTo>
                  <a:lnTo>
                    <a:pt x="142931" y="1743352"/>
                  </a:lnTo>
                  <a:lnTo>
                    <a:pt x="132211" y="1730243"/>
                  </a:lnTo>
                  <a:lnTo>
                    <a:pt x="122285" y="1716738"/>
                  </a:lnTo>
                  <a:lnTo>
                    <a:pt x="113154" y="1703232"/>
                  </a:lnTo>
                  <a:lnTo>
                    <a:pt x="104419" y="1689328"/>
                  </a:lnTo>
                  <a:lnTo>
                    <a:pt x="96479" y="1675425"/>
                  </a:lnTo>
                  <a:lnTo>
                    <a:pt x="89332" y="1661125"/>
                  </a:lnTo>
                  <a:lnTo>
                    <a:pt x="82979" y="1646824"/>
                  </a:lnTo>
                  <a:lnTo>
                    <a:pt x="77024" y="1632127"/>
                  </a:lnTo>
                  <a:lnTo>
                    <a:pt x="72657" y="1617826"/>
                  </a:lnTo>
                  <a:lnTo>
                    <a:pt x="68289" y="1602732"/>
                  </a:lnTo>
                  <a:lnTo>
                    <a:pt x="65510" y="1588431"/>
                  </a:lnTo>
                  <a:lnTo>
                    <a:pt x="63128" y="1574131"/>
                  </a:lnTo>
                  <a:lnTo>
                    <a:pt x="61937" y="1559433"/>
                  </a:lnTo>
                  <a:lnTo>
                    <a:pt x="61540" y="1545133"/>
                  </a:lnTo>
                  <a:lnTo>
                    <a:pt x="61937" y="1528846"/>
                  </a:lnTo>
                  <a:lnTo>
                    <a:pt x="63128" y="1512560"/>
                  </a:lnTo>
                  <a:lnTo>
                    <a:pt x="65907" y="1496273"/>
                  </a:lnTo>
                  <a:lnTo>
                    <a:pt x="69083" y="1480384"/>
                  </a:lnTo>
                  <a:lnTo>
                    <a:pt x="73848" y="1465289"/>
                  </a:lnTo>
                  <a:lnTo>
                    <a:pt x="79009" y="1449400"/>
                  </a:lnTo>
                  <a:lnTo>
                    <a:pt x="85362" y="1433908"/>
                  </a:lnTo>
                  <a:lnTo>
                    <a:pt x="92508" y="1418813"/>
                  </a:lnTo>
                  <a:lnTo>
                    <a:pt x="242983" y="1122874"/>
                  </a:lnTo>
                  <a:lnTo>
                    <a:pt x="0" y="995362"/>
                  </a:lnTo>
                  <a:close/>
                  <a:moveTo>
                    <a:pt x="2574057" y="833437"/>
                  </a:moveTo>
                  <a:lnTo>
                    <a:pt x="2912705" y="1366837"/>
                  </a:lnTo>
                  <a:lnTo>
                    <a:pt x="2917861" y="1375172"/>
                  </a:lnTo>
                  <a:lnTo>
                    <a:pt x="2923016" y="1384300"/>
                  </a:lnTo>
                  <a:lnTo>
                    <a:pt x="2927378" y="1393428"/>
                  </a:lnTo>
                  <a:lnTo>
                    <a:pt x="2931740" y="1402953"/>
                  </a:lnTo>
                  <a:lnTo>
                    <a:pt x="2936102" y="1412478"/>
                  </a:lnTo>
                  <a:lnTo>
                    <a:pt x="2940067" y="1422797"/>
                  </a:lnTo>
                  <a:lnTo>
                    <a:pt x="2943239" y="1433116"/>
                  </a:lnTo>
                  <a:lnTo>
                    <a:pt x="2946808" y="1443434"/>
                  </a:lnTo>
                  <a:lnTo>
                    <a:pt x="2949188" y="1453753"/>
                  </a:lnTo>
                  <a:lnTo>
                    <a:pt x="2951963" y="1464469"/>
                  </a:lnTo>
                  <a:lnTo>
                    <a:pt x="2954343" y="1474788"/>
                  </a:lnTo>
                  <a:lnTo>
                    <a:pt x="2955929" y="1485503"/>
                  </a:lnTo>
                  <a:lnTo>
                    <a:pt x="2957118" y="1495822"/>
                  </a:lnTo>
                  <a:lnTo>
                    <a:pt x="2958308" y="1505744"/>
                  </a:lnTo>
                  <a:lnTo>
                    <a:pt x="2958705" y="1516063"/>
                  </a:lnTo>
                  <a:lnTo>
                    <a:pt x="2959101" y="1525588"/>
                  </a:lnTo>
                  <a:lnTo>
                    <a:pt x="2958705" y="1543050"/>
                  </a:lnTo>
                  <a:lnTo>
                    <a:pt x="2956722" y="1560116"/>
                  </a:lnTo>
                  <a:lnTo>
                    <a:pt x="2954739" y="1576784"/>
                  </a:lnTo>
                  <a:lnTo>
                    <a:pt x="2951170" y="1593453"/>
                  </a:lnTo>
                  <a:lnTo>
                    <a:pt x="2946808" y="1609725"/>
                  </a:lnTo>
                  <a:lnTo>
                    <a:pt x="2941653" y="1625600"/>
                  </a:lnTo>
                  <a:lnTo>
                    <a:pt x="2935705" y="1641475"/>
                  </a:lnTo>
                  <a:lnTo>
                    <a:pt x="2928964" y="1656556"/>
                  </a:lnTo>
                  <a:lnTo>
                    <a:pt x="2921429" y="1671638"/>
                  </a:lnTo>
                  <a:lnTo>
                    <a:pt x="2913102" y="1685925"/>
                  </a:lnTo>
                  <a:lnTo>
                    <a:pt x="2904378" y="1700213"/>
                  </a:lnTo>
                  <a:lnTo>
                    <a:pt x="2894464" y="1713706"/>
                  </a:lnTo>
                  <a:lnTo>
                    <a:pt x="2884154" y="1726803"/>
                  </a:lnTo>
                  <a:lnTo>
                    <a:pt x="2873448" y="1739106"/>
                  </a:lnTo>
                  <a:lnTo>
                    <a:pt x="2862344" y="1751410"/>
                  </a:lnTo>
                  <a:lnTo>
                    <a:pt x="2850052" y="1763316"/>
                  </a:lnTo>
                  <a:lnTo>
                    <a:pt x="2837759" y="1774031"/>
                  </a:lnTo>
                  <a:lnTo>
                    <a:pt x="2825069" y="1784747"/>
                  </a:lnTo>
                  <a:lnTo>
                    <a:pt x="2811983" y="1794272"/>
                  </a:lnTo>
                  <a:lnTo>
                    <a:pt x="2797708" y="1803797"/>
                  </a:lnTo>
                  <a:lnTo>
                    <a:pt x="2783829" y="1812131"/>
                  </a:lnTo>
                  <a:lnTo>
                    <a:pt x="2769950" y="1820466"/>
                  </a:lnTo>
                  <a:lnTo>
                    <a:pt x="2754881" y="1827610"/>
                  </a:lnTo>
                  <a:lnTo>
                    <a:pt x="2740209" y="1834753"/>
                  </a:lnTo>
                  <a:lnTo>
                    <a:pt x="2725140" y="1840310"/>
                  </a:lnTo>
                  <a:lnTo>
                    <a:pt x="2709675" y="1845469"/>
                  </a:lnTo>
                  <a:lnTo>
                    <a:pt x="2694606" y="1849835"/>
                  </a:lnTo>
                  <a:lnTo>
                    <a:pt x="2679141" y="1853803"/>
                  </a:lnTo>
                  <a:lnTo>
                    <a:pt x="2663279" y="1856978"/>
                  </a:lnTo>
                  <a:lnTo>
                    <a:pt x="2648211" y="1858566"/>
                  </a:lnTo>
                  <a:lnTo>
                    <a:pt x="2632349" y="1860153"/>
                  </a:lnTo>
                  <a:lnTo>
                    <a:pt x="2616487" y="1860550"/>
                  </a:lnTo>
                  <a:lnTo>
                    <a:pt x="2418215" y="1860550"/>
                  </a:lnTo>
                  <a:lnTo>
                    <a:pt x="2078376" y="1290637"/>
                  </a:lnTo>
                  <a:lnTo>
                    <a:pt x="2008188" y="1171972"/>
                  </a:lnTo>
                  <a:lnTo>
                    <a:pt x="2378957" y="1129109"/>
                  </a:lnTo>
                  <a:lnTo>
                    <a:pt x="2574057" y="833437"/>
                  </a:lnTo>
                  <a:close/>
                  <a:moveTo>
                    <a:pt x="1239838" y="0"/>
                  </a:moveTo>
                  <a:lnTo>
                    <a:pt x="2017953" y="0"/>
                  </a:lnTo>
                  <a:lnTo>
                    <a:pt x="2027084" y="397"/>
                  </a:lnTo>
                  <a:lnTo>
                    <a:pt x="2035818" y="794"/>
                  </a:lnTo>
                  <a:lnTo>
                    <a:pt x="2044155" y="1986"/>
                  </a:lnTo>
                  <a:lnTo>
                    <a:pt x="2051697" y="3178"/>
                  </a:lnTo>
                  <a:lnTo>
                    <a:pt x="2058843" y="5561"/>
                  </a:lnTo>
                  <a:lnTo>
                    <a:pt x="2065195" y="8739"/>
                  </a:lnTo>
                  <a:lnTo>
                    <a:pt x="2071944" y="12314"/>
                  </a:lnTo>
                  <a:lnTo>
                    <a:pt x="2077899" y="16684"/>
                  </a:lnTo>
                  <a:lnTo>
                    <a:pt x="2083854" y="21451"/>
                  </a:lnTo>
                  <a:lnTo>
                    <a:pt x="2089015" y="27013"/>
                  </a:lnTo>
                  <a:lnTo>
                    <a:pt x="2094970" y="34163"/>
                  </a:lnTo>
                  <a:lnTo>
                    <a:pt x="2100925" y="41711"/>
                  </a:lnTo>
                  <a:lnTo>
                    <a:pt x="2106880" y="50053"/>
                  </a:lnTo>
                  <a:lnTo>
                    <a:pt x="2112835" y="59587"/>
                  </a:lnTo>
                  <a:lnTo>
                    <a:pt x="2119584" y="69518"/>
                  </a:lnTo>
                  <a:lnTo>
                    <a:pt x="2126730" y="81435"/>
                  </a:lnTo>
                  <a:lnTo>
                    <a:pt x="2320465" y="410355"/>
                  </a:lnTo>
                  <a:lnTo>
                    <a:pt x="2530476" y="296742"/>
                  </a:lnTo>
                  <a:lnTo>
                    <a:pt x="2219230" y="850900"/>
                  </a:lnTo>
                  <a:lnTo>
                    <a:pt x="1584035" y="850900"/>
                  </a:lnTo>
                  <a:lnTo>
                    <a:pt x="1749979" y="743246"/>
                  </a:lnTo>
                  <a:lnTo>
                    <a:pt x="1386330" y="148967"/>
                  </a:lnTo>
                  <a:lnTo>
                    <a:pt x="1337499" y="76668"/>
                  </a:lnTo>
                  <a:lnTo>
                    <a:pt x="1327177" y="64354"/>
                  </a:lnTo>
                  <a:lnTo>
                    <a:pt x="1316061" y="52834"/>
                  </a:lnTo>
                  <a:lnTo>
                    <a:pt x="1304945" y="42902"/>
                  </a:lnTo>
                  <a:lnTo>
                    <a:pt x="1293433" y="33369"/>
                  </a:lnTo>
                  <a:lnTo>
                    <a:pt x="1281126" y="23835"/>
                  </a:lnTo>
                  <a:lnTo>
                    <a:pt x="1268422" y="15492"/>
                  </a:lnTo>
                  <a:lnTo>
                    <a:pt x="1254527" y="7945"/>
                  </a:lnTo>
                  <a:lnTo>
                    <a:pt x="1239838" y="0"/>
                  </a:lnTo>
                  <a:close/>
                  <a:moveTo>
                    <a:pt x="1023541" y="0"/>
                  </a:moveTo>
                  <a:lnTo>
                    <a:pt x="1039416" y="397"/>
                  </a:lnTo>
                  <a:lnTo>
                    <a:pt x="1054895" y="794"/>
                  </a:lnTo>
                  <a:lnTo>
                    <a:pt x="1069579" y="1588"/>
                  </a:lnTo>
                  <a:lnTo>
                    <a:pt x="1084263" y="2779"/>
                  </a:lnTo>
                  <a:lnTo>
                    <a:pt x="1097757" y="4764"/>
                  </a:lnTo>
                  <a:lnTo>
                    <a:pt x="1110854" y="6749"/>
                  </a:lnTo>
                  <a:lnTo>
                    <a:pt x="1123951" y="9132"/>
                  </a:lnTo>
                  <a:lnTo>
                    <a:pt x="1136254" y="12308"/>
                  </a:lnTo>
                  <a:lnTo>
                    <a:pt x="1148160" y="15087"/>
                  </a:lnTo>
                  <a:lnTo>
                    <a:pt x="1159670" y="18660"/>
                  </a:lnTo>
                  <a:lnTo>
                    <a:pt x="1170385" y="22234"/>
                  </a:lnTo>
                  <a:lnTo>
                    <a:pt x="1181498" y="26601"/>
                  </a:lnTo>
                  <a:lnTo>
                    <a:pt x="1191420" y="30968"/>
                  </a:lnTo>
                  <a:lnTo>
                    <a:pt x="1201738" y="35733"/>
                  </a:lnTo>
                  <a:lnTo>
                    <a:pt x="1211263" y="40894"/>
                  </a:lnTo>
                  <a:lnTo>
                    <a:pt x="1220391" y="46453"/>
                  </a:lnTo>
                  <a:lnTo>
                    <a:pt x="1229520" y="52011"/>
                  </a:lnTo>
                  <a:lnTo>
                    <a:pt x="1238251" y="57967"/>
                  </a:lnTo>
                  <a:lnTo>
                    <a:pt x="1246585" y="64319"/>
                  </a:lnTo>
                  <a:lnTo>
                    <a:pt x="1254920" y="71069"/>
                  </a:lnTo>
                  <a:lnTo>
                    <a:pt x="1262857" y="77818"/>
                  </a:lnTo>
                  <a:lnTo>
                    <a:pt x="1270398" y="85362"/>
                  </a:lnTo>
                  <a:lnTo>
                    <a:pt x="1277938" y="92906"/>
                  </a:lnTo>
                  <a:lnTo>
                    <a:pt x="1285082" y="100052"/>
                  </a:lnTo>
                  <a:lnTo>
                    <a:pt x="1292226" y="107993"/>
                  </a:lnTo>
                  <a:lnTo>
                    <a:pt x="1299370" y="116331"/>
                  </a:lnTo>
                  <a:lnTo>
                    <a:pt x="1312863" y="133800"/>
                  </a:lnTo>
                  <a:lnTo>
                    <a:pt x="1325960" y="152064"/>
                  </a:lnTo>
                  <a:lnTo>
                    <a:pt x="1338660" y="171121"/>
                  </a:lnTo>
                  <a:lnTo>
                    <a:pt x="1339851" y="174695"/>
                  </a:lnTo>
                  <a:lnTo>
                    <a:pt x="1341835" y="178268"/>
                  </a:lnTo>
                  <a:lnTo>
                    <a:pt x="1343423" y="181047"/>
                  </a:lnTo>
                  <a:lnTo>
                    <a:pt x="1345010" y="183826"/>
                  </a:lnTo>
                  <a:lnTo>
                    <a:pt x="1435101" y="335096"/>
                  </a:lnTo>
                  <a:lnTo>
                    <a:pt x="1338660" y="510188"/>
                  </a:lnTo>
                  <a:lnTo>
                    <a:pt x="1069579" y="995363"/>
                  </a:lnTo>
                  <a:lnTo>
                    <a:pt x="835820" y="696397"/>
                  </a:lnTo>
                  <a:lnTo>
                    <a:pt x="481013" y="681706"/>
                  </a:lnTo>
                  <a:lnTo>
                    <a:pt x="771129" y="144917"/>
                  </a:lnTo>
                  <a:lnTo>
                    <a:pt x="779463" y="130227"/>
                  </a:lnTo>
                  <a:lnTo>
                    <a:pt x="788194" y="115934"/>
                  </a:lnTo>
                  <a:lnTo>
                    <a:pt x="796926" y="102832"/>
                  </a:lnTo>
                  <a:lnTo>
                    <a:pt x="806451" y="90524"/>
                  </a:lnTo>
                  <a:lnTo>
                    <a:pt x="815579" y="78613"/>
                  </a:lnTo>
                  <a:lnTo>
                    <a:pt x="825104" y="68290"/>
                  </a:lnTo>
                  <a:lnTo>
                    <a:pt x="835026" y="57967"/>
                  </a:lnTo>
                  <a:lnTo>
                    <a:pt x="845741" y="49232"/>
                  </a:lnTo>
                  <a:lnTo>
                    <a:pt x="856854" y="40894"/>
                  </a:lnTo>
                  <a:lnTo>
                    <a:pt x="867966" y="33748"/>
                  </a:lnTo>
                  <a:lnTo>
                    <a:pt x="880269" y="26998"/>
                  </a:lnTo>
                  <a:lnTo>
                    <a:pt x="892970" y="21440"/>
                  </a:lnTo>
                  <a:lnTo>
                    <a:pt x="906066" y="15881"/>
                  </a:lnTo>
                  <a:lnTo>
                    <a:pt x="920751" y="11514"/>
                  </a:lnTo>
                  <a:lnTo>
                    <a:pt x="935435" y="8338"/>
                  </a:lnTo>
                  <a:lnTo>
                    <a:pt x="951310" y="5161"/>
                  </a:lnTo>
                  <a:lnTo>
                    <a:pt x="959248" y="3970"/>
                  </a:lnTo>
                  <a:lnTo>
                    <a:pt x="967582" y="2779"/>
                  </a:lnTo>
                  <a:lnTo>
                    <a:pt x="985441" y="1191"/>
                  </a:lnTo>
                  <a:lnTo>
                    <a:pt x="1004491" y="397"/>
                  </a:lnTo>
                  <a:lnTo>
                    <a:pt x="10235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139"/>
          <p:cNvGrpSpPr/>
          <p:nvPr/>
        </p:nvGrpSpPr>
        <p:grpSpPr>
          <a:xfrm>
            <a:off x="4898851" y="1118326"/>
            <a:ext cx="3074183" cy="855225"/>
            <a:chOff x="6567113" y="1793376"/>
            <a:chExt cx="4100531" cy="1140595"/>
          </a:xfrm>
        </p:grpSpPr>
        <p:sp>
          <p:nvSpPr>
            <p:cNvPr id="141" name="文本框 69"/>
            <p:cNvSpPr txBox="1"/>
            <p:nvPr/>
          </p:nvSpPr>
          <p:spPr>
            <a:xfrm>
              <a:off x="6567113" y="1810920"/>
              <a:ext cx="916058" cy="6975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799" dirty="0">
                  <a:solidFill>
                    <a:schemeClr val="bg1">
                      <a:lumMod val="50000"/>
                    </a:schemeClr>
                  </a:solidFill>
                  <a:latin typeface="Impact MT Std" pitchFamily="34" charset="0"/>
                  <a:ea typeface="微软雅黑" panose="020B0503020204020204" pitchFamily="34" charset="-122"/>
                </a:rPr>
                <a:t>01</a:t>
              </a:r>
              <a:endParaRPr lang="zh-CN" altLang="en-US" sz="2799" dirty="0">
                <a:solidFill>
                  <a:schemeClr val="bg1">
                    <a:lumMod val="50000"/>
                  </a:schemeClr>
                </a:solidFill>
                <a:latin typeface="Impact MT Std" pitchFamily="34" charset="0"/>
                <a:ea typeface="微软雅黑" panose="020B0503020204020204" pitchFamily="34" charset="-122"/>
              </a:endParaRPr>
            </a:p>
          </p:txBody>
        </p:sp>
        <p:grpSp>
          <p:nvGrpSpPr>
            <p:cNvPr id="7" name="组合 141"/>
            <p:cNvGrpSpPr/>
            <p:nvPr/>
          </p:nvGrpSpPr>
          <p:grpSpPr>
            <a:xfrm>
              <a:off x="7395055" y="1793376"/>
              <a:ext cx="3272589" cy="1140595"/>
              <a:chOff x="6968290" y="1689104"/>
              <a:chExt cx="3272589" cy="1140595"/>
            </a:xfrm>
          </p:grpSpPr>
          <p:sp>
            <p:nvSpPr>
              <p:cNvPr id="143" name="文本框 9"/>
              <p:cNvSpPr txBox="1"/>
              <p:nvPr/>
            </p:nvSpPr>
            <p:spPr>
              <a:xfrm>
                <a:off x="6968290" y="1689104"/>
                <a:ext cx="2329313" cy="369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输入标题</a:t>
                </a:r>
              </a:p>
            </p:txBody>
          </p:sp>
          <p:sp>
            <p:nvSpPr>
              <p:cNvPr id="144" name="文本框 11"/>
              <p:cNvSpPr txBox="1"/>
              <p:nvPr/>
            </p:nvSpPr>
            <p:spPr>
              <a:xfrm>
                <a:off x="6968290" y="2029520"/>
                <a:ext cx="3272589" cy="8001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8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在此输入详细介绍，以表达项目工作的详细资料和文字信息。在此输入详细介绍，以表达项目工作的详细资料和文字信息。</a:t>
                </a:r>
              </a:p>
              <a:p>
                <a:endPara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8" name="组合 145"/>
          <p:cNvGrpSpPr/>
          <p:nvPr/>
        </p:nvGrpSpPr>
        <p:grpSpPr>
          <a:xfrm>
            <a:off x="1118280" y="1890325"/>
            <a:ext cx="3140243" cy="737479"/>
            <a:chOff x="1524357" y="2822972"/>
            <a:chExt cx="4188647" cy="983561"/>
          </a:xfrm>
        </p:grpSpPr>
        <p:sp>
          <p:nvSpPr>
            <p:cNvPr id="147" name="文本框 75"/>
            <p:cNvSpPr txBox="1"/>
            <p:nvPr/>
          </p:nvSpPr>
          <p:spPr>
            <a:xfrm>
              <a:off x="4796946" y="2868141"/>
              <a:ext cx="916058" cy="6975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799" dirty="0">
                  <a:solidFill>
                    <a:schemeClr val="bg1">
                      <a:lumMod val="50000"/>
                    </a:schemeClr>
                  </a:solidFill>
                  <a:latin typeface="Impact MT Std" pitchFamily="34" charset="0"/>
                  <a:ea typeface="微软雅黑" panose="020B0503020204020204" pitchFamily="34" charset="-122"/>
                </a:rPr>
                <a:t>02</a:t>
              </a:r>
              <a:endParaRPr lang="zh-CN" altLang="en-US" sz="2799" dirty="0">
                <a:solidFill>
                  <a:schemeClr val="bg1">
                    <a:lumMod val="50000"/>
                  </a:schemeClr>
                </a:solidFill>
                <a:latin typeface="Impact MT Std" pitchFamily="34" charset="0"/>
                <a:ea typeface="微软雅黑" panose="020B0503020204020204" pitchFamily="34" charset="-122"/>
              </a:endParaRPr>
            </a:p>
          </p:txBody>
        </p:sp>
        <p:grpSp>
          <p:nvGrpSpPr>
            <p:cNvPr id="9" name="组合 147"/>
            <p:cNvGrpSpPr/>
            <p:nvPr/>
          </p:nvGrpSpPr>
          <p:grpSpPr>
            <a:xfrm>
              <a:off x="1524357" y="2822972"/>
              <a:ext cx="3272589" cy="983561"/>
              <a:chOff x="6968290" y="1661479"/>
              <a:chExt cx="3272589" cy="983561"/>
            </a:xfrm>
          </p:grpSpPr>
          <p:sp>
            <p:nvSpPr>
              <p:cNvPr id="149" name="文本框 77"/>
              <p:cNvSpPr txBox="1"/>
              <p:nvPr/>
            </p:nvSpPr>
            <p:spPr>
              <a:xfrm>
                <a:off x="7911567" y="1661479"/>
                <a:ext cx="2329312" cy="369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sz="12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输入标题</a:t>
                </a:r>
              </a:p>
            </p:txBody>
          </p:sp>
          <p:sp>
            <p:nvSpPr>
              <p:cNvPr id="150" name="文本框 80"/>
              <p:cNvSpPr txBox="1"/>
              <p:nvPr/>
            </p:nvSpPr>
            <p:spPr>
              <a:xfrm>
                <a:off x="6968290" y="2029517"/>
                <a:ext cx="3272589" cy="6155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sz="8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由在此输入详细介绍，以表达项目工作的详细资料和文字信息。在此输入详细介绍，以表达项目工作的详细资料和文字信息。</a:t>
                </a:r>
              </a:p>
            </p:txBody>
          </p:sp>
        </p:grpSp>
      </p:grpSp>
      <p:grpSp>
        <p:nvGrpSpPr>
          <p:cNvPr id="10" name="组合 151"/>
          <p:cNvGrpSpPr/>
          <p:nvPr/>
        </p:nvGrpSpPr>
        <p:grpSpPr>
          <a:xfrm>
            <a:off x="4898851" y="2708040"/>
            <a:ext cx="3074183" cy="885853"/>
            <a:chOff x="6567113" y="3913544"/>
            <a:chExt cx="4100531" cy="1181443"/>
          </a:xfrm>
        </p:grpSpPr>
        <p:sp>
          <p:nvSpPr>
            <p:cNvPr id="153" name="文本框 101"/>
            <p:cNvSpPr txBox="1"/>
            <p:nvPr/>
          </p:nvSpPr>
          <p:spPr>
            <a:xfrm>
              <a:off x="6567113" y="3971938"/>
              <a:ext cx="916058" cy="6975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799" dirty="0">
                  <a:solidFill>
                    <a:schemeClr val="bg1">
                      <a:lumMod val="50000"/>
                    </a:schemeClr>
                  </a:solidFill>
                  <a:latin typeface="Impact MT Std" pitchFamily="34" charset="0"/>
                  <a:ea typeface="微软雅黑" panose="020B0503020204020204" pitchFamily="34" charset="-122"/>
                </a:rPr>
                <a:t>03</a:t>
              </a:r>
              <a:endParaRPr lang="zh-CN" altLang="en-US" sz="2799" dirty="0">
                <a:solidFill>
                  <a:schemeClr val="bg1">
                    <a:lumMod val="50000"/>
                  </a:schemeClr>
                </a:solidFill>
                <a:latin typeface="Impact MT Std" pitchFamily="34" charset="0"/>
                <a:ea typeface="微软雅黑" panose="020B0503020204020204" pitchFamily="34" charset="-122"/>
              </a:endParaRPr>
            </a:p>
          </p:txBody>
        </p:sp>
        <p:grpSp>
          <p:nvGrpSpPr>
            <p:cNvPr id="11" name="组合 153"/>
            <p:cNvGrpSpPr/>
            <p:nvPr/>
          </p:nvGrpSpPr>
          <p:grpSpPr>
            <a:xfrm>
              <a:off x="7395055" y="3913544"/>
              <a:ext cx="3272589" cy="1181443"/>
              <a:chOff x="6968290" y="1648255"/>
              <a:chExt cx="3272589" cy="1181443"/>
            </a:xfrm>
          </p:grpSpPr>
          <p:sp>
            <p:nvSpPr>
              <p:cNvPr id="155" name="文本框 103"/>
              <p:cNvSpPr txBox="1"/>
              <p:nvPr/>
            </p:nvSpPr>
            <p:spPr>
              <a:xfrm>
                <a:off x="6968290" y="1648255"/>
                <a:ext cx="2329313" cy="369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输入标题</a:t>
                </a:r>
              </a:p>
            </p:txBody>
          </p:sp>
          <p:sp>
            <p:nvSpPr>
              <p:cNvPr id="156" name="文本框 104"/>
              <p:cNvSpPr txBox="1"/>
              <p:nvPr/>
            </p:nvSpPr>
            <p:spPr>
              <a:xfrm>
                <a:off x="6968290" y="2029518"/>
                <a:ext cx="3272589" cy="800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8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在此输入详细介绍，以表达项目工作的详细资料和文字信息。在此输入详细介绍，以表达项目工作的详细资料和文字信息。</a:t>
                </a:r>
              </a:p>
              <a:p>
                <a:endPara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2" name="组合 157"/>
          <p:cNvGrpSpPr/>
          <p:nvPr/>
        </p:nvGrpSpPr>
        <p:grpSpPr>
          <a:xfrm>
            <a:off x="1127782" y="3601954"/>
            <a:ext cx="3140243" cy="728431"/>
            <a:chOff x="1524357" y="2835045"/>
            <a:chExt cx="4188647" cy="971495"/>
          </a:xfrm>
        </p:grpSpPr>
        <p:sp>
          <p:nvSpPr>
            <p:cNvPr id="159" name="文本框 75"/>
            <p:cNvSpPr txBox="1"/>
            <p:nvPr/>
          </p:nvSpPr>
          <p:spPr>
            <a:xfrm>
              <a:off x="4796946" y="2868143"/>
              <a:ext cx="916058" cy="6975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799" dirty="0">
                  <a:solidFill>
                    <a:schemeClr val="bg1">
                      <a:lumMod val="50000"/>
                    </a:schemeClr>
                  </a:solidFill>
                  <a:latin typeface="Impact MT Std" pitchFamily="34" charset="0"/>
                  <a:ea typeface="微软雅黑" panose="020B0503020204020204" pitchFamily="34" charset="-122"/>
                </a:rPr>
                <a:t>04</a:t>
              </a:r>
              <a:endParaRPr lang="zh-CN" altLang="en-US" sz="2799" dirty="0">
                <a:solidFill>
                  <a:schemeClr val="bg1">
                    <a:lumMod val="50000"/>
                  </a:schemeClr>
                </a:solidFill>
                <a:latin typeface="Impact MT Std" pitchFamily="34" charset="0"/>
                <a:ea typeface="微软雅黑" panose="020B0503020204020204" pitchFamily="34" charset="-122"/>
              </a:endParaRPr>
            </a:p>
          </p:txBody>
        </p:sp>
        <p:grpSp>
          <p:nvGrpSpPr>
            <p:cNvPr id="13" name="组合 159"/>
            <p:cNvGrpSpPr/>
            <p:nvPr/>
          </p:nvGrpSpPr>
          <p:grpSpPr>
            <a:xfrm>
              <a:off x="1524357" y="2835045"/>
              <a:ext cx="3272589" cy="971495"/>
              <a:chOff x="6968290" y="1673552"/>
              <a:chExt cx="3272589" cy="971495"/>
            </a:xfrm>
          </p:grpSpPr>
          <p:sp>
            <p:nvSpPr>
              <p:cNvPr id="161" name="文本框 77"/>
              <p:cNvSpPr txBox="1"/>
              <p:nvPr/>
            </p:nvSpPr>
            <p:spPr>
              <a:xfrm>
                <a:off x="7911567" y="1673552"/>
                <a:ext cx="2329312" cy="369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sz="12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输入标题</a:t>
                </a:r>
              </a:p>
            </p:txBody>
          </p:sp>
          <p:sp>
            <p:nvSpPr>
              <p:cNvPr id="162" name="文本框 80"/>
              <p:cNvSpPr txBox="1"/>
              <p:nvPr/>
            </p:nvSpPr>
            <p:spPr>
              <a:xfrm>
                <a:off x="6968290" y="2029523"/>
                <a:ext cx="3272589" cy="6155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sz="8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由在此输入详细介绍，以表达项目工作的详细资料和文字信息。在此输入详细介绍，以表达项目工作的详细资料和文字信息。</a:t>
                </a:r>
              </a:p>
            </p:txBody>
          </p:sp>
        </p:grpSp>
      </p:grpSp>
      <p:grpSp>
        <p:nvGrpSpPr>
          <p:cNvPr id="14" name="组合 162"/>
          <p:cNvGrpSpPr/>
          <p:nvPr/>
        </p:nvGrpSpPr>
        <p:grpSpPr>
          <a:xfrm>
            <a:off x="4388665" y="3370809"/>
            <a:ext cx="841950" cy="976796"/>
            <a:chOff x="5550606" y="4704901"/>
            <a:chExt cx="1123045" cy="1302732"/>
          </a:xfrm>
        </p:grpSpPr>
        <p:sp>
          <p:nvSpPr>
            <p:cNvPr id="164" name="六边形 163"/>
            <p:cNvSpPr/>
            <p:nvPr/>
          </p:nvSpPr>
          <p:spPr>
            <a:xfrm rot="5400000">
              <a:off x="5460763" y="4794744"/>
              <a:ext cx="1302732" cy="1123045"/>
            </a:xfrm>
            <a:prstGeom prst="hexag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5" name="组合 164"/>
            <p:cNvGrpSpPr/>
            <p:nvPr/>
          </p:nvGrpSpPr>
          <p:grpSpPr>
            <a:xfrm>
              <a:off x="5923329" y="5169661"/>
              <a:ext cx="348517" cy="446576"/>
              <a:chOff x="3095876" y="2479873"/>
              <a:chExt cx="366231" cy="470769"/>
            </a:xfrm>
          </p:grpSpPr>
          <p:sp>
            <p:nvSpPr>
              <p:cNvPr id="166" name="Freeform 108"/>
              <p:cNvSpPr/>
              <p:nvPr/>
            </p:nvSpPr>
            <p:spPr bwMode="auto">
              <a:xfrm flipH="1">
                <a:off x="3095876" y="2898027"/>
                <a:ext cx="51923" cy="52615"/>
              </a:xfrm>
              <a:custGeom>
                <a:avLst/>
                <a:gdLst>
                  <a:gd name="T0" fmla="*/ 0 w 32"/>
                  <a:gd name="T1" fmla="*/ 32 h 32"/>
                  <a:gd name="T2" fmla="*/ 16 w 32"/>
                  <a:gd name="T3" fmla="*/ 32 h 32"/>
                  <a:gd name="T4" fmla="*/ 32 w 32"/>
                  <a:gd name="T5" fmla="*/ 16 h 32"/>
                  <a:gd name="T6" fmla="*/ 32 w 32"/>
                  <a:gd name="T7" fmla="*/ 0 h 32"/>
                  <a:gd name="T8" fmla="*/ 0 w 32"/>
                  <a:gd name="T9" fmla="*/ 0 h 32"/>
                  <a:gd name="T10" fmla="*/ 0 w 32"/>
                  <a:gd name="T11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32">
                    <a:moveTo>
                      <a:pt x="0" y="32"/>
                    </a:moveTo>
                    <a:cubicBezTo>
                      <a:pt x="16" y="32"/>
                      <a:pt x="16" y="32"/>
                      <a:pt x="16" y="32"/>
                    </a:cubicBezTo>
                    <a:cubicBezTo>
                      <a:pt x="25" y="32"/>
                      <a:pt x="32" y="25"/>
                      <a:pt x="32" y="16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41" tIns="34270" rIns="68541" bIns="3427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65728">
                  <a:defRPr/>
                </a:pPr>
                <a:endPara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67" name="Freeform 109"/>
              <p:cNvSpPr>
                <a:spLocks noEditPoints="1"/>
              </p:cNvSpPr>
              <p:nvPr/>
            </p:nvSpPr>
            <p:spPr bwMode="auto">
              <a:xfrm flipH="1">
                <a:off x="3095876" y="2479873"/>
                <a:ext cx="366231" cy="470769"/>
              </a:xfrm>
              <a:custGeom>
                <a:avLst/>
                <a:gdLst>
                  <a:gd name="T0" fmla="*/ 208 w 224"/>
                  <a:gd name="T1" fmla="*/ 0 h 288"/>
                  <a:gd name="T2" fmla="*/ 16 w 224"/>
                  <a:gd name="T3" fmla="*/ 0 h 288"/>
                  <a:gd name="T4" fmla="*/ 0 w 224"/>
                  <a:gd name="T5" fmla="*/ 16 h 288"/>
                  <a:gd name="T6" fmla="*/ 0 w 224"/>
                  <a:gd name="T7" fmla="*/ 272 h 288"/>
                  <a:gd name="T8" fmla="*/ 16 w 224"/>
                  <a:gd name="T9" fmla="*/ 288 h 288"/>
                  <a:gd name="T10" fmla="*/ 176 w 224"/>
                  <a:gd name="T11" fmla="*/ 288 h 288"/>
                  <a:gd name="T12" fmla="*/ 176 w 224"/>
                  <a:gd name="T13" fmla="*/ 144 h 288"/>
                  <a:gd name="T14" fmla="*/ 224 w 224"/>
                  <a:gd name="T15" fmla="*/ 144 h 288"/>
                  <a:gd name="T16" fmla="*/ 224 w 224"/>
                  <a:gd name="T17" fmla="*/ 16 h 288"/>
                  <a:gd name="T18" fmla="*/ 208 w 224"/>
                  <a:gd name="T19" fmla="*/ 0 h 288"/>
                  <a:gd name="T20" fmla="*/ 168 w 224"/>
                  <a:gd name="T21" fmla="*/ 104 h 288"/>
                  <a:gd name="T22" fmla="*/ 56 w 224"/>
                  <a:gd name="T23" fmla="*/ 104 h 288"/>
                  <a:gd name="T24" fmla="*/ 56 w 224"/>
                  <a:gd name="T25" fmla="*/ 88 h 288"/>
                  <a:gd name="T26" fmla="*/ 168 w 224"/>
                  <a:gd name="T27" fmla="*/ 88 h 288"/>
                  <a:gd name="T28" fmla="*/ 168 w 224"/>
                  <a:gd name="T29" fmla="*/ 104 h 288"/>
                  <a:gd name="T30" fmla="*/ 168 w 224"/>
                  <a:gd name="T31" fmla="*/ 72 h 288"/>
                  <a:gd name="T32" fmla="*/ 56 w 224"/>
                  <a:gd name="T33" fmla="*/ 72 h 288"/>
                  <a:gd name="T34" fmla="*/ 56 w 224"/>
                  <a:gd name="T35" fmla="*/ 56 h 288"/>
                  <a:gd name="T36" fmla="*/ 168 w 224"/>
                  <a:gd name="T37" fmla="*/ 56 h 288"/>
                  <a:gd name="T38" fmla="*/ 168 w 224"/>
                  <a:gd name="T39" fmla="*/ 72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24" h="288">
                    <a:moveTo>
                      <a:pt x="208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72"/>
                      <a:pt x="0" y="272"/>
                      <a:pt x="0" y="272"/>
                    </a:cubicBezTo>
                    <a:cubicBezTo>
                      <a:pt x="0" y="281"/>
                      <a:pt x="7" y="288"/>
                      <a:pt x="16" y="288"/>
                    </a:cubicBezTo>
                    <a:cubicBezTo>
                      <a:pt x="176" y="288"/>
                      <a:pt x="176" y="288"/>
                      <a:pt x="176" y="288"/>
                    </a:cubicBezTo>
                    <a:cubicBezTo>
                      <a:pt x="176" y="144"/>
                      <a:pt x="176" y="144"/>
                      <a:pt x="176" y="144"/>
                    </a:cubicBezTo>
                    <a:cubicBezTo>
                      <a:pt x="224" y="144"/>
                      <a:pt x="224" y="144"/>
                      <a:pt x="224" y="144"/>
                    </a:cubicBezTo>
                    <a:cubicBezTo>
                      <a:pt x="224" y="16"/>
                      <a:pt x="224" y="16"/>
                      <a:pt x="224" y="16"/>
                    </a:cubicBezTo>
                    <a:cubicBezTo>
                      <a:pt x="224" y="7"/>
                      <a:pt x="217" y="0"/>
                      <a:pt x="208" y="0"/>
                    </a:cubicBezTo>
                    <a:close/>
                    <a:moveTo>
                      <a:pt x="168" y="104"/>
                    </a:moveTo>
                    <a:cubicBezTo>
                      <a:pt x="56" y="104"/>
                      <a:pt x="56" y="104"/>
                      <a:pt x="56" y="104"/>
                    </a:cubicBezTo>
                    <a:cubicBezTo>
                      <a:pt x="56" y="88"/>
                      <a:pt x="56" y="88"/>
                      <a:pt x="56" y="88"/>
                    </a:cubicBezTo>
                    <a:cubicBezTo>
                      <a:pt x="168" y="88"/>
                      <a:pt x="168" y="88"/>
                      <a:pt x="168" y="88"/>
                    </a:cubicBezTo>
                    <a:lnTo>
                      <a:pt x="168" y="104"/>
                    </a:lnTo>
                    <a:close/>
                    <a:moveTo>
                      <a:pt x="168" y="72"/>
                    </a:moveTo>
                    <a:cubicBezTo>
                      <a:pt x="56" y="72"/>
                      <a:pt x="56" y="72"/>
                      <a:pt x="56" y="72"/>
                    </a:cubicBezTo>
                    <a:cubicBezTo>
                      <a:pt x="56" y="56"/>
                      <a:pt x="56" y="56"/>
                      <a:pt x="56" y="56"/>
                    </a:cubicBezTo>
                    <a:cubicBezTo>
                      <a:pt x="168" y="56"/>
                      <a:pt x="168" y="56"/>
                      <a:pt x="168" y="56"/>
                    </a:cubicBezTo>
                    <a:lnTo>
                      <a:pt x="168" y="7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41" tIns="34270" rIns="68541" bIns="3427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65728">
                  <a:defRPr/>
                </a:pPr>
                <a:endPara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68" name="Rectangle 110"/>
              <p:cNvSpPr>
                <a:spLocks noChangeArrowheads="1"/>
              </p:cNvSpPr>
              <p:nvPr/>
            </p:nvSpPr>
            <p:spPr bwMode="auto">
              <a:xfrm flipH="1">
                <a:off x="3095876" y="2741565"/>
                <a:ext cx="51923" cy="519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41" tIns="34270" rIns="68541" bIns="3427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65728">
                  <a:defRPr/>
                </a:pPr>
                <a:endPara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69" name="Rectangle 111"/>
              <p:cNvSpPr>
                <a:spLocks noChangeArrowheads="1"/>
              </p:cNvSpPr>
              <p:nvPr/>
            </p:nvSpPr>
            <p:spPr bwMode="auto">
              <a:xfrm flipH="1">
                <a:off x="3095876" y="2819796"/>
                <a:ext cx="51923" cy="5261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41" tIns="34270" rIns="68541" bIns="3427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65728">
                  <a:defRPr/>
                </a:pPr>
                <a:endPara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49958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H_Other_1"/>
          <p:cNvSpPr/>
          <p:nvPr>
            <p:custDataLst>
              <p:tags r:id="rId2"/>
            </p:custDataLst>
          </p:nvPr>
        </p:nvSpPr>
        <p:spPr>
          <a:xfrm>
            <a:off x="3209443" y="2376341"/>
            <a:ext cx="1130147" cy="955785"/>
          </a:xfrm>
          <a:prstGeom prst="pie">
            <a:avLst>
              <a:gd name="adj1" fmla="val 5364922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539941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799" dirty="0">
                <a:solidFill>
                  <a:srgbClr val="FFFFFF"/>
                </a:solidFill>
                <a:latin typeface="Impact" pitchFamily="34" charset="0"/>
                <a:ea typeface="幼圆" panose="02010509060101010101" pitchFamily="49" charset="-122"/>
              </a:rPr>
              <a:t>A</a:t>
            </a:r>
            <a:endParaRPr lang="zh-CN" altLang="en-US" sz="2799" dirty="0">
              <a:solidFill>
                <a:srgbClr val="FFFFFF"/>
              </a:solidFill>
              <a:latin typeface="Impact" pitchFamily="34" charset="0"/>
              <a:ea typeface="幼圆" panose="02010509060101010101" pitchFamily="49" charset="-122"/>
            </a:endParaRPr>
          </a:p>
        </p:txBody>
      </p:sp>
      <p:sp>
        <p:nvSpPr>
          <p:cNvPr id="4" name="MH_Other_2"/>
          <p:cNvSpPr/>
          <p:nvPr>
            <p:custDataLst>
              <p:tags r:id="rId3"/>
            </p:custDataLst>
          </p:nvPr>
        </p:nvSpPr>
        <p:spPr>
          <a:xfrm>
            <a:off x="3810695" y="2376341"/>
            <a:ext cx="673009" cy="9557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5996" tIns="0" rIns="0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799" dirty="0">
                <a:solidFill>
                  <a:srgbClr val="FFFFFF"/>
                </a:solidFill>
                <a:latin typeface="Impact" pitchFamily="34" charset="0"/>
                <a:ea typeface="幼圆" panose="02010509060101010101" pitchFamily="49" charset="-122"/>
              </a:rPr>
              <a:t>B</a:t>
            </a:r>
            <a:endParaRPr lang="zh-CN" altLang="en-US" sz="2799" dirty="0">
              <a:solidFill>
                <a:srgbClr val="FFFFFF"/>
              </a:solidFill>
              <a:latin typeface="Impact" pitchFamily="34" charset="0"/>
              <a:ea typeface="幼圆" panose="02010509060101010101" pitchFamily="49" charset="-122"/>
            </a:endParaRPr>
          </a:p>
        </p:txBody>
      </p:sp>
      <p:sp>
        <p:nvSpPr>
          <p:cNvPr id="5" name="MH_Other_3"/>
          <p:cNvSpPr/>
          <p:nvPr>
            <p:custDataLst>
              <p:tags r:id="rId4"/>
            </p:custDataLst>
          </p:nvPr>
        </p:nvSpPr>
        <p:spPr>
          <a:xfrm>
            <a:off x="4524163" y="2376341"/>
            <a:ext cx="673009" cy="95578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5996" tIns="0" rIns="0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799" dirty="0">
                <a:solidFill>
                  <a:srgbClr val="FFFFFF"/>
                </a:solidFill>
                <a:latin typeface="Impact" pitchFamily="34" charset="0"/>
                <a:ea typeface="幼圆" panose="02010509060101010101" pitchFamily="49" charset="-122"/>
              </a:rPr>
              <a:t>C</a:t>
            </a:r>
            <a:endParaRPr lang="zh-CN" altLang="en-US" sz="2799" dirty="0">
              <a:solidFill>
                <a:srgbClr val="FFFFFF"/>
              </a:solidFill>
              <a:latin typeface="Impact" pitchFamily="34" charset="0"/>
              <a:ea typeface="幼圆" panose="02010509060101010101" pitchFamily="49" charset="-122"/>
            </a:endParaRPr>
          </a:p>
        </p:txBody>
      </p:sp>
      <p:sp>
        <p:nvSpPr>
          <p:cNvPr id="6" name="MH_Other_4"/>
          <p:cNvSpPr/>
          <p:nvPr>
            <p:custDataLst>
              <p:tags r:id="rId5"/>
            </p:custDataLst>
          </p:nvPr>
        </p:nvSpPr>
        <p:spPr>
          <a:xfrm flipH="1">
            <a:off x="4665579" y="2376341"/>
            <a:ext cx="1130147" cy="955785"/>
          </a:xfrm>
          <a:prstGeom prst="pie">
            <a:avLst>
              <a:gd name="adj1" fmla="val 5364922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9941" tIns="0" rIns="0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799" dirty="0">
                <a:solidFill>
                  <a:srgbClr val="FFFFFF"/>
                </a:solidFill>
                <a:latin typeface="Impact" pitchFamily="34" charset="0"/>
                <a:ea typeface="幼圆" panose="02010509060101010101" pitchFamily="49" charset="-122"/>
              </a:rPr>
              <a:t>D</a:t>
            </a:r>
            <a:endParaRPr lang="zh-CN" altLang="en-US" sz="2799" dirty="0">
              <a:solidFill>
                <a:srgbClr val="FFFFFF"/>
              </a:solidFill>
              <a:latin typeface="Impact" pitchFamily="34" charset="0"/>
              <a:ea typeface="幼圆" panose="02010509060101010101" pitchFamily="49" charset="-122"/>
            </a:endParaRPr>
          </a:p>
        </p:txBody>
      </p:sp>
      <p:grpSp>
        <p:nvGrpSpPr>
          <p:cNvPr id="2" name="组合 10"/>
          <p:cNvGrpSpPr/>
          <p:nvPr/>
        </p:nvGrpSpPr>
        <p:grpSpPr>
          <a:xfrm>
            <a:off x="5370413" y="2113588"/>
            <a:ext cx="2844182" cy="478540"/>
            <a:chOff x="5370520" y="1897564"/>
            <a:chExt cx="2844566" cy="478540"/>
          </a:xfrm>
        </p:grpSpPr>
        <p:cxnSp>
          <p:nvCxnSpPr>
            <p:cNvPr id="8" name="MH_Other_5"/>
            <p:cNvCxnSpPr/>
            <p:nvPr>
              <p:custDataLst>
                <p:tags r:id="rId20"/>
              </p:custDataLst>
            </p:nvPr>
          </p:nvCxnSpPr>
          <p:spPr>
            <a:xfrm flipV="1">
              <a:off x="5370520" y="1910754"/>
              <a:ext cx="254220" cy="465350"/>
            </a:xfrm>
            <a:prstGeom prst="line">
              <a:avLst/>
            </a:prstGeom>
            <a:ln>
              <a:solidFill>
                <a:srgbClr val="BEBEB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MH_Other_6"/>
            <p:cNvCxnSpPr/>
            <p:nvPr>
              <p:custDataLst>
                <p:tags r:id="rId21"/>
              </p:custDataLst>
            </p:nvPr>
          </p:nvCxnSpPr>
          <p:spPr>
            <a:xfrm>
              <a:off x="5632360" y="1897564"/>
              <a:ext cx="2582726" cy="0"/>
            </a:xfrm>
            <a:prstGeom prst="line">
              <a:avLst/>
            </a:prstGeom>
            <a:ln>
              <a:solidFill>
                <a:srgbClr val="BEBEBE"/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11"/>
          <p:cNvGrpSpPr/>
          <p:nvPr/>
        </p:nvGrpSpPr>
        <p:grpSpPr>
          <a:xfrm>
            <a:off x="4860667" y="3206385"/>
            <a:ext cx="3353933" cy="465358"/>
            <a:chOff x="4860706" y="2990361"/>
            <a:chExt cx="3354385" cy="465358"/>
          </a:xfrm>
        </p:grpSpPr>
        <p:cxnSp>
          <p:nvCxnSpPr>
            <p:cNvPr id="35" name="MH_Other_7"/>
            <p:cNvCxnSpPr/>
            <p:nvPr>
              <p:custDataLst>
                <p:tags r:id="rId18"/>
              </p:custDataLst>
            </p:nvPr>
          </p:nvCxnSpPr>
          <p:spPr>
            <a:xfrm>
              <a:off x="4860706" y="2990361"/>
              <a:ext cx="254220" cy="465350"/>
            </a:xfrm>
            <a:prstGeom prst="line">
              <a:avLst/>
            </a:prstGeom>
            <a:ln>
              <a:solidFill>
                <a:srgbClr val="BEBEB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MH_Other_8"/>
            <p:cNvCxnSpPr/>
            <p:nvPr>
              <p:custDataLst>
                <p:tags r:id="rId19"/>
              </p:custDataLst>
            </p:nvPr>
          </p:nvCxnSpPr>
          <p:spPr>
            <a:xfrm flipV="1">
              <a:off x="5140976" y="3455710"/>
              <a:ext cx="3074115" cy="9"/>
            </a:xfrm>
            <a:prstGeom prst="line">
              <a:avLst/>
            </a:prstGeom>
            <a:ln>
              <a:solidFill>
                <a:srgbClr val="BEBEBE"/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MH_SubTitle_4"/>
          <p:cNvSpPr txBox="1"/>
          <p:nvPr>
            <p:custDataLst>
              <p:tags r:id="rId6"/>
            </p:custDataLst>
          </p:nvPr>
        </p:nvSpPr>
        <p:spPr>
          <a:xfrm>
            <a:off x="5723773" y="3168651"/>
            <a:ext cx="2195703" cy="503081"/>
          </a:xfrm>
          <a:prstGeom prst="rect">
            <a:avLst/>
          </a:prstGeom>
          <a:noFill/>
        </p:spPr>
        <p:txBody>
          <a:bodyPr wrap="square" lIns="91430" tIns="45715" rIns="91430" bIns="45715" rtlCol="0" anchor="b" anchorCtr="0">
            <a:normAutofit/>
          </a:bodyPr>
          <a:lstStyle/>
          <a:p>
            <a:pPr algn="r"/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文字内容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058256" y="2113588"/>
            <a:ext cx="2504972" cy="478540"/>
            <a:chOff x="1057781" y="1897564"/>
            <a:chExt cx="2505310" cy="478540"/>
          </a:xfrm>
        </p:grpSpPr>
        <p:cxnSp>
          <p:nvCxnSpPr>
            <p:cNvPr id="41" name="MH_Other_9"/>
            <p:cNvCxnSpPr/>
            <p:nvPr>
              <p:custDataLst>
                <p:tags r:id="rId16"/>
              </p:custDataLst>
            </p:nvPr>
          </p:nvCxnSpPr>
          <p:spPr>
            <a:xfrm flipH="1" flipV="1">
              <a:off x="3308871" y="1910754"/>
              <a:ext cx="254220" cy="465350"/>
            </a:xfrm>
            <a:prstGeom prst="line">
              <a:avLst/>
            </a:prstGeom>
            <a:ln>
              <a:solidFill>
                <a:srgbClr val="BEBEB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MH_Other_10"/>
            <p:cNvCxnSpPr/>
            <p:nvPr>
              <p:custDataLst>
                <p:tags r:id="rId17"/>
              </p:custDataLst>
            </p:nvPr>
          </p:nvCxnSpPr>
          <p:spPr>
            <a:xfrm flipH="1">
              <a:off x="1057781" y="1897564"/>
              <a:ext cx="2243470" cy="0"/>
            </a:xfrm>
            <a:prstGeom prst="line">
              <a:avLst/>
            </a:prstGeom>
            <a:ln>
              <a:solidFill>
                <a:srgbClr val="BEBEBE"/>
              </a:solidFill>
              <a:prstDash val="dash"/>
              <a:headEnd type="none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MH_SubTitle_1"/>
          <p:cNvSpPr txBox="1"/>
          <p:nvPr>
            <p:custDataLst>
              <p:tags r:id="rId7"/>
            </p:custDataLst>
          </p:nvPr>
        </p:nvSpPr>
        <p:spPr>
          <a:xfrm flipH="1">
            <a:off x="1404626" y="1610499"/>
            <a:ext cx="2195703" cy="503081"/>
          </a:xfrm>
          <a:prstGeom prst="rect">
            <a:avLst/>
          </a:prstGeom>
          <a:noFill/>
        </p:spPr>
        <p:txBody>
          <a:bodyPr wrap="square" lIns="91430" tIns="45715" rIns="91430" bIns="45715" rtlCol="0" anchor="b" anchorCtr="0">
            <a:normAutofit/>
          </a:bodyPr>
          <a:lstStyle/>
          <a:p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文字内容</a:t>
            </a:r>
          </a:p>
        </p:txBody>
      </p:sp>
      <p:grpSp>
        <p:nvGrpSpPr>
          <p:cNvPr id="11" name="组合 12"/>
          <p:cNvGrpSpPr/>
          <p:nvPr/>
        </p:nvGrpSpPr>
        <p:grpSpPr>
          <a:xfrm>
            <a:off x="1094085" y="3206386"/>
            <a:ext cx="3049034" cy="465355"/>
            <a:chOff x="1093615" y="2990361"/>
            <a:chExt cx="3049445" cy="465355"/>
          </a:xfrm>
        </p:grpSpPr>
        <p:cxnSp>
          <p:nvCxnSpPr>
            <p:cNvPr id="47" name="MH_Other_11"/>
            <p:cNvCxnSpPr/>
            <p:nvPr>
              <p:custDataLst>
                <p:tags r:id="rId14"/>
              </p:custDataLst>
            </p:nvPr>
          </p:nvCxnSpPr>
          <p:spPr>
            <a:xfrm flipH="1">
              <a:off x="3888840" y="2990361"/>
              <a:ext cx="254220" cy="465350"/>
            </a:xfrm>
            <a:prstGeom prst="line">
              <a:avLst/>
            </a:prstGeom>
            <a:ln>
              <a:solidFill>
                <a:srgbClr val="BEBEB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MH_Other_12"/>
            <p:cNvCxnSpPr/>
            <p:nvPr>
              <p:custDataLst>
                <p:tags r:id="rId15"/>
              </p:custDataLst>
            </p:nvPr>
          </p:nvCxnSpPr>
          <p:spPr>
            <a:xfrm flipH="1">
              <a:off x="1093615" y="3455716"/>
              <a:ext cx="2769180" cy="0"/>
            </a:xfrm>
            <a:prstGeom prst="line">
              <a:avLst/>
            </a:prstGeom>
            <a:ln>
              <a:solidFill>
                <a:srgbClr val="BEBEBE"/>
              </a:solidFill>
              <a:prstDash val="dash"/>
              <a:headEnd type="none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MH_SubTitle_2"/>
          <p:cNvSpPr txBox="1"/>
          <p:nvPr>
            <p:custDataLst>
              <p:tags r:id="rId8"/>
            </p:custDataLst>
          </p:nvPr>
        </p:nvSpPr>
        <p:spPr>
          <a:xfrm flipH="1">
            <a:off x="1404626" y="3168651"/>
            <a:ext cx="2195703" cy="503081"/>
          </a:xfrm>
          <a:prstGeom prst="rect">
            <a:avLst/>
          </a:prstGeom>
          <a:noFill/>
        </p:spPr>
        <p:txBody>
          <a:bodyPr wrap="square" lIns="91430" tIns="45715" rIns="91430" bIns="45715" rtlCol="0" anchor="b" anchorCtr="0">
            <a:normAutofit/>
          </a:bodyPr>
          <a:lstStyle/>
          <a:p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文字内容</a:t>
            </a:r>
          </a:p>
        </p:txBody>
      </p:sp>
      <p:sp>
        <p:nvSpPr>
          <p:cNvPr id="23" name="MH_SubTitle_3"/>
          <p:cNvSpPr txBox="1"/>
          <p:nvPr>
            <p:custDataLst>
              <p:tags r:id="rId9"/>
            </p:custDataLst>
          </p:nvPr>
        </p:nvSpPr>
        <p:spPr>
          <a:xfrm>
            <a:off x="5723773" y="1610366"/>
            <a:ext cx="2195703" cy="503081"/>
          </a:xfrm>
          <a:prstGeom prst="rect">
            <a:avLst/>
          </a:prstGeom>
          <a:noFill/>
        </p:spPr>
        <p:txBody>
          <a:bodyPr wrap="square" lIns="91430" tIns="45715" rIns="91430" bIns="45715" rtlCol="0" anchor="b" anchorCtr="0">
            <a:normAutofit/>
          </a:bodyPr>
          <a:lstStyle/>
          <a:p>
            <a:pPr algn="r"/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文字内容</a:t>
            </a:r>
          </a:p>
        </p:txBody>
      </p:sp>
      <p:sp>
        <p:nvSpPr>
          <p:cNvPr id="24" name="MH_Text_3"/>
          <p:cNvSpPr txBox="1"/>
          <p:nvPr>
            <p:custDataLst>
              <p:tags r:id="rId10"/>
            </p:custDataLst>
          </p:nvPr>
        </p:nvSpPr>
        <p:spPr>
          <a:xfrm>
            <a:off x="6372188" y="2127698"/>
            <a:ext cx="2087719" cy="974134"/>
          </a:xfrm>
          <a:prstGeom prst="rect">
            <a:avLst/>
          </a:prstGeom>
          <a:noFill/>
        </p:spPr>
        <p:txBody>
          <a:bodyPr wrap="square" lIns="91430" tIns="45715" rIns="91430" bIns="45715" rtlCol="0">
            <a:normAutofit/>
          </a:bodyPr>
          <a:lstStyle/>
          <a:p>
            <a:pPr algn="ctr" defTabSz="685428"/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点击增加文字内容</a:t>
            </a:r>
            <a:endParaRPr lang="en-US" altLang="zh-CN" sz="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685428"/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点击增加文字内容</a:t>
            </a:r>
          </a:p>
        </p:txBody>
      </p:sp>
      <p:sp>
        <p:nvSpPr>
          <p:cNvPr id="25" name="MH_Text_4"/>
          <p:cNvSpPr txBox="1"/>
          <p:nvPr>
            <p:custDataLst>
              <p:tags r:id="rId11"/>
            </p:custDataLst>
          </p:nvPr>
        </p:nvSpPr>
        <p:spPr>
          <a:xfrm>
            <a:off x="6372189" y="3685846"/>
            <a:ext cx="2087719" cy="974134"/>
          </a:xfrm>
          <a:prstGeom prst="rect">
            <a:avLst/>
          </a:prstGeom>
          <a:noFill/>
        </p:spPr>
        <p:txBody>
          <a:bodyPr wrap="square" lIns="91430" tIns="45715" rIns="91430" bIns="45715" rtlCol="0">
            <a:normAutofit/>
          </a:bodyPr>
          <a:lstStyle/>
          <a:p>
            <a:pPr algn="ctr" defTabSz="685428"/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点击增加文字内容</a:t>
            </a:r>
            <a:endParaRPr lang="en-US" altLang="zh-CN" sz="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685428"/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点击增加文字内容</a:t>
            </a:r>
          </a:p>
        </p:txBody>
      </p:sp>
      <p:sp>
        <p:nvSpPr>
          <p:cNvPr id="26" name="MH_Text_1"/>
          <p:cNvSpPr txBox="1"/>
          <p:nvPr>
            <p:custDataLst>
              <p:tags r:id="rId12"/>
            </p:custDataLst>
          </p:nvPr>
        </p:nvSpPr>
        <p:spPr>
          <a:xfrm flipH="1">
            <a:off x="828090" y="2127694"/>
            <a:ext cx="2087719" cy="974134"/>
          </a:xfrm>
          <a:prstGeom prst="rect">
            <a:avLst/>
          </a:prstGeom>
          <a:noFill/>
        </p:spPr>
        <p:txBody>
          <a:bodyPr wrap="square" lIns="91430" tIns="45715" rIns="91430" bIns="45715" rtlCol="0">
            <a:normAutofit/>
          </a:bodyPr>
          <a:lstStyle/>
          <a:p>
            <a:pPr algn="ctr" defTabSz="685428"/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点击增加文字内容</a:t>
            </a:r>
            <a:endParaRPr lang="en-US" altLang="zh-CN" sz="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685428"/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点击增加文字内容</a:t>
            </a:r>
          </a:p>
        </p:txBody>
      </p:sp>
      <p:sp>
        <p:nvSpPr>
          <p:cNvPr id="27" name="MH_Text_2"/>
          <p:cNvSpPr txBox="1"/>
          <p:nvPr>
            <p:custDataLst>
              <p:tags r:id="rId13"/>
            </p:custDataLst>
          </p:nvPr>
        </p:nvSpPr>
        <p:spPr>
          <a:xfrm flipH="1">
            <a:off x="828094" y="3685849"/>
            <a:ext cx="2087719" cy="974134"/>
          </a:xfrm>
          <a:prstGeom prst="rect">
            <a:avLst/>
          </a:prstGeom>
          <a:noFill/>
        </p:spPr>
        <p:txBody>
          <a:bodyPr wrap="square" lIns="91430" tIns="45715" rIns="91430" bIns="45715" rtlCol="0">
            <a:normAutofit/>
          </a:bodyPr>
          <a:lstStyle/>
          <a:p>
            <a:pPr algn="ctr" defTabSz="685428"/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点击增加文字内容</a:t>
            </a:r>
            <a:endParaRPr lang="en-US" altLang="zh-CN" sz="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685428"/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点击增加文字内容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1489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33" grpId="0"/>
      <p:bldP spid="39" grpId="0"/>
      <p:bldP spid="45" grpId="0"/>
      <p:bldP spid="23" grpId="0"/>
      <p:bldP spid="24" grpId="0"/>
      <p:bldP spid="25" grpId="0"/>
      <p:bldP spid="26" grpId="0"/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6"/>
          <p:cNvGrpSpPr/>
          <p:nvPr/>
        </p:nvGrpSpPr>
        <p:grpSpPr bwMode="auto">
          <a:xfrm>
            <a:off x="396205" y="951946"/>
            <a:ext cx="4452916" cy="3745706"/>
            <a:chOff x="720" y="839"/>
            <a:chExt cx="3740" cy="3146"/>
          </a:xfrm>
          <a:solidFill>
            <a:srgbClr val="E8E8E6"/>
          </a:solidFill>
        </p:grpSpPr>
        <p:sp>
          <p:nvSpPr>
            <p:cNvPr id="28" name="Freeform 67"/>
            <p:cNvSpPr/>
            <p:nvPr/>
          </p:nvSpPr>
          <p:spPr bwMode="gray">
            <a:xfrm>
              <a:off x="720" y="1296"/>
              <a:ext cx="1495" cy="1136"/>
            </a:xfrm>
            <a:custGeom>
              <a:avLst/>
              <a:gdLst>
                <a:gd name="T0" fmla="*/ 3 w 2990"/>
                <a:gd name="T1" fmla="*/ 357 h 2273"/>
                <a:gd name="T2" fmla="*/ 23 w 2990"/>
                <a:gd name="T3" fmla="*/ 365 h 2273"/>
                <a:gd name="T4" fmla="*/ 29 w 2990"/>
                <a:gd name="T5" fmla="*/ 390 h 2273"/>
                <a:gd name="T6" fmla="*/ 28 w 2990"/>
                <a:gd name="T7" fmla="*/ 419 h 2273"/>
                <a:gd name="T8" fmla="*/ 18 w 2990"/>
                <a:gd name="T9" fmla="*/ 419 h 2273"/>
                <a:gd name="T10" fmla="*/ 0 w 2990"/>
                <a:gd name="T11" fmla="*/ 429 h 2273"/>
                <a:gd name="T12" fmla="*/ 31 w 2990"/>
                <a:gd name="T13" fmla="*/ 438 h 2273"/>
                <a:gd name="T14" fmla="*/ 47 w 2990"/>
                <a:gd name="T15" fmla="*/ 456 h 2273"/>
                <a:gd name="T16" fmla="*/ 49 w 2990"/>
                <a:gd name="T17" fmla="*/ 490 h 2273"/>
                <a:gd name="T18" fmla="*/ 71 w 2990"/>
                <a:gd name="T19" fmla="*/ 507 h 2273"/>
                <a:gd name="T20" fmla="*/ 109 w 2990"/>
                <a:gd name="T21" fmla="*/ 521 h 2273"/>
                <a:gd name="T22" fmla="*/ 152 w 2990"/>
                <a:gd name="T23" fmla="*/ 516 h 2273"/>
                <a:gd name="T24" fmla="*/ 185 w 2990"/>
                <a:gd name="T25" fmla="*/ 542 h 2273"/>
                <a:gd name="T26" fmla="*/ 259 w 2990"/>
                <a:gd name="T27" fmla="*/ 549 h 2273"/>
                <a:gd name="T28" fmla="*/ 414 w 2990"/>
                <a:gd name="T29" fmla="*/ 546 h 2273"/>
                <a:gd name="T30" fmla="*/ 539 w 2990"/>
                <a:gd name="T31" fmla="*/ 549 h 2273"/>
                <a:gd name="T32" fmla="*/ 585 w 2990"/>
                <a:gd name="T33" fmla="*/ 458 h 2273"/>
                <a:gd name="T34" fmla="*/ 714 w 2990"/>
                <a:gd name="T35" fmla="*/ 339 h 2273"/>
                <a:gd name="T36" fmla="*/ 743 w 2990"/>
                <a:gd name="T37" fmla="*/ 295 h 2273"/>
                <a:gd name="T38" fmla="*/ 727 w 2990"/>
                <a:gd name="T39" fmla="*/ 263 h 2273"/>
                <a:gd name="T40" fmla="*/ 716 w 2990"/>
                <a:gd name="T41" fmla="*/ 233 h 2273"/>
                <a:gd name="T42" fmla="*/ 678 w 2990"/>
                <a:gd name="T43" fmla="*/ 213 h 2273"/>
                <a:gd name="T44" fmla="*/ 631 w 2990"/>
                <a:gd name="T45" fmla="*/ 198 h 2273"/>
                <a:gd name="T46" fmla="*/ 592 w 2990"/>
                <a:gd name="T47" fmla="*/ 185 h 2273"/>
                <a:gd name="T48" fmla="*/ 578 w 2990"/>
                <a:gd name="T49" fmla="*/ 170 h 2273"/>
                <a:gd name="T50" fmla="*/ 594 w 2990"/>
                <a:gd name="T51" fmla="*/ 148 h 2273"/>
                <a:gd name="T52" fmla="*/ 598 w 2990"/>
                <a:gd name="T53" fmla="*/ 114 h 2273"/>
                <a:gd name="T54" fmla="*/ 580 w 2990"/>
                <a:gd name="T55" fmla="*/ 75 h 2273"/>
                <a:gd name="T56" fmla="*/ 562 w 2990"/>
                <a:gd name="T57" fmla="*/ 63 h 2273"/>
                <a:gd name="T58" fmla="*/ 540 w 2990"/>
                <a:gd name="T59" fmla="*/ 55 h 2273"/>
                <a:gd name="T60" fmla="*/ 520 w 2990"/>
                <a:gd name="T61" fmla="*/ 29 h 2273"/>
                <a:gd name="T62" fmla="*/ 517 w 2990"/>
                <a:gd name="T63" fmla="*/ 8 h 2273"/>
                <a:gd name="T64" fmla="*/ 492 w 2990"/>
                <a:gd name="T65" fmla="*/ 0 h 2273"/>
                <a:gd name="T66" fmla="*/ 479 w 2990"/>
                <a:gd name="T67" fmla="*/ 21 h 2273"/>
                <a:gd name="T68" fmla="*/ 449 w 2990"/>
                <a:gd name="T69" fmla="*/ 35 h 2273"/>
                <a:gd name="T70" fmla="*/ 438 w 2990"/>
                <a:gd name="T71" fmla="*/ 79 h 2273"/>
                <a:gd name="T72" fmla="*/ 411 w 2990"/>
                <a:gd name="T73" fmla="*/ 85 h 2273"/>
                <a:gd name="T74" fmla="*/ 384 w 2990"/>
                <a:gd name="T75" fmla="*/ 75 h 2273"/>
                <a:gd name="T76" fmla="*/ 363 w 2990"/>
                <a:gd name="T77" fmla="*/ 71 h 2273"/>
                <a:gd name="T78" fmla="*/ 334 w 2990"/>
                <a:gd name="T79" fmla="*/ 122 h 2273"/>
                <a:gd name="T80" fmla="*/ 344 w 2990"/>
                <a:gd name="T81" fmla="*/ 140 h 2273"/>
                <a:gd name="T82" fmla="*/ 322 w 2990"/>
                <a:gd name="T83" fmla="*/ 144 h 2273"/>
                <a:gd name="T84" fmla="*/ 295 w 2990"/>
                <a:gd name="T85" fmla="*/ 136 h 2273"/>
                <a:gd name="T86" fmla="*/ 257 w 2990"/>
                <a:gd name="T87" fmla="*/ 138 h 2273"/>
                <a:gd name="T88" fmla="*/ 266 w 2990"/>
                <a:gd name="T89" fmla="*/ 148 h 2273"/>
                <a:gd name="T90" fmla="*/ 262 w 2990"/>
                <a:gd name="T91" fmla="*/ 173 h 2273"/>
                <a:gd name="T92" fmla="*/ 263 w 2990"/>
                <a:gd name="T93" fmla="*/ 220 h 2273"/>
                <a:gd name="T94" fmla="*/ 241 w 2990"/>
                <a:gd name="T95" fmla="*/ 242 h 2273"/>
                <a:gd name="T96" fmla="*/ 230 w 2990"/>
                <a:gd name="T97" fmla="*/ 267 h 2273"/>
                <a:gd name="T98" fmla="*/ 177 w 2990"/>
                <a:gd name="T99" fmla="*/ 281 h 2273"/>
                <a:gd name="T100" fmla="*/ 147 w 2990"/>
                <a:gd name="T101" fmla="*/ 286 h 2273"/>
                <a:gd name="T102" fmla="*/ 114 w 2990"/>
                <a:gd name="T103" fmla="*/ 294 h 2273"/>
                <a:gd name="T104" fmla="*/ 80 w 2990"/>
                <a:gd name="T105" fmla="*/ 302 h 2273"/>
                <a:gd name="T106" fmla="*/ 80 w 2990"/>
                <a:gd name="T107" fmla="*/ 289 h 2273"/>
                <a:gd name="T108" fmla="*/ 55 w 2990"/>
                <a:gd name="T109" fmla="*/ 291 h 2273"/>
                <a:gd name="T110" fmla="*/ 29 w 2990"/>
                <a:gd name="T111" fmla="*/ 297 h 2273"/>
                <a:gd name="T112" fmla="*/ 10 w 2990"/>
                <a:gd name="T113" fmla="*/ 318 h 227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990"/>
                <a:gd name="T172" fmla="*/ 0 h 2273"/>
                <a:gd name="T173" fmla="*/ 2990 w 2990"/>
                <a:gd name="T174" fmla="*/ 2273 h 227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990" h="2273">
                  <a:moveTo>
                    <a:pt x="29" y="1289"/>
                  </a:moveTo>
                  <a:lnTo>
                    <a:pt x="4" y="1329"/>
                  </a:lnTo>
                  <a:lnTo>
                    <a:pt x="12" y="1378"/>
                  </a:lnTo>
                  <a:lnTo>
                    <a:pt x="12" y="1382"/>
                  </a:lnTo>
                  <a:lnTo>
                    <a:pt x="10" y="1395"/>
                  </a:lnTo>
                  <a:lnTo>
                    <a:pt x="10" y="1411"/>
                  </a:lnTo>
                  <a:lnTo>
                    <a:pt x="10" y="1429"/>
                  </a:lnTo>
                  <a:lnTo>
                    <a:pt x="14" y="1443"/>
                  </a:lnTo>
                  <a:lnTo>
                    <a:pt x="20" y="1451"/>
                  </a:lnTo>
                  <a:lnTo>
                    <a:pt x="31" y="1453"/>
                  </a:lnTo>
                  <a:lnTo>
                    <a:pt x="43" y="1451"/>
                  </a:lnTo>
                  <a:lnTo>
                    <a:pt x="55" y="1449"/>
                  </a:lnTo>
                  <a:lnTo>
                    <a:pt x="73" y="1451"/>
                  </a:lnTo>
                  <a:lnTo>
                    <a:pt x="94" y="1462"/>
                  </a:lnTo>
                  <a:lnTo>
                    <a:pt x="116" y="1480"/>
                  </a:lnTo>
                  <a:lnTo>
                    <a:pt x="132" y="1502"/>
                  </a:lnTo>
                  <a:lnTo>
                    <a:pt x="136" y="1514"/>
                  </a:lnTo>
                  <a:lnTo>
                    <a:pt x="132" y="1525"/>
                  </a:lnTo>
                  <a:lnTo>
                    <a:pt x="126" y="1537"/>
                  </a:lnTo>
                  <a:lnTo>
                    <a:pt x="120" y="1549"/>
                  </a:lnTo>
                  <a:lnTo>
                    <a:pt x="116" y="1561"/>
                  </a:lnTo>
                  <a:lnTo>
                    <a:pt x="116" y="1577"/>
                  </a:lnTo>
                  <a:lnTo>
                    <a:pt x="114" y="1596"/>
                  </a:lnTo>
                  <a:lnTo>
                    <a:pt x="110" y="1618"/>
                  </a:lnTo>
                  <a:lnTo>
                    <a:pt x="108" y="1640"/>
                  </a:lnTo>
                  <a:lnTo>
                    <a:pt x="108" y="1657"/>
                  </a:lnTo>
                  <a:lnTo>
                    <a:pt x="112" y="1669"/>
                  </a:lnTo>
                  <a:lnTo>
                    <a:pt x="114" y="1679"/>
                  </a:lnTo>
                  <a:lnTo>
                    <a:pt x="114" y="1691"/>
                  </a:lnTo>
                  <a:lnTo>
                    <a:pt x="106" y="1699"/>
                  </a:lnTo>
                  <a:lnTo>
                    <a:pt x="96" y="1703"/>
                  </a:lnTo>
                  <a:lnTo>
                    <a:pt x="89" y="1701"/>
                  </a:lnTo>
                  <a:lnTo>
                    <a:pt x="83" y="1695"/>
                  </a:lnTo>
                  <a:lnTo>
                    <a:pt x="77" y="1687"/>
                  </a:lnTo>
                  <a:lnTo>
                    <a:pt x="69" y="1679"/>
                  </a:lnTo>
                  <a:lnTo>
                    <a:pt x="63" y="1673"/>
                  </a:lnTo>
                  <a:lnTo>
                    <a:pt x="53" y="1675"/>
                  </a:lnTo>
                  <a:lnTo>
                    <a:pt x="41" y="1685"/>
                  </a:lnTo>
                  <a:lnTo>
                    <a:pt x="26" y="1699"/>
                  </a:lnTo>
                  <a:lnTo>
                    <a:pt x="12" y="1708"/>
                  </a:lnTo>
                  <a:lnTo>
                    <a:pt x="4" y="1712"/>
                  </a:lnTo>
                  <a:lnTo>
                    <a:pt x="0" y="1716"/>
                  </a:lnTo>
                  <a:lnTo>
                    <a:pt x="6" y="1720"/>
                  </a:lnTo>
                  <a:lnTo>
                    <a:pt x="20" y="1724"/>
                  </a:lnTo>
                  <a:lnTo>
                    <a:pt x="41" y="1728"/>
                  </a:lnTo>
                  <a:lnTo>
                    <a:pt x="65" y="1734"/>
                  </a:lnTo>
                  <a:lnTo>
                    <a:pt x="89" y="1740"/>
                  </a:lnTo>
                  <a:lnTo>
                    <a:pt x="110" y="1746"/>
                  </a:lnTo>
                  <a:lnTo>
                    <a:pt x="126" y="1754"/>
                  </a:lnTo>
                  <a:lnTo>
                    <a:pt x="136" y="1764"/>
                  </a:lnTo>
                  <a:lnTo>
                    <a:pt x="140" y="1771"/>
                  </a:lnTo>
                  <a:lnTo>
                    <a:pt x="150" y="1779"/>
                  </a:lnTo>
                  <a:lnTo>
                    <a:pt x="159" y="1785"/>
                  </a:lnTo>
                  <a:lnTo>
                    <a:pt x="169" y="1795"/>
                  </a:lnTo>
                  <a:lnTo>
                    <a:pt x="177" y="1807"/>
                  </a:lnTo>
                  <a:lnTo>
                    <a:pt x="185" y="1825"/>
                  </a:lnTo>
                  <a:lnTo>
                    <a:pt x="187" y="1848"/>
                  </a:lnTo>
                  <a:lnTo>
                    <a:pt x="185" y="1870"/>
                  </a:lnTo>
                  <a:lnTo>
                    <a:pt x="179" y="1888"/>
                  </a:lnTo>
                  <a:lnTo>
                    <a:pt x="175" y="1905"/>
                  </a:lnTo>
                  <a:lnTo>
                    <a:pt x="177" y="1921"/>
                  </a:lnTo>
                  <a:lnTo>
                    <a:pt x="185" y="1941"/>
                  </a:lnTo>
                  <a:lnTo>
                    <a:pt x="195" y="1960"/>
                  </a:lnTo>
                  <a:lnTo>
                    <a:pt x="207" y="1978"/>
                  </a:lnTo>
                  <a:lnTo>
                    <a:pt x="218" y="1986"/>
                  </a:lnTo>
                  <a:lnTo>
                    <a:pt x="232" y="1990"/>
                  </a:lnTo>
                  <a:lnTo>
                    <a:pt x="246" y="1994"/>
                  </a:lnTo>
                  <a:lnTo>
                    <a:pt x="260" y="2002"/>
                  </a:lnTo>
                  <a:lnTo>
                    <a:pt x="270" y="2014"/>
                  </a:lnTo>
                  <a:lnTo>
                    <a:pt x="281" y="2029"/>
                  </a:lnTo>
                  <a:lnTo>
                    <a:pt x="299" y="2045"/>
                  </a:lnTo>
                  <a:lnTo>
                    <a:pt x="327" y="2057"/>
                  </a:lnTo>
                  <a:lnTo>
                    <a:pt x="352" y="2067"/>
                  </a:lnTo>
                  <a:lnTo>
                    <a:pt x="378" y="2076"/>
                  </a:lnTo>
                  <a:lnTo>
                    <a:pt x="402" y="2082"/>
                  </a:lnTo>
                  <a:lnTo>
                    <a:pt x="421" y="2086"/>
                  </a:lnTo>
                  <a:lnTo>
                    <a:pt x="435" y="2084"/>
                  </a:lnTo>
                  <a:lnTo>
                    <a:pt x="457" y="2078"/>
                  </a:lnTo>
                  <a:lnTo>
                    <a:pt x="484" y="2073"/>
                  </a:lnTo>
                  <a:lnTo>
                    <a:pt x="514" y="2065"/>
                  </a:lnTo>
                  <a:lnTo>
                    <a:pt x="543" y="2059"/>
                  </a:lnTo>
                  <a:lnTo>
                    <a:pt x="569" y="2057"/>
                  </a:lnTo>
                  <a:lnTo>
                    <a:pt x="589" y="2057"/>
                  </a:lnTo>
                  <a:lnTo>
                    <a:pt x="608" y="2065"/>
                  </a:lnTo>
                  <a:lnTo>
                    <a:pt x="626" y="2078"/>
                  </a:lnTo>
                  <a:lnTo>
                    <a:pt x="642" y="2096"/>
                  </a:lnTo>
                  <a:lnTo>
                    <a:pt x="661" y="2116"/>
                  </a:lnTo>
                  <a:lnTo>
                    <a:pt x="687" y="2134"/>
                  </a:lnTo>
                  <a:lnTo>
                    <a:pt x="711" y="2149"/>
                  </a:lnTo>
                  <a:lnTo>
                    <a:pt x="726" y="2161"/>
                  </a:lnTo>
                  <a:lnTo>
                    <a:pt x="738" y="2171"/>
                  </a:lnTo>
                  <a:lnTo>
                    <a:pt x="742" y="2177"/>
                  </a:lnTo>
                  <a:lnTo>
                    <a:pt x="744" y="2179"/>
                  </a:lnTo>
                  <a:lnTo>
                    <a:pt x="856" y="2218"/>
                  </a:lnTo>
                  <a:lnTo>
                    <a:pt x="892" y="2242"/>
                  </a:lnTo>
                  <a:lnTo>
                    <a:pt x="949" y="2236"/>
                  </a:lnTo>
                  <a:lnTo>
                    <a:pt x="986" y="2191"/>
                  </a:lnTo>
                  <a:lnTo>
                    <a:pt x="1035" y="2199"/>
                  </a:lnTo>
                  <a:lnTo>
                    <a:pt x="1152" y="2222"/>
                  </a:lnTo>
                  <a:lnTo>
                    <a:pt x="1201" y="2261"/>
                  </a:lnTo>
                  <a:lnTo>
                    <a:pt x="1256" y="2273"/>
                  </a:lnTo>
                  <a:lnTo>
                    <a:pt x="1392" y="2236"/>
                  </a:lnTo>
                  <a:lnTo>
                    <a:pt x="1431" y="2260"/>
                  </a:lnTo>
                  <a:lnTo>
                    <a:pt x="1539" y="2189"/>
                  </a:lnTo>
                  <a:lnTo>
                    <a:pt x="1657" y="2187"/>
                  </a:lnTo>
                  <a:lnTo>
                    <a:pt x="1726" y="2155"/>
                  </a:lnTo>
                  <a:lnTo>
                    <a:pt x="1821" y="2167"/>
                  </a:lnTo>
                  <a:lnTo>
                    <a:pt x="1935" y="2242"/>
                  </a:lnTo>
                  <a:lnTo>
                    <a:pt x="2026" y="2230"/>
                  </a:lnTo>
                  <a:lnTo>
                    <a:pt x="2088" y="2265"/>
                  </a:lnTo>
                  <a:lnTo>
                    <a:pt x="2193" y="2230"/>
                  </a:lnTo>
                  <a:lnTo>
                    <a:pt x="2155" y="2197"/>
                  </a:lnTo>
                  <a:lnTo>
                    <a:pt x="2161" y="2147"/>
                  </a:lnTo>
                  <a:lnTo>
                    <a:pt x="2214" y="2128"/>
                  </a:lnTo>
                  <a:lnTo>
                    <a:pt x="2242" y="2063"/>
                  </a:lnTo>
                  <a:lnTo>
                    <a:pt x="2124" y="1970"/>
                  </a:lnTo>
                  <a:lnTo>
                    <a:pt x="2128" y="1890"/>
                  </a:lnTo>
                  <a:lnTo>
                    <a:pt x="2199" y="1850"/>
                  </a:lnTo>
                  <a:lnTo>
                    <a:pt x="2337" y="1834"/>
                  </a:lnTo>
                  <a:lnTo>
                    <a:pt x="2484" y="1797"/>
                  </a:lnTo>
                  <a:lnTo>
                    <a:pt x="2545" y="1764"/>
                  </a:lnTo>
                  <a:lnTo>
                    <a:pt x="2624" y="1777"/>
                  </a:lnTo>
                  <a:lnTo>
                    <a:pt x="2592" y="1514"/>
                  </a:lnTo>
                  <a:lnTo>
                    <a:pt x="2673" y="1466"/>
                  </a:lnTo>
                  <a:lnTo>
                    <a:pt x="2752" y="1388"/>
                  </a:lnTo>
                  <a:lnTo>
                    <a:pt x="2856" y="1356"/>
                  </a:lnTo>
                  <a:lnTo>
                    <a:pt x="2939" y="1329"/>
                  </a:lnTo>
                  <a:lnTo>
                    <a:pt x="2966" y="1299"/>
                  </a:lnTo>
                  <a:lnTo>
                    <a:pt x="2957" y="1258"/>
                  </a:lnTo>
                  <a:lnTo>
                    <a:pt x="2990" y="1207"/>
                  </a:lnTo>
                  <a:lnTo>
                    <a:pt x="2988" y="1205"/>
                  </a:lnTo>
                  <a:lnTo>
                    <a:pt x="2982" y="1195"/>
                  </a:lnTo>
                  <a:lnTo>
                    <a:pt x="2972" y="1183"/>
                  </a:lnTo>
                  <a:lnTo>
                    <a:pt x="2961" y="1167"/>
                  </a:lnTo>
                  <a:lnTo>
                    <a:pt x="2949" y="1149"/>
                  </a:lnTo>
                  <a:lnTo>
                    <a:pt x="2937" y="1134"/>
                  </a:lnTo>
                  <a:lnTo>
                    <a:pt x="2929" y="1116"/>
                  </a:lnTo>
                  <a:lnTo>
                    <a:pt x="2923" y="1102"/>
                  </a:lnTo>
                  <a:lnTo>
                    <a:pt x="2915" y="1079"/>
                  </a:lnTo>
                  <a:lnTo>
                    <a:pt x="2905" y="1053"/>
                  </a:lnTo>
                  <a:lnTo>
                    <a:pt x="2898" y="1025"/>
                  </a:lnTo>
                  <a:lnTo>
                    <a:pt x="2888" y="1000"/>
                  </a:lnTo>
                  <a:lnTo>
                    <a:pt x="2880" y="982"/>
                  </a:lnTo>
                  <a:lnTo>
                    <a:pt x="2872" y="957"/>
                  </a:lnTo>
                  <a:lnTo>
                    <a:pt x="2870" y="941"/>
                  </a:lnTo>
                  <a:lnTo>
                    <a:pt x="2870" y="935"/>
                  </a:lnTo>
                  <a:lnTo>
                    <a:pt x="2864" y="933"/>
                  </a:lnTo>
                  <a:lnTo>
                    <a:pt x="2850" y="933"/>
                  </a:lnTo>
                  <a:lnTo>
                    <a:pt x="2829" y="929"/>
                  </a:lnTo>
                  <a:lnTo>
                    <a:pt x="2805" y="923"/>
                  </a:lnTo>
                  <a:lnTo>
                    <a:pt x="2781" y="913"/>
                  </a:lnTo>
                  <a:lnTo>
                    <a:pt x="2760" y="898"/>
                  </a:lnTo>
                  <a:lnTo>
                    <a:pt x="2734" y="874"/>
                  </a:lnTo>
                  <a:lnTo>
                    <a:pt x="2709" y="854"/>
                  </a:lnTo>
                  <a:lnTo>
                    <a:pt x="2687" y="837"/>
                  </a:lnTo>
                  <a:lnTo>
                    <a:pt x="2665" y="819"/>
                  </a:lnTo>
                  <a:lnTo>
                    <a:pt x="2648" y="809"/>
                  </a:lnTo>
                  <a:lnTo>
                    <a:pt x="2622" y="803"/>
                  </a:lnTo>
                  <a:lnTo>
                    <a:pt x="2590" y="801"/>
                  </a:lnTo>
                  <a:lnTo>
                    <a:pt x="2557" y="797"/>
                  </a:lnTo>
                  <a:lnTo>
                    <a:pt x="2524" y="795"/>
                  </a:lnTo>
                  <a:lnTo>
                    <a:pt x="2494" y="789"/>
                  </a:lnTo>
                  <a:lnTo>
                    <a:pt x="2468" y="781"/>
                  </a:lnTo>
                  <a:lnTo>
                    <a:pt x="2443" y="770"/>
                  </a:lnTo>
                  <a:lnTo>
                    <a:pt x="2417" y="760"/>
                  </a:lnTo>
                  <a:lnTo>
                    <a:pt x="2396" y="752"/>
                  </a:lnTo>
                  <a:lnTo>
                    <a:pt x="2378" y="746"/>
                  </a:lnTo>
                  <a:lnTo>
                    <a:pt x="2366" y="742"/>
                  </a:lnTo>
                  <a:lnTo>
                    <a:pt x="2360" y="740"/>
                  </a:lnTo>
                  <a:lnTo>
                    <a:pt x="2356" y="738"/>
                  </a:lnTo>
                  <a:lnTo>
                    <a:pt x="2348" y="730"/>
                  </a:lnTo>
                  <a:lnTo>
                    <a:pt x="2337" y="720"/>
                  </a:lnTo>
                  <a:lnTo>
                    <a:pt x="2325" y="709"/>
                  </a:lnTo>
                  <a:lnTo>
                    <a:pt x="2315" y="695"/>
                  </a:lnTo>
                  <a:lnTo>
                    <a:pt x="2309" y="683"/>
                  </a:lnTo>
                  <a:lnTo>
                    <a:pt x="2311" y="669"/>
                  </a:lnTo>
                  <a:lnTo>
                    <a:pt x="2321" y="655"/>
                  </a:lnTo>
                  <a:lnTo>
                    <a:pt x="2333" y="646"/>
                  </a:lnTo>
                  <a:lnTo>
                    <a:pt x="2348" y="634"/>
                  </a:lnTo>
                  <a:lnTo>
                    <a:pt x="2360" y="622"/>
                  </a:lnTo>
                  <a:lnTo>
                    <a:pt x="2372" y="610"/>
                  </a:lnTo>
                  <a:lnTo>
                    <a:pt x="2376" y="592"/>
                  </a:lnTo>
                  <a:lnTo>
                    <a:pt x="2378" y="569"/>
                  </a:lnTo>
                  <a:lnTo>
                    <a:pt x="2378" y="547"/>
                  </a:lnTo>
                  <a:lnTo>
                    <a:pt x="2380" y="528"/>
                  </a:lnTo>
                  <a:lnTo>
                    <a:pt x="2390" y="506"/>
                  </a:lnTo>
                  <a:lnTo>
                    <a:pt x="2396" y="490"/>
                  </a:lnTo>
                  <a:lnTo>
                    <a:pt x="2396" y="474"/>
                  </a:lnTo>
                  <a:lnTo>
                    <a:pt x="2390" y="459"/>
                  </a:lnTo>
                  <a:lnTo>
                    <a:pt x="2382" y="445"/>
                  </a:lnTo>
                  <a:lnTo>
                    <a:pt x="2374" y="433"/>
                  </a:lnTo>
                  <a:lnTo>
                    <a:pt x="2358" y="407"/>
                  </a:lnTo>
                  <a:lnTo>
                    <a:pt x="2342" y="378"/>
                  </a:lnTo>
                  <a:lnTo>
                    <a:pt x="2335" y="344"/>
                  </a:lnTo>
                  <a:lnTo>
                    <a:pt x="2329" y="321"/>
                  </a:lnTo>
                  <a:lnTo>
                    <a:pt x="2319" y="303"/>
                  </a:lnTo>
                  <a:lnTo>
                    <a:pt x="2307" y="287"/>
                  </a:lnTo>
                  <a:lnTo>
                    <a:pt x="2295" y="276"/>
                  </a:lnTo>
                  <a:lnTo>
                    <a:pt x="2285" y="270"/>
                  </a:lnTo>
                  <a:lnTo>
                    <a:pt x="2276" y="266"/>
                  </a:lnTo>
                  <a:lnTo>
                    <a:pt x="2264" y="266"/>
                  </a:lnTo>
                  <a:lnTo>
                    <a:pt x="2256" y="262"/>
                  </a:lnTo>
                  <a:lnTo>
                    <a:pt x="2248" y="254"/>
                  </a:lnTo>
                  <a:lnTo>
                    <a:pt x="2238" y="248"/>
                  </a:lnTo>
                  <a:lnTo>
                    <a:pt x="2224" y="246"/>
                  </a:lnTo>
                  <a:lnTo>
                    <a:pt x="2209" y="248"/>
                  </a:lnTo>
                  <a:lnTo>
                    <a:pt x="2191" y="248"/>
                  </a:lnTo>
                  <a:lnTo>
                    <a:pt x="2177" y="246"/>
                  </a:lnTo>
                  <a:lnTo>
                    <a:pt x="2169" y="238"/>
                  </a:lnTo>
                  <a:lnTo>
                    <a:pt x="2159" y="221"/>
                  </a:lnTo>
                  <a:lnTo>
                    <a:pt x="2150" y="197"/>
                  </a:lnTo>
                  <a:lnTo>
                    <a:pt x="2136" y="173"/>
                  </a:lnTo>
                  <a:lnTo>
                    <a:pt x="2120" y="156"/>
                  </a:lnTo>
                  <a:lnTo>
                    <a:pt x="2106" y="144"/>
                  </a:lnTo>
                  <a:lnTo>
                    <a:pt x="2092" y="136"/>
                  </a:lnTo>
                  <a:lnTo>
                    <a:pt x="2083" y="128"/>
                  </a:lnTo>
                  <a:lnTo>
                    <a:pt x="2077" y="118"/>
                  </a:lnTo>
                  <a:lnTo>
                    <a:pt x="2075" y="104"/>
                  </a:lnTo>
                  <a:lnTo>
                    <a:pt x="2071" y="87"/>
                  </a:lnTo>
                  <a:lnTo>
                    <a:pt x="2061" y="73"/>
                  </a:lnTo>
                  <a:lnTo>
                    <a:pt x="2053" y="63"/>
                  </a:lnTo>
                  <a:lnTo>
                    <a:pt x="2051" y="53"/>
                  </a:lnTo>
                  <a:lnTo>
                    <a:pt x="2057" y="41"/>
                  </a:lnTo>
                  <a:lnTo>
                    <a:pt x="2065" y="32"/>
                  </a:lnTo>
                  <a:lnTo>
                    <a:pt x="2071" y="20"/>
                  </a:lnTo>
                  <a:lnTo>
                    <a:pt x="2073" y="14"/>
                  </a:lnTo>
                  <a:lnTo>
                    <a:pt x="2063" y="8"/>
                  </a:lnTo>
                  <a:lnTo>
                    <a:pt x="2045" y="4"/>
                  </a:lnTo>
                  <a:lnTo>
                    <a:pt x="2020" y="2"/>
                  </a:lnTo>
                  <a:lnTo>
                    <a:pt x="1994" y="0"/>
                  </a:lnTo>
                  <a:lnTo>
                    <a:pt x="1970" y="0"/>
                  </a:lnTo>
                  <a:lnTo>
                    <a:pt x="1955" y="6"/>
                  </a:lnTo>
                  <a:lnTo>
                    <a:pt x="1945" y="14"/>
                  </a:lnTo>
                  <a:lnTo>
                    <a:pt x="1941" y="30"/>
                  </a:lnTo>
                  <a:lnTo>
                    <a:pt x="1937" y="45"/>
                  </a:lnTo>
                  <a:lnTo>
                    <a:pt x="1933" y="61"/>
                  </a:lnTo>
                  <a:lnTo>
                    <a:pt x="1927" y="75"/>
                  </a:lnTo>
                  <a:lnTo>
                    <a:pt x="1915" y="85"/>
                  </a:lnTo>
                  <a:lnTo>
                    <a:pt x="1898" y="87"/>
                  </a:lnTo>
                  <a:lnTo>
                    <a:pt x="1878" y="91"/>
                  </a:lnTo>
                  <a:lnTo>
                    <a:pt x="1858" y="93"/>
                  </a:lnTo>
                  <a:lnTo>
                    <a:pt x="1840" y="95"/>
                  </a:lnTo>
                  <a:lnTo>
                    <a:pt x="1823" y="102"/>
                  </a:lnTo>
                  <a:lnTo>
                    <a:pt x="1809" y="116"/>
                  </a:lnTo>
                  <a:lnTo>
                    <a:pt x="1797" y="140"/>
                  </a:lnTo>
                  <a:lnTo>
                    <a:pt x="1785" y="169"/>
                  </a:lnTo>
                  <a:lnTo>
                    <a:pt x="1777" y="203"/>
                  </a:lnTo>
                  <a:lnTo>
                    <a:pt x="1774" y="236"/>
                  </a:lnTo>
                  <a:lnTo>
                    <a:pt x="1770" y="262"/>
                  </a:lnTo>
                  <a:lnTo>
                    <a:pt x="1768" y="283"/>
                  </a:lnTo>
                  <a:lnTo>
                    <a:pt x="1762" y="303"/>
                  </a:lnTo>
                  <a:lnTo>
                    <a:pt x="1754" y="319"/>
                  </a:lnTo>
                  <a:lnTo>
                    <a:pt x="1740" y="329"/>
                  </a:lnTo>
                  <a:lnTo>
                    <a:pt x="1722" y="337"/>
                  </a:lnTo>
                  <a:lnTo>
                    <a:pt x="1703" y="341"/>
                  </a:lnTo>
                  <a:lnTo>
                    <a:pt x="1685" y="346"/>
                  </a:lnTo>
                  <a:lnTo>
                    <a:pt x="1669" y="350"/>
                  </a:lnTo>
                  <a:lnTo>
                    <a:pt x="1655" y="348"/>
                  </a:lnTo>
                  <a:lnTo>
                    <a:pt x="1644" y="341"/>
                  </a:lnTo>
                  <a:lnTo>
                    <a:pt x="1634" y="333"/>
                  </a:lnTo>
                  <a:lnTo>
                    <a:pt x="1618" y="331"/>
                  </a:lnTo>
                  <a:lnTo>
                    <a:pt x="1600" y="331"/>
                  </a:lnTo>
                  <a:lnTo>
                    <a:pt x="1581" y="329"/>
                  </a:lnTo>
                  <a:lnTo>
                    <a:pt x="1563" y="325"/>
                  </a:lnTo>
                  <a:lnTo>
                    <a:pt x="1549" y="315"/>
                  </a:lnTo>
                  <a:lnTo>
                    <a:pt x="1537" y="303"/>
                  </a:lnTo>
                  <a:lnTo>
                    <a:pt x="1524" y="289"/>
                  </a:lnTo>
                  <a:lnTo>
                    <a:pt x="1508" y="276"/>
                  </a:lnTo>
                  <a:lnTo>
                    <a:pt x="1494" y="266"/>
                  </a:lnTo>
                  <a:lnTo>
                    <a:pt x="1480" y="260"/>
                  </a:lnTo>
                  <a:lnTo>
                    <a:pt x="1468" y="260"/>
                  </a:lnTo>
                  <a:lnTo>
                    <a:pt x="1461" y="268"/>
                  </a:lnTo>
                  <a:lnTo>
                    <a:pt x="1449" y="287"/>
                  </a:lnTo>
                  <a:lnTo>
                    <a:pt x="1435" y="311"/>
                  </a:lnTo>
                  <a:lnTo>
                    <a:pt x="1417" y="341"/>
                  </a:lnTo>
                  <a:lnTo>
                    <a:pt x="1400" y="372"/>
                  </a:lnTo>
                  <a:lnTo>
                    <a:pt x="1382" y="407"/>
                  </a:lnTo>
                  <a:lnTo>
                    <a:pt x="1366" y="439"/>
                  </a:lnTo>
                  <a:lnTo>
                    <a:pt x="1348" y="467"/>
                  </a:lnTo>
                  <a:lnTo>
                    <a:pt x="1335" y="488"/>
                  </a:lnTo>
                  <a:lnTo>
                    <a:pt x="1327" y="506"/>
                  </a:lnTo>
                  <a:lnTo>
                    <a:pt x="1327" y="522"/>
                  </a:lnTo>
                  <a:lnTo>
                    <a:pt x="1335" y="533"/>
                  </a:lnTo>
                  <a:lnTo>
                    <a:pt x="1344" y="541"/>
                  </a:lnTo>
                  <a:lnTo>
                    <a:pt x="1358" y="549"/>
                  </a:lnTo>
                  <a:lnTo>
                    <a:pt x="1370" y="555"/>
                  </a:lnTo>
                  <a:lnTo>
                    <a:pt x="1376" y="563"/>
                  </a:lnTo>
                  <a:lnTo>
                    <a:pt x="1374" y="569"/>
                  </a:lnTo>
                  <a:lnTo>
                    <a:pt x="1362" y="575"/>
                  </a:lnTo>
                  <a:lnTo>
                    <a:pt x="1348" y="577"/>
                  </a:lnTo>
                  <a:lnTo>
                    <a:pt x="1331" y="577"/>
                  </a:lnTo>
                  <a:lnTo>
                    <a:pt x="1313" y="577"/>
                  </a:lnTo>
                  <a:lnTo>
                    <a:pt x="1297" y="577"/>
                  </a:lnTo>
                  <a:lnTo>
                    <a:pt x="1285" y="577"/>
                  </a:lnTo>
                  <a:lnTo>
                    <a:pt x="1274" y="571"/>
                  </a:lnTo>
                  <a:lnTo>
                    <a:pt x="1264" y="561"/>
                  </a:lnTo>
                  <a:lnTo>
                    <a:pt x="1252" y="551"/>
                  </a:lnTo>
                  <a:lnTo>
                    <a:pt x="1238" y="543"/>
                  </a:lnTo>
                  <a:lnTo>
                    <a:pt x="1222" y="541"/>
                  </a:lnTo>
                  <a:lnTo>
                    <a:pt x="1201" y="543"/>
                  </a:lnTo>
                  <a:lnTo>
                    <a:pt x="1177" y="547"/>
                  </a:lnTo>
                  <a:lnTo>
                    <a:pt x="1153" y="551"/>
                  </a:lnTo>
                  <a:lnTo>
                    <a:pt x="1126" y="553"/>
                  </a:lnTo>
                  <a:lnTo>
                    <a:pt x="1100" y="553"/>
                  </a:lnTo>
                  <a:lnTo>
                    <a:pt x="1079" y="551"/>
                  </a:lnTo>
                  <a:lnTo>
                    <a:pt x="1059" y="551"/>
                  </a:lnTo>
                  <a:lnTo>
                    <a:pt x="1039" y="553"/>
                  </a:lnTo>
                  <a:lnTo>
                    <a:pt x="1026" y="555"/>
                  </a:lnTo>
                  <a:lnTo>
                    <a:pt x="1014" y="561"/>
                  </a:lnTo>
                  <a:lnTo>
                    <a:pt x="1010" y="567"/>
                  </a:lnTo>
                  <a:lnTo>
                    <a:pt x="1014" y="577"/>
                  </a:lnTo>
                  <a:lnTo>
                    <a:pt x="1024" y="585"/>
                  </a:lnTo>
                  <a:lnTo>
                    <a:pt x="1035" y="589"/>
                  </a:lnTo>
                  <a:lnTo>
                    <a:pt x="1049" y="592"/>
                  </a:lnTo>
                  <a:lnTo>
                    <a:pt x="1061" y="594"/>
                  </a:lnTo>
                  <a:lnTo>
                    <a:pt x="1073" y="598"/>
                  </a:lnTo>
                  <a:lnTo>
                    <a:pt x="1081" y="604"/>
                  </a:lnTo>
                  <a:lnTo>
                    <a:pt x="1085" y="616"/>
                  </a:lnTo>
                  <a:lnTo>
                    <a:pt x="1081" y="632"/>
                  </a:lnTo>
                  <a:lnTo>
                    <a:pt x="1069" y="655"/>
                  </a:lnTo>
                  <a:lnTo>
                    <a:pt x="1057" y="677"/>
                  </a:lnTo>
                  <a:lnTo>
                    <a:pt x="1047" y="695"/>
                  </a:lnTo>
                  <a:lnTo>
                    <a:pt x="1041" y="715"/>
                  </a:lnTo>
                  <a:lnTo>
                    <a:pt x="1039" y="736"/>
                  </a:lnTo>
                  <a:lnTo>
                    <a:pt x="1045" y="762"/>
                  </a:lnTo>
                  <a:lnTo>
                    <a:pt x="1057" y="799"/>
                  </a:lnTo>
                  <a:lnTo>
                    <a:pt x="1061" y="833"/>
                  </a:lnTo>
                  <a:lnTo>
                    <a:pt x="1059" y="860"/>
                  </a:lnTo>
                  <a:lnTo>
                    <a:pt x="1051" y="882"/>
                  </a:lnTo>
                  <a:lnTo>
                    <a:pt x="1039" y="894"/>
                  </a:lnTo>
                  <a:lnTo>
                    <a:pt x="1024" y="905"/>
                  </a:lnTo>
                  <a:lnTo>
                    <a:pt x="1004" y="915"/>
                  </a:lnTo>
                  <a:lnTo>
                    <a:pt x="986" y="927"/>
                  </a:lnTo>
                  <a:lnTo>
                    <a:pt x="972" y="939"/>
                  </a:lnTo>
                  <a:lnTo>
                    <a:pt x="966" y="953"/>
                  </a:lnTo>
                  <a:lnTo>
                    <a:pt x="966" y="968"/>
                  </a:lnTo>
                  <a:lnTo>
                    <a:pt x="966" y="988"/>
                  </a:lnTo>
                  <a:lnTo>
                    <a:pt x="966" y="1010"/>
                  </a:lnTo>
                  <a:lnTo>
                    <a:pt x="965" y="1031"/>
                  </a:lnTo>
                  <a:lnTo>
                    <a:pt x="961" y="1049"/>
                  </a:lnTo>
                  <a:lnTo>
                    <a:pt x="953" y="1063"/>
                  </a:lnTo>
                  <a:lnTo>
                    <a:pt x="941" y="1069"/>
                  </a:lnTo>
                  <a:lnTo>
                    <a:pt x="921" y="1071"/>
                  </a:lnTo>
                  <a:lnTo>
                    <a:pt x="892" y="1075"/>
                  </a:lnTo>
                  <a:lnTo>
                    <a:pt x="858" y="1079"/>
                  </a:lnTo>
                  <a:lnTo>
                    <a:pt x="821" y="1085"/>
                  </a:lnTo>
                  <a:lnTo>
                    <a:pt x="783" y="1092"/>
                  </a:lnTo>
                  <a:lnTo>
                    <a:pt x="752" y="1100"/>
                  </a:lnTo>
                  <a:lnTo>
                    <a:pt x="728" y="1110"/>
                  </a:lnTo>
                  <a:lnTo>
                    <a:pt x="705" y="1124"/>
                  </a:lnTo>
                  <a:lnTo>
                    <a:pt x="685" y="1138"/>
                  </a:lnTo>
                  <a:lnTo>
                    <a:pt x="671" y="1151"/>
                  </a:lnTo>
                  <a:lnTo>
                    <a:pt x="655" y="1159"/>
                  </a:lnTo>
                  <a:lnTo>
                    <a:pt x="642" y="1163"/>
                  </a:lnTo>
                  <a:lnTo>
                    <a:pt x="628" y="1159"/>
                  </a:lnTo>
                  <a:lnTo>
                    <a:pt x="606" y="1153"/>
                  </a:lnTo>
                  <a:lnTo>
                    <a:pt x="585" y="1146"/>
                  </a:lnTo>
                  <a:lnTo>
                    <a:pt x="559" y="1138"/>
                  </a:lnTo>
                  <a:lnTo>
                    <a:pt x="535" y="1132"/>
                  </a:lnTo>
                  <a:lnTo>
                    <a:pt x="516" y="1130"/>
                  </a:lnTo>
                  <a:lnTo>
                    <a:pt x="500" y="1132"/>
                  </a:lnTo>
                  <a:lnTo>
                    <a:pt x="486" y="1142"/>
                  </a:lnTo>
                  <a:lnTo>
                    <a:pt x="470" y="1157"/>
                  </a:lnTo>
                  <a:lnTo>
                    <a:pt x="457" y="1177"/>
                  </a:lnTo>
                  <a:lnTo>
                    <a:pt x="443" y="1197"/>
                  </a:lnTo>
                  <a:lnTo>
                    <a:pt x="427" y="1212"/>
                  </a:lnTo>
                  <a:lnTo>
                    <a:pt x="413" y="1220"/>
                  </a:lnTo>
                  <a:lnTo>
                    <a:pt x="390" y="1220"/>
                  </a:lnTo>
                  <a:lnTo>
                    <a:pt x="362" y="1216"/>
                  </a:lnTo>
                  <a:lnTo>
                    <a:pt x="339" y="1212"/>
                  </a:lnTo>
                  <a:lnTo>
                    <a:pt x="319" y="1210"/>
                  </a:lnTo>
                  <a:lnTo>
                    <a:pt x="313" y="1207"/>
                  </a:lnTo>
                  <a:lnTo>
                    <a:pt x="309" y="1199"/>
                  </a:lnTo>
                  <a:lnTo>
                    <a:pt x="309" y="1189"/>
                  </a:lnTo>
                  <a:lnTo>
                    <a:pt x="313" y="1177"/>
                  </a:lnTo>
                  <a:lnTo>
                    <a:pt x="315" y="1167"/>
                  </a:lnTo>
                  <a:lnTo>
                    <a:pt x="317" y="1159"/>
                  </a:lnTo>
                  <a:lnTo>
                    <a:pt x="319" y="1157"/>
                  </a:lnTo>
                  <a:lnTo>
                    <a:pt x="315" y="1157"/>
                  </a:lnTo>
                  <a:lnTo>
                    <a:pt x="303" y="1159"/>
                  </a:lnTo>
                  <a:lnTo>
                    <a:pt x="287" y="1161"/>
                  </a:lnTo>
                  <a:lnTo>
                    <a:pt x="268" y="1163"/>
                  </a:lnTo>
                  <a:lnTo>
                    <a:pt x="250" y="1165"/>
                  </a:lnTo>
                  <a:lnTo>
                    <a:pt x="234" y="1165"/>
                  </a:lnTo>
                  <a:lnTo>
                    <a:pt x="220" y="1165"/>
                  </a:lnTo>
                  <a:lnTo>
                    <a:pt x="211" y="1171"/>
                  </a:lnTo>
                  <a:lnTo>
                    <a:pt x="201" y="1177"/>
                  </a:lnTo>
                  <a:lnTo>
                    <a:pt x="189" y="1185"/>
                  </a:lnTo>
                  <a:lnTo>
                    <a:pt x="171" y="1191"/>
                  </a:lnTo>
                  <a:lnTo>
                    <a:pt x="154" y="1193"/>
                  </a:lnTo>
                  <a:lnTo>
                    <a:pt x="136" y="1193"/>
                  </a:lnTo>
                  <a:lnTo>
                    <a:pt x="116" y="1191"/>
                  </a:lnTo>
                  <a:lnTo>
                    <a:pt x="100" y="1191"/>
                  </a:lnTo>
                  <a:lnTo>
                    <a:pt x="87" y="1197"/>
                  </a:lnTo>
                  <a:lnTo>
                    <a:pt x="77" y="1210"/>
                  </a:lnTo>
                  <a:lnTo>
                    <a:pt x="69" y="1228"/>
                  </a:lnTo>
                  <a:lnTo>
                    <a:pt x="59" y="1246"/>
                  </a:lnTo>
                  <a:lnTo>
                    <a:pt x="49" y="1262"/>
                  </a:lnTo>
                  <a:lnTo>
                    <a:pt x="39" y="1275"/>
                  </a:lnTo>
                  <a:lnTo>
                    <a:pt x="33" y="1285"/>
                  </a:lnTo>
                  <a:lnTo>
                    <a:pt x="29" y="1289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799"/>
            </a:p>
          </p:txBody>
        </p:sp>
        <p:sp>
          <p:nvSpPr>
            <p:cNvPr id="29" name="Freeform 68"/>
            <p:cNvSpPr/>
            <p:nvPr/>
          </p:nvSpPr>
          <p:spPr bwMode="gray">
            <a:xfrm>
              <a:off x="720" y="1296"/>
              <a:ext cx="1495" cy="1136"/>
            </a:xfrm>
            <a:custGeom>
              <a:avLst/>
              <a:gdLst>
                <a:gd name="T0" fmla="*/ 3 w 2990"/>
                <a:gd name="T1" fmla="*/ 357 h 2273"/>
                <a:gd name="T2" fmla="*/ 23 w 2990"/>
                <a:gd name="T3" fmla="*/ 365 h 2273"/>
                <a:gd name="T4" fmla="*/ 29 w 2990"/>
                <a:gd name="T5" fmla="*/ 390 h 2273"/>
                <a:gd name="T6" fmla="*/ 28 w 2990"/>
                <a:gd name="T7" fmla="*/ 419 h 2273"/>
                <a:gd name="T8" fmla="*/ 18 w 2990"/>
                <a:gd name="T9" fmla="*/ 419 h 2273"/>
                <a:gd name="T10" fmla="*/ 0 w 2990"/>
                <a:gd name="T11" fmla="*/ 429 h 2273"/>
                <a:gd name="T12" fmla="*/ 31 w 2990"/>
                <a:gd name="T13" fmla="*/ 438 h 2273"/>
                <a:gd name="T14" fmla="*/ 47 w 2990"/>
                <a:gd name="T15" fmla="*/ 456 h 2273"/>
                <a:gd name="T16" fmla="*/ 49 w 2990"/>
                <a:gd name="T17" fmla="*/ 490 h 2273"/>
                <a:gd name="T18" fmla="*/ 71 w 2990"/>
                <a:gd name="T19" fmla="*/ 507 h 2273"/>
                <a:gd name="T20" fmla="*/ 109 w 2990"/>
                <a:gd name="T21" fmla="*/ 521 h 2273"/>
                <a:gd name="T22" fmla="*/ 152 w 2990"/>
                <a:gd name="T23" fmla="*/ 516 h 2273"/>
                <a:gd name="T24" fmla="*/ 185 w 2990"/>
                <a:gd name="T25" fmla="*/ 542 h 2273"/>
                <a:gd name="T26" fmla="*/ 259 w 2990"/>
                <a:gd name="T27" fmla="*/ 549 h 2273"/>
                <a:gd name="T28" fmla="*/ 414 w 2990"/>
                <a:gd name="T29" fmla="*/ 546 h 2273"/>
                <a:gd name="T30" fmla="*/ 539 w 2990"/>
                <a:gd name="T31" fmla="*/ 549 h 2273"/>
                <a:gd name="T32" fmla="*/ 585 w 2990"/>
                <a:gd name="T33" fmla="*/ 458 h 2273"/>
                <a:gd name="T34" fmla="*/ 714 w 2990"/>
                <a:gd name="T35" fmla="*/ 339 h 2273"/>
                <a:gd name="T36" fmla="*/ 743 w 2990"/>
                <a:gd name="T37" fmla="*/ 295 h 2273"/>
                <a:gd name="T38" fmla="*/ 727 w 2990"/>
                <a:gd name="T39" fmla="*/ 263 h 2273"/>
                <a:gd name="T40" fmla="*/ 716 w 2990"/>
                <a:gd name="T41" fmla="*/ 233 h 2273"/>
                <a:gd name="T42" fmla="*/ 678 w 2990"/>
                <a:gd name="T43" fmla="*/ 213 h 2273"/>
                <a:gd name="T44" fmla="*/ 631 w 2990"/>
                <a:gd name="T45" fmla="*/ 198 h 2273"/>
                <a:gd name="T46" fmla="*/ 592 w 2990"/>
                <a:gd name="T47" fmla="*/ 185 h 2273"/>
                <a:gd name="T48" fmla="*/ 578 w 2990"/>
                <a:gd name="T49" fmla="*/ 170 h 2273"/>
                <a:gd name="T50" fmla="*/ 594 w 2990"/>
                <a:gd name="T51" fmla="*/ 148 h 2273"/>
                <a:gd name="T52" fmla="*/ 598 w 2990"/>
                <a:gd name="T53" fmla="*/ 114 h 2273"/>
                <a:gd name="T54" fmla="*/ 580 w 2990"/>
                <a:gd name="T55" fmla="*/ 75 h 2273"/>
                <a:gd name="T56" fmla="*/ 562 w 2990"/>
                <a:gd name="T57" fmla="*/ 63 h 2273"/>
                <a:gd name="T58" fmla="*/ 540 w 2990"/>
                <a:gd name="T59" fmla="*/ 55 h 2273"/>
                <a:gd name="T60" fmla="*/ 520 w 2990"/>
                <a:gd name="T61" fmla="*/ 29 h 2273"/>
                <a:gd name="T62" fmla="*/ 517 w 2990"/>
                <a:gd name="T63" fmla="*/ 8 h 2273"/>
                <a:gd name="T64" fmla="*/ 492 w 2990"/>
                <a:gd name="T65" fmla="*/ 0 h 2273"/>
                <a:gd name="T66" fmla="*/ 479 w 2990"/>
                <a:gd name="T67" fmla="*/ 21 h 2273"/>
                <a:gd name="T68" fmla="*/ 449 w 2990"/>
                <a:gd name="T69" fmla="*/ 35 h 2273"/>
                <a:gd name="T70" fmla="*/ 438 w 2990"/>
                <a:gd name="T71" fmla="*/ 79 h 2273"/>
                <a:gd name="T72" fmla="*/ 411 w 2990"/>
                <a:gd name="T73" fmla="*/ 85 h 2273"/>
                <a:gd name="T74" fmla="*/ 384 w 2990"/>
                <a:gd name="T75" fmla="*/ 75 h 2273"/>
                <a:gd name="T76" fmla="*/ 363 w 2990"/>
                <a:gd name="T77" fmla="*/ 71 h 2273"/>
                <a:gd name="T78" fmla="*/ 334 w 2990"/>
                <a:gd name="T79" fmla="*/ 122 h 2273"/>
                <a:gd name="T80" fmla="*/ 344 w 2990"/>
                <a:gd name="T81" fmla="*/ 140 h 2273"/>
                <a:gd name="T82" fmla="*/ 322 w 2990"/>
                <a:gd name="T83" fmla="*/ 144 h 2273"/>
                <a:gd name="T84" fmla="*/ 295 w 2990"/>
                <a:gd name="T85" fmla="*/ 136 h 2273"/>
                <a:gd name="T86" fmla="*/ 257 w 2990"/>
                <a:gd name="T87" fmla="*/ 138 h 2273"/>
                <a:gd name="T88" fmla="*/ 266 w 2990"/>
                <a:gd name="T89" fmla="*/ 148 h 2273"/>
                <a:gd name="T90" fmla="*/ 262 w 2990"/>
                <a:gd name="T91" fmla="*/ 173 h 2273"/>
                <a:gd name="T92" fmla="*/ 263 w 2990"/>
                <a:gd name="T93" fmla="*/ 220 h 2273"/>
                <a:gd name="T94" fmla="*/ 241 w 2990"/>
                <a:gd name="T95" fmla="*/ 242 h 2273"/>
                <a:gd name="T96" fmla="*/ 230 w 2990"/>
                <a:gd name="T97" fmla="*/ 267 h 2273"/>
                <a:gd name="T98" fmla="*/ 177 w 2990"/>
                <a:gd name="T99" fmla="*/ 281 h 2273"/>
                <a:gd name="T100" fmla="*/ 147 w 2990"/>
                <a:gd name="T101" fmla="*/ 286 h 2273"/>
                <a:gd name="T102" fmla="*/ 114 w 2990"/>
                <a:gd name="T103" fmla="*/ 294 h 2273"/>
                <a:gd name="T104" fmla="*/ 80 w 2990"/>
                <a:gd name="T105" fmla="*/ 302 h 2273"/>
                <a:gd name="T106" fmla="*/ 80 w 2990"/>
                <a:gd name="T107" fmla="*/ 289 h 2273"/>
                <a:gd name="T108" fmla="*/ 55 w 2990"/>
                <a:gd name="T109" fmla="*/ 291 h 2273"/>
                <a:gd name="T110" fmla="*/ 29 w 2990"/>
                <a:gd name="T111" fmla="*/ 297 h 2273"/>
                <a:gd name="T112" fmla="*/ 10 w 2990"/>
                <a:gd name="T113" fmla="*/ 318 h 227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990"/>
                <a:gd name="T172" fmla="*/ 0 h 2273"/>
                <a:gd name="T173" fmla="*/ 2990 w 2990"/>
                <a:gd name="T174" fmla="*/ 2273 h 227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990" h="2273">
                  <a:moveTo>
                    <a:pt x="29" y="1289"/>
                  </a:moveTo>
                  <a:lnTo>
                    <a:pt x="4" y="1329"/>
                  </a:lnTo>
                  <a:lnTo>
                    <a:pt x="12" y="1378"/>
                  </a:lnTo>
                  <a:lnTo>
                    <a:pt x="12" y="1382"/>
                  </a:lnTo>
                  <a:lnTo>
                    <a:pt x="10" y="1395"/>
                  </a:lnTo>
                  <a:lnTo>
                    <a:pt x="10" y="1411"/>
                  </a:lnTo>
                  <a:lnTo>
                    <a:pt x="10" y="1429"/>
                  </a:lnTo>
                  <a:lnTo>
                    <a:pt x="14" y="1443"/>
                  </a:lnTo>
                  <a:lnTo>
                    <a:pt x="20" y="1451"/>
                  </a:lnTo>
                  <a:lnTo>
                    <a:pt x="31" y="1453"/>
                  </a:lnTo>
                  <a:lnTo>
                    <a:pt x="43" y="1451"/>
                  </a:lnTo>
                  <a:lnTo>
                    <a:pt x="55" y="1449"/>
                  </a:lnTo>
                  <a:lnTo>
                    <a:pt x="73" y="1451"/>
                  </a:lnTo>
                  <a:lnTo>
                    <a:pt x="94" y="1462"/>
                  </a:lnTo>
                  <a:lnTo>
                    <a:pt x="116" y="1480"/>
                  </a:lnTo>
                  <a:lnTo>
                    <a:pt x="132" y="1502"/>
                  </a:lnTo>
                  <a:lnTo>
                    <a:pt x="136" y="1514"/>
                  </a:lnTo>
                  <a:lnTo>
                    <a:pt x="132" y="1525"/>
                  </a:lnTo>
                  <a:lnTo>
                    <a:pt x="126" y="1537"/>
                  </a:lnTo>
                  <a:lnTo>
                    <a:pt x="120" y="1549"/>
                  </a:lnTo>
                  <a:lnTo>
                    <a:pt x="116" y="1561"/>
                  </a:lnTo>
                  <a:lnTo>
                    <a:pt x="116" y="1577"/>
                  </a:lnTo>
                  <a:lnTo>
                    <a:pt x="114" y="1596"/>
                  </a:lnTo>
                  <a:lnTo>
                    <a:pt x="110" y="1618"/>
                  </a:lnTo>
                  <a:lnTo>
                    <a:pt x="108" y="1640"/>
                  </a:lnTo>
                  <a:lnTo>
                    <a:pt x="108" y="1657"/>
                  </a:lnTo>
                  <a:lnTo>
                    <a:pt x="112" y="1669"/>
                  </a:lnTo>
                  <a:lnTo>
                    <a:pt x="114" y="1679"/>
                  </a:lnTo>
                  <a:lnTo>
                    <a:pt x="114" y="1691"/>
                  </a:lnTo>
                  <a:lnTo>
                    <a:pt x="106" y="1699"/>
                  </a:lnTo>
                  <a:lnTo>
                    <a:pt x="96" y="1703"/>
                  </a:lnTo>
                  <a:lnTo>
                    <a:pt x="89" y="1701"/>
                  </a:lnTo>
                  <a:lnTo>
                    <a:pt x="83" y="1695"/>
                  </a:lnTo>
                  <a:lnTo>
                    <a:pt x="77" y="1687"/>
                  </a:lnTo>
                  <a:lnTo>
                    <a:pt x="69" y="1679"/>
                  </a:lnTo>
                  <a:lnTo>
                    <a:pt x="63" y="1673"/>
                  </a:lnTo>
                  <a:lnTo>
                    <a:pt x="53" y="1675"/>
                  </a:lnTo>
                  <a:lnTo>
                    <a:pt x="41" y="1685"/>
                  </a:lnTo>
                  <a:lnTo>
                    <a:pt x="26" y="1699"/>
                  </a:lnTo>
                  <a:lnTo>
                    <a:pt x="12" y="1708"/>
                  </a:lnTo>
                  <a:lnTo>
                    <a:pt x="4" y="1712"/>
                  </a:lnTo>
                  <a:lnTo>
                    <a:pt x="0" y="1716"/>
                  </a:lnTo>
                  <a:lnTo>
                    <a:pt x="6" y="1720"/>
                  </a:lnTo>
                  <a:lnTo>
                    <a:pt x="20" y="1724"/>
                  </a:lnTo>
                  <a:lnTo>
                    <a:pt x="41" y="1728"/>
                  </a:lnTo>
                  <a:lnTo>
                    <a:pt x="65" y="1734"/>
                  </a:lnTo>
                  <a:lnTo>
                    <a:pt x="89" y="1740"/>
                  </a:lnTo>
                  <a:lnTo>
                    <a:pt x="110" y="1746"/>
                  </a:lnTo>
                  <a:lnTo>
                    <a:pt x="126" y="1754"/>
                  </a:lnTo>
                  <a:lnTo>
                    <a:pt x="136" y="1764"/>
                  </a:lnTo>
                  <a:lnTo>
                    <a:pt x="140" y="1771"/>
                  </a:lnTo>
                  <a:lnTo>
                    <a:pt x="150" y="1779"/>
                  </a:lnTo>
                  <a:lnTo>
                    <a:pt x="159" y="1785"/>
                  </a:lnTo>
                  <a:lnTo>
                    <a:pt x="169" y="1795"/>
                  </a:lnTo>
                  <a:lnTo>
                    <a:pt x="177" y="1807"/>
                  </a:lnTo>
                  <a:lnTo>
                    <a:pt x="185" y="1825"/>
                  </a:lnTo>
                  <a:lnTo>
                    <a:pt x="187" y="1848"/>
                  </a:lnTo>
                  <a:lnTo>
                    <a:pt x="185" y="1870"/>
                  </a:lnTo>
                  <a:lnTo>
                    <a:pt x="179" y="1888"/>
                  </a:lnTo>
                  <a:lnTo>
                    <a:pt x="175" y="1905"/>
                  </a:lnTo>
                  <a:lnTo>
                    <a:pt x="177" y="1921"/>
                  </a:lnTo>
                  <a:lnTo>
                    <a:pt x="185" y="1941"/>
                  </a:lnTo>
                  <a:lnTo>
                    <a:pt x="195" y="1960"/>
                  </a:lnTo>
                  <a:lnTo>
                    <a:pt x="207" y="1978"/>
                  </a:lnTo>
                  <a:lnTo>
                    <a:pt x="218" y="1986"/>
                  </a:lnTo>
                  <a:lnTo>
                    <a:pt x="232" y="1990"/>
                  </a:lnTo>
                  <a:lnTo>
                    <a:pt x="246" y="1994"/>
                  </a:lnTo>
                  <a:lnTo>
                    <a:pt x="260" y="2002"/>
                  </a:lnTo>
                  <a:lnTo>
                    <a:pt x="270" y="2014"/>
                  </a:lnTo>
                  <a:lnTo>
                    <a:pt x="281" y="2029"/>
                  </a:lnTo>
                  <a:lnTo>
                    <a:pt x="299" y="2045"/>
                  </a:lnTo>
                  <a:lnTo>
                    <a:pt x="327" y="2057"/>
                  </a:lnTo>
                  <a:lnTo>
                    <a:pt x="352" y="2067"/>
                  </a:lnTo>
                  <a:lnTo>
                    <a:pt x="378" y="2076"/>
                  </a:lnTo>
                  <a:lnTo>
                    <a:pt x="402" y="2082"/>
                  </a:lnTo>
                  <a:lnTo>
                    <a:pt x="421" y="2086"/>
                  </a:lnTo>
                  <a:lnTo>
                    <a:pt x="435" y="2084"/>
                  </a:lnTo>
                  <a:lnTo>
                    <a:pt x="457" y="2078"/>
                  </a:lnTo>
                  <a:lnTo>
                    <a:pt x="484" y="2073"/>
                  </a:lnTo>
                  <a:lnTo>
                    <a:pt x="514" y="2065"/>
                  </a:lnTo>
                  <a:lnTo>
                    <a:pt x="543" y="2059"/>
                  </a:lnTo>
                  <a:lnTo>
                    <a:pt x="569" y="2057"/>
                  </a:lnTo>
                  <a:lnTo>
                    <a:pt x="589" y="2057"/>
                  </a:lnTo>
                  <a:lnTo>
                    <a:pt x="608" y="2065"/>
                  </a:lnTo>
                  <a:lnTo>
                    <a:pt x="626" y="2078"/>
                  </a:lnTo>
                  <a:lnTo>
                    <a:pt x="642" y="2096"/>
                  </a:lnTo>
                  <a:lnTo>
                    <a:pt x="661" y="2116"/>
                  </a:lnTo>
                  <a:lnTo>
                    <a:pt x="687" y="2134"/>
                  </a:lnTo>
                  <a:lnTo>
                    <a:pt x="711" y="2149"/>
                  </a:lnTo>
                  <a:lnTo>
                    <a:pt x="726" y="2161"/>
                  </a:lnTo>
                  <a:lnTo>
                    <a:pt x="738" y="2171"/>
                  </a:lnTo>
                  <a:lnTo>
                    <a:pt x="742" y="2177"/>
                  </a:lnTo>
                  <a:lnTo>
                    <a:pt x="744" y="2179"/>
                  </a:lnTo>
                  <a:lnTo>
                    <a:pt x="856" y="2218"/>
                  </a:lnTo>
                  <a:lnTo>
                    <a:pt x="892" y="2242"/>
                  </a:lnTo>
                  <a:lnTo>
                    <a:pt x="949" y="2236"/>
                  </a:lnTo>
                  <a:lnTo>
                    <a:pt x="986" y="2191"/>
                  </a:lnTo>
                  <a:lnTo>
                    <a:pt x="1035" y="2199"/>
                  </a:lnTo>
                  <a:lnTo>
                    <a:pt x="1152" y="2222"/>
                  </a:lnTo>
                  <a:lnTo>
                    <a:pt x="1201" y="2261"/>
                  </a:lnTo>
                  <a:lnTo>
                    <a:pt x="1256" y="2273"/>
                  </a:lnTo>
                  <a:lnTo>
                    <a:pt x="1392" y="2236"/>
                  </a:lnTo>
                  <a:lnTo>
                    <a:pt x="1431" y="2260"/>
                  </a:lnTo>
                  <a:lnTo>
                    <a:pt x="1539" y="2189"/>
                  </a:lnTo>
                  <a:lnTo>
                    <a:pt x="1657" y="2187"/>
                  </a:lnTo>
                  <a:lnTo>
                    <a:pt x="1726" y="2155"/>
                  </a:lnTo>
                  <a:lnTo>
                    <a:pt x="1821" y="2167"/>
                  </a:lnTo>
                  <a:lnTo>
                    <a:pt x="1935" y="2242"/>
                  </a:lnTo>
                  <a:lnTo>
                    <a:pt x="2026" y="2230"/>
                  </a:lnTo>
                  <a:lnTo>
                    <a:pt x="2088" y="2265"/>
                  </a:lnTo>
                  <a:lnTo>
                    <a:pt x="2193" y="2230"/>
                  </a:lnTo>
                  <a:lnTo>
                    <a:pt x="2155" y="2197"/>
                  </a:lnTo>
                  <a:lnTo>
                    <a:pt x="2161" y="2147"/>
                  </a:lnTo>
                  <a:lnTo>
                    <a:pt x="2214" y="2128"/>
                  </a:lnTo>
                  <a:lnTo>
                    <a:pt x="2242" y="2063"/>
                  </a:lnTo>
                  <a:lnTo>
                    <a:pt x="2124" y="1970"/>
                  </a:lnTo>
                  <a:lnTo>
                    <a:pt x="2128" y="1890"/>
                  </a:lnTo>
                  <a:lnTo>
                    <a:pt x="2199" y="1850"/>
                  </a:lnTo>
                  <a:lnTo>
                    <a:pt x="2337" y="1834"/>
                  </a:lnTo>
                  <a:lnTo>
                    <a:pt x="2484" y="1797"/>
                  </a:lnTo>
                  <a:lnTo>
                    <a:pt x="2545" y="1764"/>
                  </a:lnTo>
                  <a:lnTo>
                    <a:pt x="2624" y="1777"/>
                  </a:lnTo>
                  <a:lnTo>
                    <a:pt x="2592" y="1514"/>
                  </a:lnTo>
                  <a:lnTo>
                    <a:pt x="2673" y="1466"/>
                  </a:lnTo>
                  <a:lnTo>
                    <a:pt x="2752" y="1388"/>
                  </a:lnTo>
                  <a:lnTo>
                    <a:pt x="2856" y="1356"/>
                  </a:lnTo>
                  <a:lnTo>
                    <a:pt x="2939" y="1329"/>
                  </a:lnTo>
                  <a:lnTo>
                    <a:pt x="2966" y="1299"/>
                  </a:lnTo>
                  <a:lnTo>
                    <a:pt x="2957" y="1258"/>
                  </a:lnTo>
                  <a:lnTo>
                    <a:pt x="2990" y="1207"/>
                  </a:lnTo>
                  <a:lnTo>
                    <a:pt x="2988" y="1205"/>
                  </a:lnTo>
                  <a:lnTo>
                    <a:pt x="2982" y="1195"/>
                  </a:lnTo>
                  <a:lnTo>
                    <a:pt x="2972" y="1183"/>
                  </a:lnTo>
                  <a:lnTo>
                    <a:pt x="2961" y="1167"/>
                  </a:lnTo>
                  <a:lnTo>
                    <a:pt x="2949" y="1149"/>
                  </a:lnTo>
                  <a:lnTo>
                    <a:pt x="2937" y="1134"/>
                  </a:lnTo>
                  <a:lnTo>
                    <a:pt x="2929" y="1116"/>
                  </a:lnTo>
                  <a:lnTo>
                    <a:pt x="2923" y="1102"/>
                  </a:lnTo>
                  <a:lnTo>
                    <a:pt x="2915" y="1079"/>
                  </a:lnTo>
                  <a:lnTo>
                    <a:pt x="2905" y="1053"/>
                  </a:lnTo>
                  <a:lnTo>
                    <a:pt x="2898" y="1025"/>
                  </a:lnTo>
                  <a:lnTo>
                    <a:pt x="2888" y="1000"/>
                  </a:lnTo>
                  <a:lnTo>
                    <a:pt x="2880" y="982"/>
                  </a:lnTo>
                  <a:lnTo>
                    <a:pt x="2872" y="957"/>
                  </a:lnTo>
                  <a:lnTo>
                    <a:pt x="2870" y="941"/>
                  </a:lnTo>
                  <a:lnTo>
                    <a:pt x="2870" y="935"/>
                  </a:lnTo>
                  <a:lnTo>
                    <a:pt x="2864" y="933"/>
                  </a:lnTo>
                  <a:lnTo>
                    <a:pt x="2850" y="933"/>
                  </a:lnTo>
                  <a:lnTo>
                    <a:pt x="2829" y="929"/>
                  </a:lnTo>
                  <a:lnTo>
                    <a:pt x="2805" y="923"/>
                  </a:lnTo>
                  <a:lnTo>
                    <a:pt x="2781" y="913"/>
                  </a:lnTo>
                  <a:lnTo>
                    <a:pt x="2760" y="898"/>
                  </a:lnTo>
                  <a:lnTo>
                    <a:pt x="2734" y="874"/>
                  </a:lnTo>
                  <a:lnTo>
                    <a:pt x="2709" y="854"/>
                  </a:lnTo>
                  <a:lnTo>
                    <a:pt x="2687" y="837"/>
                  </a:lnTo>
                  <a:lnTo>
                    <a:pt x="2665" y="819"/>
                  </a:lnTo>
                  <a:lnTo>
                    <a:pt x="2648" y="809"/>
                  </a:lnTo>
                  <a:lnTo>
                    <a:pt x="2622" y="803"/>
                  </a:lnTo>
                  <a:lnTo>
                    <a:pt x="2590" y="801"/>
                  </a:lnTo>
                  <a:lnTo>
                    <a:pt x="2557" y="797"/>
                  </a:lnTo>
                  <a:lnTo>
                    <a:pt x="2524" y="795"/>
                  </a:lnTo>
                  <a:lnTo>
                    <a:pt x="2494" y="789"/>
                  </a:lnTo>
                  <a:lnTo>
                    <a:pt x="2468" y="781"/>
                  </a:lnTo>
                  <a:lnTo>
                    <a:pt x="2443" y="770"/>
                  </a:lnTo>
                  <a:lnTo>
                    <a:pt x="2417" y="760"/>
                  </a:lnTo>
                  <a:lnTo>
                    <a:pt x="2396" y="752"/>
                  </a:lnTo>
                  <a:lnTo>
                    <a:pt x="2378" y="746"/>
                  </a:lnTo>
                  <a:lnTo>
                    <a:pt x="2366" y="742"/>
                  </a:lnTo>
                  <a:lnTo>
                    <a:pt x="2360" y="740"/>
                  </a:lnTo>
                  <a:lnTo>
                    <a:pt x="2356" y="738"/>
                  </a:lnTo>
                  <a:lnTo>
                    <a:pt x="2348" y="730"/>
                  </a:lnTo>
                  <a:lnTo>
                    <a:pt x="2337" y="720"/>
                  </a:lnTo>
                  <a:lnTo>
                    <a:pt x="2325" y="709"/>
                  </a:lnTo>
                  <a:lnTo>
                    <a:pt x="2315" y="695"/>
                  </a:lnTo>
                  <a:lnTo>
                    <a:pt x="2309" y="683"/>
                  </a:lnTo>
                  <a:lnTo>
                    <a:pt x="2311" y="669"/>
                  </a:lnTo>
                  <a:lnTo>
                    <a:pt x="2321" y="655"/>
                  </a:lnTo>
                  <a:lnTo>
                    <a:pt x="2333" y="646"/>
                  </a:lnTo>
                  <a:lnTo>
                    <a:pt x="2348" y="634"/>
                  </a:lnTo>
                  <a:lnTo>
                    <a:pt x="2360" y="622"/>
                  </a:lnTo>
                  <a:lnTo>
                    <a:pt x="2372" y="610"/>
                  </a:lnTo>
                  <a:lnTo>
                    <a:pt x="2376" y="592"/>
                  </a:lnTo>
                  <a:lnTo>
                    <a:pt x="2378" y="569"/>
                  </a:lnTo>
                  <a:lnTo>
                    <a:pt x="2378" y="547"/>
                  </a:lnTo>
                  <a:lnTo>
                    <a:pt x="2380" y="528"/>
                  </a:lnTo>
                  <a:lnTo>
                    <a:pt x="2390" y="506"/>
                  </a:lnTo>
                  <a:lnTo>
                    <a:pt x="2396" y="490"/>
                  </a:lnTo>
                  <a:lnTo>
                    <a:pt x="2396" y="474"/>
                  </a:lnTo>
                  <a:lnTo>
                    <a:pt x="2390" y="459"/>
                  </a:lnTo>
                  <a:lnTo>
                    <a:pt x="2382" y="445"/>
                  </a:lnTo>
                  <a:lnTo>
                    <a:pt x="2374" y="433"/>
                  </a:lnTo>
                  <a:lnTo>
                    <a:pt x="2358" y="407"/>
                  </a:lnTo>
                  <a:lnTo>
                    <a:pt x="2342" y="378"/>
                  </a:lnTo>
                  <a:lnTo>
                    <a:pt x="2335" y="344"/>
                  </a:lnTo>
                  <a:lnTo>
                    <a:pt x="2329" y="321"/>
                  </a:lnTo>
                  <a:lnTo>
                    <a:pt x="2319" y="303"/>
                  </a:lnTo>
                  <a:lnTo>
                    <a:pt x="2307" y="287"/>
                  </a:lnTo>
                  <a:lnTo>
                    <a:pt x="2295" y="276"/>
                  </a:lnTo>
                  <a:lnTo>
                    <a:pt x="2285" y="270"/>
                  </a:lnTo>
                  <a:lnTo>
                    <a:pt x="2276" y="266"/>
                  </a:lnTo>
                  <a:lnTo>
                    <a:pt x="2264" y="266"/>
                  </a:lnTo>
                  <a:lnTo>
                    <a:pt x="2256" y="262"/>
                  </a:lnTo>
                  <a:lnTo>
                    <a:pt x="2248" y="254"/>
                  </a:lnTo>
                  <a:lnTo>
                    <a:pt x="2238" y="248"/>
                  </a:lnTo>
                  <a:lnTo>
                    <a:pt x="2224" y="246"/>
                  </a:lnTo>
                  <a:lnTo>
                    <a:pt x="2209" y="248"/>
                  </a:lnTo>
                  <a:lnTo>
                    <a:pt x="2191" y="248"/>
                  </a:lnTo>
                  <a:lnTo>
                    <a:pt x="2177" y="246"/>
                  </a:lnTo>
                  <a:lnTo>
                    <a:pt x="2169" y="238"/>
                  </a:lnTo>
                  <a:lnTo>
                    <a:pt x="2159" y="221"/>
                  </a:lnTo>
                  <a:lnTo>
                    <a:pt x="2150" y="197"/>
                  </a:lnTo>
                  <a:lnTo>
                    <a:pt x="2136" y="173"/>
                  </a:lnTo>
                  <a:lnTo>
                    <a:pt x="2120" y="156"/>
                  </a:lnTo>
                  <a:lnTo>
                    <a:pt x="2106" y="144"/>
                  </a:lnTo>
                  <a:lnTo>
                    <a:pt x="2092" y="136"/>
                  </a:lnTo>
                  <a:lnTo>
                    <a:pt x="2083" y="128"/>
                  </a:lnTo>
                  <a:lnTo>
                    <a:pt x="2077" y="118"/>
                  </a:lnTo>
                  <a:lnTo>
                    <a:pt x="2075" y="104"/>
                  </a:lnTo>
                  <a:lnTo>
                    <a:pt x="2071" y="87"/>
                  </a:lnTo>
                  <a:lnTo>
                    <a:pt x="2061" y="73"/>
                  </a:lnTo>
                  <a:lnTo>
                    <a:pt x="2053" y="63"/>
                  </a:lnTo>
                  <a:lnTo>
                    <a:pt x="2051" y="53"/>
                  </a:lnTo>
                  <a:lnTo>
                    <a:pt x="2057" y="41"/>
                  </a:lnTo>
                  <a:lnTo>
                    <a:pt x="2065" y="32"/>
                  </a:lnTo>
                  <a:lnTo>
                    <a:pt x="2071" y="20"/>
                  </a:lnTo>
                  <a:lnTo>
                    <a:pt x="2073" y="14"/>
                  </a:lnTo>
                  <a:lnTo>
                    <a:pt x="2063" y="8"/>
                  </a:lnTo>
                  <a:lnTo>
                    <a:pt x="2045" y="4"/>
                  </a:lnTo>
                  <a:lnTo>
                    <a:pt x="2020" y="2"/>
                  </a:lnTo>
                  <a:lnTo>
                    <a:pt x="1994" y="0"/>
                  </a:lnTo>
                  <a:lnTo>
                    <a:pt x="1970" y="0"/>
                  </a:lnTo>
                  <a:lnTo>
                    <a:pt x="1955" y="6"/>
                  </a:lnTo>
                  <a:lnTo>
                    <a:pt x="1945" y="14"/>
                  </a:lnTo>
                  <a:lnTo>
                    <a:pt x="1941" y="30"/>
                  </a:lnTo>
                  <a:lnTo>
                    <a:pt x="1937" y="45"/>
                  </a:lnTo>
                  <a:lnTo>
                    <a:pt x="1933" y="61"/>
                  </a:lnTo>
                  <a:lnTo>
                    <a:pt x="1927" y="75"/>
                  </a:lnTo>
                  <a:lnTo>
                    <a:pt x="1915" y="85"/>
                  </a:lnTo>
                  <a:lnTo>
                    <a:pt x="1898" y="87"/>
                  </a:lnTo>
                  <a:lnTo>
                    <a:pt x="1878" y="91"/>
                  </a:lnTo>
                  <a:lnTo>
                    <a:pt x="1858" y="93"/>
                  </a:lnTo>
                  <a:lnTo>
                    <a:pt x="1840" y="95"/>
                  </a:lnTo>
                  <a:lnTo>
                    <a:pt x="1823" y="102"/>
                  </a:lnTo>
                  <a:lnTo>
                    <a:pt x="1809" y="116"/>
                  </a:lnTo>
                  <a:lnTo>
                    <a:pt x="1797" y="140"/>
                  </a:lnTo>
                  <a:lnTo>
                    <a:pt x="1785" y="169"/>
                  </a:lnTo>
                  <a:lnTo>
                    <a:pt x="1777" y="203"/>
                  </a:lnTo>
                  <a:lnTo>
                    <a:pt x="1774" y="236"/>
                  </a:lnTo>
                  <a:lnTo>
                    <a:pt x="1770" y="262"/>
                  </a:lnTo>
                  <a:lnTo>
                    <a:pt x="1768" y="283"/>
                  </a:lnTo>
                  <a:lnTo>
                    <a:pt x="1762" y="303"/>
                  </a:lnTo>
                  <a:lnTo>
                    <a:pt x="1754" y="319"/>
                  </a:lnTo>
                  <a:lnTo>
                    <a:pt x="1740" y="329"/>
                  </a:lnTo>
                  <a:lnTo>
                    <a:pt x="1722" y="337"/>
                  </a:lnTo>
                  <a:lnTo>
                    <a:pt x="1703" y="341"/>
                  </a:lnTo>
                  <a:lnTo>
                    <a:pt x="1685" y="346"/>
                  </a:lnTo>
                  <a:lnTo>
                    <a:pt x="1669" y="350"/>
                  </a:lnTo>
                  <a:lnTo>
                    <a:pt x="1655" y="348"/>
                  </a:lnTo>
                  <a:lnTo>
                    <a:pt x="1644" y="341"/>
                  </a:lnTo>
                  <a:lnTo>
                    <a:pt x="1634" y="333"/>
                  </a:lnTo>
                  <a:lnTo>
                    <a:pt x="1618" y="331"/>
                  </a:lnTo>
                  <a:lnTo>
                    <a:pt x="1600" y="331"/>
                  </a:lnTo>
                  <a:lnTo>
                    <a:pt x="1581" y="329"/>
                  </a:lnTo>
                  <a:lnTo>
                    <a:pt x="1563" y="325"/>
                  </a:lnTo>
                  <a:lnTo>
                    <a:pt x="1549" y="315"/>
                  </a:lnTo>
                  <a:lnTo>
                    <a:pt x="1537" y="303"/>
                  </a:lnTo>
                  <a:lnTo>
                    <a:pt x="1524" y="289"/>
                  </a:lnTo>
                  <a:lnTo>
                    <a:pt x="1508" y="276"/>
                  </a:lnTo>
                  <a:lnTo>
                    <a:pt x="1494" y="266"/>
                  </a:lnTo>
                  <a:lnTo>
                    <a:pt x="1480" y="260"/>
                  </a:lnTo>
                  <a:lnTo>
                    <a:pt x="1468" y="260"/>
                  </a:lnTo>
                  <a:lnTo>
                    <a:pt x="1461" y="268"/>
                  </a:lnTo>
                  <a:lnTo>
                    <a:pt x="1449" y="287"/>
                  </a:lnTo>
                  <a:lnTo>
                    <a:pt x="1435" y="311"/>
                  </a:lnTo>
                  <a:lnTo>
                    <a:pt x="1417" y="341"/>
                  </a:lnTo>
                  <a:lnTo>
                    <a:pt x="1400" y="372"/>
                  </a:lnTo>
                  <a:lnTo>
                    <a:pt x="1382" y="407"/>
                  </a:lnTo>
                  <a:lnTo>
                    <a:pt x="1366" y="439"/>
                  </a:lnTo>
                  <a:lnTo>
                    <a:pt x="1348" y="467"/>
                  </a:lnTo>
                  <a:lnTo>
                    <a:pt x="1335" y="488"/>
                  </a:lnTo>
                  <a:lnTo>
                    <a:pt x="1327" y="506"/>
                  </a:lnTo>
                  <a:lnTo>
                    <a:pt x="1327" y="522"/>
                  </a:lnTo>
                  <a:lnTo>
                    <a:pt x="1335" y="533"/>
                  </a:lnTo>
                  <a:lnTo>
                    <a:pt x="1344" y="541"/>
                  </a:lnTo>
                  <a:lnTo>
                    <a:pt x="1358" y="549"/>
                  </a:lnTo>
                  <a:lnTo>
                    <a:pt x="1370" y="555"/>
                  </a:lnTo>
                  <a:lnTo>
                    <a:pt x="1376" y="563"/>
                  </a:lnTo>
                  <a:lnTo>
                    <a:pt x="1374" y="569"/>
                  </a:lnTo>
                  <a:lnTo>
                    <a:pt x="1362" y="575"/>
                  </a:lnTo>
                  <a:lnTo>
                    <a:pt x="1348" y="577"/>
                  </a:lnTo>
                  <a:lnTo>
                    <a:pt x="1331" y="577"/>
                  </a:lnTo>
                  <a:lnTo>
                    <a:pt x="1313" y="577"/>
                  </a:lnTo>
                  <a:lnTo>
                    <a:pt x="1297" y="577"/>
                  </a:lnTo>
                  <a:lnTo>
                    <a:pt x="1285" y="577"/>
                  </a:lnTo>
                  <a:lnTo>
                    <a:pt x="1274" y="571"/>
                  </a:lnTo>
                  <a:lnTo>
                    <a:pt x="1264" y="561"/>
                  </a:lnTo>
                  <a:lnTo>
                    <a:pt x="1252" y="551"/>
                  </a:lnTo>
                  <a:lnTo>
                    <a:pt x="1238" y="543"/>
                  </a:lnTo>
                  <a:lnTo>
                    <a:pt x="1222" y="541"/>
                  </a:lnTo>
                  <a:lnTo>
                    <a:pt x="1201" y="543"/>
                  </a:lnTo>
                  <a:lnTo>
                    <a:pt x="1177" y="547"/>
                  </a:lnTo>
                  <a:lnTo>
                    <a:pt x="1153" y="551"/>
                  </a:lnTo>
                  <a:lnTo>
                    <a:pt x="1126" y="553"/>
                  </a:lnTo>
                  <a:lnTo>
                    <a:pt x="1100" y="553"/>
                  </a:lnTo>
                  <a:lnTo>
                    <a:pt x="1079" y="551"/>
                  </a:lnTo>
                  <a:lnTo>
                    <a:pt x="1059" y="551"/>
                  </a:lnTo>
                  <a:lnTo>
                    <a:pt x="1039" y="553"/>
                  </a:lnTo>
                  <a:lnTo>
                    <a:pt x="1026" y="555"/>
                  </a:lnTo>
                  <a:lnTo>
                    <a:pt x="1014" y="561"/>
                  </a:lnTo>
                  <a:lnTo>
                    <a:pt x="1010" y="567"/>
                  </a:lnTo>
                  <a:lnTo>
                    <a:pt x="1014" y="577"/>
                  </a:lnTo>
                  <a:lnTo>
                    <a:pt x="1024" y="585"/>
                  </a:lnTo>
                  <a:lnTo>
                    <a:pt x="1035" y="589"/>
                  </a:lnTo>
                  <a:lnTo>
                    <a:pt x="1049" y="592"/>
                  </a:lnTo>
                  <a:lnTo>
                    <a:pt x="1061" y="594"/>
                  </a:lnTo>
                  <a:lnTo>
                    <a:pt x="1073" y="598"/>
                  </a:lnTo>
                  <a:lnTo>
                    <a:pt x="1081" y="604"/>
                  </a:lnTo>
                  <a:lnTo>
                    <a:pt x="1085" y="616"/>
                  </a:lnTo>
                  <a:lnTo>
                    <a:pt x="1081" y="632"/>
                  </a:lnTo>
                  <a:lnTo>
                    <a:pt x="1069" y="655"/>
                  </a:lnTo>
                  <a:lnTo>
                    <a:pt x="1057" y="677"/>
                  </a:lnTo>
                  <a:lnTo>
                    <a:pt x="1047" y="695"/>
                  </a:lnTo>
                  <a:lnTo>
                    <a:pt x="1041" y="715"/>
                  </a:lnTo>
                  <a:lnTo>
                    <a:pt x="1039" y="736"/>
                  </a:lnTo>
                  <a:lnTo>
                    <a:pt x="1045" y="762"/>
                  </a:lnTo>
                  <a:lnTo>
                    <a:pt x="1057" y="799"/>
                  </a:lnTo>
                  <a:lnTo>
                    <a:pt x="1061" y="833"/>
                  </a:lnTo>
                  <a:lnTo>
                    <a:pt x="1059" y="860"/>
                  </a:lnTo>
                  <a:lnTo>
                    <a:pt x="1051" y="882"/>
                  </a:lnTo>
                  <a:lnTo>
                    <a:pt x="1039" y="894"/>
                  </a:lnTo>
                  <a:lnTo>
                    <a:pt x="1024" y="905"/>
                  </a:lnTo>
                  <a:lnTo>
                    <a:pt x="1004" y="915"/>
                  </a:lnTo>
                  <a:lnTo>
                    <a:pt x="986" y="927"/>
                  </a:lnTo>
                  <a:lnTo>
                    <a:pt x="972" y="939"/>
                  </a:lnTo>
                  <a:lnTo>
                    <a:pt x="966" y="953"/>
                  </a:lnTo>
                  <a:lnTo>
                    <a:pt x="966" y="968"/>
                  </a:lnTo>
                  <a:lnTo>
                    <a:pt x="966" y="988"/>
                  </a:lnTo>
                  <a:lnTo>
                    <a:pt x="966" y="1010"/>
                  </a:lnTo>
                  <a:lnTo>
                    <a:pt x="965" y="1031"/>
                  </a:lnTo>
                  <a:lnTo>
                    <a:pt x="961" y="1049"/>
                  </a:lnTo>
                  <a:lnTo>
                    <a:pt x="953" y="1063"/>
                  </a:lnTo>
                  <a:lnTo>
                    <a:pt x="941" y="1069"/>
                  </a:lnTo>
                  <a:lnTo>
                    <a:pt x="921" y="1071"/>
                  </a:lnTo>
                  <a:lnTo>
                    <a:pt x="892" y="1075"/>
                  </a:lnTo>
                  <a:lnTo>
                    <a:pt x="858" y="1079"/>
                  </a:lnTo>
                  <a:lnTo>
                    <a:pt x="821" y="1085"/>
                  </a:lnTo>
                  <a:lnTo>
                    <a:pt x="783" y="1092"/>
                  </a:lnTo>
                  <a:lnTo>
                    <a:pt x="752" y="1100"/>
                  </a:lnTo>
                  <a:lnTo>
                    <a:pt x="728" y="1110"/>
                  </a:lnTo>
                  <a:lnTo>
                    <a:pt x="705" y="1124"/>
                  </a:lnTo>
                  <a:lnTo>
                    <a:pt x="685" y="1138"/>
                  </a:lnTo>
                  <a:lnTo>
                    <a:pt x="671" y="1151"/>
                  </a:lnTo>
                  <a:lnTo>
                    <a:pt x="655" y="1159"/>
                  </a:lnTo>
                  <a:lnTo>
                    <a:pt x="642" y="1163"/>
                  </a:lnTo>
                  <a:lnTo>
                    <a:pt x="628" y="1159"/>
                  </a:lnTo>
                  <a:lnTo>
                    <a:pt x="606" y="1153"/>
                  </a:lnTo>
                  <a:lnTo>
                    <a:pt x="585" y="1146"/>
                  </a:lnTo>
                  <a:lnTo>
                    <a:pt x="559" y="1138"/>
                  </a:lnTo>
                  <a:lnTo>
                    <a:pt x="535" y="1132"/>
                  </a:lnTo>
                  <a:lnTo>
                    <a:pt x="516" y="1130"/>
                  </a:lnTo>
                  <a:lnTo>
                    <a:pt x="500" y="1132"/>
                  </a:lnTo>
                  <a:lnTo>
                    <a:pt x="486" y="1142"/>
                  </a:lnTo>
                  <a:lnTo>
                    <a:pt x="470" y="1157"/>
                  </a:lnTo>
                  <a:lnTo>
                    <a:pt x="457" y="1177"/>
                  </a:lnTo>
                  <a:lnTo>
                    <a:pt x="443" y="1197"/>
                  </a:lnTo>
                  <a:lnTo>
                    <a:pt x="427" y="1212"/>
                  </a:lnTo>
                  <a:lnTo>
                    <a:pt x="413" y="1220"/>
                  </a:lnTo>
                  <a:lnTo>
                    <a:pt x="390" y="1220"/>
                  </a:lnTo>
                  <a:lnTo>
                    <a:pt x="362" y="1216"/>
                  </a:lnTo>
                  <a:lnTo>
                    <a:pt x="339" y="1212"/>
                  </a:lnTo>
                  <a:lnTo>
                    <a:pt x="319" y="1210"/>
                  </a:lnTo>
                  <a:lnTo>
                    <a:pt x="313" y="1207"/>
                  </a:lnTo>
                  <a:lnTo>
                    <a:pt x="309" y="1199"/>
                  </a:lnTo>
                  <a:lnTo>
                    <a:pt x="309" y="1189"/>
                  </a:lnTo>
                  <a:lnTo>
                    <a:pt x="313" y="1177"/>
                  </a:lnTo>
                  <a:lnTo>
                    <a:pt x="315" y="1167"/>
                  </a:lnTo>
                  <a:lnTo>
                    <a:pt x="317" y="1159"/>
                  </a:lnTo>
                  <a:lnTo>
                    <a:pt x="319" y="1157"/>
                  </a:lnTo>
                  <a:lnTo>
                    <a:pt x="315" y="1157"/>
                  </a:lnTo>
                  <a:lnTo>
                    <a:pt x="303" y="1159"/>
                  </a:lnTo>
                  <a:lnTo>
                    <a:pt x="287" y="1161"/>
                  </a:lnTo>
                  <a:lnTo>
                    <a:pt x="268" y="1163"/>
                  </a:lnTo>
                  <a:lnTo>
                    <a:pt x="250" y="1165"/>
                  </a:lnTo>
                  <a:lnTo>
                    <a:pt x="234" y="1165"/>
                  </a:lnTo>
                  <a:lnTo>
                    <a:pt x="220" y="1165"/>
                  </a:lnTo>
                  <a:lnTo>
                    <a:pt x="211" y="1171"/>
                  </a:lnTo>
                  <a:lnTo>
                    <a:pt x="201" y="1177"/>
                  </a:lnTo>
                  <a:lnTo>
                    <a:pt x="189" y="1185"/>
                  </a:lnTo>
                  <a:lnTo>
                    <a:pt x="171" y="1191"/>
                  </a:lnTo>
                  <a:lnTo>
                    <a:pt x="154" y="1193"/>
                  </a:lnTo>
                  <a:lnTo>
                    <a:pt x="136" y="1193"/>
                  </a:lnTo>
                  <a:lnTo>
                    <a:pt x="116" y="1191"/>
                  </a:lnTo>
                  <a:lnTo>
                    <a:pt x="100" y="1191"/>
                  </a:lnTo>
                  <a:lnTo>
                    <a:pt x="87" y="1197"/>
                  </a:lnTo>
                  <a:lnTo>
                    <a:pt x="77" y="1210"/>
                  </a:lnTo>
                  <a:lnTo>
                    <a:pt x="69" y="1228"/>
                  </a:lnTo>
                  <a:lnTo>
                    <a:pt x="59" y="1246"/>
                  </a:lnTo>
                  <a:lnTo>
                    <a:pt x="49" y="1262"/>
                  </a:lnTo>
                  <a:lnTo>
                    <a:pt x="39" y="1275"/>
                  </a:lnTo>
                  <a:lnTo>
                    <a:pt x="33" y="1285"/>
                  </a:lnTo>
                  <a:lnTo>
                    <a:pt x="29" y="1289"/>
                  </a:lnTo>
                </a:path>
              </a:pathLst>
            </a:custGeom>
            <a:grpFill/>
            <a:ln w="6350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799"/>
            </a:p>
          </p:txBody>
        </p:sp>
        <p:sp>
          <p:nvSpPr>
            <p:cNvPr id="30" name="Freeform 69"/>
            <p:cNvSpPr/>
            <p:nvPr/>
          </p:nvSpPr>
          <p:spPr bwMode="gray">
            <a:xfrm>
              <a:off x="900" y="2373"/>
              <a:ext cx="1448" cy="781"/>
            </a:xfrm>
            <a:custGeom>
              <a:avLst/>
              <a:gdLst>
                <a:gd name="T0" fmla="*/ 682 w 2896"/>
                <a:gd name="T1" fmla="*/ 376 h 1563"/>
                <a:gd name="T2" fmla="*/ 665 w 2896"/>
                <a:gd name="T3" fmla="*/ 372 h 1563"/>
                <a:gd name="T4" fmla="*/ 658 w 2896"/>
                <a:gd name="T5" fmla="*/ 380 h 1563"/>
                <a:gd name="T6" fmla="*/ 653 w 2896"/>
                <a:gd name="T7" fmla="*/ 378 h 1563"/>
                <a:gd name="T8" fmla="*/ 623 w 2896"/>
                <a:gd name="T9" fmla="*/ 368 h 1563"/>
                <a:gd name="T10" fmla="*/ 626 w 2896"/>
                <a:gd name="T11" fmla="*/ 363 h 1563"/>
                <a:gd name="T12" fmla="*/ 630 w 2896"/>
                <a:gd name="T13" fmla="*/ 349 h 1563"/>
                <a:gd name="T14" fmla="*/ 616 w 2896"/>
                <a:gd name="T15" fmla="*/ 326 h 1563"/>
                <a:gd name="T16" fmla="*/ 604 w 2896"/>
                <a:gd name="T17" fmla="*/ 331 h 1563"/>
                <a:gd name="T18" fmla="*/ 589 w 2896"/>
                <a:gd name="T19" fmla="*/ 341 h 1563"/>
                <a:gd name="T20" fmla="*/ 568 w 2896"/>
                <a:gd name="T21" fmla="*/ 333 h 1563"/>
                <a:gd name="T22" fmla="*/ 557 w 2896"/>
                <a:gd name="T23" fmla="*/ 332 h 1563"/>
                <a:gd name="T24" fmla="*/ 536 w 2896"/>
                <a:gd name="T25" fmla="*/ 348 h 1563"/>
                <a:gd name="T26" fmla="*/ 511 w 2896"/>
                <a:gd name="T27" fmla="*/ 355 h 1563"/>
                <a:gd name="T28" fmla="*/ 491 w 2896"/>
                <a:gd name="T29" fmla="*/ 376 h 1563"/>
                <a:gd name="T30" fmla="*/ 459 w 2896"/>
                <a:gd name="T31" fmla="*/ 388 h 1563"/>
                <a:gd name="T32" fmla="*/ 442 w 2896"/>
                <a:gd name="T33" fmla="*/ 382 h 1563"/>
                <a:gd name="T34" fmla="*/ 431 w 2896"/>
                <a:gd name="T35" fmla="*/ 370 h 1563"/>
                <a:gd name="T36" fmla="*/ 400 w 2896"/>
                <a:gd name="T37" fmla="*/ 364 h 1563"/>
                <a:gd name="T38" fmla="*/ 389 w 2896"/>
                <a:gd name="T39" fmla="*/ 353 h 1563"/>
                <a:gd name="T40" fmla="*/ 364 w 2896"/>
                <a:gd name="T41" fmla="*/ 368 h 1563"/>
                <a:gd name="T42" fmla="*/ 348 w 2896"/>
                <a:gd name="T43" fmla="*/ 384 h 1563"/>
                <a:gd name="T44" fmla="*/ 335 w 2896"/>
                <a:gd name="T45" fmla="*/ 390 h 1563"/>
                <a:gd name="T46" fmla="*/ 339 w 2896"/>
                <a:gd name="T47" fmla="*/ 373 h 1563"/>
                <a:gd name="T48" fmla="*/ 331 w 2896"/>
                <a:gd name="T49" fmla="*/ 359 h 1563"/>
                <a:gd name="T50" fmla="*/ 302 w 2896"/>
                <a:gd name="T51" fmla="*/ 366 h 1563"/>
                <a:gd name="T52" fmla="*/ 264 w 2896"/>
                <a:gd name="T53" fmla="*/ 352 h 1563"/>
                <a:gd name="T54" fmla="*/ 246 w 2896"/>
                <a:gd name="T55" fmla="*/ 351 h 1563"/>
                <a:gd name="T56" fmla="*/ 221 w 2896"/>
                <a:gd name="T57" fmla="*/ 336 h 1563"/>
                <a:gd name="T58" fmla="*/ 200 w 2896"/>
                <a:gd name="T59" fmla="*/ 320 h 1563"/>
                <a:gd name="T60" fmla="*/ 178 w 2896"/>
                <a:gd name="T61" fmla="*/ 301 h 1563"/>
                <a:gd name="T62" fmla="*/ 171 w 2896"/>
                <a:gd name="T63" fmla="*/ 281 h 1563"/>
                <a:gd name="T64" fmla="*/ 158 w 2896"/>
                <a:gd name="T65" fmla="*/ 288 h 1563"/>
                <a:gd name="T66" fmla="*/ 142 w 2896"/>
                <a:gd name="T67" fmla="*/ 265 h 1563"/>
                <a:gd name="T68" fmla="*/ 109 w 2896"/>
                <a:gd name="T69" fmla="*/ 235 h 1563"/>
                <a:gd name="T70" fmla="*/ 89 w 2896"/>
                <a:gd name="T71" fmla="*/ 223 h 1563"/>
                <a:gd name="T72" fmla="*/ 74 w 2896"/>
                <a:gd name="T73" fmla="*/ 228 h 1563"/>
                <a:gd name="T74" fmla="*/ 46 w 2896"/>
                <a:gd name="T75" fmla="*/ 195 h 1563"/>
                <a:gd name="T76" fmla="*/ 19 w 2896"/>
                <a:gd name="T77" fmla="*/ 169 h 1563"/>
                <a:gd name="T78" fmla="*/ 10 w 2896"/>
                <a:gd name="T79" fmla="*/ 162 h 1563"/>
                <a:gd name="T80" fmla="*/ 0 w 2896"/>
                <a:gd name="T81" fmla="*/ 157 h 1563"/>
                <a:gd name="T82" fmla="*/ 3 w 2896"/>
                <a:gd name="T83" fmla="*/ 135 h 1563"/>
                <a:gd name="T84" fmla="*/ 1 w 2896"/>
                <a:gd name="T85" fmla="*/ 112 h 1563"/>
                <a:gd name="T86" fmla="*/ 11 w 2896"/>
                <a:gd name="T87" fmla="*/ 109 h 1563"/>
                <a:gd name="T88" fmla="*/ 22 w 2896"/>
                <a:gd name="T89" fmla="*/ 118 h 1563"/>
                <a:gd name="T90" fmla="*/ 38 w 2896"/>
                <a:gd name="T91" fmla="*/ 112 h 1563"/>
                <a:gd name="T92" fmla="*/ 43 w 2896"/>
                <a:gd name="T93" fmla="*/ 90 h 1563"/>
                <a:gd name="T94" fmla="*/ 25 w 2896"/>
                <a:gd name="T95" fmla="*/ 76 h 1563"/>
                <a:gd name="T96" fmla="*/ 29 w 2896"/>
                <a:gd name="T97" fmla="*/ 51 h 1563"/>
                <a:gd name="T98" fmla="*/ 39 w 2896"/>
                <a:gd name="T99" fmla="*/ 36 h 1563"/>
                <a:gd name="T100" fmla="*/ 71 w 2896"/>
                <a:gd name="T101" fmla="*/ 26 h 1563"/>
                <a:gd name="T102" fmla="*/ 148 w 2896"/>
                <a:gd name="T103" fmla="*/ 20 h 1563"/>
                <a:gd name="T104" fmla="*/ 258 w 2896"/>
                <a:gd name="T105" fmla="*/ 20 h 1563"/>
                <a:gd name="T106" fmla="*/ 365 w 2896"/>
                <a:gd name="T107" fmla="*/ 3 h 1563"/>
                <a:gd name="T108" fmla="*/ 417 w 2896"/>
                <a:gd name="T109" fmla="*/ 39 h 1563"/>
                <a:gd name="T110" fmla="*/ 399 w 2896"/>
                <a:gd name="T111" fmla="*/ 107 h 1563"/>
                <a:gd name="T112" fmla="*/ 467 w 2896"/>
                <a:gd name="T113" fmla="*/ 166 h 1563"/>
                <a:gd name="T114" fmla="*/ 552 w 2896"/>
                <a:gd name="T115" fmla="*/ 189 h 1563"/>
                <a:gd name="T116" fmla="*/ 640 w 2896"/>
                <a:gd name="T117" fmla="*/ 234 h 1563"/>
                <a:gd name="T118" fmla="*/ 685 w 2896"/>
                <a:gd name="T119" fmla="*/ 200 h 1563"/>
                <a:gd name="T120" fmla="*/ 711 w 2896"/>
                <a:gd name="T121" fmla="*/ 258 h 1563"/>
                <a:gd name="T122" fmla="*/ 713 w 2896"/>
                <a:gd name="T123" fmla="*/ 353 h 1563"/>
                <a:gd name="T124" fmla="*/ 689 w 2896"/>
                <a:gd name="T125" fmla="*/ 384 h 156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896"/>
                <a:gd name="T190" fmla="*/ 0 h 1563"/>
                <a:gd name="T191" fmla="*/ 2896 w 2896"/>
                <a:gd name="T192" fmla="*/ 1563 h 156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896" h="1563">
                  <a:moveTo>
                    <a:pt x="2754" y="1539"/>
                  </a:moveTo>
                  <a:lnTo>
                    <a:pt x="2752" y="1535"/>
                  </a:lnTo>
                  <a:lnTo>
                    <a:pt x="2746" y="1528"/>
                  </a:lnTo>
                  <a:lnTo>
                    <a:pt x="2738" y="1516"/>
                  </a:lnTo>
                  <a:lnTo>
                    <a:pt x="2728" y="1504"/>
                  </a:lnTo>
                  <a:lnTo>
                    <a:pt x="2715" y="1496"/>
                  </a:lnTo>
                  <a:lnTo>
                    <a:pt x="2699" y="1490"/>
                  </a:lnTo>
                  <a:lnTo>
                    <a:pt x="2685" y="1486"/>
                  </a:lnTo>
                  <a:lnTo>
                    <a:pt x="2671" y="1486"/>
                  </a:lnTo>
                  <a:lnTo>
                    <a:pt x="2658" y="1490"/>
                  </a:lnTo>
                  <a:lnTo>
                    <a:pt x="2650" y="1500"/>
                  </a:lnTo>
                  <a:lnTo>
                    <a:pt x="2644" y="1510"/>
                  </a:lnTo>
                  <a:lnTo>
                    <a:pt x="2640" y="1516"/>
                  </a:lnTo>
                  <a:lnTo>
                    <a:pt x="2636" y="1520"/>
                  </a:lnTo>
                  <a:lnTo>
                    <a:pt x="2632" y="1522"/>
                  </a:lnTo>
                  <a:lnTo>
                    <a:pt x="2630" y="1524"/>
                  </a:lnTo>
                  <a:lnTo>
                    <a:pt x="2628" y="1524"/>
                  </a:lnTo>
                  <a:lnTo>
                    <a:pt x="2624" y="1522"/>
                  </a:lnTo>
                  <a:lnTo>
                    <a:pt x="2612" y="1514"/>
                  </a:lnTo>
                  <a:lnTo>
                    <a:pt x="2591" y="1504"/>
                  </a:lnTo>
                  <a:lnTo>
                    <a:pt x="2559" y="1492"/>
                  </a:lnTo>
                  <a:lnTo>
                    <a:pt x="2534" y="1486"/>
                  </a:lnTo>
                  <a:lnTo>
                    <a:pt x="2510" y="1480"/>
                  </a:lnTo>
                  <a:lnTo>
                    <a:pt x="2492" y="1474"/>
                  </a:lnTo>
                  <a:lnTo>
                    <a:pt x="2480" y="1472"/>
                  </a:lnTo>
                  <a:lnTo>
                    <a:pt x="2477" y="1472"/>
                  </a:lnTo>
                  <a:lnTo>
                    <a:pt x="2480" y="1468"/>
                  </a:lnTo>
                  <a:lnTo>
                    <a:pt x="2488" y="1463"/>
                  </a:lnTo>
                  <a:lnTo>
                    <a:pt x="2502" y="1453"/>
                  </a:lnTo>
                  <a:lnTo>
                    <a:pt x="2514" y="1443"/>
                  </a:lnTo>
                  <a:lnTo>
                    <a:pt x="2524" y="1431"/>
                  </a:lnTo>
                  <a:lnTo>
                    <a:pt x="2528" y="1421"/>
                  </a:lnTo>
                  <a:lnTo>
                    <a:pt x="2526" y="1411"/>
                  </a:lnTo>
                  <a:lnTo>
                    <a:pt x="2518" y="1396"/>
                  </a:lnTo>
                  <a:lnTo>
                    <a:pt x="2506" y="1376"/>
                  </a:lnTo>
                  <a:lnTo>
                    <a:pt x="2494" y="1356"/>
                  </a:lnTo>
                  <a:lnTo>
                    <a:pt x="2482" y="1337"/>
                  </a:lnTo>
                  <a:lnTo>
                    <a:pt x="2471" y="1319"/>
                  </a:lnTo>
                  <a:lnTo>
                    <a:pt x="2463" y="1307"/>
                  </a:lnTo>
                  <a:lnTo>
                    <a:pt x="2461" y="1303"/>
                  </a:lnTo>
                  <a:lnTo>
                    <a:pt x="2457" y="1305"/>
                  </a:lnTo>
                  <a:lnTo>
                    <a:pt x="2445" y="1309"/>
                  </a:lnTo>
                  <a:lnTo>
                    <a:pt x="2429" y="1317"/>
                  </a:lnTo>
                  <a:lnTo>
                    <a:pt x="2414" y="1325"/>
                  </a:lnTo>
                  <a:lnTo>
                    <a:pt x="2398" y="1333"/>
                  </a:lnTo>
                  <a:lnTo>
                    <a:pt x="2384" y="1341"/>
                  </a:lnTo>
                  <a:lnTo>
                    <a:pt x="2376" y="1348"/>
                  </a:lnTo>
                  <a:lnTo>
                    <a:pt x="2366" y="1358"/>
                  </a:lnTo>
                  <a:lnTo>
                    <a:pt x="2354" y="1366"/>
                  </a:lnTo>
                  <a:lnTo>
                    <a:pt x="2339" y="1366"/>
                  </a:lnTo>
                  <a:lnTo>
                    <a:pt x="2321" y="1362"/>
                  </a:lnTo>
                  <a:lnTo>
                    <a:pt x="2305" y="1354"/>
                  </a:lnTo>
                  <a:lnTo>
                    <a:pt x="2290" y="1344"/>
                  </a:lnTo>
                  <a:lnTo>
                    <a:pt x="2272" y="1335"/>
                  </a:lnTo>
                  <a:lnTo>
                    <a:pt x="2256" y="1327"/>
                  </a:lnTo>
                  <a:lnTo>
                    <a:pt x="2246" y="1321"/>
                  </a:lnTo>
                  <a:lnTo>
                    <a:pt x="2242" y="1319"/>
                  </a:lnTo>
                  <a:lnTo>
                    <a:pt x="2238" y="1323"/>
                  </a:lnTo>
                  <a:lnTo>
                    <a:pt x="2228" y="1331"/>
                  </a:lnTo>
                  <a:lnTo>
                    <a:pt x="2215" y="1342"/>
                  </a:lnTo>
                  <a:lnTo>
                    <a:pt x="2197" y="1354"/>
                  </a:lnTo>
                  <a:lnTo>
                    <a:pt x="2177" y="1370"/>
                  </a:lnTo>
                  <a:lnTo>
                    <a:pt x="2160" y="1382"/>
                  </a:lnTo>
                  <a:lnTo>
                    <a:pt x="2142" y="1394"/>
                  </a:lnTo>
                  <a:lnTo>
                    <a:pt x="2126" y="1402"/>
                  </a:lnTo>
                  <a:lnTo>
                    <a:pt x="2108" y="1405"/>
                  </a:lnTo>
                  <a:lnTo>
                    <a:pt x="2087" y="1411"/>
                  </a:lnTo>
                  <a:lnTo>
                    <a:pt x="2063" y="1415"/>
                  </a:lnTo>
                  <a:lnTo>
                    <a:pt x="2043" y="1423"/>
                  </a:lnTo>
                  <a:lnTo>
                    <a:pt x="2028" y="1431"/>
                  </a:lnTo>
                  <a:lnTo>
                    <a:pt x="2016" y="1445"/>
                  </a:lnTo>
                  <a:lnTo>
                    <a:pt x="2004" y="1465"/>
                  </a:lnTo>
                  <a:lnTo>
                    <a:pt x="1986" y="1486"/>
                  </a:lnTo>
                  <a:lnTo>
                    <a:pt x="1963" y="1506"/>
                  </a:lnTo>
                  <a:lnTo>
                    <a:pt x="1937" y="1522"/>
                  </a:lnTo>
                  <a:lnTo>
                    <a:pt x="1910" y="1531"/>
                  </a:lnTo>
                  <a:lnTo>
                    <a:pt x="1884" y="1539"/>
                  </a:lnTo>
                  <a:lnTo>
                    <a:pt x="1860" y="1547"/>
                  </a:lnTo>
                  <a:lnTo>
                    <a:pt x="1837" y="1555"/>
                  </a:lnTo>
                  <a:lnTo>
                    <a:pt x="1815" y="1561"/>
                  </a:lnTo>
                  <a:lnTo>
                    <a:pt x="1795" y="1561"/>
                  </a:lnTo>
                  <a:lnTo>
                    <a:pt x="1784" y="1553"/>
                  </a:lnTo>
                  <a:lnTo>
                    <a:pt x="1776" y="1541"/>
                  </a:lnTo>
                  <a:lnTo>
                    <a:pt x="1770" y="1528"/>
                  </a:lnTo>
                  <a:lnTo>
                    <a:pt x="1768" y="1514"/>
                  </a:lnTo>
                  <a:lnTo>
                    <a:pt x="1764" y="1502"/>
                  </a:lnTo>
                  <a:lnTo>
                    <a:pt x="1756" y="1492"/>
                  </a:lnTo>
                  <a:lnTo>
                    <a:pt x="1744" y="1484"/>
                  </a:lnTo>
                  <a:lnTo>
                    <a:pt x="1723" y="1480"/>
                  </a:lnTo>
                  <a:lnTo>
                    <a:pt x="1697" y="1478"/>
                  </a:lnTo>
                  <a:lnTo>
                    <a:pt x="1669" y="1476"/>
                  </a:lnTo>
                  <a:lnTo>
                    <a:pt x="1642" y="1472"/>
                  </a:lnTo>
                  <a:lnTo>
                    <a:pt x="1614" y="1466"/>
                  </a:lnTo>
                  <a:lnTo>
                    <a:pt x="1601" y="1459"/>
                  </a:lnTo>
                  <a:lnTo>
                    <a:pt x="1591" y="1449"/>
                  </a:lnTo>
                  <a:lnTo>
                    <a:pt x="1583" y="1439"/>
                  </a:lnTo>
                  <a:lnTo>
                    <a:pt x="1575" y="1429"/>
                  </a:lnTo>
                  <a:lnTo>
                    <a:pt x="1567" y="1419"/>
                  </a:lnTo>
                  <a:lnTo>
                    <a:pt x="1557" y="1415"/>
                  </a:lnTo>
                  <a:lnTo>
                    <a:pt x="1545" y="1415"/>
                  </a:lnTo>
                  <a:lnTo>
                    <a:pt x="1528" y="1421"/>
                  </a:lnTo>
                  <a:lnTo>
                    <a:pt x="1502" y="1437"/>
                  </a:lnTo>
                  <a:lnTo>
                    <a:pt x="1479" y="1455"/>
                  </a:lnTo>
                  <a:lnTo>
                    <a:pt x="1455" y="1472"/>
                  </a:lnTo>
                  <a:lnTo>
                    <a:pt x="1435" y="1492"/>
                  </a:lnTo>
                  <a:lnTo>
                    <a:pt x="1421" y="1508"/>
                  </a:lnTo>
                  <a:lnTo>
                    <a:pt x="1410" y="1520"/>
                  </a:lnTo>
                  <a:lnTo>
                    <a:pt x="1402" y="1528"/>
                  </a:lnTo>
                  <a:lnTo>
                    <a:pt x="1390" y="1537"/>
                  </a:lnTo>
                  <a:lnTo>
                    <a:pt x="1378" y="1547"/>
                  </a:lnTo>
                  <a:lnTo>
                    <a:pt x="1364" y="1555"/>
                  </a:lnTo>
                  <a:lnTo>
                    <a:pt x="1353" y="1561"/>
                  </a:lnTo>
                  <a:lnTo>
                    <a:pt x="1345" y="1563"/>
                  </a:lnTo>
                  <a:lnTo>
                    <a:pt x="1339" y="1561"/>
                  </a:lnTo>
                  <a:lnTo>
                    <a:pt x="1339" y="1553"/>
                  </a:lnTo>
                  <a:lnTo>
                    <a:pt x="1343" y="1541"/>
                  </a:lnTo>
                  <a:lnTo>
                    <a:pt x="1347" y="1528"/>
                  </a:lnTo>
                  <a:lnTo>
                    <a:pt x="1353" y="1510"/>
                  </a:lnTo>
                  <a:lnTo>
                    <a:pt x="1356" y="1492"/>
                  </a:lnTo>
                  <a:lnTo>
                    <a:pt x="1358" y="1476"/>
                  </a:lnTo>
                  <a:lnTo>
                    <a:pt x="1358" y="1461"/>
                  </a:lnTo>
                  <a:lnTo>
                    <a:pt x="1353" y="1449"/>
                  </a:lnTo>
                  <a:lnTo>
                    <a:pt x="1343" y="1441"/>
                  </a:lnTo>
                  <a:lnTo>
                    <a:pt x="1321" y="1437"/>
                  </a:lnTo>
                  <a:lnTo>
                    <a:pt x="1301" y="1441"/>
                  </a:lnTo>
                  <a:lnTo>
                    <a:pt x="1282" y="1449"/>
                  </a:lnTo>
                  <a:lnTo>
                    <a:pt x="1260" y="1457"/>
                  </a:lnTo>
                  <a:lnTo>
                    <a:pt x="1234" y="1463"/>
                  </a:lnTo>
                  <a:lnTo>
                    <a:pt x="1205" y="1465"/>
                  </a:lnTo>
                  <a:lnTo>
                    <a:pt x="1173" y="1459"/>
                  </a:lnTo>
                  <a:lnTo>
                    <a:pt x="1140" y="1449"/>
                  </a:lnTo>
                  <a:lnTo>
                    <a:pt x="1106" y="1435"/>
                  </a:lnTo>
                  <a:lnTo>
                    <a:pt x="1077" y="1421"/>
                  </a:lnTo>
                  <a:lnTo>
                    <a:pt x="1053" y="1409"/>
                  </a:lnTo>
                  <a:lnTo>
                    <a:pt x="1038" y="1402"/>
                  </a:lnTo>
                  <a:lnTo>
                    <a:pt x="1026" y="1398"/>
                  </a:lnTo>
                  <a:lnTo>
                    <a:pt x="1012" y="1400"/>
                  </a:lnTo>
                  <a:lnTo>
                    <a:pt x="998" y="1404"/>
                  </a:lnTo>
                  <a:lnTo>
                    <a:pt x="984" y="1405"/>
                  </a:lnTo>
                  <a:lnTo>
                    <a:pt x="969" y="1404"/>
                  </a:lnTo>
                  <a:lnTo>
                    <a:pt x="951" y="1396"/>
                  </a:lnTo>
                  <a:lnTo>
                    <a:pt x="931" y="1380"/>
                  </a:lnTo>
                  <a:lnTo>
                    <a:pt x="908" y="1364"/>
                  </a:lnTo>
                  <a:lnTo>
                    <a:pt x="884" y="1346"/>
                  </a:lnTo>
                  <a:lnTo>
                    <a:pt x="860" y="1331"/>
                  </a:lnTo>
                  <a:lnTo>
                    <a:pt x="843" y="1317"/>
                  </a:lnTo>
                  <a:lnTo>
                    <a:pt x="831" y="1307"/>
                  </a:lnTo>
                  <a:lnTo>
                    <a:pt x="817" y="1297"/>
                  </a:lnTo>
                  <a:lnTo>
                    <a:pt x="799" y="1283"/>
                  </a:lnTo>
                  <a:lnTo>
                    <a:pt x="778" y="1268"/>
                  </a:lnTo>
                  <a:lnTo>
                    <a:pt x="754" y="1250"/>
                  </a:lnTo>
                  <a:lnTo>
                    <a:pt x="734" y="1234"/>
                  </a:lnTo>
                  <a:lnTo>
                    <a:pt x="717" y="1219"/>
                  </a:lnTo>
                  <a:lnTo>
                    <a:pt x="709" y="1207"/>
                  </a:lnTo>
                  <a:lnTo>
                    <a:pt x="705" y="1189"/>
                  </a:lnTo>
                  <a:lnTo>
                    <a:pt x="701" y="1169"/>
                  </a:lnTo>
                  <a:lnTo>
                    <a:pt x="697" y="1150"/>
                  </a:lnTo>
                  <a:lnTo>
                    <a:pt x="691" y="1134"/>
                  </a:lnTo>
                  <a:lnTo>
                    <a:pt x="683" y="1126"/>
                  </a:lnTo>
                  <a:lnTo>
                    <a:pt x="675" y="1126"/>
                  </a:lnTo>
                  <a:lnTo>
                    <a:pt x="666" y="1132"/>
                  </a:lnTo>
                  <a:lnTo>
                    <a:pt x="656" y="1140"/>
                  </a:lnTo>
                  <a:lnTo>
                    <a:pt x="644" y="1148"/>
                  </a:lnTo>
                  <a:lnTo>
                    <a:pt x="632" y="1154"/>
                  </a:lnTo>
                  <a:lnTo>
                    <a:pt x="620" y="1156"/>
                  </a:lnTo>
                  <a:lnTo>
                    <a:pt x="612" y="1152"/>
                  </a:lnTo>
                  <a:lnTo>
                    <a:pt x="606" y="1142"/>
                  </a:lnTo>
                  <a:lnTo>
                    <a:pt x="591" y="1100"/>
                  </a:lnTo>
                  <a:lnTo>
                    <a:pt x="565" y="1063"/>
                  </a:lnTo>
                  <a:lnTo>
                    <a:pt x="532" y="1026"/>
                  </a:lnTo>
                  <a:lnTo>
                    <a:pt x="510" y="1006"/>
                  </a:lnTo>
                  <a:lnTo>
                    <a:pt x="484" y="984"/>
                  </a:lnTo>
                  <a:lnTo>
                    <a:pt x="461" y="963"/>
                  </a:lnTo>
                  <a:lnTo>
                    <a:pt x="437" y="943"/>
                  </a:lnTo>
                  <a:lnTo>
                    <a:pt x="419" y="923"/>
                  </a:lnTo>
                  <a:lnTo>
                    <a:pt x="406" y="908"/>
                  </a:lnTo>
                  <a:lnTo>
                    <a:pt x="390" y="894"/>
                  </a:lnTo>
                  <a:lnTo>
                    <a:pt x="374" y="890"/>
                  </a:lnTo>
                  <a:lnTo>
                    <a:pt x="356" y="892"/>
                  </a:lnTo>
                  <a:lnTo>
                    <a:pt x="343" y="900"/>
                  </a:lnTo>
                  <a:lnTo>
                    <a:pt x="331" y="910"/>
                  </a:lnTo>
                  <a:lnTo>
                    <a:pt x="321" y="919"/>
                  </a:lnTo>
                  <a:lnTo>
                    <a:pt x="309" y="921"/>
                  </a:lnTo>
                  <a:lnTo>
                    <a:pt x="295" y="913"/>
                  </a:lnTo>
                  <a:lnTo>
                    <a:pt x="280" y="898"/>
                  </a:lnTo>
                  <a:lnTo>
                    <a:pt x="266" y="870"/>
                  </a:lnTo>
                  <a:lnTo>
                    <a:pt x="246" y="839"/>
                  </a:lnTo>
                  <a:lnTo>
                    <a:pt x="217" y="809"/>
                  </a:lnTo>
                  <a:lnTo>
                    <a:pt x="183" y="782"/>
                  </a:lnTo>
                  <a:lnTo>
                    <a:pt x="152" y="756"/>
                  </a:lnTo>
                  <a:lnTo>
                    <a:pt x="124" y="734"/>
                  </a:lnTo>
                  <a:lnTo>
                    <a:pt x="105" y="717"/>
                  </a:lnTo>
                  <a:lnTo>
                    <a:pt x="87" y="697"/>
                  </a:lnTo>
                  <a:lnTo>
                    <a:pt x="73" y="677"/>
                  </a:lnTo>
                  <a:lnTo>
                    <a:pt x="61" y="662"/>
                  </a:lnTo>
                  <a:lnTo>
                    <a:pt x="53" y="652"/>
                  </a:lnTo>
                  <a:lnTo>
                    <a:pt x="51" y="648"/>
                  </a:lnTo>
                  <a:lnTo>
                    <a:pt x="47" y="648"/>
                  </a:lnTo>
                  <a:lnTo>
                    <a:pt x="40" y="650"/>
                  </a:lnTo>
                  <a:lnTo>
                    <a:pt x="30" y="650"/>
                  </a:lnTo>
                  <a:lnTo>
                    <a:pt x="20" y="648"/>
                  </a:lnTo>
                  <a:lnTo>
                    <a:pt x="8" y="646"/>
                  </a:lnTo>
                  <a:lnTo>
                    <a:pt x="2" y="638"/>
                  </a:lnTo>
                  <a:lnTo>
                    <a:pt x="0" y="628"/>
                  </a:lnTo>
                  <a:lnTo>
                    <a:pt x="4" y="614"/>
                  </a:lnTo>
                  <a:lnTo>
                    <a:pt x="10" y="593"/>
                  </a:lnTo>
                  <a:lnTo>
                    <a:pt x="14" y="575"/>
                  </a:lnTo>
                  <a:lnTo>
                    <a:pt x="14" y="559"/>
                  </a:lnTo>
                  <a:lnTo>
                    <a:pt x="12" y="541"/>
                  </a:lnTo>
                  <a:lnTo>
                    <a:pt x="10" y="524"/>
                  </a:lnTo>
                  <a:lnTo>
                    <a:pt x="12" y="504"/>
                  </a:lnTo>
                  <a:lnTo>
                    <a:pt x="12" y="482"/>
                  </a:lnTo>
                  <a:lnTo>
                    <a:pt x="8" y="463"/>
                  </a:lnTo>
                  <a:lnTo>
                    <a:pt x="6" y="449"/>
                  </a:lnTo>
                  <a:lnTo>
                    <a:pt x="4" y="439"/>
                  </a:lnTo>
                  <a:lnTo>
                    <a:pt x="10" y="431"/>
                  </a:lnTo>
                  <a:lnTo>
                    <a:pt x="22" y="427"/>
                  </a:lnTo>
                  <a:lnTo>
                    <a:pt x="34" y="429"/>
                  </a:lnTo>
                  <a:lnTo>
                    <a:pt x="44" y="437"/>
                  </a:lnTo>
                  <a:lnTo>
                    <a:pt x="51" y="449"/>
                  </a:lnTo>
                  <a:lnTo>
                    <a:pt x="57" y="461"/>
                  </a:lnTo>
                  <a:lnTo>
                    <a:pt x="65" y="471"/>
                  </a:lnTo>
                  <a:lnTo>
                    <a:pt x="75" y="475"/>
                  </a:lnTo>
                  <a:lnTo>
                    <a:pt x="87" y="473"/>
                  </a:lnTo>
                  <a:lnTo>
                    <a:pt x="105" y="465"/>
                  </a:lnTo>
                  <a:lnTo>
                    <a:pt x="118" y="463"/>
                  </a:lnTo>
                  <a:lnTo>
                    <a:pt x="132" y="463"/>
                  </a:lnTo>
                  <a:lnTo>
                    <a:pt x="144" y="459"/>
                  </a:lnTo>
                  <a:lnTo>
                    <a:pt x="152" y="451"/>
                  </a:lnTo>
                  <a:lnTo>
                    <a:pt x="158" y="435"/>
                  </a:lnTo>
                  <a:lnTo>
                    <a:pt x="164" y="412"/>
                  </a:lnTo>
                  <a:lnTo>
                    <a:pt x="169" y="394"/>
                  </a:lnTo>
                  <a:lnTo>
                    <a:pt x="171" y="376"/>
                  </a:lnTo>
                  <a:lnTo>
                    <a:pt x="169" y="360"/>
                  </a:lnTo>
                  <a:lnTo>
                    <a:pt x="156" y="347"/>
                  </a:lnTo>
                  <a:lnTo>
                    <a:pt x="140" y="335"/>
                  </a:lnTo>
                  <a:lnTo>
                    <a:pt x="122" y="325"/>
                  </a:lnTo>
                  <a:lnTo>
                    <a:pt x="108" y="315"/>
                  </a:lnTo>
                  <a:lnTo>
                    <a:pt x="99" y="305"/>
                  </a:lnTo>
                  <a:lnTo>
                    <a:pt x="97" y="293"/>
                  </a:lnTo>
                  <a:lnTo>
                    <a:pt x="101" y="278"/>
                  </a:lnTo>
                  <a:lnTo>
                    <a:pt x="108" y="254"/>
                  </a:lnTo>
                  <a:lnTo>
                    <a:pt x="114" y="229"/>
                  </a:lnTo>
                  <a:lnTo>
                    <a:pt x="118" y="205"/>
                  </a:lnTo>
                  <a:lnTo>
                    <a:pt x="124" y="183"/>
                  </a:lnTo>
                  <a:lnTo>
                    <a:pt x="132" y="168"/>
                  </a:lnTo>
                  <a:lnTo>
                    <a:pt x="140" y="158"/>
                  </a:lnTo>
                  <a:lnTo>
                    <a:pt x="148" y="150"/>
                  </a:lnTo>
                  <a:lnTo>
                    <a:pt x="154" y="146"/>
                  </a:lnTo>
                  <a:lnTo>
                    <a:pt x="158" y="142"/>
                  </a:lnTo>
                  <a:lnTo>
                    <a:pt x="160" y="140"/>
                  </a:lnTo>
                  <a:lnTo>
                    <a:pt x="162" y="138"/>
                  </a:lnTo>
                  <a:lnTo>
                    <a:pt x="256" y="152"/>
                  </a:lnTo>
                  <a:lnTo>
                    <a:pt x="284" y="105"/>
                  </a:lnTo>
                  <a:lnTo>
                    <a:pt x="355" y="42"/>
                  </a:lnTo>
                  <a:lnTo>
                    <a:pt x="384" y="24"/>
                  </a:lnTo>
                  <a:lnTo>
                    <a:pt x="492" y="61"/>
                  </a:lnTo>
                  <a:lnTo>
                    <a:pt x="530" y="87"/>
                  </a:lnTo>
                  <a:lnTo>
                    <a:pt x="589" y="81"/>
                  </a:lnTo>
                  <a:lnTo>
                    <a:pt x="626" y="36"/>
                  </a:lnTo>
                  <a:lnTo>
                    <a:pt x="792" y="67"/>
                  </a:lnTo>
                  <a:lnTo>
                    <a:pt x="841" y="106"/>
                  </a:lnTo>
                  <a:lnTo>
                    <a:pt x="896" y="118"/>
                  </a:lnTo>
                  <a:lnTo>
                    <a:pt x="1032" y="81"/>
                  </a:lnTo>
                  <a:lnTo>
                    <a:pt x="1071" y="105"/>
                  </a:lnTo>
                  <a:lnTo>
                    <a:pt x="1179" y="34"/>
                  </a:lnTo>
                  <a:lnTo>
                    <a:pt x="1297" y="32"/>
                  </a:lnTo>
                  <a:lnTo>
                    <a:pt x="1366" y="0"/>
                  </a:lnTo>
                  <a:lnTo>
                    <a:pt x="1461" y="12"/>
                  </a:lnTo>
                  <a:lnTo>
                    <a:pt x="1575" y="87"/>
                  </a:lnTo>
                  <a:lnTo>
                    <a:pt x="1666" y="75"/>
                  </a:lnTo>
                  <a:lnTo>
                    <a:pt x="1669" y="110"/>
                  </a:lnTo>
                  <a:lnTo>
                    <a:pt x="1628" y="138"/>
                  </a:lnTo>
                  <a:lnTo>
                    <a:pt x="1667" y="158"/>
                  </a:lnTo>
                  <a:lnTo>
                    <a:pt x="1666" y="205"/>
                  </a:lnTo>
                  <a:lnTo>
                    <a:pt x="1632" y="295"/>
                  </a:lnTo>
                  <a:lnTo>
                    <a:pt x="1634" y="347"/>
                  </a:lnTo>
                  <a:lnTo>
                    <a:pt x="1589" y="349"/>
                  </a:lnTo>
                  <a:lnTo>
                    <a:pt x="1595" y="431"/>
                  </a:lnTo>
                  <a:lnTo>
                    <a:pt x="1650" y="520"/>
                  </a:lnTo>
                  <a:lnTo>
                    <a:pt x="1701" y="632"/>
                  </a:lnTo>
                  <a:lnTo>
                    <a:pt x="1774" y="628"/>
                  </a:lnTo>
                  <a:lnTo>
                    <a:pt x="1845" y="663"/>
                  </a:lnTo>
                  <a:lnTo>
                    <a:pt x="1870" y="665"/>
                  </a:lnTo>
                  <a:lnTo>
                    <a:pt x="1902" y="683"/>
                  </a:lnTo>
                  <a:lnTo>
                    <a:pt x="1978" y="730"/>
                  </a:lnTo>
                  <a:lnTo>
                    <a:pt x="2041" y="726"/>
                  </a:lnTo>
                  <a:lnTo>
                    <a:pt x="2110" y="758"/>
                  </a:lnTo>
                  <a:lnTo>
                    <a:pt x="2207" y="756"/>
                  </a:lnTo>
                  <a:lnTo>
                    <a:pt x="2321" y="799"/>
                  </a:lnTo>
                  <a:lnTo>
                    <a:pt x="2402" y="860"/>
                  </a:lnTo>
                  <a:lnTo>
                    <a:pt x="2410" y="913"/>
                  </a:lnTo>
                  <a:lnTo>
                    <a:pt x="2486" y="923"/>
                  </a:lnTo>
                  <a:lnTo>
                    <a:pt x="2557" y="939"/>
                  </a:lnTo>
                  <a:lnTo>
                    <a:pt x="2628" y="843"/>
                  </a:lnTo>
                  <a:lnTo>
                    <a:pt x="2644" y="793"/>
                  </a:lnTo>
                  <a:lnTo>
                    <a:pt x="2634" y="758"/>
                  </a:lnTo>
                  <a:lnTo>
                    <a:pt x="2681" y="764"/>
                  </a:lnTo>
                  <a:lnTo>
                    <a:pt x="2740" y="803"/>
                  </a:lnTo>
                  <a:lnTo>
                    <a:pt x="2786" y="829"/>
                  </a:lnTo>
                  <a:lnTo>
                    <a:pt x="2817" y="925"/>
                  </a:lnTo>
                  <a:lnTo>
                    <a:pt x="2880" y="992"/>
                  </a:lnTo>
                  <a:lnTo>
                    <a:pt x="2874" y="1020"/>
                  </a:lnTo>
                  <a:lnTo>
                    <a:pt x="2841" y="1033"/>
                  </a:lnTo>
                  <a:lnTo>
                    <a:pt x="2880" y="1106"/>
                  </a:lnTo>
                  <a:lnTo>
                    <a:pt x="2894" y="1240"/>
                  </a:lnTo>
                  <a:lnTo>
                    <a:pt x="2896" y="1358"/>
                  </a:lnTo>
                  <a:lnTo>
                    <a:pt x="2858" y="1378"/>
                  </a:lnTo>
                  <a:lnTo>
                    <a:pt x="2849" y="1413"/>
                  </a:lnTo>
                  <a:lnTo>
                    <a:pt x="2829" y="1472"/>
                  </a:lnTo>
                  <a:lnTo>
                    <a:pt x="2835" y="1528"/>
                  </a:lnTo>
                  <a:lnTo>
                    <a:pt x="2799" y="1541"/>
                  </a:lnTo>
                  <a:lnTo>
                    <a:pt x="2774" y="1520"/>
                  </a:lnTo>
                  <a:lnTo>
                    <a:pt x="2754" y="1539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799"/>
            </a:p>
          </p:txBody>
        </p:sp>
        <p:sp>
          <p:nvSpPr>
            <p:cNvPr id="31" name="Freeform 70"/>
            <p:cNvSpPr/>
            <p:nvPr/>
          </p:nvSpPr>
          <p:spPr bwMode="gray">
            <a:xfrm>
              <a:off x="900" y="2373"/>
              <a:ext cx="1448" cy="781"/>
            </a:xfrm>
            <a:custGeom>
              <a:avLst/>
              <a:gdLst>
                <a:gd name="T0" fmla="*/ 682 w 2896"/>
                <a:gd name="T1" fmla="*/ 376 h 1563"/>
                <a:gd name="T2" fmla="*/ 665 w 2896"/>
                <a:gd name="T3" fmla="*/ 372 h 1563"/>
                <a:gd name="T4" fmla="*/ 658 w 2896"/>
                <a:gd name="T5" fmla="*/ 380 h 1563"/>
                <a:gd name="T6" fmla="*/ 653 w 2896"/>
                <a:gd name="T7" fmla="*/ 378 h 1563"/>
                <a:gd name="T8" fmla="*/ 623 w 2896"/>
                <a:gd name="T9" fmla="*/ 368 h 1563"/>
                <a:gd name="T10" fmla="*/ 626 w 2896"/>
                <a:gd name="T11" fmla="*/ 363 h 1563"/>
                <a:gd name="T12" fmla="*/ 630 w 2896"/>
                <a:gd name="T13" fmla="*/ 349 h 1563"/>
                <a:gd name="T14" fmla="*/ 616 w 2896"/>
                <a:gd name="T15" fmla="*/ 326 h 1563"/>
                <a:gd name="T16" fmla="*/ 604 w 2896"/>
                <a:gd name="T17" fmla="*/ 331 h 1563"/>
                <a:gd name="T18" fmla="*/ 589 w 2896"/>
                <a:gd name="T19" fmla="*/ 341 h 1563"/>
                <a:gd name="T20" fmla="*/ 568 w 2896"/>
                <a:gd name="T21" fmla="*/ 333 h 1563"/>
                <a:gd name="T22" fmla="*/ 557 w 2896"/>
                <a:gd name="T23" fmla="*/ 332 h 1563"/>
                <a:gd name="T24" fmla="*/ 536 w 2896"/>
                <a:gd name="T25" fmla="*/ 348 h 1563"/>
                <a:gd name="T26" fmla="*/ 511 w 2896"/>
                <a:gd name="T27" fmla="*/ 355 h 1563"/>
                <a:gd name="T28" fmla="*/ 491 w 2896"/>
                <a:gd name="T29" fmla="*/ 376 h 1563"/>
                <a:gd name="T30" fmla="*/ 459 w 2896"/>
                <a:gd name="T31" fmla="*/ 388 h 1563"/>
                <a:gd name="T32" fmla="*/ 442 w 2896"/>
                <a:gd name="T33" fmla="*/ 382 h 1563"/>
                <a:gd name="T34" fmla="*/ 431 w 2896"/>
                <a:gd name="T35" fmla="*/ 370 h 1563"/>
                <a:gd name="T36" fmla="*/ 400 w 2896"/>
                <a:gd name="T37" fmla="*/ 364 h 1563"/>
                <a:gd name="T38" fmla="*/ 389 w 2896"/>
                <a:gd name="T39" fmla="*/ 353 h 1563"/>
                <a:gd name="T40" fmla="*/ 364 w 2896"/>
                <a:gd name="T41" fmla="*/ 368 h 1563"/>
                <a:gd name="T42" fmla="*/ 348 w 2896"/>
                <a:gd name="T43" fmla="*/ 384 h 1563"/>
                <a:gd name="T44" fmla="*/ 335 w 2896"/>
                <a:gd name="T45" fmla="*/ 390 h 1563"/>
                <a:gd name="T46" fmla="*/ 339 w 2896"/>
                <a:gd name="T47" fmla="*/ 373 h 1563"/>
                <a:gd name="T48" fmla="*/ 331 w 2896"/>
                <a:gd name="T49" fmla="*/ 359 h 1563"/>
                <a:gd name="T50" fmla="*/ 302 w 2896"/>
                <a:gd name="T51" fmla="*/ 366 h 1563"/>
                <a:gd name="T52" fmla="*/ 264 w 2896"/>
                <a:gd name="T53" fmla="*/ 352 h 1563"/>
                <a:gd name="T54" fmla="*/ 246 w 2896"/>
                <a:gd name="T55" fmla="*/ 351 h 1563"/>
                <a:gd name="T56" fmla="*/ 221 w 2896"/>
                <a:gd name="T57" fmla="*/ 336 h 1563"/>
                <a:gd name="T58" fmla="*/ 200 w 2896"/>
                <a:gd name="T59" fmla="*/ 320 h 1563"/>
                <a:gd name="T60" fmla="*/ 178 w 2896"/>
                <a:gd name="T61" fmla="*/ 301 h 1563"/>
                <a:gd name="T62" fmla="*/ 171 w 2896"/>
                <a:gd name="T63" fmla="*/ 281 h 1563"/>
                <a:gd name="T64" fmla="*/ 158 w 2896"/>
                <a:gd name="T65" fmla="*/ 288 h 1563"/>
                <a:gd name="T66" fmla="*/ 142 w 2896"/>
                <a:gd name="T67" fmla="*/ 265 h 1563"/>
                <a:gd name="T68" fmla="*/ 109 w 2896"/>
                <a:gd name="T69" fmla="*/ 235 h 1563"/>
                <a:gd name="T70" fmla="*/ 89 w 2896"/>
                <a:gd name="T71" fmla="*/ 223 h 1563"/>
                <a:gd name="T72" fmla="*/ 74 w 2896"/>
                <a:gd name="T73" fmla="*/ 228 h 1563"/>
                <a:gd name="T74" fmla="*/ 46 w 2896"/>
                <a:gd name="T75" fmla="*/ 195 h 1563"/>
                <a:gd name="T76" fmla="*/ 19 w 2896"/>
                <a:gd name="T77" fmla="*/ 169 h 1563"/>
                <a:gd name="T78" fmla="*/ 10 w 2896"/>
                <a:gd name="T79" fmla="*/ 162 h 1563"/>
                <a:gd name="T80" fmla="*/ 0 w 2896"/>
                <a:gd name="T81" fmla="*/ 157 h 1563"/>
                <a:gd name="T82" fmla="*/ 3 w 2896"/>
                <a:gd name="T83" fmla="*/ 135 h 1563"/>
                <a:gd name="T84" fmla="*/ 1 w 2896"/>
                <a:gd name="T85" fmla="*/ 112 h 1563"/>
                <a:gd name="T86" fmla="*/ 11 w 2896"/>
                <a:gd name="T87" fmla="*/ 109 h 1563"/>
                <a:gd name="T88" fmla="*/ 22 w 2896"/>
                <a:gd name="T89" fmla="*/ 118 h 1563"/>
                <a:gd name="T90" fmla="*/ 38 w 2896"/>
                <a:gd name="T91" fmla="*/ 112 h 1563"/>
                <a:gd name="T92" fmla="*/ 43 w 2896"/>
                <a:gd name="T93" fmla="*/ 90 h 1563"/>
                <a:gd name="T94" fmla="*/ 25 w 2896"/>
                <a:gd name="T95" fmla="*/ 76 h 1563"/>
                <a:gd name="T96" fmla="*/ 29 w 2896"/>
                <a:gd name="T97" fmla="*/ 51 h 1563"/>
                <a:gd name="T98" fmla="*/ 39 w 2896"/>
                <a:gd name="T99" fmla="*/ 36 h 1563"/>
                <a:gd name="T100" fmla="*/ 71 w 2896"/>
                <a:gd name="T101" fmla="*/ 26 h 1563"/>
                <a:gd name="T102" fmla="*/ 148 w 2896"/>
                <a:gd name="T103" fmla="*/ 20 h 1563"/>
                <a:gd name="T104" fmla="*/ 258 w 2896"/>
                <a:gd name="T105" fmla="*/ 20 h 1563"/>
                <a:gd name="T106" fmla="*/ 365 w 2896"/>
                <a:gd name="T107" fmla="*/ 3 h 1563"/>
                <a:gd name="T108" fmla="*/ 417 w 2896"/>
                <a:gd name="T109" fmla="*/ 39 h 1563"/>
                <a:gd name="T110" fmla="*/ 399 w 2896"/>
                <a:gd name="T111" fmla="*/ 107 h 1563"/>
                <a:gd name="T112" fmla="*/ 467 w 2896"/>
                <a:gd name="T113" fmla="*/ 166 h 1563"/>
                <a:gd name="T114" fmla="*/ 552 w 2896"/>
                <a:gd name="T115" fmla="*/ 189 h 1563"/>
                <a:gd name="T116" fmla="*/ 640 w 2896"/>
                <a:gd name="T117" fmla="*/ 234 h 1563"/>
                <a:gd name="T118" fmla="*/ 685 w 2896"/>
                <a:gd name="T119" fmla="*/ 200 h 1563"/>
                <a:gd name="T120" fmla="*/ 711 w 2896"/>
                <a:gd name="T121" fmla="*/ 258 h 1563"/>
                <a:gd name="T122" fmla="*/ 713 w 2896"/>
                <a:gd name="T123" fmla="*/ 353 h 1563"/>
                <a:gd name="T124" fmla="*/ 689 w 2896"/>
                <a:gd name="T125" fmla="*/ 384 h 156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896"/>
                <a:gd name="T190" fmla="*/ 0 h 1563"/>
                <a:gd name="T191" fmla="*/ 2896 w 2896"/>
                <a:gd name="T192" fmla="*/ 1563 h 156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896" h="1563">
                  <a:moveTo>
                    <a:pt x="2754" y="1539"/>
                  </a:moveTo>
                  <a:lnTo>
                    <a:pt x="2752" y="1535"/>
                  </a:lnTo>
                  <a:lnTo>
                    <a:pt x="2746" y="1528"/>
                  </a:lnTo>
                  <a:lnTo>
                    <a:pt x="2738" y="1516"/>
                  </a:lnTo>
                  <a:lnTo>
                    <a:pt x="2728" y="1504"/>
                  </a:lnTo>
                  <a:lnTo>
                    <a:pt x="2715" y="1496"/>
                  </a:lnTo>
                  <a:lnTo>
                    <a:pt x="2699" y="1490"/>
                  </a:lnTo>
                  <a:lnTo>
                    <a:pt x="2685" y="1486"/>
                  </a:lnTo>
                  <a:lnTo>
                    <a:pt x="2671" y="1486"/>
                  </a:lnTo>
                  <a:lnTo>
                    <a:pt x="2658" y="1490"/>
                  </a:lnTo>
                  <a:lnTo>
                    <a:pt x="2650" y="1500"/>
                  </a:lnTo>
                  <a:lnTo>
                    <a:pt x="2644" y="1510"/>
                  </a:lnTo>
                  <a:lnTo>
                    <a:pt x="2640" y="1516"/>
                  </a:lnTo>
                  <a:lnTo>
                    <a:pt x="2636" y="1520"/>
                  </a:lnTo>
                  <a:lnTo>
                    <a:pt x="2632" y="1522"/>
                  </a:lnTo>
                  <a:lnTo>
                    <a:pt x="2630" y="1524"/>
                  </a:lnTo>
                  <a:lnTo>
                    <a:pt x="2628" y="1524"/>
                  </a:lnTo>
                  <a:lnTo>
                    <a:pt x="2624" y="1522"/>
                  </a:lnTo>
                  <a:lnTo>
                    <a:pt x="2612" y="1514"/>
                  </a:lnTo>
                  <a:lnTo>
                    <a:pt x="2591" y="1504"/>
                  </a:lnTo>
                  <a:lnTo>
                    <a:pt x="2559" y="1492"/>
                  </a:lnTo>
                  <a:lnTo>
                    <a:pt x="2534" y="1486"/>
                  </a:lnTo>
                  <a:lnTo>
                    <a:pt x="2510" y="1480"/>
                  </a:lnTo>
                  <a:lnTo>
                    <a:pt x="2492" y="1474"/>
                  </a:lnTo>
                  <a:lnTo>
                    <a:pt x="2480" y="1472"/>
                  </a:lnTo>
                  <a:lnTo>
                    <a:pt x="2477" y="1472"/>
                  </a:lnTo>
                  <a:lnTo>
                    <a:pt x="2480" y="1468"/>
                  </a:lnTo>
                  <a:lnTo>
                    <a:pt x="2488" y="1463"/>
                  </a:lnTo>
                  <a:lnTo>
                    <a:pt x="2502" y="1453"/>
                  </a:lnTo>
                  <a:lnTo>
                    <a:pt x="2514" y="1443"/>
                  </a:lnTo>
                  <a:lnTo>
                    <a:pt x="2524" y="1431"/>
                  </a:lnTo>
                  <a:lnTo>
                    <a:pt x="2528" y="1421"/>
                  </a:lnTo>
                  <a:lnTo>
                    <a:pt x="2526" y="1411"/>
                  </a:lnTo>
                  <a:lnTo>
                    <a:pt x="2518" y="1396"/>
                  </a:lnTo>
                  <a:lnTo>
                    <a:pt x="2506" y="1376"/>
                  </a:lnTo>
                  <a:lnTo>
                    <a:pt x="2494" y="1356"/>
                  </a:lnTo>
                  <a:lnTo>
                    <a:pt x="2482" y="1337"/>
                  </a:lnTo>
                  <a:lnTo>
                    <a:pt x="2471" y="1319"/>
                  </a:lnTo>
                  <a:lnTo>
                    <a:pt x="2463" y="1307"/>
                  </a:lnTo>
                  <a:lnTo>
                    <a:pt x="2461" y="1303"/>
                  </a:lnTo>
                  <a:lnTo>
                    <a:pt x="2457" y="1305"/>
                  </a:lnTo>
                  <a:lnTo>
                    <a:pt x="2445" y="1309"/>
                  </a:lnTo>
                  <a:lnTo>
                    <a:pt x="2429" y="1317"/>
                  </a:lnTo>
                  <a:lnTo>
                    <a:pt x="2414" y="1325"/>
                  </a:lnTo>
                  <a:lnTo>
                    <a:pt x="2398" y="1333"/>
                  </a:lnTo>
                  <a:lnTo>
                    <a:pt x="2384" y="1341"/>
                  </a:lnTo>
                  <a:lnTo>
                    <a:pt x="2376" y="1348"/>
                  </a:lnTo>
                  <a:lnTo>
                    <a:pt x="2366" y="1358"/>
                  </a:lnTo>
                  <a:lnTo>
                    <a:pt x="2354" y="1366"/>
                  </a:lnTo>
                  <a:lnTo>
                    <a:pt x="2339" y="1366"/>
                  </a:lnTo>
                  <a:lnTo>
                    <a:pt x="2321" y="1362"/>
                  </a:lnTo>
                  <a:lnTo>
                    <a:pt x="2305" y="1354"/>
                  </a:lnTo>
                  <a:lnTo>
                    <a:pt x="2290" y="1344"/>
                  </a:lnTo>
                  <a:lnTo>
                    <a:pt x="2272" y="1335"/>
                  </a:lnTo>
                  <a:lnTo>
                    <a:pt x="2256" y="1327"/>
                  </a:lnTo>
                  <a:lnTo>
                    <a:pt x="2246" y="1321"/>
                  </a:lnTo>
                  <a:lnTo>
                    <a:pt x="2242" y="1319"/>
                  </a:lnTo>
                  <a:lnTo>
                    <a:pt x="2238" y="1323"/>
                  </a:lnTo>
                  <a:lnTo>
                    <a:pt x="2228" y="1331"/>
                  </a:lnTo>
                  <a:lnTo>
                    <a:pt x="2215" y="1342"/>
                  </a:lnTo>
                  <a:lnTo>
                    <a:pt x="2197" y="1354"/>
                  </a:lnTo>
                  <a:lnTo>
                    <a:pt x="2177" y="1370"/>
                  </a:lnTo>
                  <a:lnTo>
                    <a:pt x="2160" y="1382"/>
                  </a:lnTo>
                  <a:lnTo>
                    <a:pt x="2142" y="1394"/>
                  </a:lnTo>
                  <a:lnTo>
                    <a:pt x="2126" y="1402"/>
                  </a:lnTo>
                  <a:lnTo>
                    <a:pt x="2108" y="1405"/>
                  </a:lnTo>
                  <a:lnTo>
                    <a:pt x="2087" y="1411"/>
                  </a:lnTo>
                  <a:lnTo>
                    <a:pt x="2063" y="1415"/>
                  </a:lnTo>
                  <a:lnTo>
                    <a:pt x="2043" y="1423"/>
                  </a:lnTo>
                  <a:lnTo>
                    <a:pt x="2028" y="1431"/>
                  </a:lnTo>
                  <a:lnTo>
                    <a:pt x="2016" y="1445"/>
                  </a:lnTo>
                  <a:lnTo>
                    <a:pt x="2004" y="1465"/>
                  </a:lnTo>
                  <a:lnTo>
                    <a:pt x="1986" y="1486"/>
                  </a:lnTo>
                  <a:lnTo>
                    <a:pt x="1963" y="1506"/>
                  </a:lnTo>
                  <a:lnTo>
                    <a:pt x="1937" y="1522"/>
                  </a:lnTo>
                  <a:lnTo>
                    <a:pt x="1910" y="1531"/>
                  </a:lnTo>
                  <a:lnTo>
                    <a:pt x="1884" y="1539"/>
                  </a:lnTo>
                  <a:lnTo>
                    <a:pt x="1860" y="1547"/>
                  </a:lnTo>
                  <a:lnTo>
                    <a:pt x="1837" y="1555"/>
                  </a:lnTo>
                  <a:lnTo>
                    <a:pt x="1815" y="1561"/>
                  </a:lnTo>
                  <a:lnTo>
                    <a:pt x="1795" y="1561"/>
                  </a:lnTo>
                  <a:lnTo>
                    <a:pt x="1784" y="1553"/>
                  </a:lnTo>
                  <a:lnTo>
                    <a:pt x="1776" y="1541"/>
                  </a:lnTo>
                  <a:lnTo>
                    <a:pt x="1770" y="1528"/>
                  </a:lnTo>
                  <a:lnTo>
                    <a:pt x="1768" y="1514"/>
                  </a:lnTo>
                  <a:lnTo>
                    <a:pt x="1764" y="1502"/>
                  </a:lnTo>
                  <a:lnTo>
                    <a:pt x="1756" y="1492"/>
                  </a:lnTo>
                  <a:lnTo>
                    <a:pt x="1744" y="1484"/>
                  </a:lnTo>
                  <a:lnTo>
                    <a:pt x="1723" y="1480"/>
                  </a:lnTo>
                  <a:lnTo>
                    <a:pt x="1697" y="1478"/>
                  </a:lnTo>
                  <a:lnTo>
                    <a:pt x="1669" y="1476"/>
                  </a:lnTo>
                  <a:lnTo>
                    <a:pt x="1642" y="1472"/>
                  </a:lnTo>
                  <a:lnTo>
                    <a:pt x="1614" y="1466"/>
                  </a:lnTo>
                  <a:lnTo>
                    <a:pt x="1601" y="1459"/>
                  </a:lnTo>
                  <a:lnTo>
                    <a:pt x="1591" y="1449"/>
                  </a:lnTo>
                  <a:lnTo>
                    <a:pt x="1583" y="1439"/>
                  </a:lnTo>
                  <a:lnTo>
                    <a:pt x="1575" y="1429"/>
                  </a:lnTo>
                  <a:lnTo>
                    <a:pt x="1567" y="1419"/>
                  </a:lnTo>
                  <a:lnTo>
                    <a:pt x="1557" y="1415"/>
                  </a:lnTo>
                  <a:lnTo>
                    <a:pt x="1545" y="1415"/>
                  </a:lnTo>
                  <a:lnTo>
                    <a:pt x="1528" y="1421"/>
                  </a:lnTo>
                  <a:lnTo>
                    <a:pt x="1502" y="1437"/>
                  </a:lnTo>
                  <a:lnTo>
                    <a:pt x="1479" y="1455"/>
                  </a:lnTo>
                  <a:lnTo>
                    <a:pt x="1455" y="1472"/>
                  </a:lnTo>
                  <a:lnTo>
                    <a:pt x="1435" y="1492"/>
                  </a:lnTo>
                  <a:lnTo>
                    <a:pt x="1421" y="1508"/>
                  </a:lnTo>
                  <a:lnTo>
                    <a:pt x="1410" y="1520"/>
                  </a:lnTo>
                  <a:lnTo>
                    <a:pt x="1402" y="1528"/>
                  </a:lnTo>
                  <a:lnTo>
                    <a:pt x="1390" y="1537"/>
                  </a:lnTo>
                  <a:lnTo>
                    <a:pt x="1378" y="1547"/>
                  </a:lnTo>
                  <a:lnTo>
                    <a:pt x="1364" y="1555"/>
                  </a:lnTo>
                  <a:lnTo>
                    <a:pt x="1353" y="1561"/>
                  </a:lnTo>
                  <a:lnTo>
                    <a:pt x="1345" y="1563"/>
                  </a:lnTo>
                  <a:lnTo>
                    <a:pt x="1339" y="1561"/>
                  </a:lnTo>
                  <a:lnTo>
                    <a:pt x="1339" y="1553"/>
                  </a:lnTo>
                  <a:lnTo>
                    <a:pt x="1343" y="1541"/>
                  </a:lnTo>
                  <a:lnTo>
                    <a:pt x="1347" y="1528"/>
                  </a:lnTo>
                  <a:lnTo>
                    <a:pt x="1353" y="1510"/>
                  </a:lnTo>
                  <a:lnTo>
                    <a:pt x="1356" y="1492"/>
                  </a:lnTo>
                  <a:lnTo>
                    <a:pt x="1358" y="1476"/>
                  </a:lnTo>
                  <a:lnTo>
                    <a:pt x="1358" y="1461"/>
                  </a:lnTo>
                  <a:lnTo>
                    <a:pt x="1353" y="1449"/>
                  </a:lnTo>
                  <a:lnTo>
                    <a:pt x="1343" y="1441"/>
                  </a:lnTo>
                  <a:lnTo>
                    <a:pt x="1321" y="1437"/>
                  </a:lnTo>
                  <a:lnTo>
                    <a:pt x="1301" y="1441"/>
                  </a:lnTo>
                  <a:lnTo>
                    <a:pt x="1282" y="1449"/>
                  </a:lnTo>
                  <a:lnTo>
                    <a:pt x="1260" y="1457"/>
                  </a:lnTo>
                  <a:lnTo>
                    <a:pt x="1234" y="1463"/>
                  </a:lnTo>
                  <a:lnTo>
                    <a:pt x="1205" y="1465"/>
                  </a:lnTo>
                  <a:lnTo>
                    <a:pt x="1173" y="1459"/>
                  </a:lnTo>
                  <a:lnTo>
                    <a:pt x="1140" y="1449"/>
                  </a:lnTo>
                  <a:lnTo>
                    <a:pt x="1106" y="1435"/>
                  </a:lnTo>
                  <a:lnTo>
                    <a:pt x="1077" y="1421"/>
                  </a:lnTo>
                  <a:lnTo>
                    <a:pt x="1053" y="1409"/>
                  </a:lnTo>
                  <a:lnTo>
                    <a:pt x="1038" y="1402"/>
                  </a:lnTo>
                  <a:lnTo>
                    <a:pt x="1026" y="1398"/>
                  </a:lnTo>
                  <a:lnTo>
                    <a:pt x="1012" y="1400"/>
                  </a:lnTo>
                  <a:lnTo>
                    <a:pt x="998" y="1404"/>
                  </a:lnTo>
                  <a:lnTo>
                    <a:pt x="984" y="1405"/>
                  </a:lnTo>
                  <a:lnTo>
                    <a:pt x="969" y="1404"/>
                  </a:lnTo>
                  <a:lnTo>
                    <a:pt x="951" y="1396"/>
                  </a:lnTo>
                  <a:lnTo>
                    <a:pt x="931" y="1380"/>
                  </a:lnTo>
                  <a:lnTo>
                    <a:pt x="908" y="1364"/>
                  </a:lnTo>
                  <a:lnTo>
                    <a:pt x="884" y="1346"/>
                  </a:lnTo>
                  <a:lnTo>
                    <a:pt x="860" y="1331"/>
                  </a:lnTo>
                  <a:lnTo>
                    <a:pt x="843" y="1317"/>
                  </a:lnTo>
                  <a:lnTo>
                    <a:pt x="831" y="1307"/>
                  </a:lnTo>
                  <a:lnTo>
                    <a:pt x="817" y="1297"/>
                  </a:lnTo>
                  <a:lnTo>
                    <a:pt x="799" y="1283"/>
                  </a:lnTo>
                  <a:lnTo>
                    <a:pt x="778" y="1268"/>
                  </a:lnTo>
                  <a:lnTo>
                    <a:pt x="754" y="1250"/>
                  </a:lnTo>
                  <a:lnTo>
                    <a:pt x="734" y="1234"/>
                  </a:lnTo>
                  <a:lnTo>
                    <a:pt x="717" y="1219"/>
                  </a:lnTo>
                  <a:lnTo>
                    <a:pt x="709" y="1207"/>
                  </a:lnTo>
                  <a:lnTo>
                    <a:pt x="705" y="1189"/>
                  </a:lnTo>
                  <a:lnTo>
                    <a:pt x="701" y="1169"/>
                  </a:lnTo>
                  <a:lnTo>
                    <a:pt x="697" y="1150"/>
                  </a:lnTo>
                  <a:lnTo>
                    <a:pt x="691" y="1134"/>
                  </a:lnTo>
                  <a:lnTo>
                    <a:pt x="683" y="1126"/>
                  </a:lnTo>
                  <a:lnTo>
                    <a:pt x="675" y="1126"/>
                  </a:lnTo>
                  <a:lnTo>
                    <a:pt x="666" y="1132"/>
                  </a:lnTo>
                  <a:lnTo>
                    <a:pt x="656" y="1140"/>
                  </a:lnTo>
                  <a:lnTo>
                    <a:pt x="644" y="1148"/>
                  </a:lnTo>
                  <a:lnTo>
                    <a:pt x="632" y="1154"/>
                  </a:lnTo>
                  <a:lnTo>
                    <a:pt x="620" y="1156"/>
                  </a:lnTo>
                  <a:lnTo>
                    <a:pt x="612" y="1152"/>
                  </a:lnTo>
                  <a:lnTo>
                    <a:pt x="606" y="1142"/>
                  </a:lnTo>
                  <a:lnTo>
                    <a:pt x="591" y="1100"/>
                  </a:lnTo>
                  <a:lnTo>
                    <a:pt x="565" y="1063"/>
                  </a:lnTo>
                  <a:lnTo>
                    <a:pt x="532" y="1026"/>
                  </a:lnTo>
                  <a:lnTo>
                    <a:pt x="510" y="1006"/>
                  </a:lnTo>
                  <a:lnTo>
                    <a:pt x="484" y="984"/>
                  </a:lnTo>
                  <a:lnTo>
                    <a:pt x="461" y="963"/>
                  </a:lnTo>
                  <a:lnTo>
                    <a:pt x="437" y="943"/>
                  </a:lnTo>
                  <a:lnTo>
                    <a:pt x="419" y="923"/>
                  </a:lnTo>
                  <a:lnTo>
                    <a:pt x="406" y="908"/>
                  </a:lnTo>
                  <a:lnTo>
                    <a:pt x="390" y="894"/>
                  </a:lnTo>
                  <a:lnTo>
                    <a:pt x="374" y="890"/>
                  </a:lnTo>
                  <a:lnTo>
                    <a:pt x="356" y="892"/>
                  </a:lnTo>
                  <a:lnTo>
                    <a:pt x="343" y="900"/>
                  </a:lnTo>
                  <a:lnTo>
                    <a:pt x="331" y="910"/>
                  </a:lnTo>
                  <a:lnTo>
                    <a:pt x="321" y="919"/>
                  </a:lnTo>
                  <a:lnTo>
                    <a:pt x="309" y="921"/>
                  </a:lnTo>
                  <a:lnTo>
                    <a:pt x="295" y="913"/>
                  </a:lnTo>
                  <a:lnTo>
                    <a:pt x="280" y="898"/>
                  </a:lnTo>
                  <a:lnTo>
                    <a:pt x="266" y="870"/>
                  </a:lnTo>
                  <a:lnTo>
                    <a:pt x="246" y="839"/>
                  </a:lnTo>
                  <a:lnTo>
                    <a:pt x="217" y="809"/>
                  </a:lnTo>
                  <a:lnTo>
                    <a:pt x="183" y="782"/>
                  </a:lnTo>
                  <a:lnTo>
                    <a:pt x="152" y="756"/>
                  </a:lnTo>
                  <a:lnTo>
                    <a:pt x="124" y="734"/>
                  </a:lnTo>
                  <a:lnTo>
                    <a:pt x="105" y="717"/>
                  </a:lnTo>
                  <a:lnTo>
                    <a:pt x="87" y="697"/>
                  </a:lnTo>
                  <a:lnTo>
                    <a:pt x="73" y="677"/>
                  </a:lnTo>
                  <a:lnTo>
                    <a:pt x="61" y="662"/>
                  </a:lnTo>
                  <a:lnTo>
                    <a:pt x="53" y="652"/>
                  </a:lnTo>
                  <a:lnTo>
                    <a:pt x="51" y="648"/>
                  </a:lnTo>
                  <a:lnTo>
                    <a:pt x="47" y="648"/>
                  </a:lnTo>
                  <a:lnTo>
                    <a:pt x="40" y="650"/>
                  </a:lnTo>
                  <a:lnTo>
                    <a:pt x="30" y="650"/>
                  </a:lnTo>
                  <a:lnTo>
                    <a:pt x="20" y="648"/>
                  </a:lnTo>
                  <a:lnTo>
                    <a:pt x="8" y="646"/>
                  </a:lnTo>
                  <a:lnTo>
                    <a:pt x="2" y="638"/>
                  </a:lnTo>
                  <a:lnTo>
                    <a:pt x="0" y="628"/>
                  </a:lnTo>
                  <a:lnTo>
                    <a:pt x="4" y="614"/>
                  </a:lnTo>
                  <a:lnTo>
                    <a:pt x="10" y="593"/>
                  </a:lnTo>
                  <a:lnTo>
                    <a:pt x="14" y="575"/>
                  </a:lnTo>
                  <a:lnTo>
                    <a:pt x="14" y="559"/>
                  </a:lnTo>
                  <a:lnTo>
                    <a:pt x="12" y="541"/>
                  </a:lnTo>
                  <a:lnTo>
                    <a:pt x="10" y="524"/>
                  </a:lnTo>
                  <a:lnTo>
                    <a:pt x="12" y="504"/>
                  </a:lnTo>
                  <a:lnTo>
                    <a:pt x="12" y="482"/>
                  </a:lnTo>
                  <a:lnTo>
                    <a:pt x="8" y="463"/>
                  </a:lnTo>
                  <a:lnTo>
                    <a:pt x="6" y="449"/>
                  </a:lnTo>
                  <a:lnTo>
                    <a:pt x="4" y="439"/>
                  </a:lnTo>
                  <a:lnTo>
                    <a:pt x="10" y="431"/>
                  </a:lnTo>
                  <a:lnTo>
                    <a:pt x="22" y="427"/>
                  </a:lnTo>
                  <a:lnTo>
                    <a:pt x="34" y="429"/>
                  </a:lnTo>
                  <a:lnTo>
                    <a:pt x="44" y="437"/>
                  </a:lnTo>
                  <a:lnTo>
                    <a:pt x="51" y="449"/>
                  </a:lnTo>
                  <a:lnTo>
                    <a:pt x="57" y="461"/>
                  </a:lnTo>
                  <a:lnTo>
                    <a:pt x="65" y="471"/>
                  </a:lnTo>
                  <a:lnTo>
                    <a:pt x="75" y="475"/>
                  </a:lnTo>
                  <a:lnTo>
                    <a:pt x="87" y="473"/>
                  </a:lnTo>
                  <a:lnTo>
                    <a:pt x="105" y="465"/>
                  </a:lnTo>
                  <a:lnTo>
                    <a:pt x="118" y="463"/>
                  </a:lnTo>
                  <a:lnTo>
                    <a:pt x="132" y="463"/>
                  </a:lnTo>
                  <a:lnTo>
                    <a:pt x="144" y="459"/>
                  </a:lnTo>
                  <a:lnTo>
                    <a:pt x="152" y="451"/>
                  </a:lnTo>
                  <a:lnTo>
                    <a:pt x="158" y="435"/>
                  </a:lnTo>
                  <a:lnTo>
                    <a:pt x="164" y="412"/>
                  </a:lnTo>
                  <a:lnTo>
                    <a:pt x="169" y="394"/>
                  </a:lnTo>
                  <a:lnTo>
                    <a:pt x="171" y="376"/>
                  </a:lnTo>
                  <a:lnTo>
                    <a:pt x="169" y="360"/>
                  </a:lnTo>
                  <a:lnTo>
                    <a:pt x="156" y="347"/>
                  </a:lnTo>
                  <a:lnTo>
                    <a:pt x="140" y="335"/>
                  </a:lnTo>
                  <a:lnTo>
                    <a:pt x="122" y="325"/>
                  </a:lnTo>
                  <a:lnTo>
                    <a:pt x="108" y="315"/>
                  </a:lnTo>
                  <a:lnTo>
                    <a:pt x="99" y="305"/>
                  </a:lnTo>
                  <a:lnTo>
                    <a:pt x="97" y="293"/>
                  </a:lnTo>
                  <a:lnTo>
                    <a:pt x="101" y="278"/>
                  </a:lnTo>
                  <a:lnTo>
                    <a:pt x="108" y="254"/>
                  </a:lnTo>
                  <a:lnTo>
                    <a:pt x="114" y="229"/>
                  </a:lnTo>
                  <a:lnTo>
                    <a:pt x="118" y="205"/>
                  </a:lnTo>
                  <a:lnTo>
                    <a:pt x="124" y="183"/>
                  </a:lnTo>
                  <a:lnTo>
                    <a:pt x="132" y="168"/>
                  </a:lnTo>
                  <a:lnTo>
                    <a:pt x="140" y="158"/>
                  </a:lnTo>
                  <a:lnTo>
                    <a:pt x="148" y="150"/>
                  </a:lnTo>
                  <a:lnTo>
                    <a:pt x="154" y="146"/>
                  </a:lnTo>
                  <a:lnTo>
                    <a:pt x="158" y="142"/>
                  </a:lnTo>
                  <a:lnTo>
                    <a:pt x="160" y="140"/>
                  </a:lnTo>
                  <a:lnTo>
                    <a:pt x="162" y="138"/>
                  </a:lnTo>
                  <a:lnTo>
                    <a:pt x="256" y="152"/>
                  </a:lnTo>
                  <a:lnTo>
                    <a:pt x="284" y="105"/>
                  </a:lnTo>
                  <a:lnTo>
                    <a:pt x="355" y="42"/>
                  </a:lnTo>
                  <a:lnTo>
                    <a:pt x="384" y="24"/>
                  </a:lnTo>
                  <a:lnTo>
                    <a:pt x="492" y="61"/>
                  </a:lnTo>
                  <a:lnTo>
                    <a:pt x="530" y="87"/>
                  </a:lnTo>
                  <a:lnTo>
                    <a:pt x="589" y="81"/>
                  </a:lnTo>
                  <a:lnTo>
                    <a:pt x="626" y="36"/>
                  </a:lnTo>
                  <a:lnTo>
                    <a:pt x="792" y="67"/>
                  </a:lnTo>
                  <a:lnTo>
                    <a:pt x="841" y="106"/>
                  </a:lnTo>
                  <a:lnTo>
                    <a:pt x="896" y="118"/>
                  </a:lnTo>
                  <a:lnTo>
                    <a:pt x="1032" y="81"/>
                  </a:lnTo>
                  <a:lnTo>
                    <a:pt x="1071" y="105"/>
                  </a:lnTo>
                  <a:lnTo>
                    <a:pt x="1179" y="34"/>
                  </a:lnTo>
                  <a:lnTo>
                    <a:pt x="1297" y="32"/>
                  </a:lnTo>
                  <a:lnTo>
                    <a:pt x="1366" y="0"/>
                  </a:lnTo>
                  <a:lnTo>
                    <a:pt x="1461" y="12"/>
                  </a:lnTo>
                  <a:lnTo>
                    <a:pt x="1575" y="87"/>
                  </a:lnTo>
                  <a:lnTo>
                    <a:pt x="1666" y="75"/>
                  </a:lnTo>
                  <a:lnTo>
                    <a:pt x="1669" y="110"/>
                  </a:lnTo>
                  <a:lnTo>
                    <a:pt x="1628" y="138"/>
                  </a:lnTo>
                  <a:lnTo>
                    <a:pt x="1667" y="158"/>
                  </a:lnTo>
                  <a:lnTo>
                    <a:pt x="1666" y="205"/>
                  </a:lnTo>
                  <a:lnTo>
                    <a:pt x="1632" y="295"/>
                  </a:lnTo>
                  <a:lnTo>
                    <a:pt x="1634" y="347"/>
                  </a:lnTo>
                  <a:lnTo>
                    <a:pt x="1589" y="349"/>
                  </a:lnTo>
                  <a:lnTo>
                    <a:pt x="1595" y="431"/>
                  </a:lnTo>
                  <a:lnTo>
                    <a:pt x="1650" y="520"/>
                  </a:lnTo>
                  <a:lnTo>
                    <a:pt x="1701" y="632"/>
                  </a:lnTo>
                  <a:lnTo>
                    <a:pt x="1774" y="628"/>
                  </a:lnTo>
                  <a:lnTo>
                    <a:pt x="1845" y="663"/>
                  </a:lnTo>
                  <a:lnTo>
                    <a:pt x="1870" y="665"/>
                  </a:lnTo>
                  <a:lnTo>
                    <a:pt x="1902" y="683"/>
                  </a:lnTo>
                  <a:lnTo>
                    <a:pt x="1978" y="730"/>
                  </a:lnTo>
                  <a:lnTo>
                    <a:pt x="2041" y="726"/>
                  </a:lnTo>
                  <a:lnTo>
                    <a:pt x="2110" y="758"/>
                  </a:lnTo>
                  <a:lnTo>
                    <a:pt x="2207" y="756"/>
                  </a:lnTo>
                  <a:lnTo>
                    <a:pt x="2321" y="799"/>
                  </a:lnTo>
                  <a:lnTo>
                    <a:pt x="2402" y="860"/>
                  </a:lnTo>
                  <a:lnTo>
                    <a:pt x="2410" y="913"/>
                  </a:lnTo>
                  <a:lnTo>
                    <a:pt x="2486" y="923"/>
                  </a:lnTo>
                  <a:lnTo>
                    <a:pt x="2557" y="939"/>
                  </a:lnTo>
                  <a:lnTo>
                    <a:pt x="2628" y="843"/>
                  </a:lnTo>
                  <a:lnTo>
                    <a:pt x="2644" y="793"/>
                  </a:lnTo>
                  <a:lnTo>
                    <a:pt x="2634" y="758"/>
                  </a:lnTo>
                  <a:lnTo>
                    <a:pt x="2681" y="764"/>
                  </a:lnTo>
                  <a:lnTo>
                    <a:pt x="2740" y="803"/>
                  </a:lnTo>
                  <a:lnTo>
                    <a:pt x="2786" y="829"/>
                  </a:lnTo>
                  <a:lnTo>
                    <a:pt x="2817" y="925"/>
                  </a:lnTo>
                  <a:lnTo>
                    <a:pt x="2880" y="992"/>
                  </a:lnTo>
                  <a:lnTo>
                    <a:pt x="2874" y="1020"/>
                  </a:lnTo>
                  <a:lnTo>
                    <a:pt x="2841" y="1033"/>
                  </a:lnTo>
                  <a:lnTo>
                    <a:pt x="2880" y="1106"/>
                  </a:lnTo>
                  <a:lnTo>
                    <a:pt x="2894" y="1240"/>
                  </a:lnTo>
                  <a:lnTo>
                    <a:pt x="2896" y="1358"/>
                  </a:lnTo>
                  <a:lnTo>
                    <a:pt x="2858" y="1378"/>
                  </a:lnTo>
                  <a:lnTo>
                    <a:pt x="2849" y="1413"/>
                  </a:lnTo>
                  <a:lnTo>
                    <a:pt x="2829" y="1472"/>
                  </a:lnTo>
                  <a:lnTo>
                    <a:pt x="2835" y="1528"/>
                  </a:lnTo>
                  <a:lnTo>
                    <a:pt x="2799" y="1541"/>
                  </a:lnTo>
                  <a:lnTo>
                    <a:pt x="2774" y="1520"/>
                  </a:lnTo>
                  <a:lnTo>
                    <a:pt x="2754" y="1539"/>
                  </a:lnTo>
                </a:path>
              </a:pathLst>
            </a:custGeom>
            <a:grpFill/>
            <a:ln w="6350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799"/>
            </a:p>
          </p:txBody>
        </p:sp>
        <p:sp>
          <p:nvSpPr>
            <p:cNvPr id="32" name="Freeform 71"/>
            <p:cNvSpPr/>
            <p:nvPr/>
          </p:nvSpPr>
          <p:spPr bwMode="gray">
            <a:xfrm>
              <a:off x="2215" y="3052"/>
              <a:ext cx="676" cy="694"/>
            </a:xfrm>
            <a:custGeom>
              <a:avLst/>
              <a:gdLst>
                <a:gd name="T0" fmla="*/ 297 w 1352"/>
                <a:gd name="T1" fmla="*/ 258 h 1388"/>
                <a:gd name="T2" fmla="*/ 288 w 1352"/>
                <a:gd name="T3" fmla="*/ 267 h 1388"/>
                <a:gd name="T4" fmla="*/ 280 w 1352"/>
                <a:gd name="T5" fmla="*/ 277 h 1388"/>
                <a:gd name="T6" fmla="*/ 265 w 1352"/>
                <a:gd name="T7" fmla="*/ 279 h 1388"/>
                <a:gd name="T8" fmla="*/ 258 w 1352"/>
                <a:gd name="T9" fmla="*/ 281 h 1388"/>
                <a:gd name="T10" fmla="*/ 248 w 1352"/>
                <a:gd name="T11" fmla="*/ 285 h 1388"/>
                <a:gd name="T12" fmla="*/ 240 w 1352"/>
                <a:gd name="T13" fmla="*/ 279 h 1388"/>
                <a:gd name="T14" fmla="*/ 237 w 1352"/>
                <a:gd name="T15" fmla="*/ 285 h 1388"/>
                <a:gd name="T16" fmla="*/ 231 w 1352"/>
                <a:gd name="T17" fmla="*/ 284 h 1388"/>
                <a:gd name="T18" fmla="*/ 228 w 1352"/>
                <a:gd name="T19" fmla="*/ 281 h 1388"/>
                <a:gd name="T20" fmla="*/ 218 w 1352"/>
                <a:gd name="T21" fmla="*/ 290 h 1388"/>
                <a:gd name="T22" fmla="*/ 202 w 1352"/>
                <a:gd name="T23" fmla="*/ 282 h 1388"/>
                <a:gd name="T24" fmla="*/ 188 w 1352"/>
                <a:gd name="T25" fmla="*/ 290 h 1388"/>
                <a:gd name="T26" fmla="*/ 174 w 1352"/>
                <a:gd name="T27" fmla="*/ 293 h 1388"/>
                <a:gd name="T28" fmla="*/ 162 w 1352"/>
                <a:gd name="T29" fmla="*/ 303 h 1388"/>
                <a:gd name="T30" fmla="*/ 169 w 1352"/>
                <a:gd name="T31" fmla="*/ 330 h 1388"/>
                <a:gd name="T32" fmla="*/ 165 w 1352"/>
                <a:gd name="T33" fmla="*/ 346 h 1388"/>
                <a:gd name="T34" fmla="*/ 146 w 1352"/>
                <a:gd name="T35" fmla="*/ 341 h 1388"/>
                <a:gd name="T36" fmla="*/ 142 w 1352"/>
                <a:gd name="T37" fmla="*/ 322 h 1388"/>
                <a:gd name="T38" fmla="*/ 130 w 1352"/>
                <a:gd name="T39" fmla="*/ 330 h 1388"/>
                <a:gd name="T40" fmla="*/ 113 w 1352"/>
                <a:gd name="T41" fmla="*/ 336 h 1388"/>
                <a:gd name="T42" fmla="*/ 98 w 1352"/>
                <a:gd name="T43" fmla="*/ 327 h 1388"/>
                <a:gd name="T44" fmla="*/ 94 w 1352"/>
                <a:gd name="T45" fmla="*/ 310 h 1388"/>
                <a:gd name="T46" fmla="*/ 76 w 1352"/>
                <a:gd name="T47" fmla="*/ 308 h 1388"/>
                <a:gd name="T48" fmla="*/ 67 w 1352"/>
                <a:gd name="T49" fmla="*/ 301 h 1388"/>
                <a:gd name="T50" fmla="*/ 72 w 1352"/>
                <a:gd name="T51" fmla="*/ 280 h 1388"/>
                <a:gd name="T52" fmla="*/ 79 w 1352"/>
                <a:gd name="T53" fmla="*/ 267 h 1388"/>
                <a:gd name="T54" fmla="*/ 63 w 1352"/>
                <a:gd name="T55" fmla="*/ 263 h 1388"/>
                <a:gd name="T56" fmla="*/ 53 w 1352"/>
                <a:gd name="T57" fmla="*/ 245 h 1388"/>
                <a:gd name="T58" fmla="*/ 47 w 1352"/>
                <a:gd name="T59" fmla="*/ 227 h 1388"/>
                <a:gd name="T60" fmla="*/ 51 w 1352"/>
                <a:gd name="T61" fmla="*/ 218 h 1388"/>
                <a:gd name="T62" fmla="*/ 48 w 1352"/>
                <a:gd name="T63" fmla="*/ 217 h 1388"/>
                <a:gd name="T64" fmla="*/ 24 w 1352"/>
                <a:gd name="T65" fmla="*/ 220 h 1388"/>
                <a:gd name="T66" fmla="*/ 9 w 1352"/>
                <a:gd name="T67" fmla="*/ 229 h 1388"/>
                <a:gd name="T68" fmla="*/ 3 w 1352"/>
                <a:gd name="T69" fmla="*/ 224 h 1388"/>
                <a:gd name="T70" fmla="*/ 8 w 1352"/>
                <a:gd name="T71" fmla="*/ 215 h 1388"/>
                <a:gd name="T72" fmla="*/ 3 w 1352"/>
                <a:gd name="T73" fmla="*/ 206 h 1388"/>
                <a:gd name="T74" fmla="*/ 5 w 1352"/>
                <a:gd name="T75" fmla="*/ 189 h 1388"/>
                <a:gd name="T76" fmla="*/ 15 w 1352"/>
                <a:gd name="T77" fmla="*/ 172 h 1388"/>
                <a:gd name="T78" fmla="*/ 28 w 1352"/>
                <a:gd name="T79" fmla="*/ 162 h 1388"/>
                <a:gd name="T80" fmla="*/ 38 w 1352"/>
                <a:gd name="T81" fmla="*/ 150 h 1388"/>
                <a:gd name="T82" fmla="*/ 49 w 1352"/>
                <a:gd name="T83" fmla="*/ 131 h 1388"/>
                <a:gd name="T84" fmla="*/ 53 w 1352"/>
                <a:gd name="T85" fmla="*/ 89 h 1388"/>
                <a:gd name="T86" fmla="*/ 47 w 1352"/>
                <a:gd name="T87" fmla="*/ 72 h 1388"/>
                <a:gd name="T88" fmla="*/ 31 w 1352"/>
                <a:gd name="T89" fmla="*/ 60 h 1388"/>
                <a:gd name="T90" fmla="*/ 51 w 1352"/>
                <a:gd name="T91" fmla="*/ 42 h 1388"/>
                <a:gd name="T92" fmla="*/ 78 w 1352"/>
                <a:gd name="T93" fmla="*/ 44 h 1388"/>
                <a:gd name="T94" fmla="*/ 112 w 1352"/>
                <a:gd name="T95" fmla="*/ 60 h 1388"/>
                <a:gd name="T96" fmla="*/ 170 w 1352"/>
                <a:gd name="T97" fmla="*/ 138 h 1388"/>
                <a:gd name="T98" fmla="*/ 214 w 1352"/>
                <a:gd name="T99" fmla="*/ 109 h 1388"/>
                <a:gd name="T100" fmla="*/ 229 w 1352"/>
                <a:gd name="T101" fmla="*/ 50 h 1388"/>
                <a:gd name="T102" fmla="*/ 248 w 1352"/>
                <a:gd name="T103" fmla="*/ 26 h 1388"/>
                <a:gd name="T104" fmla="*/ 289 w 1352"/>
                <a:gd name="T105" fmla="*/ 47 h 1388"/>
                <a:gd name="T106" fmla="*/ 266 w 1352"/>
                <a:gd name="T107" fmla="*/ 82 h 1388"/>
                <a:gd name="T108" fmla="*/ 240 w 1352"/>
                <a:gd name="T109" fmla="*/ 101 h 1388"/>
                <a:gd name="T110" fmla="*/ 276 w 1352"/>
                <a:gd name="T111" fmla="*/ 122 h 1388"/>
                <a:gd name="T112" fmla="*/ 280 w 1352"/>
                <a:gd name="T113" fmla="*/ 183 h 1388"/>
                <a:gd name="T114" fmla="*/ 300 w 1352"/>
                <a:gd name="T115" fmla="*/ 216 h 1388"/>
                <a:gd name="T116" fmla="*/ 338 w 1352"/>
                <a:gd name="T117" fmla="*/ 225 h 138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352"/>
                <a:gd name="T178" fmla="*/ 0 h 1388"/>
                <a:gd name="T179" fmla="*/ 1352 w 1352"/>
                <a:gd name="T180" fmla="*/ 1388 h 1388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352" h="1388">
                  <a:moveTo>
                    <a:pt x="1262" y="1026"/>
                  </a:moveTo>
                  <a:lnTo>
                    <a:pt x="1230" y="998"/>
                  </a:lnTo>
                  <a:lnTo>
                    <a:pt x="1203" y="1026"/>
                  </a:lnTo>
                  <a:lnTo>
                    <a:pt x="1197" y="1028"/>
                  </a:lnTo>
                  <a:lnTo>
                    <a:pt x="1185" y="1032"/>
                  </a:lnTo>
                  <a:lnTo>
                    <a:pt x="1171" y="1039"/>
                  </a:lnTo>
                  <a:lnTo>
                    <a:pt x="1159" y="1045"/>
                  </a:lnTo>
                  <a:lnTo>
                    <a:pt x="1154" y="1049"/>
                  </a:lnTo>
                  <a:lnTo>
                    <a:pt x="1152" y="1055"/>
                  </a:lnTo>
                  <a:lnTo>
                    <a:pt x="1150" y="1067"/>
                  </a:lnTo>
                  <a:lnTo>
                    <a:pt x="1148" y="1081"/>
                  </a:lnTo>
                  <a:lnTo>
                    <a:pt x="1144" y="1093"/>
                  </a:lnTo>
                  <a:lnTo>
                    <a:pt x="1138" y="1098"/>
                  </a:lnTo>
                  <a:lnTo>
                    <a:pt x="1130" y="1102"/>
                  </a:lnTo>
                  <a:lnTo>
                    <a:pt x="1118" y="1106"/>
                  </a:lnTo>
                  <a:lnTo>
                    <a:pt x="1104" y="1114"/>
                  </a:lnTo>
                  <a:lnTo>
                    <a:pt x="1091" y="1118"/>
                  </a:lnTo>
                  <a:lnTo>
                    <a:pt x="1079" y="1122"/>
                  </a:lnTo>
                  <a:lnTo>
                    <a:pt x="1069" y="1120"/>
                  </a:lnTo>
                  <a:lnTo>
                    <a:pt x="1059" y="1114"/>
                  </a:lnTo>
                  <a:lnTo>
                    <a:pt x="1047" y="1112"/>
                  </a:lnTo>
                  <a:lnTo>
                    <a:pt x="1035" y="1112"/>
                  </a:lnTo>
                  <a:lnTo>
                    <a:pt x="1032" y="1112"/>
                  </a:lnTo>
                  <a:lnTo>
                    <a:pt x="1032" y="1116"/>
                  </a:lnTo>
                  <a:lnTo>
                    <a:pt x="1030" y="1124"/>
                  </a:lnTo>
                  <a:lnTo>
                    <a:pt x="1026" y="1136"/>
                  </a:lnTo>
                  <a:lnTo>
                    <a:pt x="1020" y="1144"/>
                  </a:lnTo>
                  <a:lnTo>
                    <a:pt x="1012" y="1148"/>
                  </a:lnTo>
                  <a:lnTo>
                    <a:pt x="1004" y="1146"/>
                  </a:lnTo>
                  <a:lnTo>
                    <a:pt x="992" y="1140"/>
                  </a:lnTo>
                  <a:lnTo>
                    <a:pt x="980" y="1130"/>
                  </a:lnTo>
                  <a:lnTo>
                    <a:pt x="969" y="1122"/>
                  </a:lnTo>
                  <a:lnTo>
                    <a:pt x="963" y="1116"/>
                  </a:lnTo>
                  <a:lnTo>
                    <a:pt x="959" y="1114"/>
                  </a:lnTo>
                  <a:lnTo>
                    <a:pt x="959" y="1116"/>
                  </a:lnTo>
                  <a:lnTo>
                    <a:pt x="959" y="1118"/>
                  </a:lnTo>
                  <a:lnTo>
                    <a:pt x="957" y="1124"/>
                  </a:lnTo>
                  <a:lnTo>
                    <a:pt x="955" y="1130"/>
                  </a:lnTo>
                  <a:lnTo>
                    <a:pt x="951" y="1134"/>
                  </a:lnTo>
                  <a:lnTo>
                    <a:pt x="949" y="1140"/>
                  </a:lnTo>
                  <a:lnTo>
                    <a:pt x="945" y="1142"/>
                  </a:lnTo>
                  <a:lnTo>
                    <a:pt x="939" y="1144"/>
                  </a:lnTo>
                  <a:lnTo>
                    <a:pt x="935" y="1142"/>
                  </a:lnTo>
                  <a:lnTo>
                    <a:pt x="931" y="1140"/>
                  </a:lnTo>
                  <a:lnTo>
                    <a:pt x="925" y="1136"/>
                  </a:lnTo>
                  <a:lnTo>
                    <a:pt x="921" y="1132"/>
                  </a:lnTo>
                  <a:lnTo>
                    <a:pt x="919" y="1128"/>
                  </a:lnTo>
                  <a:lnTo>
                    <a:pt x="917" y="1126"/>
                  </a:lnTo>
                  <a:lnTo>
                    <a:pt x="915" y="1122"/>
                  </a:lnTo>
                  <a:lnTo>
                    <a:pt x="913" y="1122"/>
                  </a:lnTo>
                  <a:lnTo>
                    <a:pt x="911" y="1126"/>
                  </a:lnTo>
                  <a:lnTo>
                    <a:pt x="906" y="1132"/>
                  </a:lnTo>
                  <a:lnTo>
                    <a:pt x="896" y="1144"/>
                  </a:lnTo>
                  <a:lnTo>
                    <a:pt x="886" y="1154"/>
                  </a:lnTo>
                  <a:lnTo>
                    <a:pt x="874" y="1159"/>
                  </a:lnTo>
                  <a:lnTo>
                    <a:pt x="864" y="1163"/>
                  </a:lnTo>
                  <a:lnTo>
                    <a:pt x="852" y="1159"/>
                  </a:lnTo>
                  <a:lnTo>
                    <a:pt x="839" y="1150"/>
                  </a:lnTo>
                  <a:lnTo>
                    <a:pt x="825" y="1138"/>
                  </a:lnTo>
                  <a:lnTo>
                    <a:pt x="809" y="1128"/>
                  </a:lnTo>
                  <a:lnTo>
                    <a:pt x="797" y="1122"/>
                  </a:lnTo>
                  <a:lnTo>
                    <a:pt x="787" y="1120"/>
                  </a:lnTo>
                  <a:lnTo>
                    <a:pt x="778" y="1130"/>
                  </a:lnTo>
                  <a:lnTo>
                    <a:pt x="766" y="1144"/>
                  </a:lnTo>
                  <a:lnTo>
                    <a:pt x="754" y="1159"/>
                  </a:lnTo>
                  <a:lnTo>
                    <a:pt x="742" y="1171"/>
                  </a:lnTo>
                  <a:lnTo>
                    <a:pt x="734" y="1179"/>
                  </a:lnTo>
                  <a:lnTo>
                    <a:pt x="724" y="1177"/>
                  </a:lnTo>
                  <a:lnTo>
                    <a:pt x="711" y="1175"/>
                  </a:lnTo>
                  <a:lnTo>
                    <a:pt x="695" y="1169"/>
                  </a:lnTo>
                  <a:lnTo>
                    <a:pt x="679" y="1165"/>
                  </a:lnTo>
                  <a:lnTo>
                    <a:pt x="667" y="1165"/>
                  </a:lnTo>
                  <a:lnTo>
                    <a:pt x="659" y="1167"/>
                  </a:lnTo>
                  <a:lnTo>
                    <a:pt x="650" y="1183"/>
                  </a:lnTo>
                  <a:lnTo>
                    <a:pt x="646" y="1209"/>
                  </a:lnTo>
                  <a:lnTo>
                    <a:pt x="648" y="1234"/>
                  </a:lnTo>
                  <a:lnTo>
                    <a:pt x="656" y="1254"/>
                  </a:lnTo>
                  <a:lnTo>
                    <a:pt x="665" y="1278"/>
                  </a:lnTo>
                  <a:lnTo>
                    <a:pt x="673" y="1299"/>
                  </a:lnTo>
                  <a:lnTo>
                    <a:pt x="675" y="1317"/>
                  </a:lnTo>
                  <a:lnTo>
                    <a:pt x="673" y="1331"/>
                  </a:lnTo>
                  <a:lnTo>
                    <a:pt x="673" y="1346"/>
                  </a:lnTo>
                  <a:lnTo>
                    <a:pt x="673" y="1362"/>
                  </a:lnTo>
                  <a:lnTo>
                    <a:pt x="667" y="1374"/>
                  </a:lnTo>
                  <a:lnTo>
                    <a:pt x="658" y="1382"/>
                  </a:lnTo>
                  <a:lnTo>
                    <a:pt x="638" y="1386"/>
                  </a:lnTo>
                  <a:lnTo>
                    <a:pt x="620" y="1388"/>
                  </a:lnTo>
                  <a:lnTo>
                    <a:pt x="604" y="1386"/>
                  </a:lnTo>
                  <a:lnTo>
                    <a:pt x="591" y="1380"/>
                  </a:lnTo>
                  <a:lnTo>
                    <a:pt x="581" y="1362"/>
                  </a:lnTo>
                  <a:lnTo>
                    <a:pt x="573" y="1343"/>
                  </a:lnTo>
                  <a:lnTo>
                    <a:pt x="571" y="1321"/>
                  </a:lnTo>
                  <a:lnTo>
                    <a:pt x="569" y="1309"/>
                  </a:lnTo>
                  <a:lnTo>
                    <a:pt x="567" y="1297"/>
                  </a:lnTo>
                  <a:lnTo>
                    <a:pt x="565" y="1287"/>
                  </a:lnTo>
                  <a:lnTo>
                    <a:pt x="559" y="1282"/>
                  </a:lnTo>
                  <a:lnTo>
                    <a:pt x="553" y="1283"/>
                  </a:lnTo>
                  <a:lnTo>
                    <a:pt x="545" y="1291"/>
                  </a:lnTo>
                  <a:lnTo>
                    <a:pt x="534" y="1303"/>
                  </a:lnTo>
                  <a:lnTo>
                    <a:pt x="518" y="1317"/>
                  </a:lnTo>
                  <a:lnTo>
                    <a:pt x="504" y="1331"/>
                  </a:lnTo>
                  <a:lnTo>
                    <a:pt x="488" y="1341"/>
                  </a:lnTo>
                  <a:lnTo>
                    <a:pt x="476" y="1343"/>
                  </a:lnTo>
                  <a:lnTo>
                    <a:pt x="465" y="1343"/>
                  </a:lnTo>
                  <a:lnTo>
                    <a:pt x="451" y="1343"/>
                  </a:lnTo>
                  <a:lnTo>
                    <a:pt x="437" y="1345"/>
                  </a:lnTo>
                  <a:lnTo>
                    <a:pt x="425" y="1343"/>
                  </a:lnTo>
                  <a:lnTo>
                    <a:pt x="415" y="1337"/>
                  </a:lnTo>
                  <a:lnTo>
                    <a:pt x="404" y="1323"/>
                  </a:lnTo>
                  <a:lnTo>
                    <a:pt x="394" y="1307"/>
                  </a:lnTo>
                  <a:lnTo>
                    <a:pt x="388" y="1287"/>
                  </a:lnTo>
                  <a:lnTo>
                    <a:pt x="386" y="1272"/>
                  </a:lnTo>
                  <a:lnTo>
                    <a:pt x="382" y="1256"/>
                  </a:lnTo>
                  <a:lnTo>
                    <a:pt x="378" y="1244"/>
                  </a:lnTo>
                  <a:lnTo>
                    <a:pt x="378" y="1240"/>
                  </a:lnTo>
                  <a:lnTo>
                    <a:pt x="372" y="1240"/>
                  </a:lnTo>
                  <a:lnTo>
                    <a:pt x="358" y="1240"/>
                  </a:lnTo>
                  <a:lnTo>
                    <a:pt x="341" y="1238"/>
                  </a:lnTo>
                  <a:lnTo>
                    <a:pt x="321" y="1236"/>
                  </a:lnTo>
                  <a:lnTo>
                    <a:pt x="303" y="1232"/>
                  </a:lnTo>
                  <a:lnTo>
                    <a:pt x="291" y="1224"/>
                  </a:lnTo>
                  <a:lnTo>
                    <a:pt x="282" y="1219"/>
                  </a:lnTo>
                  <a:lnTo>
                    <a:pt x="276" y="1213"/>
                  </a:lnTo>
                  <a:lnTo>
                    <a:pt x="270" y="1209"/>
                  </a:lnTo>
                  <a:lnTo>
                    <a:pt x="268" y="1201"/>
                  </a:lnTo>
                  <a:lnTo>
                    <a:pt x="268" y="1189"/>
                  </a:lnTo>
                  <a:lnTo>
                    <a:pt x="274" y="1171"/>
                  </a:lnTo>
                  <a:lnTo>
                    <a:pt x="280" y="1150"/>
                  </a:lnTo>
                  <a:lnTo>
                    <a:pt x="284" y="1134"/>
                  </a:lnTo>
                  <a:lnTo>
                    <a:pt x="285" y="1120"/>
                  </a:lnTo>
                  <a:lnTo>
                    <a:pt x="287" y="1110"/>
                  </a:lnTo>
                  <a:lnTo>
                    <a:pt x="291" y="1100"/>
                  </a:lnTo>
                  <a:lnTo>
                    <a:pt x="299" y="1087"/>
                  </a:lnTo>
                  <a:lnTo>
                    <a:pt x="309" y="1075"/>
                  </a:lnTo>
                  <a:lnTo>
                    <a:pt x="315" y="1065"/>
                  </a:lnTo>
                  <a:lnTo>
                    <a:pt x="311" y="1057"/>
                  </a:lnTo>
                  <a:lnTo>
                    <a:pt x="303" y="1053"/>
                  </a:lnTo>
                  <a:lnTo>
                    <a:pt x="289" y="1053"/>
                  </a:lnTo>
                  <a:lnTo>
                    <a:pt x="272" y="1053"/>
                  </a:lnTo>
                  <a:lnTo>
                    <a:pt x="254" y="1051"/>
                  </a:lnTo>
                  <a:lnTo>
                    <a:pt x="240" y="1047"/>
                  </a:lnTo>
                  <a:lnTo>
                    <a:pt x="230" y="1039"/>
                  </a:lnTo>
                  <a:lnTo>
                    <a:pt x="221" y="1020"/>
                  </a:lnTo>
                  <a:lnTo>
                    <a:pt x="217" y="1000"/>
                  </a:lnTo>
                  <a:lnTo>
                    <a:pt x="211" y="980"/>
                  </a:lnTo>
                  <a:lnTo>
                    <a:pt x="207" y="959"/>
                  </a:lnTo>
                  <a:lnTo>
                    <a:pt x="205" y="943"/>
                  </a:lnTo>
                  <a:lnTo>
                    <a:pt x="199" y="931"/>
                  </a:lnTo>
                  <a:lnTo>
                    <a:pt x="191" y="919"/>
                  </a:lnTo>
                  <a:lnTo>
                    <a:pt x="187" y="908"/>
                  </a:lnTo>
                  <a:lnTo>
                    <a:pt x="189" y="894"/>
                  </a:lnTo>
                  <a:lnTo>
                    <a:pt x="191" y="888"/>
                  </a:lnTo>
                  <a:lnTo>
                    <a:pt x="197" y="884"/>
                  </a:lnTo>
                  <a:lnTo>
                    <a:pt x="201" y="878"/>
                  </a:lnTo>
                  <a:lnTo>
                    <a:pt x="205" y="874"/>
                  </a:lnTo>
                  <a:lnTo>
                    <a:pt x="209" y="870"/>
                  </a:lnTo>
                  <a:lnTo>
                    <a:pt x="211" y="868"/>
                  </a:lnTo>
                  <a:lnTo>
                    <a:pt x="213" y="868"/>
                  </a:lnTo>
                  <a:lnTo>
                    <a:pt x="207" y="868"/>
                  </a:lnTo>
                  <a:lnTo>
                    <a:pt x="193" y="868"/>
                  </a:lnTo>
                  <a:lnTo>
                    <a:pt x="173" y="870"/>
                  </a:lnTo>
                  <a:lnTo>
                    <a:pt x="152" y="870"/>
                  </a:lnTo>
                  <a:lnTo>
                    <a:pt x="130" y="872"/>
                  </a:lnTo>
                  <a:lnTo>
                    <a:pt x="112" y="876"/>
                  </a:lnTo>
                  <a:lnTo>
                    <a:pt x="97" y="882"/>
                  </a:lnTo>
                  <a:lnTo>
                    <a:pt x="81" y="892"/>
                  </a:lnTo>
                  <a:lnTo>
                    <a:pt x="67" y="902"/>
                  </a:lnTo>
                  <a:lnTo>
                    <a:pt x="53" y="912"/>
                  </a:lnTo>
                  <a:lnTo>
                    <a:pt x="43" y="915"/>
                  </a:lnTo>
                  <a:lnTo>
                    <a:pt x="34" y="915"/>
                  </a:lnTo>
                  <a:lnTo>
                    <a:pt x="28" y="912"/>
                  </a:lnTo>
                  <a:lnTo>
                    <a:pt x="22" y="908"/>
                  </a:lnTo>
                  <a:lnTo>
                    <a:pt x="18" y="906"/>
                  </a:lnTo>
                  <a:lnTo>
                    <a:pt x="14" y="902"/>
                  </a:lnTo>
                  <a:lnTo>
                    <a:pt x="10" y="896"/>
                  </a:lnTo>
                  <a:lnTo>
                    <a:pt x="10" y="892"/>
                  </a:lnTo>
                  <a:lnTo>
                    <a:pt x="10" y="884"/>
                  </a:lnTo>
                  <a:lnTo>
                    <a:pt x="16" y="876"/>
                  </a:lnTo>
                  <a:lnTo>
                    <a:pt x="24" y="868"/>
                  </a:lnTo>
                  <a:lnTo>
                    <a:pt x="32" y="862"/>
                  </a:lnTo>
                  <a:lnTo>
                    <a:pt x="37" y="854"/>
                  </a:lnTo>
                  <a:lnTo>
                    <a:pt x="37" y="843"/>
                  </a:lnTo>
                  <a:lnTo>
                    <a:pt x="34" y="835"/>
                  </a:lnTo>
                  <a:lnTo>
                    <a:pt x="24" y="829"/>
                  </a:lnTo>
                  <a:lnTo>
                    <a:pt x="14" y="823"/>
                  </a:lnTo>
                  <a:lnTo>
                    <a:pt x="6" y="817"/>
                  </a:lnTo>
                  <a:lnTo>
                    <a:pt x="0" y="811"/>
                  </a:lnTo>
                  <a:lnTo>
                    <a:pt x="2" y="799"/>
                  </a:lnTo>
                  <a:lnTo>
                    <a:pt x="12" y="776"/>
                  </a:lnTo>
                  <a:lnTo>
                    <a:pt x="22" y="758"/>
                  </a:lnTo>
                  <a:lnTo>
                    <a:pt x="34" y="744"/>
                  </a:lnTo>
                  <a:lnTo>
                    <a:pt x="41" y="734"/>
                  </a:lnTo>
                  <a:lnTo>
                    <a:pt x="47" y="719"/>
                  </a:lnTo>
                  <a:lnTo>
                    <a:pt x="55" y="701"/>
                  </a:lnTo>
                  <a:lnTo>
                    <a:pt x="61" y="685"/>
                  </a:lnTo>
                  <a:lnTo>
                    <a:pt x="67" y="675"/>
                  </a:lnTo>
                  <a:lnTo>
                    <a:pt x="75" y="669"/>
                  </a:lnTo>
                  <a:lnTo>
                    <a:pt x="89" y="665"/>
                  </a:lnTo>
                  <a:lnTo>
                    <a:pt x="102" y="660"/>
                  </a:lnTo>
                  <a:lnTo>
                    <a:pt x="114" y="646"/>
                  </a:lnTo>
                  <a:lnTo>
                    <a:pt x="122" y="632"/>
                  </a:lnTo>
                  <a:lnTo>
                    <a:pt x="126" y="620"/>
                  </a:lnTo>
                  <a:lnTo>
                    <a:pt x="130" y="614"/>
                  </a:lnTo>
                  <a:lnTo>
                    <a:pt x="142" y="604"/>
                  </a:lnTo>
                  <a:lnTo>
                    <a:pt x="152" y="599"/>
                  </a:lnTo>
                  <a:lnTo>
                    <a:pt x="161" y="595"/>
                  </a:lnTo>
                  <a:lnTo>
                    <a:pt x="167" y="591"/>
                  </a:lnTo>
                  <a:lnTo>
                    <a:pt x="175" y="581"/>
                  </a:lnTo>
                  <a:lnTo>
                    <a:pt x="187" y="553"/>
                  </a:lnTo>
                  <a:lnTo>
                    <a:pt x="197" y="522"/>
                  </a:lnTo>
                  <a:lnTo>
                    <a:pt x="205" y="488"/>
                  </a:lnTo>
                  <a:lnTo>
                    <a:pt x="213" y="445"/>
                  </a:lnTo>
                  <a:lnTo>
                    <a:pt x="215" y="404"/>
                  </a:lnTo>
                  <a:lnTo>
                    <a:pt x="213" y="384"/>
                  </a:lnTo>
                  <a:lnTo>
                    <a:pt x="213" y="358"/>
                  </a:lnTo>
                  <a:lnTo>
                    <a:pt x="213" y="333"/>
                  </a:lnTo>
                  <a:lnTo>
                    <a:pt x="211" y="309"/>
                  </a:lnTo>
                  <a:lnTo>
                    <a:pt x="209" y="295"/>
                  </a:lnTo>
                  <a:lnTo>
                    <a:pt x="201" y="288"/>
                  </a:lnTo>
                  <a:lnTo>
                    <a:pt x="189" y="286"/>
                  </a:lnTo>
                  <a:lnTo>
                    <a:pt x="173" y="284"/>
                  </a:lnTo>
                  <a:lnTo>
                    <a:pt x="159" y="280"/>
                  </a:lnTo>
                  <a:lnTo>
                    <a:pt x="146" y="274"/>
                  </a:lnTo>
                  <a:lnTo>
                    <a:pt x="134" y="260"/>
                  </a:lnTo>
                  <a:lnTo>
                    <a:pt x="126" y="242"/>
                  </a:lnTo>
                  <a:lnTo>
                    <a:pt x="122" y="225"/>
                  </a:lnTo>
                  <a:lnTo>
                    <a:pt x="124" y="181"/>
                  </a:lnTo>
                  <a:lnTo>
                    <a:pt x="144" y="162"/>
                  </a:lnTo>
                  <a:lnTo>
                    <a:pt x="169" y="183"/>
                  </a:lnTo>
                  <a:lnTo>
                    <a:pt x="203" y="168"/>
                  </a:lnTo>
                  <a:lnTo>
                    <a:pt x="199" y="114"/>
                  </a:lnTo>
                  <a:lnTo>
                    <a:pt x="228" y="20"/>
                  </a:lnTo>
                  <a:lnTo>
                    <a:pt x="266" y="0"/>
                  </a:lnTo>
                  <a:lnTo>
                    <a:pt x="278" y="116"/>
                  </a:lnTo>
                  <a:lnTo>
                    <a:pt x="311" y="177"/>
                  </a:lnTo>
                  <a:lnTo>
                    <a:pt x="354" y="170"/>
                  </a:lnTo>
                  <a:lnTo>
                    <a:pt x="400" y="118"/>
                  </a:lnTo>
                  <a:lnTo>
                    <a:pt x="429" y="156"/>
                  </a:lnTo>
                  <a:lnTo>
                    <a:pt x="411" y="191"/>
                  </a:lnTo>
                  <a:lnTo>
                    <a:pt x="447" y="242"/>
                  </a:lnTo>
                  <a:lnTo>
                    <a:pt x="496" y="244"/>
                  </a:lnTo>
                  <a:lnTo>
                    <a:pt x="551" y="329"/>
                  </a:lnTo>
                  <a:lnTo>
                    <a:pt x="614" y="439"/>
                  </a:lnTo>
                  <a:lnTo>
                    <a:pt x="646" y="516"/>
                  </a:lnTo>
                  <a:lnTo>
                    <a:pt x="681" y="551"/>
                  </a:lnTo>
                  <a:lnTo>
                    <a:pt x="721" y="543"/>
                  </a:lnTo>
                  <a:lnTo>
                    <a:pt x="793" y="494"/>
                  </a:lnTo>
                  <a:lnTo>
                    <a:pt x="803" y="518"/>
                  </a:lnTo>
                  <a:lnTo>
                    <a:pt x="852" y="492"/>
                  </a:lnTo>
                  <a:lnTo>
                    <a:pt x="856" y="435"/>
                  </a:lnTo>
                  <a:lnTo>
                    <a:pt x="831" y="402"/>
                  </a:lnTo>
                  <a:lnTo>
                    <a:pt x="831" y="335"/>
                  </a:lnTo>
                  <a:lnTo>
                    <a:pt x="868" y="315"/>
                  </a:lnTo>
                  <a:lnTo>
                    <a:pt x="925" y="244"/>
                  </a:lnTo>
                  <a:lnTo>
                    <a:pt x="917" y="199"/>
                  </a:lnTo>
                  <a:lnTo>
                    <a:pt x="941" y="171"/>
                  </a:lnTo>
                  <a:lnTo>
                    <a:pt x="976" y="171"/>
                  </a:lnTo>
                  <a:lnTo>
                    <a:pt x="980" y="148"/>
                  </a:lnTo>
                  <a:lnTo>
                    <a:pt x="967" y="120"/>
                  </a:lnTo>
                  <a:lnTo>
                    <a:pt x="994" y="103"/>
                  </a:lnTo>
                  <a:lnTo>
                    <a:pt x="1043" y="108"/>
                  </a:lnTo>
                  <a:lnTo>
                    <a:pt x="1043" y="162"/>
                  </a:lnTo>
                  <a:lnTo>
                    <a:pt x="1065" y="232"/>
                  </a:lnTo>
                  <a:lnTo>
                    <a:pt x="1128" y="227"/>
                  </a:lnTo>
                  <a:lnTo>
                    <a:pt x="1154" y="189"/>
                  </a:lnTo>
                  <a:lnTo>
                    <a:pt x="1187" y="211"/>
                  </a:lnTo>
                  <a:lnTo>
                    <a:pt x="1193" y="252"/>
                  </a:lnTo>
                  <a:lnTo>
                    <a:pt x="1177" y="315"/>
                  </a:lnTo>
                  <a:lnTo>
                    <a:pt x="1126" y="329"/>
                  </a:lnTo>
                  <a:lnTo>
                    <a:pt x="1061" y="327"/>
                  </a:lnTo>
                  <a:lnTo>
                    <a:pt x="1047" y="311"/>
                  </a:lnTo>
                  <a:lnTo>
                    <a:pt x="1024" y="337"/>
                  </a:lnTo>
                  <a:lnTo>
                    <a:pt x="994" y="315"/>
                  </a:lnTo>
                  <a:lnTo>
                    <a:pt x="939" y="376"/>
                  </a:lnTo>
                  <a:lnTo>
                    <a:pt x="961" y="404"/>
                  </a:lnTo>
                  <a:lnTo>
                    <a:pt x="965" y="459"/>
                  </a:lnTo>
                  <a:lnTo>
                    <a:pt x="1006" y="471"/>
                  </a:lnTo>
                  <a:lnTo>
                    <a:pt x="1051" y="449"/>
                  </a:lnTo>
                  <a:lnTo>
                    <a:pt x="1069" y="445"/>
                  </a:lnTo>
                  <a:lnTo>
                    <a:pt x="1104" y="490"/>
                  </a:lnTo>
                  <a:lnTo>
                    <a:pt x="1075" y="561"/>
                  </a:lnTo>
                  <a:lnTo>
                    <a:pt x="1053" y="614"/>
                  </a:lnTo>
                  <a:lnTo>
                    <a:pt x="1075" y="658"/>
                  </a:lnTo>
                  <a:lnTo>
                    <a:pt x="1116" y="677"/>
                  </a:lnTo>
                  <a:lnTo>
                    <a:pt x="1118" y="732"/>
                  </a:lnTo>
                  <a:lnTo>
                    <a:pt x="1081" y="782"/>
                  </a:lnTo>
                  <a:lnTo>
                    <a:pt x="1112" y="837"/>
                  </a:lnTo>
                  <a:lnTo>
                    <a:pt x="1138" y="819"/>
                  </a:lnTo>
                  <a:lnTo>
                    <a:pt x="1187" y="823"/>
                  </a:lnTo>
                  <a:lnTo>
                    <a:pt x="1197" y="864"/>
                  </a:lnTo>
                  <a:lnTo>
                    <a:pt x="1228" y="884"/>
                  </a:lnTo>
                  <a:lnTo>
                    <a:pt x="1262" y="864"/>
                  </a:lnTo>
                  <a:lnTo>
                    <a:pt x="1293" y="888"/>
                  </a:lnTo>
                  <a:lnTo>
                    <a:pt x="1329" y="872"/>
                  </a:lnTo>
                  <a:lnTo>
                    <a:pt x="1352" y="900"/>
                  </a:lnTo>
                  <a:lnTo>
                    <a:pt x="1343" y="973"/>
                  </a:lnTo>
                  <a:lnTo>
                    <a:pt x="1291" y="986"/>
                  </a:lnTo>
                  <a:lnTo>
                    <a:pt x="1262" y="1026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799"/>
            </a:p>
          </p:txBody>
        </p:sp>
        <p:sp>
          <p:nvSpPr>
            <p:cNvPr id="33" name="Freeform 72"/>
            <p:cNvSpPr/>
            <p:nvPr/>
          </p:nvSpPr>
          <p:spPr bwMode="gray">
            <a:xfrm>
              <a:off x="2215" y="3052"/>
              <a:ext cx="676" cy="694"/>
            </a:xfrm>
            <a:custGeom>
              <a:avLst/>
              <a:gdLst>
                <a:gd name="T0" fmla="*/ 297 w 1352"/>
                <a:gd name="T1" fmla="*/ 258 h 1388"/>
                <a:gd name="T2" fmla="*/ 288 w 1352"/>
                <a:gd name="T3" fmla="*/ 267 h 1388"/>
                <a:gd name="T4" fmla="*/ 280 w 1352"/>
                <a:gd name="T5" fmla="*/ 277 h 1388"/>
                <a:gd name="T6" fmla="*/ 265 w 1352"/>
                <a:gd name="T7" fmla="*/ 279 h 1388"/>
                <a:gd name="T8" fmla="*/ 258 w 1352"/>
                <a:gd name="T9" fmla="*/ 281 h 1388"/>
                <a:gd name="T10" fmla="*/ 248 w 1352"/>
                <a:gd name="T11" fmla="*/ 285 h 1388"/>
                <a:gd name="T12" fmla="*/ 240 w 1352"/>
                <a:gd name="T13" fmla="*/ 279 h 1388"/>
                <a:gd name="T14" fmla="*/ 237 w 1352"/>
                <a:gd name="T15" fmla="*/ 285 h 1388"/>
                <a:gd name="T16" fmla="*/ 231 w 1352"/>
                <a:gd name="T17" fmla="*/ 284 h 1388"/>
                <a:gd name="T18" fmla="*/ 228 w 1352"/>
                <a:gd name="T19" fmla="*/ 281 h 1388"/>
                <a:gd name="T20" fmla="*/ 218 w 1352"/>
                <a:gd name="T21" fmla="*/ 290 h 1388"/>
                <a:gd name="T22" fmla="*/ 202 w 1352"/>
                <a:gd name="T23" fmla="*/ 282 h 1388"/>
                <a:gd name="T24" fmla="*/ 188 w 1352"/>
                <a:gd name="T25" fmla="*/ 290 h 1388"/>
                <a:gd name="T26" fmla="*/ 174 w 1352"/>
                <a:gd name="T27" fmla="*/ 293 h 1388"/>
                <a:gd name="T28" fmla="*/ 162 w 1352"/>
                <a:gd name="T29" fmla="*/ 303 h 1388"/>
                <a:gd name="T30" fmla="*/ 169 w 1352"/>
                <a:gd name="T31" fmla="*/ 330 h 1388"/>
                <a:gd name="T32" fmla="*/ 165 w 1352"/>
                <a:gd name="T33" fmla="*/ 346 h 1388"/>
                <a:gd name="T34" fmla="*/ 146 w 1352"/>
                <a:gd name="T35" fmla="*/ 341 h 1388"/>
                <a:gd name="T36" fmla="*/ 142 w 1352"/>
                <a:gd name="T37" fmla="*/ 322 h 1388"/>
                <a:gd name="T38" fmla="*/ 130 w 1352"/>
                <a:gd name="T39" fmla="*/ 330 h 1388"/>
                <a:gd name="T40" fmla="*/ 113 w 1352"/>
                <a:gd name="T41" fmla="*/ 336 h 1388"/>
                <a:gd name="T42" fmla="*/ 98 w 1352"/>
                <a:gd name="T43" fmla="*/ 327 h 1388"/>
                <a:gd name="T44" fmla="*/ 94 w 1352"/>
                <a:gd name="T45" fmla="*/ 310 h 1388"/>
                <a:gd name="T46" fmla="*/ 76 w 1352"/>
                <a:gd name="T47" fmla="*/ 308 h 1388"/>
                <a:gd name="T48" fmla="*/ 67 w 1352"/>
                <a:gd name="T49" fmla="*/ 301 h 1388"/>
                <a:gd name="T50" fmla="*/ 72 w 1352"/>
                <a:gd name="T51" fmla="*/ 280 h 1388"/>
                <a:gd name="T52" fmla="*/ 79 w 1352"/>
                <a:gd name="T53" fmla="*/ 267 h 1388"/>
                <a:gd name="T54" fmla="*/ 63 w 1352"/>
                <a:gd name="T55" fmla="*/ 263 h 1388"/>
                <a:gd name="T56" fmla="*/ 53 w 1352"/>
                <a:gd name="T57" fmla="*/ 245 h 1388"/>
                <a:gd name="T58" fmla="*/ 47 w 1352"/>
                <a:gd name="T59" fmla="*/ 227 h 1388"/>
                <a:gd name="T60" fmla="*/ 51 w 1352"/>
                <a:gd name="T61" fmla="*/ 218 h 1388"/>
                <a:gd name="T62" fmla="*/ 48 w 1352"/>
                <a:gd name="T63" fmla="*/ 217 h 1388"/>
                <a:gd name="T64" fmla="*/ 24 w 1352"/>
                <a:gd name="T65" fmla="*/ 220 h 1388"/>
                <a:gd name="T66" fmla="*/ 9 w 1352"/>
                <a:gd name="T67" fmla="*/ 229 h 1388"/>
                <a:gd name="T68" fmla="*/ 3 w 1352"/>
                <a:gd name="T69" fmla="*/ 224 h 1388"/>
                <a:gd name="T70" fmla="*/ 8 w 1352"/>
                <a:gd name="T71" fmla="*/ 215 h 1388"/>
                <a:gd name="T72" fmla="*/ 3 w 1352"/>
                <a:gd name="T73" fmla="*/ 206 h 1388"/>
                <a:gd name="T74" fmla="*/ 5 w 1352"/>
                <a:gd name="T75" fmla="*/ 189 h 1388"/>
                <a:gd name="T76" fmla="*/ 15 w 1352"/>
                <a:gd name="T77" fmla="*/ 172 h 1388"/>
                <a:gd name="T78" fmla="*/ 28 w 1352"/>
                <a:gd name="T79" fmla="*/ 162 h 1388"/>
                <a:gd name="T80" fmla="*/ 38 w 1352"/>
                <a:gd name="T81" fmla="*/ 150 h 1388"/>
                <a:gd name="T82" fmla="*/ 49 w 1352"/>
                <a:gd name="T83" fmla="*/ 131 h 1388"/>
                <a:gd name="T84" fmla="*/ 53 w 1352"/>
                <a:gd name="T85" fmla="*/ 89 h 1388"/>
                <a:gd name="T86" fmla="*/ 47 w 1352"/>
                <a:gd name="T87" fmla="*/ 72 h 1388"/>
                <a:gd name="T88" fmla="*/ 31 w 1352"/>
                <a:gd name="T89" fmla="*/ 60 h 1388"/>
                <a:gd name="T90" fmla="*/ 51 w 1352"/>
                <a:gd name="T91" fmla="*/ 42 h 1388"/>
                <a:gd name="T92" fmla="*/ 78 w 1352"/>
                <a:gd name="T93" fmla="*/ 44 h 1388"/>
                <a:gd name="T94" fmla="*/ 112 w 1352"/>
                <a:gd name="T95" fmla="*/ 60 h 1388"/>
                <a:gd name="T96" fmla="*/ 170 w 1352"/>
                <a:gd name="T97" fmla="*/ 138 h 1388"/>
                <a:gd name="T98" fmla="*/ 214 w 1352"/>
                <a:gd name="T99" fmla="*/ 109 h 1388"/>
                <a:gd name="T100" fmla="*/ 229 w 1352"/>
                <a:gd name="T101" fmla="*/ 50 h 1388"/>
                <a:gd name="T102" fmla="*/ 248 w 1352"/>
                <a:gd name="T103" fmla="*/ 26 h 1388"/>
                <a:gd name="T104" fmla="*/ 289 w 1352"/>
                <a:gd name="T105" fmla="*/ 47 h 1388"/>
                <a:gd name="T106" fmla="*/ 266 w 1352"/>
                <a:gd name="T107" fmla="*/ 82 h 1388"/>
                <a:gd name="T108" fmla="*/ 240 w 1352"/>
                <a:gd name="T109" fmla="*/ 101 h 1388"/>
                <a:gd name="T110" fmla="*/ 276 w 1352"/>
                <a:gd name="T111" fmla="*/ 122 h 1388"/>
                <a:gd name="T112" fmla="*/ 280 w 1352"/>
                <a:gd name="T113" fmla="*/ 183 h 1388"/>
                <a:gd name="T114" fmla="*/ 300 w 1352"/>
                <a:gd name="T115" fmla="*/ 216 h 1388"/>
                <a:gd name="T116" fmla="*/ 338 w 1352"/>
                <a:gd name="T117" fmla="*/ 225 h 138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352"/>
                <a:gd name="T178" fmla="*/ 0 h 1388"/>
                <a:gd name="T179" fmla="*/ 1352 w 1352"/>
                <a:gd name="T180" fmla="*/ 1388 h 1388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352" h="1388">
                  <a:moveTo>
                    <a:pt x="1262" y="1026"/>
                  </a:moveTo>
                  <a:lnTo>
                    <a:pt x="1230" y="998"/>
                  </a:lnTo>
                  <a:lnTo>
                    <a:pt x="1203" y="1026"/>
                  </a:lnTo>
                  <a:lnTo>
                    <a:pt x="1197" y="1028"/>
                  </a:lnTo>
                  <a:lnTo>
                    <a:pt x="1185" y="1032"/>
                  </a:lnTo>
                  <a:lnTo>
                    <a:pt x="1171" y="1039"/>
                  </a:lnTo>
                  <a:lnTo>
                    <a:pt x="1159" y="1045"/>
                  </a:lnTo>
                  <a:lnTo>
                    <a:pt x="1154" y="1049"/>
                  </a:lnTo>
                  <a:lnTo>
                    <a:pt x="1152" y="1055"/>
                  </a:lnTo>
                  <a:lnTo>
                    <a:pt x="1150" y="1067"/>
                  </a:lnTo>
                  <a:lnTo>
                    <a:pt x="1148" y="1081"/>
                  </a:lnTo>
                  <a:lnTo>
                    <a:pt x="1144" y="1093"/>
                  </a:lnTo>
                  <a:lnTo>
                    <a:pt x="1138" y="1098"/>
                  </a:lnTo>
                  <a:lnTo>
                    <a:pt x="1130" y="1102"/>
                  </a:lnTo>
                  <a:lnTo>
                    <a:pt x="1118" y="1106"/>
                  </a:lnTo>
                  <a:lnTo>
                    <a:pt x="1104" y="1114"/>
                  </a:lnTo>
                  <a:lnTo>
                    <a:pt x="1091" y="1118"/>
                  </a:lnTo>
                  <a:lnTo>
                    <a:pt x="1079" y="1122"/>
                  </a:lnTo>
                  <a:lnTo>
                    <a:pt x="1069" y="1120"/>
                  </a:lnTo>
                  <a:lnTo>
                    <a:pt x="1059" y="1114"/>
                  </a:lnTo>
                  <a:lnTo>
                    <a:pt x="1047" y="1112"/>
                  </a:lnTo>
                  <a:lnTo>
                    <a:pt x="1035" y="1112"/>
                  </a:lnTo>
                  <a:lnTo>
                    <a:pt x="1032" y="1112"/>
                  </a:lnTo>
                  <a:lnTo>
                    <a:pt x="1032" y="1116"/>
                  </a:lnTo>
                  <a:lnTo>
                    <a:pt x="1030" y="1124"/>
                  </a:lnTo>
                  <a:lnTo>
                    <a:pt x="1026" y="1136"/>
                  </a:lnTo>
                  <a:lnTo>
                    <a:pt x="1020" y="1144"/>
                  </a:lnTo>
                  <a:lnTo>
                    <a:pt x="1012" y="1148"/>
                  </a:lnTo>
                  <a:lnTo>
                    <a:pt x="1004" y="1146"/>
                  </a:lnTo>
                  <a:lnTo>
                    <a:pt x="992" y="1140"/>
                  </a:lnTo>
                  <a:lnTo>
                    <a:pt x="980" y="1130"/>
                  </a:lnTo>
                  <a:lnTo>
                    <a:pt x="969" y="1122"/>
                  </a:lnTo>
                  <a:lnTo>
                    <a:pt x="963" y="1116"/>
                  </a:lnTo>
                  <a:lnTo>
                    <a:pt x="959" y="1114"/>
                  </a:lnTo>
                  <a:lnTo>
                    <a:pt x="959" y="1116"/>
                  </a:lnTo>
                  <a:lnTo>
                    <a:pt x="959" y="1118"/>
                  </a:lnTo>
                  <a:lnTo>
                    <a:pt x="957" y="1124"/>
                  </a:lnTo>
                  <a:lnTo>
                    <a:pt x="955" y="1130"/>
                  </a:lnTo>
                  <a:lnTo>
                    <a:pt x="951" y="1134"/>
                  </a:lnTo>
                  <a:lnTo>
                    <a:pt x="949" y="1140"/>
                  </a:lnTo>
                  <a:lnTo>
                    <a:pt x="945" y="1142"/>
                  </a:lnTo>
                  <a:lnTo>
                    <a:pt x="939" y="1144"/>
                  </a:lnTo>
                  <a:lnTo>
                    <a:pt x="935" y="1142"/>
                  </a:lnTo>
                  <a:lnTo>
                    <a:pt x="931" y="1140"/>
                  </a:lnTo>
                  <a:lnTo>
                    <a:pt x="925" y="1136"/>
                  </a:lnTo>
                  <a:lnTo>
                    <a:pt x="921" y="1132"/>
                  </a:lnTo>
                  <a:lnTo>
                    <a:pt x="919" y="1128"/>
                  </a:lnTo>
                  <a:lnTo>
                    <a:pt x="917" y="1126"/>
                  </a:lnTo>
                  <a:lnTo>
                    <a:pt x="915" y="1122"/>
                  </a:lnTo>
                  <a:lnTo>
                    <a:pt x="913" y="1122"/>
                  </a:lnTo>
                  <a:lnTo>
                    <a:pt x="911" y="1126"/>
                  </a:lnTo>
                  <a:lnTo>
                    <a:pt x="906" y="1132"/>
                  </a:lnTo>
                  <a:lnTo>
                    <a:pt x="896" y="1144"/>
                  </a:lnTo>
                  <a:lnTo>
                    <a:pt x="886" y="1154"/>
                  </a:lnTo>
                  <a:lnTo>
                    <a:pt x="874" y="1159"/>
                  </a:lnTo>
                  <a:lnTo>
                    <a:pt x="864" y="1163"/>
                  </a:lnTo>
                  <a:lnTo>
                    <a:pt x="852" y="1159"/>
                  </a:lnTo>
                  <a:lnTo>
                    <a:pt x="839" y="1150"/>
                  </a:lnTo>
                  <a:lnTo>
                    <a:pt x="825" y="1138"/>
                  </a:lnTo>
                  <a:lnTo>
                    <a:pt x="809" y="1128"/>
                  </a:lnTo>
                  <a:lnTo>
                    <a:pt x="797" y="1122"/>
                  </a:lnTo>
                  <a:lnTo>
                    <a:pt x="787" y="1120"/>
                  </a:lnTo>
                  <a:lnTo>
                    <a:pt x="778" y="1130"/>
                  </a:lnTo>
                  <a:lnTo>
                    <a:pt x="766" y="1144"/>
                  </a:lnTo>
                  <a:lnTo>
                    <a:pt x="754" y="1159"/>
                  </a:lnTo>
                  <a:lnTo>
                    <a:pt x="742" y="1171"/>
                  </a:lnTo>
                  <a:lnTo>
                    <a:pt x="734" y="1179"/>
                  </a:lnTo>
                  <a:lnTo>
                    <a:pt x="724" y="1177"/>
                  </a:lnTo>
                  <a:lnTo>
                    <a:pt x="711" y="1175"/>
                  </a:lnTo>
                  <a:lnTo>
                    <a:pt x="695" y="1169"/>
                  </a:lnTo>
                  <a:lnTo>
                    <a:pt x="679" y="1165"/>
                  </a:lnTo>
                  <a:lnTo>
                    <a:pt x="667" y="1165"/>
                  </a:lnTo>
                  <a:lnTo>
                    <a:pt x="659" y="1167"/>
                  </a:lnTo>
                  <a:lnTo>
                    <a:pt x="650" y="1183"/>
                  </a:lnTo>
                  <a:lnTo>
                    <a:pt x="646" y="1209"/>
                  </a:lnTo>
                  <a:lnTo>
                    <a:pt x="648" y="1234"/>
                  </a:lnTo>
                  <a:lnTo>
                    <a:pt x="656" y="1254"/>
                  </a:lnTo>
                  <a:lnTo>
                    <a:pt x="665" y="1278"/>
                  </a:lnTo>
                  <a:lnTo>
                    <a:pt x="673" y="1299"/>
                  </a:lnTo>
                  <a:lnTo>
                    <a:pt x="675" y="1317"/>
                  </a:lnTo>
                  <a:lnTo>
                    <a:pt x="673" y="1331"/>
                  </a:lnTo>
                  <a:lnTo>
                    <a:pt x="673" y="1346"/>
                  </a:lnTo>
                  <a:lnTo>
                    <a:pt x="673" y="1362"/>
                  </a:lnTo>
                  <a:lnTo>
                    <a:pt x="667" y="1374"/>
                  </a:lnTo>
                  <a:lnTo>
                    <a:pt x="658" y="1382"/>
                  </a:lnTo>
                  <a:lnTo>
                    <a:pt x="638" y="1386"/>
                  </a:lnTo>
                  <a:lnTo>
                    <a:pt x="620" y="1388"/>
                  </a:lnTo>
                  <a:lnTo>
                    <a:pt x="604" y="1386"/>
                  </a:lnTo>
                  <a:lnTo>
                    <a:pt x="591" y="1380"/>
                  </a:lnTo>
                  <a:lnTo>
                    <a:pt x="581" y="1362"/>
                  </a:lnTo>
                  <a:lnTo>
                    <a:pt x="573" y="1343"/>
                  </a:lnTo>
                  <a:lnTo>
                    <a:pt x="571" y="1321"/>
                  </a:lnTo>
                  <a:lnTo>
                    <a:pt x="569" y="1309"/>
                  </a:lnTo>
                  <a:lnTo>
                    <a:pt x="567" y="1297"/>
                  </a:lnTo>
                  <a:lnTo>
                    <a:pt x="565" y="1287"/>
                  </a:lnTo>
                  <a:lnTo>
                    <a:pt x="559" y="1282"/>
                  </a:lnTo>
                  <a:lnTo>
                    <a:pt x="553" y="1283"/>
                  </a:lnTo>
                  <a:lnTo>
                    <a:pt x="545" y="1291"/>
                  </a:lnTo>
                  <a:lnTo>
                    <a:pt x="534" y="1303"/>
                  </a:lnTo>
                  <a:lnTo>
                    <a:pt x="518" y="1317"/>
                  </a:lnTo>
                  <a:lnTo>
                    <a:pt x="504" y="1331"/>
                  </a:lnTo>
                  <a:lnTo>
                    <a:pt x="488" y="1341"/>
                  </a:lnTo>
                  <a:lnTo>
                    <a:pt x="476" y="1343"/>
                  </a:lnTo>
                  <a:lnTo>
                    <a:pt x="465" y="1343"/>
                  </a:lnTo>
                  <a:lnTo>
                    <a:pt x="451" y="1343"/>
                  </a:lnTo>
                  <a:lnTo>
                    <a:pt x="437" y="1345"/>
                  </a:lnTo>
                  <a:lnTo>
                    <a:pt x="425" y="1343"/>
                  </a:lnTo>
                  <a:lnTo>
                    <a:pt x="415" y="1337"/>
                  </a:lnTo>
                  <a:lnTo>
                    <a:pt x="404" y="1323"/>
                  </a:lnTo>
                  <a:lnTo>
                    <a:pt x="394" y="1307"/>
                  </a:lnTo>
                  <a:lnTo>
                    <a:pt x="388" y="1287"/>
                  </a:lnTo>
                  <a:lnTo>
                    <a:pt x="386" y="1272"/>
                  </a:lnTo>
                  <a:lnTo>
                    <a:pt x="382" y="1256"/>
                  </a:lnTo>
                  <a:lnTo>
                    <a:pt x="378" y="1244"/>
                  </a:lnTo>
                  <a:lnTo>
                    <a:pt x="378" y="1240"/>
                  </a:lnTo>
                  <a:lnTo>
                    <a:pt x="372" y="1240"/>
                  </a:lnTo>
                  <a:lnTo>
                    <a:pt x="358" y="1240"/>
                  </a:lnTo>
                  <a:lnTo>
                    <a:pt x="341" y="1238"/>
                  </a:lnTo>
                  <a:lnTo>
                    <a:pt x="321" y="1236"/>
                  </a:lnTo>
                  <a:lnTo>
                    <a:pt x="303" y="1232"/>
                  </a:lnTo>
                  <a:lnTo>
                    <a:pt x="291" y="1224"/>
                  </a:lnTo>
                  <a:lnTo>
                    <a:pt x="282" y="1219"/>
                  </a:lnTo>
                  <a:lnTo>
                    <a:pt x="276" y="1213"/>
                  </a:lnTo>
                  <a:lnTo>
                    <a:pt x="270" y="1209"/>
                  </a:lnTo>
                  <a:lnTo>
                    <a:pt x="268" y="1201"/>
                  </a:lnTo>
                  <a:lnTo>
                    <a:pt x="268" y="1189"/>
                  </a:lnTo>
                  <a:lnTo>
                    <a:pt x="274" y="1171"/>
                  </a:lnTo>
                  <a:lnTo>
                    <a:pt x="280" y="1150"/>
                  </a:lnTo>
                  <a:lnTo>
                    <a:pt x="284" y="1134"/>
                  </a:lnTo>
                  <a:lnTo>
                    <a:pt x="285" y="1120"/>
                  </a:lnTo>
                  <a:lnTo>
                    <a:pt x="287" y="1110"/>
                  </a:lnTo>
                  <a:lnTo>
                    <a:pt x="291" y="1100"/>
                  </a:lnTo>
                  <a:lnTo>
                    <a:pt x="299" y="1087"/>
                  </a:lnTo>
                  <a:lnTo>
                    <a:pt x="309" y="1075"/>
                  </a:lnTo>
                  <a:lnTo>
                    <a:pt x="315" y="1065"/>
                  </a:lnTo>
                  <a:lnTo>
                    <a:pt x="311" y="1057"/>
                  </a:lnTo>
                  <a:lnTo>
                    <a:pt x="303" y="1053"/>
                  </a:lnTo>
                  <a:lnTo>
                    <a:pt x="289" y="1053"/>
                  </a:lnTo>
                  <a:lnTo>
                    <a:pt x="272" y="1053"/>
                  </a:lnTo>
                  <a:lnTo>
                    <a:pt x="254" y="1051"/>
                  </a:lnTo>
                  <a:lnTo>
                    <a:pt x="240" y="1047"/>
                  </a:lnTo>
                  <a:lnTo>
                    <a:pt x="230" y="1039"/>
                  </a:lnTo>
                  <a:lnTo>
                    <a:pt x="221" y="1020"/>
                  </a:lnTo>
                  <a:lnTo>
                    <a:pt x="217" y="1000"/>
                  </a:lnTo>
                  <a:lnTo>
                    <a:pt x="211" y="980"/>
                  </a:lnTo>
                  <a:lnTo>
                    <a:pt x="207" y="959"/>
                  </a:lnTo>
                  <a:lnTo>
                    <a:pt x="205" y="943"/>
                  </a:lnTo>
                  <a:lnTo>
                    <a:pt x="199" y="931"/>
                  </a:lnTo>
                  <a:lnTo>
                    <a:pt x="191" y="919"/>
                  </a:lnTo>
                  <a:lnTo>
                    <a:pt x="187" y="908"/>
                  </a:lnTo>
                  <a:lnTo>
                    <a:pt x="189" y="894"/>
                  </a:lnTo>
                  <a:lnTo>
                    <a:pt x="191" y="888"/>
                  </a:lnTo>
                  <a:lnTo>
                    <a:pt x="197" y="884"/>
                  </a:lnTo>
                  <a:lnTo>
                    <a:pt x="201" y="878"/>
                  </a:lnTo>
                  <a:lnTo>
                    <a:pt x="205" y="874"/>
                  </a:lnTo>
                  <a:lnTo>
                    <a:pt x="209" y="870"/>
                  </a:lnTo>
                  <a:lnTo>
                    <a:pt x="211" y="868"/>
                  </a:lnTo>
                  <a:lnTo>
                    <a:pt x="213" y="868"/>
                  </a:lnTo>
                  <a:lnTo>
                    <a:pt x="207" y="868"/>
                  </a:lnTo>
                  <a:lnTo>
                    <a:pt x="193" y="868"/>
                  </a:lnTo>
                  <a:lnTo>
                    <a:pt x="173" y="870"/>
                  </a:lnTo>
                  <a:lnTo>
                    <a:pt x="152" y="870"/>
                  </a:lnTo>
                  <a:lnTo>
                    <a:pt x="130" y="872"/>
                  </a:lnTo>
                  <a:lnTo>
                    <a:pt x="112" y="876"/>
                  </a:lnTo>
                  <a:lnTo>
                    <a:pt x="97" y="882"/>
                  </a:lnTo>
                  <a:lnTo>
                    <a:pt x="81" y="892"/>
                  </a:lnTo>
                  <a:lnTo>
                    <a:pt x="67" y="902"/>
                  </a:lnTo>
                  <a:lnTo>
                    <a:pt x="53" y="912"/>
                  </a:lnTo>
                  <a:lnTo>
                    <a:pt x="43" y="915"/>
                  </a:lnTo>
                  <a:lnTo>
                    <a:pt x="34" y="915"/>
                  </a:lnTo>
                  <a:lnTo>
                    <a:pt x="28" y="912"/>
                  </a:lnTo>
                  <a:lnTo>
                    <a:pt x="22" y="908"/>
                  </a:lnTo>
                  <a:lnTo>
                    <a:pt x="18" y="906"/>
                  </a:lnTo>
                  <a:lnTo>
                    <a:pt x="14" y="902"/>
                  </a:lnTo>
                  <a:lnTo>
                    <a:pt x="10" y="896"/>
                  </a:lnTo>
                  <a:lnTo>
                    <a:pt x="10" y="892"/>
                  </a:lnTo>
                  <a:lnTo>
                    <a:pt x="10" y="884"/>
                  </a:lnTo>
                  <a:lnTo>
                    <a:pt x="16" y="876"/>
                  </a:lnTo>
                  <a:lnTo>
                    <a:pt x="24" y="868"/>
                  </a:lnTo>
                  <a:lnTo>
                    <a:pt x="32" y="862"/>
                  </a:lnTo>
                  <a:lnTo>
                    <a:pt x="37" y="854"/>
                  </a:lnTo>
                  <a:lnTo>
                    <a:pt x="37" y="843"/>
                  </a:lnTo>
                  <a:lnTo>
                    <a:pt x="34" y="835"/>
                  </a:lnTo>
                  <a:lnTo>
                    <a:pt x="24" y="829"/>
                  </a:lnTo>
                  <a:lnTo>
                    <a:pt x="14" y="823"/>
                  </a:lnTo>
                  <a:lnTo>
                    <a:pt x="6" y="817"/>
                  </a:lnTo>
                  <a:lnTo>
                    <a:pt x="0" y="811"/>
                  </a:lnTo>
                  <a:lnTo>
                    <a:pt x="2" y="799"/>
                  </a:lnTo>
                  <a:lnTo>
                    <a:pt x="12" y="776"/>
                  </a:lnTo>
                  <a:lnTo>
                    <a:pt x="22" y="758"/>
                  </a:lnTo>
                  <a:lnTo>
                    <a:pt x="34" y="744"/>
                  </a:lnTo>
                  <a:lnTo>
                    <a:pt x="41" y="734"/>
                  </a:lnTo>
                  <a:lnTo>
                    <a:pt x="47" y="719"/>
                  </a:lnTo>
                  <a:lnTo>
                    <a:pt x="55" y="701"/>
                  </a:lnTo>
                  <a:lnTo>
                    <a:pt x="61" y="685"/>
                  </a:lnTo>
                  <a:lnTo>
                    <a:pt x="67" y="675"/>
                  </a:lnTo>
                  <a:lnTo>
                    <a:pt x="75" y="669"/>
                  </a:lnTo>
                  <a:lnTo>
                    <a:pt x="89" y="665"/>
                  </a:lnTo>
                  <a:lnTo>
                    <a:pt x="102" y="660"/>
                  </a:lnTo>
                  <a:lnTo>
                    <a:pt x="114" y="646"/>
                  </a:lnTo>
                  <a:lnTo>
                    <a:pt x="122" y="632"/>
                  </a:lnTo>
                  <a:lnTo>
                    <a:pt x="126" y="620"/>
                  </a:lnTo>
                  <a:lnTo>
                    <a:pt x="130" y="614"/>
                  </a:lnTo>
                  <a:lnTo>
                    <a:pt x="142" y="604"/>
                  </a:lnTo>
                  <a:lnTo>
                    <a:pt x="152" y="599"/>
                  </a:lnTo>
                  <a:lnTo>
                    <a:pt x="161" y="595"/>
                  </a:lnTo>
                  <a:lnTo>
                    <a:pt x="167" y="591"/>
                  </a:lnTo>
                  <a:lnTo>
                    <a:pt x="175" y="581"/>
                  </a:lnTo>
                  <a:lnTo>
                    <a:pt x="187" y="553"/>
                  </a:lnTo>
                  <a:lnTo>
                    <a:pt x="197" y="522"/>
                  </a:lnTo>
                  <a:lnTo>
                    <a:pt x="205" y="488"/>
                  </a:lnTo>
                  <a:lnTo>
                    <a:pt x="213" y="445"/>
                  </a:lnTo>
                  <a:lnTo>
                    <a:pt x="215" y="404"/>
                  </a:lnTo>
                  <a:lnTo>
                    <a:pt x="213" y="384"/>
                  </a:lnTo>
                  <a:lnTo>
                    <a:pt x="213" y="358"/>
                  </a:lnTo>
                  <a:lnTo>
                    <a:pt x="213" y="333"/>
                  </a:lnTo>
                  <a:lnTo>
                    <a:pt x="211" y="309"/>
                  </a:lnTo>
                  <a:lnTo>
                    <a:pt x="209" y="295"/>
                  </a:lnTo>
                  <a:lnTo>
                    <a:pt x="201" y="288"/>
                  </a:lnTo>
                  <a:lnTo>
                    <a:pt x="189" y="286"/>
                  </a:lnTo>
                  <a:lnTo>
                    <a:pt x="173" y="284"/>
                  </a:lnTo>
                  <a:lnTo>
                    <a:pt x="159" y="280"/>
                  </a:lnTo>
                  <a:lnTo>
                    <a:pt x="146" y="274"/>
                  </a:lnTo>
                  <a:lnTo>
                    <a:pt x="134" y="260"/>
                  </a:lnTo>
                  <a:lnTo>
                    <a:pt x="126" y="242"/>
                  </a:lnTo>
                  <a:lnTo>
                    <a:pt x="122" y="225"/>
                  </a:lnTo>
                  <a:lnTo>
                    <a:pt x="124" y="181"/>
                  </a:lnTo>
                  <a:lnTo>
                    <a:pt x="144" y="162"/>
                  </a:lnTo>
                  <a:lnTo>
                    <a:pt x="169" y="183"/>
                  </a:lnTo>
                  <a:lnTo>
                    <a:pt x="203" y="168"/>
                  </a:lnTo>
                  <a:lnTo>
                    <a:pt x="199" y="114"/>
                  </a:lnTo>
                  <a:lnTo>
                    <a:pt x="228" y="20"/>
                  </a:lnTo>
                  <a:lnTo>
                    <a:pt x="266" y="0"/>
                  </a:lnTo>
                  <a:lnTo>
                    <a:pt x="278" y="116"/>
                  </a:lnTo>
                  <a:lnTo>
                    <a:pt x="311" y="177"/>
                  </a:lnTo>
                  <a:lnTo>
                    <a:pt x="354" y="170"/>
                  </a:lnTo>
                  <a:lnTo>
                    <a:pt x="400" y="118"/>
                  </a:lnTo>
                  <a:lnTo>
                    <a:pt x="429" y="156"/>
                  </a:lnTo>
                  <a:lnTo>
                    <a:pt x="411" y="191"/>
                  </a:lnTo>
                  <a:lnTo>
                    <a:pt x="447" y="242"/>
                  </a:lnTo>
                  <a:lnTo>
                    <a:pt x="496" y="244"/>
                  </a:lnTo>
                  <a:lnTo>
                    <a:pt x="551" y="329"/>
                  </a:lnTo>
                  <a:lnTo>
                    <a:pt x="614" y="439"/>
                  </a:lnTo>
                  <a:lnTo>
                    <a:pt x="646" y="516"/>
                  </a:lnTo>
                  <a:lnTo>
                    <a:pt x="681" y="551"/>
                  </a:lnTo>
                  <a:lnTo>
                    <a:pt x="721" y="543"/>
                  </a:lnTo>
                  <a:lnTo>
                    <a:pt x="793" y="494"/>
                  </a:lnTo>
                  <a:lnTo>
                    <a:pt x="803" y="518"/>
                  </a:lnTo>
                  <a:lnTo>
                    <a:pt x="852" y="492"/>
                  </a:lnTo>
                  <a:lnTo>
                    <a:pt x="856" y="435"/>
                  </a:lnTo>
                  <a:lnTo>
                    <a:pt x="831" y="402"/>
                  </a:lnTo>
                  <a:lnTo>
                    <a:pt x="831" y="335"/>
                  </a:lnTo>
                  <a:lnTo>
                    <a:pt x="868" y="315"/>
                  </a:lnTo>
                  <a:lnTo>
                    <a:pt x="925" y="244"/>
                  </a:lnTo>
                  <a:lnTo>
                    <a:pt x="917" y="199"/>
                  </a:lnTo>
                  <a:lnTo>
                    <a:pt x="941" y="171"/>
                  </a:lnTo>
                  <a:lnTo>
                    <a:pt x="976" y="171"/>
                  </a:lnTo>
                  <a:lnTo>
                    <a:pt x="980" y="148"/>
                  </a:lnTo>
                  <a:lnTo>
                    <a:pt x="967" y="120"/>
                  </a:lnTo>
                  <a:lnTo>
                    <a:pt x="994" y="103"/>
                  </a:lnTo>
                  <a:lnTo>
                    <a:pt x="1043" y="108"/>
                  </a:lnTo>
                  <a:lnTo>
                    <a:pt x="1043" y="162"/>
                  </a:lnTo>
                  <a:lnTo>
                    <a:pt x="1065" y="232"/>
                  </a:lnTo>
                  <a:lnTo>
                    <a:pt x="1128" y="227"/>
                  </a:lnTo>
                  <a:lnTo>
                    <a:pt x="1154" y="189"/>
                  </a:lnTo>
                  <a:lnTo>
                    <a:pt x="1187" y="211"/>
                  </a:lnTo>
                  <a:lnTo>
                    <a:pt x="1193" y="252"/>
                  </a:lnTo>
                  <a:lnTo>
                    <a:pt x="1177" y="315"/>
                  </a:lnTo>
                  <a:lnTo>
                    <a:pt x="1126" y="329"/>
                  </a:lnTo>
                  <a:lnTo>
                    <a:pt x="1061" y="327"/>
                  </a:lnTo>
                  <a:lnTo>
                    <a:pt x="1047" y="311"/>
                  </a:lnTo>
                  <a:lnTo>
                    <a:pt x="1024" y="337"/>
                  </a:lnTo>
                  <a:lnTo>
                    <a:pt x="994" y="315"/>
                  </a:lnTo>
                  <a:lnTo>
                    <a:pt x="939" y="376"/>
                  </a:lnTo>
                  <a:lnTo>
                    <a:pt x="961" y="404"/>
                  </a:lnTo>
                  <a:lnTo>
                    <a:pt x="965" y="459"/>
                  </a:lnTo>
                  <a:lnTo>
                    <a:pt x="1006" y="471"/>
                  </a:lnTo>
                  <a:lnTo>
                    <a:pt x="1051" y="449"/>
                  </a:lnTo>
                  <a:lnTo>
                    <a:pt x="1069" y="445"/>
                  </a:lnTo>
                  <a:lnTo>
                    <a:pt x="1104" y="490"/>
                  </a:lnTo>
                  <a:lnTo>
                    <a:pt x="1075" y="561"/>
                  </a:lnTo>
                  <a:lnTo>
                    <a:pt x="1053" y="614"/>
                  </a:lnTo>
                  <a:lnTo>
                    <a:pt x="1075" y="658"/>
                  </a:lnTo>
                  <a:lnTo>
                    <a:pt x="1116" y="677"/>
                  </a:lnTo>
                  <a:lnTo>
                    <a:pt x="1118" y="732"/>
                  </a:lnTo>
                  <a:lnTo>
                    <a:pt x="1081" y="782"/>
                  </a:lnTo>
                  <a:lnTo>
                    <a:pt x="1112" y="837"/>
                  </a:lnTo>
                  <a:lnTo>
                    <a:pt x="1138" y="819"/>
                  </a:lnTo>
                  <a:lnTo>
                    <a:pt x="1187" y="823"/>
                  </a:lnTo>
                  <a:lnTo>
                    <a:pt x="1197" y="864"/>
                  </a:lnTo>
                  <a:lnTo>
                    <a:pt x="1228" y="884"/>
                  </a:lnTo>
                  <a:lnTo>
                    <a:pt x="1262" y="864"/>
                  </a:lnTo>
                  <a:lnTo>
                    <a:pt x="1293" y="888"/>
                  </a:lnTo>
                  <a:lnTo>
                    <a:pt x="1329" y="872"/>
                  </a:lnTo>
                  <a:lnTo>
                    <a:pt x="1352" y="900"/>
                  </a:lnTo>
                  <a:lnTo>
                    <a:pt x="1343" y="973"/>
                  </a:lnTo>
                  <a:lnTo>
                    <a:pt x="1291" y="986"/>
                  </a:lnTo>
                  <a:lnTo>
                    <a:pt x="1262" y="1026"/>
                  </a:lnTo>
                </a:path>
              </a:pathLst>
            </a:custGeom>
            <a:grpFill/>
            <a:ln w="6350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799"/>
            </a:p>
          </p:txBody>
        </p:sp>
        <p:sp>
          <p:nvSpPr>
            <p:cNvPr id="34" name="Freeform 73"/>
            <p:cNvSpPr/>
            <p:nvPr/>
          </p:nvSpPr>
          <p:spPr bwMode="gray">
            <a:xfrm>
              <a:off x="2755" y="3269"/>
              <a:ext cx="596" cy="432"/>
            </a:xfrm>
            <a:custGeom>
              <a:avLst/>
              <a:gdLst>
                <a:gd name="T0" fmla="*/ 209 w 1191"/>
                <a:gd name="T1" fmla="*/ 213 h 864"/>
                <a:gd name="T2" fmla="*/ 202 w 1191"/>
                <a:gd name="T3" fmla="*/ 215 h 864"/>
                <a:gd name="T4" fmla="*/ 195 w 1191"/>
                <a:gd name="T5" fmla="*/ 214 h 864"/>
                <a:gd name="T6" fmla="*/ 186 w 1191"/>
                <a:gd name="T7" fmla="*/ 210 h 864"/>
                <a:gd name="T8" fmla="*/ 180 w 1191"/>
                <a:gd name="T9" fmla="*/ 210 h 864"/>
                <a:gd name="T10" fmla="*/ 174 w 1191"/>
                <a:gd name="T11" fmla="*/ 203 h 864"/>
                <a:gd name="T12" fmla="*/ 169 w 1191"/>
                <a:gd name="T13" fmla="*/ 200 h 864"/>
                <a:gd name="T14" fmla="*/ 163 w 1191"/>
                <a:gd name="T15" fmla="*/ 210 h 864"/>
                <a:gd name="T16" fmla="*/ 155 w 1191"/>
                <a:gd name="T17" fmla="*/ 214 h 864"/>
                <a:gd name="T18" fmla="*/ 146 w 1191"/>
                <a:gd name="T19" fmla="*/ 216 h 864"/>
                <a:gd name="T20" fmla="*/ 140 w 1191"/>
                <a:gd name="T21" fmla="*/ 211 h 864"/>
                <a:gd name="T22" fmla="*/ 133 w 1191"/>
                <a:gd name="T23" fmla="*/ 213 h 864"/>
                <a:gd name="T24" fmla="*/ 123 w 1191"/>
                <a:gd name="T25" fmla="*/ 213 h 864"/>
                <a:gd name="T26" fmla="*/ 112 w 1191"/>
                <a:gd name="T27" fmla="*/ 206 h 864"/>
                <a:gd name="T28" fmla="*/ 101 w 1191"/>
                <a:gd name="T29" fmla="*/ 198 h 864"/>
                <a:gd name="T30" fmla="*/ 93 w 1191"/>
                <a:gd name="T31" fmla="*/ 189 h 864"/>
                <a:gd name="T32" fmla="*/ 88 w 1191"/>
                <a:gd name="T33" fmla="*/ 176 h 864"/>
                <a:gd name="T34" fmla="*/ 91 w 1191"/>
                <a:gd name="T35" fmla="*/ 171 h 864"/>
                <a:gd name="T36" fmla="*/ 94 w 1191"/>
                <a:gd name="T37" fmla="*/ 170 h 864"/>
                <a:gd name="T38" fmla="*/ 96 w 1191"/>
                <a:gd name="T39" fmla="*/ 167 h 864"/>
                <a:gd name="T40" fmla="*/ 87 w 1191"/>
                <a:gd name="T41" fmla="*/ 160 h 864"/>
                <a:gd name="T42" fmla="*/ 79 w 1191"/>
                <a:gd name="T43" fmla="*/ 161 h 864"/>
                <a:gd name="T44" fmla="*/ 74 w 1191"/>
                <a:gd name="T45" fmla="*/ 163 h 864"/>
                <a:gd name="T46" fmla="*/ 66 w 1191"/>
                <a:gd name="T47" fmla="*/ 158 h 864"/>
                <a:gd name="T48" fmla="*/ 60 w 1191"/>
                <a:gd name="T49" fmla="*/ 161 h 864"/>
                <a:gd name="T50" fmla="*/ 52 w 1191"/>
                <a:gd name="T51" fmla="*/ 156 h 864"/>
                <a:gd name="T52" fmla="*/ 46 w 1191"/>
                <a:gd name="T53" fmla="*/ 152 h 864"/>
                <a:gd name="T54" fmla="*/ 66 w 1191"/>
                <a:gd name="T55" fmla="*/ 135 h 864"/>
                <a:gd name="T56" fmla="*/ 53 w 1191"/>
                <a:gd name="T57" fmla="*/ 114 h 864"/>
                <a:gd name="T58" fmla="*/ 29 w 1191"/>
                <a:gd name="T59" fmla="*/ 108 h 864"/>
                <a:gd name="T60" fmla="*/ 8 w 1191"/>
                <a:gd name="T61" fmla="*/ 101 h 864"/>
                <a:gd name="T62" fmla="*/ 26 w 1191"/>
                <a:gd name="T63" fmla="*/ 74 h 864"/>
                <a:gd name="T64" fmla="*/ 63 w 1191"/>
                <a:gd name="T65" fmla="*/ 84 h 864"/>
                <a:gd name="T66" fmla="*/ 77 w 1191"/>
                <a:gd name="T67" fmla="*/ 70 h 864"/>
                <a:gd name="T68" fmla="*/ 100 w 1191"/>
                <a:gd name="T69" fmla="*/ 52 h 864"/>
                <a:gd name="T70" fmla="*/ 124 w 1191"/>
                <a:gd name="T71" fmla="*/ 56 h 864"/>
                <a:gd name="T72" fmla="*/ 144 w 1191"/>
                <a:gd name="T73" fmla="*/ 48 h 864"/>
                <a:gd name="T74" fmla="*/ 165 w 1191"/>
                <a:gd name="T75" fmla="*/ 40 h 864"/>
                <a:gd name="T76" fmla="*/ 182 w 1191"/>
                <a:gd name="T77" fmla="*/ 27 h 864"/>
                <a:gd name="T78" fmla="*/ 200 w 1191"/>
                <a:gd name="T79" fmla="*/ 19 h 864"/>
                <a:gd name="T80" fmla="*/ 217 w 1191"/>
                <a:gd name="T81" fmla="*/ 9 h 864"/>
                <a:gd name="T82" fmla="*/ 244 w 1191"/>
                <a:gd name="T83" fmla="*/ 5 h 864"/>
                <a:gd name="T84" fmla="*/ 260 w 1191"/>
                <a:gd name="T85" fmla="*/ 18 h 864"/>
                <a:gd name="T86" fmla="*/ 252 w 1191"/>
                <a:gd name="T87" fmla="*/ 54 h 864"/>
                <a:gd name="T88" fmla="*/ 274 w 1191"/>
                <a:gd name="T89" fmla="*/ 71 h 864"/>
                <a:gd name="T90" fmla="*/ 298 w 1191"/>
                <a:gd name="T91" fmla="*/ 81 h 864"/>
                <a:gd name="T92" fmla="*/ 282 w 1191"/>
                <a:gd name="T93" fmla="*/ 108 h 864"/>
                <a:gd name="T94" fmla="*/ 260 w 1191"/>
                <a:gd name="T95" fmla="*/ 161 h 864"/>
                <a:gd name="T96" fmla="*/ 248 w 1191"/>
                <a:gd name="T97" fmla="*/ 182 h 864"/>
                <a:gd name="T98" fmla="*/ 225 w 1191"/>
                <a:gd name="T99" fmla="*/ 197 h 86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191"/>
                <a:gd name="T151" fmla="*/ 0 h 864"/>
                <a:gd name="T152" fmla="*/ 1191 w 1191"/>
                <a:gd name="T153" fmla="*/ 864 h 864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191" h="864">
                  <a:moveTo>
                    <a:pt x="866" y="835"/>
                  </a:moveTo>
                  <a:lnTo>
                    <a:pt x="834" y="815"/>
                  </a:lnTo>
                  <a:lnTo>
                    <a:pt x="836" y="852"/>
                  </a:lnTo>
                  <a:lnTo>
                    <a:pt x="832" y="852"/>
                  </a:lnTo>
                  <a:lnTo>
                    <a:pt x="821" y="856"/>
                  </a:lnTo>
                  <a:lnTo>
                    <a:pt x="807" y="860"/>
                  </a:lnTo>
                  <a:lnTo>
                    <a:pt x="793" y="864"/>
                  </a:lnTo>
                  <a:lnTo>
                    <a:pt x="783" y="862"/>
                  </a:lnTo>
                  <a:lnTo>
                    <a:pt x="777" y="856"/>
                  </a:lnTo>
                  <a:lnTo>
                    <a:pt x="767" y="849"/>
                  </a:lnTo>
                  <a:lnTo>
                    <a:pt x="758" y="841"/>
                  </a:lnTo>
                  <a:lnTo>
                    <a:pt x="744" y="837"/>
                  </a:lnTo>
                  <a:lnTo>
                    <a:pt x="734" y="837"/>
                  </a:lnTo>
                  <a:lnTo>
                    <a:pt x="726" y="837"/>
                  </a:lnTo>
                  <a:lnTo>
                    <a:pt x="718" y="837"/>
                  </a:lnTo>
                  <a:lnTo>
                    <a:pt x="708" y="831"/>
                  </a:lnTo>
                  <a:lnTo>
                    <a:pt x="701" y="821"/>
                  </a:lnTo>
                  <a:lnTo>
                    <a:pt x="693" y="811"/>
                  </a:lnTo>
                  <a:lnTo>
                    <a:pt x="687" y="801"/>
                  </a:lnTo>
                  <a:lnTo>
                    <a:pt x="681" y="797"/>
                  </a:lnTo>
                  <a:lnTo>
                    <a:pt x="673" y="799"/>
                  </a:lnTo>
                  <a:lnTo>
                    <a:pt x="665" y="811"/>
                  </a:lnTo>
                  <a:lnTo>
                    <a:pt x="657" y="825"/>
                  </a:lnTo>
                  <a:lnTo>
                    <a:pt x="651" y="839"/>
                  </a:lnTo>
                  <a:lnTo>
                    <a:pt x="641" y="847"/>
                  </a:lnTo>
                  <a:lnTo>
                    <a:pt x="632" y="850"/>
                  </a:lnTo>
                  <a:lnTo>
                    <a:pt x="620" y="856"/>
                  </a:lnTo>
                  <a:lnTo>
                    <a:pt x="606" y="860"/>
                  </a:lnTo>
                  <a:lnTo>
                    <a:pt x="592" y="862"/>
                  </a:lnTo>
                  <a:lnTo>
                    <a:pt x="582" y="862"/>
                  </a:lnTo>
                  <a:lnTo>
                    <a:pt x="575" y="854"/>
                  </a:lnTo>
                  <a:lnTo>
                    <a:pt x="569" y="849"/>
                  </a:lnTo>
                  <a:lnTo>
                    <a:pt x="559" y="843"/>
                  </a:lnTo>
                  <a:lnTo>
                    <a:pt x="549" y="843"/>
                  </a:lnTo>
                  <a:lnTo>
                    <a:pt x="539" y="845"/>
                  </a:lnTo>
                  <a:lnTo>
                    <a:pt x="529" y="850"/>
                  </a:lnTo>
                  <a:lnTo>
                    <a:pt x="519" y="854"/>
                  </a:lnTo>
                  <a:lnTo>
                    <a:pt x="508" y="854"/>
                  </a:lnTo>
                  <a:lnTo>
                    <a:pt x="492" y="849"/>
                  </a:lnTo>
                  <a:lnTo>
                    <a:pt x="474" y="837"/>
                  </a:lnTo>
                  <a:lnTo>
                    <a:pt x="458" y="829"/>
                  </a:lnTo>
                  <a:lnTo>
                    <a:pt x="445" y="821"/>
                  </a:lnTo>
                  <a:lnTo>
                    <a:pt x="431" y="811"/>
                  </a:lnTo>
                  <a:lnTo>
                    <a:pt x="417" y="799"/>
                  </a:lnTo>
                  <a:lnTo>
                    <a:pt x="403" y="791"/>
                  </a:lnTo>
                  <a:lnTo>
                    <a:pt x="389" y="784"/>
                  </a:lnTo>
                  <a:lnTo>
                    <a:pt x="382" y="776"/>
                  </a:lnTo>
                  <a:lnTo>
                    <a:pt x="370" y="754"/>
                  </a:lnTo>
                  <a:lnTo>
                    <a:pt x="358" y="732"/>
                  </a:lnTo>
                  <a:lnTo>
                    <a:pt x="352" y="717"/>
                  </a:lnTo>
                  <a:lnTo>
                    <a:pt x="350" y="703"/>
                  </a:lnTo>
                  <a:lnTo>
                    <a:pt x="354" y="691"/>
                  </a:lnTo>
                  <a:lnTo>
                    <a:pt x="358" y="685"/>
                  </a:lnTo>
                  <a:lnTo>
                    <a:pt x="364" y="683"/>
                  </a:lnTo>
                  <a:lnTo>
                    <a:pt x="368" y="681"/>
                  </a:lnTo>
                  <a:lnTo>
                    <a:pt x="372" y="679"/>
                  </a:lnTo>
                  <a:lnTo>
                    <a:pt x="376" y="677"/>
                  </a:lnTo>
                  <a:lnTo>
                    <a:pt x="380" y="673"/>
                  </a:lnTo>
                  <a:lnTo>
                    <a:pt x="382" y="671"/>
                  </a:lnTo>
                  <a:lnTo>
                    <a:pt x="382" y="665"/>
                  </a:lnTo>
                  <a:lnTo>
                    <a:pt x="376" y="654"/>
                  </a:lnTo>
                  <a:lnTo>
                    <a:pt x="364" y="646"/>
                  </a:lnTo>
                  <a:lnTo>
                    <a:pt x="348" y="638"/>
                  </a:lnTo>
                  <a:lnTo>
                    <a:pt x="332" y="636"/>
                  </a:lnTo>
                  <a:lnTo>
                    <a:pt x="323" y="638"/>
                  </a:lnTo>
                  <a:lnTo>
                    <a:pt x="315" y="644"/>
                  </a:lnTo>
                  <a:lnTo>
                    <a:pt x="307" y="650"/>
                  </a:lnTo>
                  <a:lnTo>
                    <a:pt x="301" y="652"/>
                  </a:lnTo>
                  <a:lnTo>
                    <a:pt x="295" y="650"/>
                  </a:lnTo>
                  <a:lnTo>
                    <a:pt x="283" y="636"/>
                  </a:lnTo>
                  <a:lnTo>
                    <a:pt x="273" y="630"/>
                  </a:lnTo>
                  <a:lnTo>
                    <a:pt x="262" y="630"/>
                  </a:lnTo>
                  <a:lnTo>
                    <a:pt x="254" y="636"/>
                  </a:lnTo>
                  <a:lnTo>
                    <a:pt x="246" y="642"/>
                  </a:lnTo>
                  <a:lnTo>
                    <a:pt x="238" y="644"/>
                  </a:lnTo>
                  <a:lnTo>
                    <a:pt x="230" y="640"/>
                  </a:lnTo>
                  <a:lnTo>
                    <a:pt x="220" y="632"/>
                  </a:lnTo>
                  <a:lnTo>
                    <a:pt x="208" y="624"/>
                  </a:lnTo>
                  <a:lnTo>
                    <a:pt x="195" y="614"/>
                  </a:lnTo>
                  <a:lnTo>
                    <a:pt x="185" y="608"/>
                  </a:lnTo>
                  <a:lnTo>
                    <a:pt x="181" y="606"/>
                  </a:lnTo>
                  <a:lnTo>
                    <a:pt x="181" y="593"/>
                  </a:lnTo>
                  <a:lnTo>
                    <a:pt x="210" y="553"/>
                  </a:lnTo>
                  <a:lnTo>
                    <a:pt x="262" y="540"/>
                  </a:lnTo>
                  <a:lnTo>
                    <a:pt x="271" y="467"/>
                  </a:lnTo>
                  <a:lnTo>
                    <a:pt x="248" y="439"/>
                  </a:lnTo>
                  <a:lnTo>
                    <a:pt x="212" y="455"/>
                  </a:lnTo>
                  <a:lnTo>
                    <a:pt x="179" y="435"/>
                  </a:lnTo>
                  <a:lnTo>
                    <a:pt x="147" y="451"/>
                  </a:lnTo>
                  <a:lnTo>
                    <a:pt x="116" y="431"/>
                  </a:lnTo>
                  <a:lnTo>
                    <a:pt x="106" y="390"/>
                  </a:lnTo>
                  <a:lnTo>
                    <a:pt x="57" y="386"/>
                  </a:lnTo>
                  <a:lnTo>
                    <a:pt x="31" y="404"/>
                  </a:lnTo>
                  <a:lnTo>
                    <a:pt x="0" y="349"/>
                  </a:lnTo>
                  <a:lnTo>
                    <a:pt x="51" y="347"/>
                  </a:lnTo>
                  <a:lnTo>
                    <a:pt x="104" y="295"/>
                  </a:lnTo>
                  <a:lnTo>
                    <a:pt x="139" y="292"/>
                  </a:lnTo>
                  <a:lnTo>
                    <a:pt x="195" y="327"/>
                  </a:lnTo>
                  <a:lnTo>
                    <a:pt x="250" y="335"/>
                  </a:lnTo>
                  <a:lnTo>
                    <a:pt x="275" y="309"/>
                  </a:lnTo>
                  <a:lnTo>
                    <a:pt x="279" y="288"/>
                  </a:lnTo>
                  <a:lnTo>
                    <a:pt x="307" y="278"/>
                  </a:lnTo>
                  <a:lnTo>
                    <a:pt x="338" y="248"/>
                  </a:lnTo>
                  <a:lnTo>
                    <a:pt x="386" y="238"/>
                  </a:lnTo>
                  <a:lnTo>
                    <a:pt x="397" y="207"/>
                  </a:lnTo>
                  <a:lnTo>
                    <a:pt x="437" y="181"/>
                  </a:lnTo>
                  <a:lnTo>
                    <a:pt x="458" y="223"/>
                  </a:lnTo>
                  <a:lnTo>
                    <a:pt x="496" y="225"/>
                  </a:lnTo>
                  <a:lnTo>
                    <a:pt x="521" y="248"/>
                  </a:lnTo>
                  <a:lnTo>
                    <a:pt x="567" y="227"/>
                  </a:lnTo>
                  <a:lnTo>
                    <a:pt x="575" y="189"/>
                  </a:lnTo>
                  <a:lnTo>
                    <a:pt x="604" y="173"/>
                  </a:lnTo>
                  <a:lnTo>
                    <a:pt x="641" y="193"/>
                  </a:lnTo>
                  <a:lnTo>
                    <a:pt x="659" y="160"/>
                  </a:lnTo>
                  <a:lnTo>
                    <a:pt x="695" y="160"/>
                  </a:lnTo>
                  <a:lnTo>
                    <a:pt x="693" y="120"/>
                  </a:lnTo>
                  <a:lnTo>
                    <a:pt x="728" y="108"/>
                  </a:lnTo>
                  <a:lnTo>
                    <a:pt x="740" y="122"/>
                  </a:lnTo>
                  <a:lnTo>
                    <a:pt x="765" y="71"/>
                  </a:lnTo>
                  <a:lnTo>
                    <a:pt x="797" y="73"/>
                  </a:lnTo>
                  <a:lnTo>
                    <a:pt x="825" y="77"/>
                  </a:lnTo>
                  <a:lnTo>
                    <a:pt x="840" y="30"/>
                  </a:lnTo>
                  <a:lnTo>
                    <a:pt x="868" y="36"/>
                  </a:lnTo>
                  <a:lnTo>
                    <a:pt x="891" y="63"/>
                  </a:lnTo>
                  <a:lnTo>
                    <a:pt x="933" y="6"/>
                  </a:lnTo>
                  <a:lnTo>
                    <a:pt x="974" y="18"/>
                  </a:lnTo>
                  <a:lnTo>
                    <a:pt x="1006" y="0"/>
                  </a:lnTo>
                  <a:lnTo>
                    <a:pt x="1039" y="10"/>
                  </a:lnTo>
                  <a:lnTo>
                    <a:pt x="1039" y="69"/>
                  </a:lnTo>
                  <a:lnTo>
                    <a:pt x="1065" y="89"/>
                  </a:lnTo>
                  <a:lnTo>
                    <a:pt x="1059" y="154"/>
                  </a:lnTo>
                  <a:lnTo>
                    <a:pt x="1006" y="215"/>
                  </a:lnTo>
                  <a:lnTo>
                    <a:pt x="1080" y="209"/>
                  </a:lnTo>
                  <a:lnTo>
                    <a:pt x="1096" y="234"/>
                  </a:lnTo>
                  <a:lnTo>
                    <a:pt x="1096" y="284"/>
                  </a:lnTo>
                  <a:lnTo>
                    <a:pt x="1134" y="258"/>
                  </a:lnTo>
                  <a:lnTo>
                    <a:pt x="1169" y="258"/>
                  </a:lnTo>
                  <a:lnTo>
                    <a:pt x="1191" y="321"/>
                  </a:lnTo>
                  <a:lnTo>
                    <a:pt x="1163" y="351"/>
                  </a:lnTo>
                  <a:lnTo>
                    <a:pt x="1167" y="408"/>
                  </a:lnTo>
                  <a:lnTo>
                    <a:pt x="1128" y="431"/>
                  </a:lnTo>
                  <a:lnTo>
                    <a:pt x="1104" y="504"/>
                  </a:lnTo>
                  <a:lnTo>
                    <a:pt x="1110" y="579"/>
                  </a:lnTo>
                  <a:lnTo>
                    <a:pt x="1039" y="642"/>
                  </a:lnTo>
                  <a:lnTo>
                    <a:pt x="1013" y="654"/>
                  </a:lnTo>
                  <a:lnTo>
                    <a:pt x="1013" y="713"/>
                  </a:lnTo>
                  <a:lnTo>
                    <a:pt x="990" y="728"/>
                  </a:lnTo>
                  <a:lnTo>
                    <a:pt x="943" y="738"/>
                  </a:lnTo>
                  <a:lnTo>
                    <a:pt x="937" y="776"/>
                  </a:lnTo>
                  <a:lnTo>
                    <a:pt x="899" y="788"/>
                  </a:lnTo>
                  <a:lnTo>
                    <a:pt x="866" y="835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799"/>
            </a:p>
          </p:txBody>
        </p:sp>
        <p:sp>
          <p:nvSpPr>
            <p:cNvPr id="35" name="Freeform 74"/>
            <p:cNvSpPr/>
            <p:nvPr/>
          </p:nvSpPr>
          <p:spPr bwMode="gray">
            <a:xfrm>
              <a:off x="2755" y="3269"/>
              <a:ext cx="596" cy="432"/>
            </a:xfrm>
            <a:custGeom>
              <a:avLst/>
              <a:gdLst>
                <a:gd name="T0" fmla="*/ 209 w 1191"/>
                <a:gd name="T1" fmla="*/ 213 h 864"/>
                <a:gd name="T2" fmla="*/ 202 w 1191"/>
                <a:gd name="T3" fmla="*/ 215 h 864"/>
                <a:gd name="T4" fmla="*/ 195 w 1191"/>
                <a:gd name="T5" fmla="*/ 214 h 864"/>
                <a:gd name="T6" fmla="*/ 186 w 1191"/>
                <a:gd name="T7" fmla="*/ 210 h 864"/>
                <a:gd name="T8" fmla="*/ 180 w 1191"/>
                <a:gd name="T9" fmla="*/ 210 h 864"/>
                <a:gd name="T10" fmla="*/ 174 w 1191"/>
                <a:gd name="T11" fmla="*/ 203 h 864"/>
                <a:gd name="T12" fmla="*/ 169 w 1191"/>
                <a:gd name="T13" fmla="*/ 200 h 864"/>
                <a:gd name="T14" fmla="*/ 163 w 1191"/>
                <a:gd name="T15" fmla="*/ 210 h 864"/>
                <a:gd name="T16" fmla="*/ 155 w 1191"/>
                <a:gd name="T17" fmla="*/ 214 h 864"/>
                <a:gd name="T18" fmla="*/ 146 w 1191"/>
                <a:gd name="T19" fmla="*/ 216 h 864"/>
                <a:gd name="T20" fmla="*/ 140 w 1191"/>
                <a:gd name="T21" fmla="*/ 211 h 864"/>
                <a:gd name="T22" fmla="*/ 133 w 1191"/>
                <a:gd name="T23" fmla="*/ 213 h 864"/>
                <a:gd name="T24" fmla="*/ 123 w 1191"/>
                <a:gd name="T25" fmla="*/ 213 h 864"/>
                <a:gd name="T26" fmla="*/ 112 w 1191"/>
                <a:gd name="T27" fmla="*/ 206 h 864"/>
                <a:gd name="T28" fmla="*/ 101 w 1191"/>
                <a:gd name="T29" fmla="*/ 198 h 864"/>
                <a:gd name="T30" fmla="*/ 93 w 1191"/>
                <a:gd name="T31" fmla="*/ 189 h 864"/>
                <a:gd name="T32" fmla="*/ 88 w 1191"/>
                <a:gd name="T33" fmla="*/ 176 h 864"/>
                <a:gd name="T34" fmla="*/ 91 w 1191"/>
                <a:gd name="T35" fmla="*/ 171 h 864"/>
                <a:gd name="T36" fmla="*/ 94 w 1191"/>
                <a:gd name="T37" fmla="*/ 170 h 864"/>
                <a:gd name="T38" fmla="*/ 96 w 1191"/>
                <a:gd name="T39" fmla="*/ 167 h 864"/>
                <a:gd name="T40" fmla="*/ 87 w 1191"/>
                <a:gd name="T41" fmla="*/ 160 h 864"/>
                <a:gd name="T42" fmla="*/ 79 w 1191"/>
                <a:gd name="T43" fmla="*/ 161 h 864"/>
                <a:gd name="T44" fmla="*/ 74 w 1191"/>
                <a:gd name="T45" fmla="*/ 163 h 864"/>
                <a:gd name="T46" fmla="*/ 66 w 1191"/>
                <a:gd name="T47" fmla="*/ 158 h 864"/>
                <a:gd name="T48" fmla="*/ 60 w 1191"/>
                <a:gd name="T49" fmla="*/ 161 h 864"/>
                <a:gd name="T50" fmla="*/ 52 w 1191"/>
                <a:gd name="T51" fmla="*/ 156 h 864"/>
                <a:gd name="T52" fmla="*/ 46 w 1191"/>
                <a:gd name="T53" fmla="*/ 152 h 864"/>
                <a:gd name="T54" fmla="*/ 66 w 1191"/>
                <a:gd name="T55" fmla="*/ 135 h 864"/>
                <a:gd name="T56" fmla="*/ 53 w 1191"/>
                <a:gd name="T57" fmla="*/ 114 h 864"/>
                <a:gd name="T58" fmla="*/ 29 w 1191"/>
                <a:gd name="T59" fmla="*/ 108 h 864"/>
                <a:gd name="T60" fmla="*/ 8 w 1191"/>
                <a:gd name="T61" fmla="*/ 101 h 864"/>
                <a:gd name="T62" fmla="*/ 26 w 1191"/>
                <a:gd name="T63" fmla="*/ 74 h 864"/>
                <a:gd name="T64" fmla="*/ 63 w 1191"/>
                <a:gd name="T65" fmla="*/ 84 h 864"/>
                <a:gd name="T66" fmla="*/ 77 w 1191"/>
                <a:gd name="T67" fmla="*/ 70 h 864"/>
                <a:gd name="T68" fmla="*/ 100 w 1191"/>
                <a:gd name="T69" fmla="*/ 52 h 864"/>
                <a:gd name="T70" fmla="*/ 124 w 1191"/>
                <a:gd name="T71" fmla="*/ 56 h 864"/>
                <a:gd name="T72" fmla="*/ 144 w 1191"/>
                <a:gd name="T73" fmla="*/ 48 h 864"/>
                <a:gd name="T74" fmla="*/ 165 w 1191"/>
                <a:gd name="T75" fmla="*/ 40 h 864"/>
                <a:gd name="T76" fmla="*/ 182 w 1191"/>
                <a:gd name="T77" fmla="*/ 27 h 864"/>
                <a:gd name="T78" fmla="*/ 200 w 1191"/>
                <a:gd name="T79" fmla="*/ 19 h 864"/>
                <a:gd name="T80" fmla="*/ 217 w 1191"/>
                <a:gd name="T81" fmla="*/ 9 h 864"/>
                <a:gd name="T82" fmla="*/ 244 w 1191"/>
                <a:gd name="T83" fmla="*/ 5 h 864"/>
                <a:gd name="T84" fmla="*/ 260 w 1191"/>
                <a:gd name="T85" fmla="*/ 18 h 864"/>
                <a:gd name="T86" fmla="*/ 252 w 1191"/>
                <a:gd name="T87" fmla="*/ 54 h 864"/>
                <a:gd name="T88" fmla="*/ 274 w 1191"/>
                <a:gd name="T89" fmla="*/ 71 h 864"/>
                <a:gd name="T90" fmla="*/ 298 w 1191"/>
                <a:gd name="T91" fmla="*/ 81 h 864"/>
                <a:gd name="T92" fmla="*/ 282 w 1191"/>
                <a:gd name="T93" fmla="*/ 108 h 864"/>
                <a:gd name="T94" fmla="*/ 260 w 1191"/>
                <a:gd name="T95" fmla="*/ 161 h 864"/>
                <a:gd name="T96" fmla="*/ 248 w 1191"/>
                <a:gd name="T97" fmla="*/ 182 h 864"/>
                <a:gd name="T98" fmla="*/ 225 w 1191"/>
                <a:gd name="T99" fmla="*/ 197 h 86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191"/>
                <a:gd name="T151" fmla="*/ 0 h 864"/>
                <a:gd name="T152" fmla="*/ 1191 w 1191"/>
                <a:gd name="T153" fmla="*/ 864 h 864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191" h="864">
                  <a:moveTo>
                    <a:pt x="866" y="835"/>
                  </a:moveTo>
                  <a:lnTo>
                    <a:pt x="834" y="815"/>
                  </a:lnTo>
                  <a:lnTo>
                    <a:pt x="836" y="852"/>
                  </a:lnTo>
                  <a:lnTo>
                    <a:pt x="832" y="852"/>
                  </a:lnTo>
                  <a:lnTo>
                    <a:pt x="821" y="856"/>
                  </a:lnTo>
                  <a:lnTo>
                    <a:pt x="807" y="860"/>
                  </a:lnTo>
                  <a:lnTo>
                    <a:pt x="793" y="864"/>
                  </a:lnTo>
                  <a:lnTo>
                    <a:pt x="783" y="862"/>
                  </a:lnTo>
                  <a:lnTo>
                    <a:pt x="777" y="856"/>
                  </a:lnTo>
                  <a:lnTo>
                    <a:pt x="767" y="849"/>
                  </a:lnTo>
                  <a:lnTo>
                    <a:pt x="758" y="841"/>
                  </a:lnTo>
                  <a:lnTo>
                    <a:pt x="744" y="837"/>
                  </a:lnTo>
                  <a:lnTo>
                    <a:pt x="734" y="837"/>
                  </a:lnTo>
                  <a:lnTo>
                    <a:pt x="726" y="837"/>
                  </a:lnTo>
                  <a:lnTo>
                    <a:pt x="718" y="837"/>
                  </a:lnTo>
                  <a:lnTo>
                    <a:pt x="708" y="831"/>
                  </a:lnTo>
                  <a:lnTo>
                    <a:pt x="701" y="821"/>
                  </a:lnTo>
                  <a:lnTo>
                    <a:pt x="693" y="811"/>
                  </a:lnTo>
                  <a:lnTo>
                    <a:pt x="687" y="801"/>
                  </a:lnTo>
                  <a:lnTo>
                    <a:pt x="681" y="797"/>
                  </a:lnTo>
                  <a:lnTo>
                    <a:pt x="673" y="799"/>
                  </a:lnTo>
                  <a:lnTo>
                    <a:pt x="665" y="811"/>
                  </a:lnTo>
                  <a:lnTo>
                    <a:pt x="657" y="825"/>
                  </a:lnTo>
                  <a:lnTo>
                    <a:pt x="651" y="839"/>
                  </a:lnTo>
                  <a:lnTo>
                    <a:pt x="641" y="847"/>
                  </a:lnTo>
                  <a:lnTo>
                    <a:pt x="632" y="850"/>
                  </a:lnTo>
                  <a:lnTo>
                    <a:pt x="620" y="856"/>
                  </a:lnTo>
                  <a:lnTo>
                    <a:pt x="606" y="860"/>
                  </a:lnTo>
                  <a:lnTo>
                    <a:pt x="592" y="862"/>
                  </a:lnTo>
                  <a:lnTo>
                    <a:pt x="582" y="862"/>
                  </a:lnTo>
                  <a:lnTo>
                    <a:pt x="575" y="854"/>
                  </a:lnTo>
                  <a:lnTo>
                    <a:pt x="569" y="849"/>
                  </a:lnTo>
                  <a:lnTo>
                    <a:pt x="559" y="843"/>
                  </a:lnTo>
                  <a:lnTo>
                    <a:pt x="549" y="843"/>
                  </a:lnTo>
                  <a:lnTo>
                    <a:pt x="539" y="845"/>
                  </a:lnTo>
                  <a:lnTo>
                    <a:pt x="529" y="850"/>
                  </a:lnTo>
                  <a:lnTo>
                    <a:pt x="519" y="854"/>
                  </a:lnTo>
                  <a:lnTo>
                    <a:pt x="508" y="854"/>
                  </a:lnTo>
                  <a:lnTo>
                    <a:pt x="492" y="849"/>
                  </a:lnTo>
                  <a:lnTo>
                    <a:pt x="474" y="837"/>
                  </a:lnTo>
                  <a:lnTo>
                    <a:pt x="458" y="829"/>
                  </a:lnTo>
                  <a:lnTo>
                    <a:pt x="445" y="821"/>
                  </a:lnTo>
                  <a:lnTo>
                    <a:pt x="431" y="811"/>
                  </a:lnTo>
                  <a:lnTo>
                    <a:pt x="417" y="799"/>
                  </a:lnTo>
                  <a:lnTo>
                    <a:pt x="403" y="791"/>
                  </a:lnTo>
                  <a:lnTo>
                    <a:pt x="389" y="784"/>
                  </a:lnTo>
                  <a:lnTo>
                    <a:pt x="382" y="776"/>
                  </a:lnTo>
                  <a:lnTo>
                    <a:pt x="370" y="754"/>
                  </a:lnTo>
                  <a:lnTo>
                    <a:pt x="358" y="732"/>
                  </a:lnTo>
                  <a:lnTo>
                    <a:pt x="352" y="717"/>
                  </a:lnTo>
                  <a:lnTo>
                    <a:pt x="350" y="703"/>
                  </a:lnTo>
                  <a:lnTo>
                    <a:pt x="354" y="691"/>
                  </a:lnTo>
                  <a:lnTo>
                    <a:pt x="358" y="685"/>
                  </a:lnTo>
                  <a:lnTo>
                    <a:pt x="364" y="683"/>
                  </a:lnTo>
                  <a:lnTo>
                    <a:pt x="368" y="681"/>
                  </a:lnTo>
                  <a:lnTo>
                    <a:pt x="372" y="679"/>
                  </a:lnTo>
                  <a:lnTo>
                    <a:pt x="376" y="677"/>
                  </a:lnTo>
                  <a:lnTo>
                    <a:pt x="380" y="673"/>
                  </a:lnTo>
                  <a:lnTo>
                    <a:pt x="382" y="671"/>
                  </a:lnTo>
                  <a:lnTo>
                    <a:pt x="382" y="665"/>
                  </a:lnTo>
                  <a:lnTo>
                    <a:pt x="376" y="654"/>
                  </a:lnTo>
                  <a:lnTo>
                    <a:pt x="364" y="646"/>
                  </a:lnTo>
                  <a:lnTo>
                    <a:pt x="348" y="638"/>
                  </a:lnTo>
                  <a:lnTo>
                    <a:pt x="332" y="636"/>
                  </a:lnTo>
                  <a:lnTo>
                    <a:pt x="323" y="638"/>
                  </a:lnTo>
                  <a:lnTo>
                    <a:pt x="315" y="644"/>
                  </a:lnTo>
                  <a:lnTo>
                    <a:pt x="307" y="650"/>
                  </a:lnTo>
                  <a:lnTo>
                    <a:pt x="301" y="652"/>
                  </a:lnTo>
                  <a:lnTo>
                    <a:pt x="295" y="650"/>
                  </a:lnTo>
                  <a:lnTo>
                    <a:pt x="283" y="636"/>
                  </a:lnTo>
                  <a:lnTo>
                    <a:pt x="273" y="630"/>
                  </a:lnTo>
                  <a:lnTo>
                    <a:pt x="262" y="630"/>
                  </a:lnTo>
                  <a:lnTo>
                    <a:pt x="254" y="636"/>
                  </a:lnTo>
                  <a:lnTo>
                    <a:pt x="246" y="642"/>
                  </a:lnTo>
                  <a:lnTo>
                    <a:pt x="238" y="644"/>
                  </a:lnTo>
                  <a:lnTo>
                    <a:pt x="230" y="640"/>
                  </a:lnTo>
                  <a:lnTo>
                    <a:pt x="220" y="632"/>
                  </a:lnTo>
                  <a:lnTo>
                    <a:pt x="208" y="624"/>
                  </a:lnTo>
                  <a:lnTo>
                    <a:pt x="195" y="614"/>
                  </a:lnTo>
                  <a:lnTo>
                    <a:pt x="185" y="608"/>
                  </a:lnTo>
                  <a:lnTo>
                    <a:pt x="181" y="606"/>
                  </a:lnTo>
                  <a:lnTo>
                    <a:pt x="181" y="593"/>
                  </a:lnTo>
                  <a:lnTo>
                    <a:pt x="210" y="553"/>
                  </a:lnTo>
                  <a:lnTo>
                    <a:pt x="262" y="540"/>
                  </a:lnTo>
                  <a:lnTo>
                    <a:pt x="271" y="467"/>
                  </a:lnTo>
                  <a:lnTo>
                    <a:pt x="248" y="439"/>
                  </a:lnTo>
                  <a:lnTo>
                    <a:pt x="212" y="455"/>
                  </a:lnTo>
                  <a:lnTo>
                    <a:pt x="179" y="435"/>
                  </a:lnTo>
                  <a:lnTo>
                    <a:pt x="147" y="451"/>
                  </a:lnTo>
                  <a:lnTo>
                    <a:pt x="116" y="431"/>
                  </a:lnTo>
                  <a:lnTo>
                    <a:pt x="106" y="390"/>
                  </a:lnTo>
                  <a:lnTo>
                    <a:pt x="57" y="386"/>
                  </a:lnTo>
                  <a:lnTo>
                    <a:pt x="31" y="404"/>
                  </a:lnTo>
                  <a:lnTo>
                    <a:pt x="0" y="349"/>
                  </a:lnTo>
                  <a:lnTo>
                    <a:pt x="51" y="347"/>
                  </a:lnTo>
                  <a:lnTo>
                    <a:pt x="104" y="295"/>
                  </a:lnTo>
                  <a:lnTo>
                    <a:pt x="139" y="292"/>
                  </a:lnTo>
                  <a:lnTo>
                    <a:pt x="195" y="327"/>
                  </a:lnTo>
                  <a:lnTo>
                    <a:pt x="250" y="335"/>
                  </a:lnTo>
                  <a:lnTo>
                    <a:pt x="275" y="309"/>
                  </a:lnTo>
                  <a:lnTo>
                    <a:pt x="279" y="288"/>
                  </a:lnTo>
                  <a:lnTo>
                    <a:pt x="307" y="278"/>
                  </a:lnTo>
                  <a:lnTo>
                    <a:pt x="338" y="248"/>
                  </a:lnTo>
                  <a:lnTo>
                    <a:pt x="386" y="238"/>
                  </a:lnTo>
                  <a:lnTo>
                    <a:pt x="397" y="207"/>
                  </a:lnTo>
                  <a:lnTo>
                    <a:pt x="437" y="181"/>
                  </a:lnTo>
                  <a:lnTo>
                    <a:pt x="458" y="223"/>
                  </a:lnTo>
                  <a:lnTo>
                    <a:pt x="496" y="225"/>
                  </a:lnTo>
                  <a:lnTo>
                    <a:pt x="521" y="248"/>
                  </a:lnTo>
                  <a:lnTo>
                    <a:pt x="567" y="227"/>
                  </a:lnTo>
                  <a:lnTo>
                    <a:pt x="575" y="189"/>
                  </a:lnTo>
                  <a:lnTo>
                    <a:pt x="604" y="173"/>
                  </a:lnTo>
                  <a:lnTo>
                    <a:pt x="641" y="193"/>
                  </a:lnTo>
                  <a:lnTo>
                    <a:pt x="659" y="160"/>
                  </a:lnTo>
                  <a:lnTo>
                    <a:pt x="695" y="160"/>
                  </a:lnTo>
                  <a:lnTo>
                    <a:pt x="693" y="120"/>
                  </a:lnTo>
                  <a:lnTo>
                    <a:pt x="728" y="108"/>
                  </a:lnTo>
                  <a:lnTo>
                    <a:pt x="740" y="122"/>
                  </a:lnTo>
                  <a:lnTo>
                    <a:pt x="765" y="71"/>
                  </a:lnTo>
                  <a:lnTo>
                    <a:pt x="797" y="73"/>
                  </a:lnTo>
                  <a:lnTo>
                    <a:pt x="825" y="77"/>
                  </a:lnTo>
                  <a:lnTo>
                    <a:pt x="840" y="30"/>
                  </a:lnTo>
                  <a:lnTo>
                    <a:pt x="868" y="36"/>
                  </a:lnTo>
                  <a:lnTo>
                    <a:pt x="891" y="63"/>
                  </a:lnTo>
                  <a:lnTo>
                    <a:pt x="933" y="6"/>
                  </a:lnTo>
                  <a:lnTo>
                    <a:pt x="974" y="18"/>
                  </a:lnTo>
                  <a:lnTo>
                    <a:pt x="1006" y="0"/>
                  </a:lnTo>
                  <a:lnTo>
                    <a:pt x="1039" y="10"/>
                  </a:lnTo>
                  <a:lnTo>
                    <a:pt x="1039" y="69"/>
                  </a:lnTo>
                  <a:lnTo>
                    <a:pt x="1065" y="89"/>
                  </a:lnTo>
                  <a:lnTo>
                    <a:pt x="1059" y="154"/>
                  </a:lnTo>
                  <a:lnTo>
                    <a:pt x="1006" y="215"/>
                  </a:lnTo>
                  <a:lnTo>
                    <a:pt x="1080" y="209"/>
                  </a:lnTo>
                  <a:lnTo>
                    <a:pt x="1096" y="234"/>
                  </a:lnTo>
                  <a:lnTo>
                    <a:pt x="1096" y="284"/>
                  </a:lnTo>
                  <a:lnTo>
                    <a:pt x="1134" y="258"/>
                  </a:lnTo>
                  <a:lnTo>
                    <a:pt x="1169" y="258"/>
                  </a:lnTo>
                  <a:lnTo>
                    <a:pt x="1191" y="321"/>
                  </a:lnTo>
                  <a:lnTo>
                    <a:pt x="1163" y="351"/>
                  </a:lnTo>
                  <a:lnTo>
                    <a:pt x="1167" y="408"/>
                  </a:lnTo>
                  <a:lnTo>
                    <a:pt x="1128" y="431"/>
                  </a:lnTo>
                  <a:lnTo>
                    <a:pt x="1104" y="504"/>
                  </a:lnTo>
                  <a:lnTo>
                    <a:pt x="1110" y="579"/>
                  </a:lnTo>
                  <a:lnTo>
                    <a:pt x="1039" y="642"/>
                  </a:lnTo>
                  <a:lnTo>
                    <a:pt x="1013" y="654"/>
                  </a:lnTo>
                  <a:lnTo>
                    <a:pt x="1013" y="713"/>
                  </a:lnTo>
                  <a:lnTo>
                    <a:pt x="990" y="728"/>
                  </a:lnTo>
                  <a:lnTo>
                    <a:pt x="943" y="738"/>
                  </a:lnTo>
                  <a:lnTo>
                    <a:pt x="937" y="776"/>
                  </a:lnTo>
                  <a:lnTo>
                    <a:pt x="899" y="788"/>
                  </a:lnTo>
                  <a:lnTo>
                    <a:pt x="866" y="835"/>
                  </a:lnTo>
                </a:path>
              </a:pathLst>
            </a:custGeom>
            <a:grpFill/>
            <a:ln w="6350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799"/>
            </a:p>
          </p:txBody>
        </p:sp>
        <p:sp>
          <p:nvSpPr>
            <p:cNvPr id="36" name="Freeform 75"/>
            <p:cNvSpPr/>
            <p:nvPr/>
          </p:nvSpPr>
          <p:spPr bwMode="gray">
            <a:xfrm>
              <a:off x="3116" y="3813"/>
              <a:ext cx="195" cy="172"/>
            </a:xfrm>
            <a:custGeom>
              <a:avLst/>
              <a:gdLst>
                <a:gd name="T0" fmla="*/ 20 w 392"/>
                <a:gd name="T1" fmla="*/ 19 h 344"/>
                <a:gd name="T2" fmla="*/ 17 w 392"/>
                <a:gd name="T3" fmla="*/ 21 h 344"/>
                <a:gd name="T4" fmla="*/ 11 w 392"/>
                <a:gd name="T5" fmla="*/ 27 h 344"/>
                <a:gd name="T6" fmla="*/ 5 w 392"/>
                <a:gd name="T7" fmla="*/ 35 h 344"/>
                <a:gd name="T8" fmla="*/ 1 w 392"/>
                <a:gd name="T9" fmla="*/ 40 h 344"/>
                <a:gd name="T10" fmla="*/ 0 w 392"/>
                <a:gd name="T11" fmla="*/ 50 h 344"/>
                <a:gd name="T12" fmla="*/ 1 w 392"/>
                <a:gd name="T13" fmla="*/ 63 h 344"/>
                <a:gd name="T14" fmla="*/ 5 w 392"/>
                <a:gd name="T15" fmla="*/ 72 h 344"/>
                <a:gd name="T16" fmla="*/ 12 w 392"/>
                <a:gd name="T17" fmla="*/ 78 h 344"/>
                <a:gd name="T18" fmla="*/ 22 w 392"/>
                <a:gd name="T19" fmla="*/ 80 h 344"/>
                <a:gd name="T20" fmla="*/ 28 w 392"/>
                <a:gd name="T21" fmla="*/ 80 h 344"/>
                <a:gd name="T22" fmla="*/ 33 w 392"/>
                <a:gd name="T23" fmla="*/ 81 h 344"/>
                <a:gd name="T24" fmla="*/ 41 w 392"/>
                <a:gd name="T25" fmla="*/ 86 h 344"/>
                <a:gd name="T26" fmla="*/ 46 w 392"/>
                <a:gd name="T27" fmla="*/ 85 h 344"/>
                <a:gd name="T28" fmla="*/ 49 w 392"/>
                <a:gd name="T29" fmla="*/ 80 h 344"/>
                <a:gd name="T30" fmla="*/ 53 w 392"/>
                <a:gd name="T31" fmla="*/ 74 h 344"/>
                <a:gd name="T32" fmla="*/ 59 w 392"/>
                <a:gd name="T33" fmla="*/ 73 h 344"/>
                <a:gd name="T34" fmla="*/ 64 w 392"/>
                <a:gd name="T35" fmla="*/ 69 h 344"/>
                <a:gd name="T36" fmla="*/ 69 w 392"/>
                <a:gd name="T37" fmla="*/ 63 h 344"/>
                <a:gd name="T38" fmla="*/ 76 w 392"/>
                <a:gd name="T39" fmla="*/ 59 h 344"/>
                <a:gd name="T40" fmla="*/ 79 w 392"/>
                <a:gd name="T41" fmla="*/ 52 h 344"/>
                <a:gd name="T42" fmla="*/ 80 w 392"/>
                <a:gd name="T43" fmla="*/ 43 h 344"/>
                <a:gd name="T44" fmla="*/ 85 w 392"/>
                <a:gd name="T45" fmla="*/ 28 h 344"/>
                <a:gd name="T46" fmla="*/ 90 w 392"/>
                <a:gd name="T47" fmla="*/ 21 h 344"/>
                <a:gd name="T48" fmla="*/ 94 w 392"/>
                <a:gd name="T49" fmla="*/ 19 h 344"/>
                <a:gd name="T50" fmla="*/ 97 w 392"/>
                <a:gd name="T51" fmla="*/ 15 h 344"/>
                <a:gd name="T52" fmla="*/ 97 w 392"/>
                <a:gd name="T53" fmla="*/ 9 h 344"/>
                <a:gd name="T54" fmla="*/ 95 w 392"/>
                <a:gd name="T55" fmla="*/ 3 h 344"/>
                <a:gd name="T56" fmla="*/ 88 w 392"/>
                <a:gd name="T57" fmla="*/ 1 h 344"/>
                <a:gd name="T58" fmla="*/ 75 w 392"/>
                <a:gd name="T59" fmla="*/ 1 h 344"/>
                <a:gd name="T60" fmla="*/ 64 w 392"/>
                <a:gd name="T61" fmla="*/ 3 h 344"/>
                <a:gd name="T62" fmla="*/ 55 w 392"/>
                <a:gd name="T63" fmla="*/ 5 h 344"/>
                <a:gd name="T64" fmla="*/ 45 w 392"/>
                <a:gd name="T65" fmla="*/ 7 h 344"/>
                <a:gd name="T66" fmla="*/ 38 w 392"/>
                <a:gd name="T67" fmla="*/ 8 h 344"/>
                <a:gd name="T68" fmla="*/ 33 w 392"/>
                <a:gd name="T69" fmla="*/ 11 h 344"/>
                <a:gd name="T70" fmla="*/ 28 w 392"/>
                <a:gd name="T71" fmla="*/ 12 h 344"/>
                <a:gd name="T72" fmla="*/ 23 w 392"/>
                <a:gd name="T73" fmla="*/ 12 h 34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392"/>
                <a:gd name="T112" fmla="*/ 0 h 344"/>
                <a:gd name="T113" fmla="*/ 392 w 392"/>
                <a:gd name="T114" fmla="*/ 344 h 344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392" h="344">
                  <a:moveTo>
                    <a:pt x="87" y="51"/>
                  </a:moveTo>
                  <a:lnTo>
                    <a:pt x="83" y="74"/>
                  </a:lnTo>
                  <a:lnTo>
                    <a:pt x="79" y="76"/>
                  </a:lnTo>
                  <a:lnTo>
                    <a:pt x="71" y="84"/>
                  </a:lnTo>
                  <a:lnTo>
                    <a:pt x="59" y="96"/>
                  </a:lnTo>
                  <a:lnTo>
                    <a:pt x="45" y="108"/>
                  </a:lnTo>
                  <a:lnTo>
                    <a:pt x="32" y="124"/>
                  </a:lnTo>
                  <a:lnTo>
                    <a:pt x="20" y="137"/>
                  </a:lnTo>
                  <a:lnTo>
                    <a:pt x="10" y="149"/>
                  </a:lnTo>
                  <a:lnTo>
                    <a:pt x="4" y="159"/>
                  </a:lnTo>
                  <a:lnTo>
                    <a:pt x="0" y="175"/>
                  </a:lnTo>
                  <a:lnTo>
                    <a:pt x="0" y="200"/>
                  </a:lnTo>
                  <a:lnTo>
                    <a:pt x="2" y="228"/>
                  </a:lnTo>
                  <a:lnTo>
                    <a:pt x="6" y="254"/>
                  </a:lnTo>
                  <a:lnTo>
                    <a:pt x="12" y="271"/>
                  </a:lnTo>
                  <a:lnTo>
                    <a:pt x="22" y="287"/>
                  </a:lnTo>
                  <a:lnTo>
                    <a:pt x="36" y="299"/>
                  </a:lnTo>
                  <a:lnTo>
                    <a:pt x="51" y="309"/>
                  </a:lnTo>
                  <a:lnTo>
                    <a:pt x="73" y="317"/>
                  </a:lnTo>
                  <a:lnTo>
                    <a:pt x="91" y="318"/>
                  </a:lnTo>
                  <a:lnTo>
                    <a:pt x="103" y="318"/>
                  </a:lnTo>
                  <a:lnTo>
                    <a:pt x="112" y="318"/>
                  </a:lnTo>
                  <a:lnTo>
                    <a:pt x="122" y="318"/>
                  </a:lnTo>
                  <a:lnTo>
                    <a:pt x="134" y="324"/>
                  </a:lnTo>
                  <a:lnTo>
                    <a:pt x="152" y="334"/>
                  </a:lnTo>
                  <a:lnTo>
                    <a:pt x="164" y="342"/>
                  </a:lnTo>
                  <a:lnTo>
                    <a:pt x="175" y="344"/>
                  </a:lnTo>
                  <a:lnTo>
                    <a:pt x="185" y="338"/>
                  </a:lnTo>
                  <a:lnTo>
                    <a:pt x="193" y="328"/>
                  </a:lnTo>
                  <a:lnTo>
                    <a:pt x="199" y="317"/>
                  </a:lnTo>
                  <a:lnTo>
                    <a:pt x="205" y="305"/>
                  </a:lnTo>
                  <a:lnTo>
                    <a:pt x="213" y="295"/>
                  </a:lnTo>
                  <a:lnTo>
                    <a:pt x="225" y="293"/>
                  </a:lnTo>
                  <a:lnTo>
                    <a:pt x="240" y="289"/>
                  </a:lnTo>
                  <a:lnTo>
                    <a:pt x="252" y="283"/>
                  </a:lnTo>
                  <a:lnTo>
                    <a:pt x="260" y="275"/>
                  </a:lnTo>
                  <a:lnTo>
                    <a:pt x="268" y="263"/>
                  </a:lnTo>
                  <a:lnTo>
                    <a:pt x="280" y="252"/>
                  </a:lnTo>
                  <a:lnTo>
                    <a:pt x="292" y="246"/>
                  </a:lnTo>
                  <a:lnTo>
                    <a:pt x="305" y="238"/>
                  </a:lnTo>
                  <a:lnTo>
                    <a:pt x="315" y="224"/>
                  </a:lnTo>
                  <a:lnTo>
                    <a:pt x="319" y="208"/>
                  </a:lnTo>
                  <a:lnTo>
                    <a:pt x="321" y="189"/>
                  </a:lnTo>
                  <a:lnTo>
                    <a:pt x="323" y="169"/>
                  </a:lnTo>
                  <a:lnTo>
                    <a:pt x="331" y="139"/>
                  </a:lnTo>
                  <a:lnTo>
                    <a:pt x="343" y="112"/>
                  </a:lnTo>
                  <a:lnTo>
                    <a:pt x="355" y="92"/>
                  </a:lnTo>
                  <a:lnTo>
                    <a:pt x="362" y="84"/>
                  </a:lnTo>
                  <a:lnTo>
                    <a:pt x="372" y="80"/>
                  </a:lnTo>
                  <a:lnTo>
                    <a:pt x="380" y="76"/>
                  </a:lnTo>
                  <a:lnTo>
                    <a:pt x="388" y="70"/>
                  </a:lnTo>
                  <a:lnTo>
                    <a:pt x="392" y="61"/>
                  </a:lnTo>
                  <a:lnTo>
                    <a:pt x="392" y="51"/>
                  </a:lnTo>
                  <a:lnTo>
                    <a:pt x="390" y="35"/>
                  </a:lnTo>
                  <a:lnTo>
                    <a:pt x="390" y="23"/>
                  </a:lnTo>
                  <a:lnTo>
                    <a:pt x="384" y="13"/>
                  </a:lnTo>
                  <a:lnTo>
                    <a:pt x="374" y="8"/>
                  </a:lnTo>
                  <a:lnTo>
                    <a:pt x="356" y="2"/>
                  </a:lnTo>
                  <a:lnTo>
                    <a:pt x="327" y="0"/>
                  </a:lnTo>
                  <a:lnTo>
                    <a:pt x="301" y="4"/>
                  </a:lnTo>
                  <a:lnTo>
                    <a:pt x="280" y="9"/>
                  </a:lnTo>
                  <a:lnTo>
                    <a:pt x="260" y="13"/>
                  </a:lnTo>
                  <a:lnTo>
                    <a:pt x="240" y="15"/>
                  </a:lnTo>
                  <a:lnTo>
                    <a:pt x="221" y="21"/>
                  </a:lnTo>
                  <a:lnTo>
                    <a:pt x="201" y="27"/>
                  </a:lnTo>
                  <a:lnTo>
                    <a:pt x="181" y="27"/>
                  </a:lnTo>
                  <a:lnTo>
                    <a:pt x="166" y="27"/>
                  </a:lnTo>
                  <a:lnTo>
                    <a:pt x="154" y="31"/>
                  </a:lnTo>
                  <a:lnTo>
                    <a:pt x="142" y="39"/>
                  </a:lnTo>
                  <a:lnTo>
                    <a:pt x="134" y="45"/>
                  </a:lnTo>
                  <a:lnTo>
                    <a:pt x="126" y="49"/>
                  </a:lnTo>
                  <a:lnTo>
                    <a:pt x="114" y="49"/>
                  </a:lnTo>
                  <a:lnTo>
                    <a:pt x="103" y="49"/>
                  </a:lnTo>
                  <a:lnTo>
                    <a:pt x="93" y="49"/>
                  </a:lnTo>
                  <a:lnTo>
                    <a:pt x="87" y="51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799"/>
            </a:p>
          </p:txBody>
        </p:sp>
        <p:sp>
          <p:nvSpPr>
            <p:cNvPr id="37" name="Freeform 76"/>
            <p:cNvSpPr/>
            <p:nvPr/>
          </p:nvSpPr>
          <p:spPr bwMode="gray">
            <a:xfrm>
              <a:off x="3116" y="3813"/>
              <a:ext cx="195" cy="172"/>
            </a:xfrm>
            <a:custGeom>
              <a:avLst/>
              <a:gdLst>
                <a:gd name="T0" fmla="*/ 20 w 392"/>
                <a:gd name="T1" fmla="*/ 19 h 344"/>
                <a:gd name="T2" fmla="*/ 17 w 392"/>
                <a:gd name="T3" fmla="*/ 21 h 344"/>
                <a:gd name="T4" fmla="*/ 11 w 392"/>
                <a:gd name="T5" fmla="*/ 27 h 344"/>
                <a:gd name="T6" fmla="*/ 5 w 392"/>
                <a:gd name="T7" fmla="*/ 35 h 344"/>
                <a:gd name="T8" fmla="*/ 1 w 392"/>
                <a:gd name="T9" fmla="*/ 40 h 344"/>
                <a:gd name="T10" fmla="*/ 0 w 392"/>
                <a:gd name="T11" fmla="*/ 50 h 344"/>
                <a:gd name="T12" fmla="*/ 1 w 392"/>
                <a:gd name="T13" fmla="*/ 63 h 344"/>
                <a:gd name="T14" fmla="*/ 5 w 392"/>
                <a:gd name="T15" fmla="*/ 72 h 344"/>
                <a:gd name="T16" fmla="*/ 12 w 392"/>
                <a:gd name="T17" fmla="*/ 78 h 344"/>
                <a:gd name="T18" fmla="*/ 22 w 392"/>
                <a:gd name="T19" fmla="*/ 80 h 344"/>
                <a:gd name="T20" fmla="*/ 28 w 392"/>
                <a:gd name="T21" fmla="*/ 80 h 344"/>
                <a:gd name="T22" fmla="*/ 33 w 392"/>
                <a:gd name="T23" fmla="*/ 81 h 344"/>
                <a:gd name="T24" fmla="*/ 41 w 392"/>
                <a:gd name="T25" fmla="*/ 86 h 344"/>
                <a:gd name="T26" fmla="*/ 46 w 392"/>
                <a:gd name="T27" fmla="*/ 85 h 344"/>
                <a:gd name="T28" fmla="*/ 49 w 392"/>
                <a:gd name="T29" fmla="*/ 80 h 344"/>
                <a:gd name="T30" fmla="*/ 53 w 392"/>
                <a:gd name="T31" fmla="*/ 74 h 344"/>
                <a:gd name="T32" fmla="*/ 59 w 392"/>
                <a:gd name="T33" fmla="*/ 73 h 344"/>
                <a:gd name="T34" fmla="*/ 64 w 392"/>
                <a:gd name="T35" fmla="*/ 69 h 344"/>
                <a:gd name="T36" fmla="*/ 69 w 392"/>
                <a:gd name="T37" fmla="*/ 63 h 344"/>
                <a:gd name="T38" fmla="*/ 76 w 392"/>
                <a:gd name="T39" fmla="*/ 59 h 344"/>
                <a:gd name="T40" fmla="*/ 79 w 392"/>
                <a:gd name="T41" fmla="*/ 52 h 344"/>
                <a:gd name="T42" fmla="*/ 80 w 392"/>
                <a:gd name="T43" fmla="*/ 43 h 344"/>
                <a:gd name="T44" fmla="*/ 85 w 392"/>
                <a:gd name="T45" fmla="*/ 28 h 344"/>
                <a:gd name="T46" fmla="*/ 90 w 392"/>
                <a:gd name="T47" fmla="*/ 21 h 344"/>
                <a:gd name="T48" fmla="*/ 94 w 392"/>
                <a:gd name="T49" fmla="*/ 19 h 344"/>
                <a:gd name="T50" fmla="*/ 97 w 392"/>
                <a:gd name="T51" fmla="*/ 15 h 344"/>
                <a:gd name="T52" fmla="*/ 97 w 392"/>
                <a:gd name="T53" fmla="*/ 9 h 344"/>
                <a:gd name="T54" fmla="*/ 95 w 392"/>
                <a:gd name="T55" fmla="*/ 3 h 344"/>
                <a:gd name="T56" fmla="*/ 88 w 392"/>
                <a:gd name="T57" fmla="*/ 1 h 344"/>
                <a:gd name="T58" fmla="*/ 75 w 392"/>
                <a:gd name="T59" fmla="*/ 1 h 344"/>
                <a:gd name="T60" fmla="*/ 64 w 392"/>
                <a:gd name="T61" fmla="*/ 3 h 344"/>
                <a:gd name="T62" fmla="*/ 55 w 392"/>
                <a:gd name="T63" fmla="*/ 5 h 344"/>
                <a:gd name="T64" fmla="*/ 45 w 392"/>
                <a:gd name="T65" fmla="*/ 7 h 344"/>
                <a:gd name="T66" fmla="*/ 38 w 392"/>
                <a:gd name="T67" fmla="*/ 8 h 344"/>
                <a:gd name="T68" fmla="*/ 33 w 392"/>
                <a:gd name="T69" fmla="*/ 11 h 344"/>
                <a:gd name="T70" fmla="*/ 28 w 392"/>
                <a:gd name="T71" fmla="*/ 12 h 344"/>
                <a:gd name="T72" fmla="*/ 23 w 392"/>
                <a:gd name="T73" fmla="*/ 12 h 34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392"/>
                <a:gd name="T112" fmla="*/ 0 h 344"/>
                <a:gd name="T113" fmla="*/ 392 w 392"/>
                <a:gd name="T114" fmla="*/ 344 h 344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392" h="344">
                  <a:moveTo>
                    <a:pt x="87" y="51"/>
                  </a:moveTo>
                  <a:lnTo>
                    <a:pt x="83" y="74"/>
                  </a:lnTo>
                  <a:lnTo>
                    <a:pt x="79" y="76"/>
                  </a:lnTo>
                  <a:lnTo>
                    <a:pt x="71" y="84"/>
                  </a:lnTo>
                  <a:lnTo>
                    <a:pt x="59" y="96"/>
                  </a:lnTo>
                  <a:lnTo>
                    <a:pt x="45" y="108"/>
                  </a:lnTo>
                  <a:lnTo>
                    <a:pt x="32" y="124"/>
                  </a:lnTo>
                  <a:lnTo>
                    <a:pt x="20" y="137"/>
                  </a:lnTo>
                  <a:lnTo>
                    <a:pt x="10" y="149"/>
                  </a:lnTo>
                  <a:lnTo>
                    <a:pt x="4" y="159"/>
                  </a:lnTo>
                  <a:lnTo>
                    <a:pt x="0" y="175"/>
                  </a:lnTo>
                  <a:lnTo>
                    <a:pt x="0" y="200"/>
                  </a:lnTo>
                  <a:lnTo>
                    <a:pt x="2" y="228"/>
                  </a:lnTo>
                  <a:lnTo>
                    <a:pt x="6" y="254"/>
                  </a:lnTo>
                  <a:lnTo>
                    <a:pt x="12" y="271"/>
                  </a:lnTo>
                  <a:lnTo>
                    <a:pt x="22" y="287"/>
                  </a:lnTo>
                  <a:lnTo>
                    <a:pt x="36" y="299"/>
                  </a:lnTo>
                  <a:lnTo>
                    <a:pt x="51" y="309"/>
                  </a:lnTo>
                  <a:lnTo>
                    <a:pt x="73" y="317"/>
                  </a:lnTo>
                  <a:lnTo>
                    <a:pt x="91" y="318"/>
                  </a:lnTo>
                  <a:lnTo>
                    <a:pt x="103" y="318"/>
                  </a:lnTo>
                  <a:lnTo>
                    <a:pt x="112" y="318"/>
                  </a:lnTo>
                  <a:lnTo>
                    <a:pt x="122" y="318"/>
                  </a:lnTo>
                  <a:lnTo>
                    <a:pt x="134" y="324"/>
                  </a:lnTo>
                  <a:lnTo>
                    <a:pt x="152" y="334"/>
                  </a:lnTo>
                  <a:lnTo>
                    <a:pt x="164" y="342"/>
                  </a:lnTo>
                  <a:lnTo>
                    <a:pt x="175" y="344"/>
                  </a:lnTo>
                  <a:lnTo>
                    <a:pt x="185" y="338"/>
                  </a:lnTo>
                  <a:lnTo>
                    <a:pt x="193" y="328"/>
                  </a:lnTo>
                  <a:lnTo>
                    <a:pt x="199" y="317"/>
                  </a:lnTo>
                  <a:lnTo>
                    <a:pt x="205" y="305"/>
                  </a:lnTo>
                  <a:lnTo>
                    <a:pt x="213" y="295"/>
                  </a:lnTo>
                  <a:lnTo>
                    <a:pt x="225" y="293"/>
                  </a:lnTo>
                  <a:lnTo>
                    <a:pt x="240" y="289"/>
                  </a:lnTo>
                  <a:lnTo>
                    <a:pt x="252" y="283"/>
                  </a:lnTo>
                  <a:lnTo>
                    <a:pt x="260" y="275"/>
                  </a:lnTo>
                  <a:lnTo>
                    <a:pt x="268" y="263"/>
                  </a:lnTo>
                  <a:lnTo>
                    <a:pt x="280" y="252"/>
                  </a:lnTo>
                  <a:lnTo>
                    <a:pt x="292" y="246"/>
                  </a:lnTo>
                  <a:lnTo>
                    <a:pt x="305" y="238"/>
                  </a:lnTo>
                  <a:lnTo>
                    <a:pt x="315" y="224"/>
                  </a:lnTo>
                  <a:lnTo>
                    <a:pt x="319" y="208"/>
                  </a:lnTo>
                  <a:lnTo>
                    <a:pt x="321" y="189"/>
                  </a:lnTo>
                  <a:lnTo>
                    <a:pt x="323" y="169"/>
                  </a:lnTo>
                  <a:lnTo>
                    <a:pt x="331" y="139"/>
                  </a:lnTo>
                  <a:lnTo>
                    <a:pt x="343" y="112"/>
                  </a:lnTo>
                  <a:lnTo>
                    <a:pt x="355" y="92"/>
                  </a:lnTo>
                  <a:lnTo>
                    <a:pt x="362" y="84"/>
                  </a:lnTo>
                  <a:lnTo>
                    <a:pt x="372" y="80"/>
                  </a:lnTo>
                  <a:lnTo>
                    <a:pt x="380" y="76"/>
                  </a:lnTo>
                  <a:lnTo>
                    <a:pt x="388" y="70"/>
                  </a:lnTo>
                  <a:lnTo>
                    <a:pt x="392" y="61"/>
                  </a:lnTo>
                  <a:lnTo>
                    <a:pt x="392" y="51"/>
                  </a:lnTo>
                  <a:lnTo>
                    <a:pt x="390" y="35"/>
                  </a:lnTo>
                  <a:lnTo>
                    <a:pt x="390" y="23"/>
                  </a:lnTo>
                  <a:lnTo>
                    <a:pt x="384" y="13"/>
                  </a:lnTo>
                  <a:lnTo>
                    <a:pt x="374" y="8"/>
                  </a:lnTo>
                  <a:lnTo>
                    <a:pt x="356" y="2"/>
                  </a:lnTo>
                  <a:lnTo>
                    <a:pt x="327" y="0"/>
                  </a:lnTo>
                  <a:lnTo>
                    <a:pt x="301" y="4"/>
                  </a:lnTo>
                  <a:lnTo>
                    <a:pt x="280" y="9"/>
                  </a:lnTo>
                  <a:lnTo>
                    <a:pt x="260" y="13"/>
                  </a:lnTo>
                  <a:lnTo>
                    <a:pt x="240" y="15"/>
                  </a:lnTo>
                  <a:lnTo>
                    <a:pt x="221" y="21"/>
                  </a:lnTo>
                  <a:lnTo>
                    <a:pt x="201" y="27"/>
                  </a:lnTo>
                  <a:lnTo>
                    <a:pt x="181" y="27"/>
                  </a:lnTo>
                  <a:lnTo>
                    <a:pt x="166" y="27"/>
                  </a:lnTo>
                  <a:lnTo>
                    <a:pt x="154" y="31"/>
                  </a:lnTo>
                  <a:lnTo>
                    <a:pt x="142" y="39"/>
                  </a:lnTo>
                  <a:lnTo>
                    <a:pt x="134" y="45"/>
                  </a:lnTo>
                  <a:lnTo>
                    <a:pt x="126" y="49"/>
                  </a:lnTo>
                  <a:lnTo>
                    <a:pt x="114" y="49"/>
                  </a:lnTo>
                  <a:lnTo>
                    <a:pt x="103" y="49"/>
                  </a:lnTo>
                  <a:lnTo>
                    <a:pt x="93" y="49"/>
                  </a:lnTo>
                  <a:lnTo>
                    <a:pt x="87" y="51"/>
                  </a:lnTo>
                </a:path>
              </a:pathLst>
            </a:custGeom>
            <a:grpFill/>
            <a:ln w="6350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799"/>
            </a:p>
          </p:txBody>
        </p:sp>
        <p:sp>
          <p:nvSpPr>
            <p:cNvPr id="38" name="Freeform 77"/>
            <p:cNvSpPr/>
            <p:nvPr/>
          </p:nvSpPr>
          <p:spPr bwMode="gray">
            <a:xfrm>
              <a:off x="3188" y="3319"/>
              <a:ext cx="564" cy="480"/>
            </a:xfrm>
            <a:custGeom>
              <a:avLst/>
              <a:gdLst>
                <a:gd name="T0" fmla="*/ 279 w 1128"/>
                <a:gd name="T1" fmla="*/ 62 h 960"/>
                <a:gd name="T2" fmla="*/ 272 w 1128"/>
                <a:gd name="T3" fmla="*/ 67 h 960"/>
                <a:gd name="T4" fmla="*/ 266 w 1128"/>
                <a:gd name="T5" fmla="*/ 77 h 960"/>
                <a:gd name="T6" fmla="*/ 261 w 1128"/>
                <a:gd name="T7" fmla="*/ 87 h 960"/>
                <a:gd name="T8" fmla="*/ 254 w 1128"/>
                <a:gd name="T9" fmla="*/ 97 h 960"/>
                <a:gd name="T10" fmla="*/ 241 w 1128"/>
                <a:gd name="T11" fmla="*/ 103 h 960"/>
                <a:gd name="T12" fmla="*/ 230 w 1128"/>
                <a:gd name="T13" fmla="*/ 104 h 960"/>
                <a:gd name="T14" fmla="*/ 216 w 1128"/>
                <a:gd name="T15" fmla="*/ 103 h 960"/>
                <a:gd name="T16" fmla="*/ 203 w 1128"/>
                <a:gd name="T17" fmla="*/ 110 h 960"/>
                <a:gd name="T18" fmla="*/ 199 w 1128"/>
                <a:gd name="T19" fmla="*/ 115 h 960"/>
                <a:gd name="T20" fmla="*/ 198 w 1128"/>
                <a:gd name="T21" fmla="*/ 118 h 960"/>
                <a:gd name="T22" fmla="*/ 196 w 1128"/>
                <a:gd name="T23" fmla="*/ 119 h 960"/>
                <a:gd name="T24" fmla="*/ 190 w 1128"/>
                <a:gd name="T25" fmla="*/ 114 h 960"/>
                <a:gd name="T26" fmla="*/ 183 w 1128"/>
                <a:gd name="T27" fmla="*/ 118 h 960"/>
                <a:gd name="T28" fmla="*/ 177 w 1128"/>
                <a:gd name="T29" fmla="*/ 127 h 960"/>
                <a:gd name="T30" fmla="*/ 164 w 1128"/>
                <a:gd name="T31" fmla="*/ 127 h 960"/>
                <a:gd name="T32" fmla="*/ 155 w 1128"/>
                <a:gd name="T33" fmla="*/ 120 h 960"/>
                <a:gd name="T34" fmla="*/ 148 w 1128"/>
                <a:gd name="T35" fmla="*/ 111 h 960"/>
                <a:gd name="T36" fmla="*/ 143 w 1128"/>
                <a:gd name="T37" fmla="*/ 113 h 960"/>
                <a:gd name="T38" fmla="*/ 147 w 1128"/>
                <a:gd name="T39" fmla="*/ 122 h 960"/>
                <a:gd name="T40" fmla="*/ 154 w 1128"/>
                <a:gd name="T41" fmla="*/ 130 h 960"/>
                <a:gd name="T42" fmla="*/ 153 w 1128"/>
                <a:gd name="T43" fmla="*/ 140 h 960"/>
                <a:gd name="T44" fmla="*/ 140 w 1128"/>
                <a:gd name="T45" fmla="*/ 149 h 960"/>
                <a:gd name="T46" fmla="*/ 134 w 1128"/>
                <a:gd name="T47" fmla="*/ 149 h 960"/>
                <a:gd name="T48" fmla="*/ 132 w 1128"/>
                <a:gd name="T49" fmla="*/ 148 h 960"/>
                <a:gd name="T50" fmla="*/ 130 w 1128"/>
                <a:gd name="T51" fmla="*/ 148 h 960"/>
                <a:gd name="T52" fmla="*/ 126 w 1128"/>
                <a:gd name="T53" fmla="*/ 154 h 960"/>
                <a:gd name="T54" fmla="*/ 116 w 1128"/>
                <a:gd name="T55" fmla="*/ 163 h 960"/>
                <a:gd name="T56" fmla="*/ 110 w 1128"/>
                <a:gd name="T57" fmla="*/ 167 h 960"/>
                <a:gd name="T58" fmla="*/ 97 w 1128"/>
                <a:gd name="T59" fmla="*/ 168 h 960"/>
                <a:gd name="T60" fmla="*/ 87 w 1128"/>
                <a:gd name="T61" fmla="*/ 171 h 960"/>
                <a:gd name="T62" fmla="*/ 75 w 1128"/>
                <a:gd name="T63" fmla="*/ 179 h 960"/>
                <a:gd name="T64" fmla="*/ 56 w 1128"/>
                <a:gd name="T65" fmla="*/ 185 h 960"/>
                <a:gd name="T66" fmla="*/ 46 w 1128"/>
                <a:gd name="T67" fmla="*/ 186 h 960"/>
                <a:gd name="T68" fmla="*/ 38 w 1128"/>
                <a:gd name="T69" fmla="*/ 194 h 960"/>
                <a:gd name="T70" fmla="*/ 29 w 1128"/>
                <a:gd name="T71" fmla="*/ 199 h 960"/>
                <a:gd name="T72" fmla="*/ 23 w 1128"/>
                <a:gd name="T73" fmla="*/ 207 h 960"/>
                <a:gd name="T74" fmla="*/ 26 w 1128"/>
                <a:gd name="T75" fmla="*/ 214 h 960"/>
                <a:gd name="T76" fmla="*/ 35 w 1128"/>
                <a:gd name="T77" fmla="*/ 227 h 960"/>
                <a:gd name="T78" fmla="*/ 35 w 1128"/>
                <a:gd name="T79" fmla="*/ 235 h 960"/>
                <a:gd name="T80" fmla="*/ 24 w 1128"/>
                <a:gd name="T81" fmla="*/ 240 h 960"/>
                <a:gd name="T82" fmla="*/ 13 w 1128"/>
                <a:gd name="T83" fmla="*/ 235 h 960"/>
                <a:gd name="T84" fmla="*/ 4 w 1128"/>
                <a:gd name="T85" fmla="*/ 222 h 960"/>
                <a:gd name="T86" fmla="*/ 1 w 1128"/>
                <a:gd name="T87" fmla="*/ 210 h 960"/>
                <a:gd name="T88" fmla="*/ 1 w 1128"/>
                <a:gd name="T89" fmla="*/ 200 h 960"/>
                <a:gd name="T90" fmla="*/ 8 w 1128"/>
                <a:gd name="T91" fmla="*/ 189 h 960"/>
                <a:gd name="T92" fmla="*/ 0 w 1128"/>
                <a:gd name="T93" fmla="*/ 184 h 960"/>
                <a:gd name="T94" fmla="*/ 19 w 1128"/>
                <a:gd name="T95" fmla="*/ 160 h 960"/>
                <a:gd name="T96" fmla="*/ 37 w 1128"/>
                <a:gd name="T97" fmla="*/ 139 h 960"/>
                <a:gd name="T98" fmla="*/ 59 w 1128"/>
                <a:gd name="T99" fmla="*/ 101 h 960"/>
                <a:gd name="T100" fmla="*/ 74 w 1128"/>
                <a:gd name="T101" fmla="*/ 62 h 960"/>
                <a:gd name="T102" fmla="*/ 82 w 1128"/>
                <a:gd name="T103" fmla="*/ 36 h 960"/>
                <a:gd name="T104" fmla="*/ 121 w 1128"/>
                <a:gd name="T105" fmla="*/ 3 h 960"/>
                <a:gd name="T106" fmla="*/ 156 w 1128"/>
                <a:gd name="T107" fmla="*/ 8 h 960"/>
                <a:gd name="T108" fmla="*/ 170 w 1128"/>
                <a:gd name="T109" fmla="*/ 24 h 960"/>
                <a:gd name="T110" fmla="*/ 185 w 1128"/>
                <a:gd name="T111" fmla="*/ 32 h 960"/>
                <a:gd name="T112" fmla="*/ 224 w 1128"/>
                <a:gd name="T113" fmla="*/ 15 h 960"/>
                <a:gd name="T114" fmla="*/ 272 w 1128"/>
                <a:gd name="T115" fmla="*/ 41 h 96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128"/>
                <a:gd name="T175" fmla="*/ 0 h 960"/>
                <a:gd name="T176" fmla="*/ 1128 w 1128"/>
                <a:gd name="T177" fmla="*/ 960 h 960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128" h="960">
                  <a:moveTo>
                    <a:pt x="1128" y="246"/>
                  </a:moveTo>
                  <a:lnTo>
                    <a:pt x="1124" y="248"/>
                  </a:lnTo>
                  <a:lnTo>
                    <a:pt x="1116" y="250"/>
                  </a:lnTo>
                  <a:lnTo>
                    <a:pt x="1104" y="254"/>
                  </a:lnTo>
                  <a:lnTo>
                    <a:pt x="1094" y="259"/>
                  </a:lnTo>
                  <a:lnTo>
                    <a:pt x="1088" y="265"/>
                  </a:lnTo>
                  <a:lnTo>
                    <a:pt x="1083" y="275"/>
                  </a:lnTo>
                  <a:lnTo>
                    <a:pt x="1075" y="289"/>
                  </a:lnTo>
                  <a:lnTo>
                    <a:pt x="1063" y="305"/>
                  </a:lnTo>
                  <a:lnTo>
                    <a:pt x="1055" y="318"/>
                  </a:lnTo>
                  <a:lnTo>
                    <a:pt x="1047" y="332"/>
                  </a:lnTo>
                  <a:lnTo>
                    <a:pt x="1043" y="348"/>
                  </a:lnTo>
                  <a:lnTo>
                    <a:pt x="1037" y="362"/>
                  </a:lnTo>
                  <a:lnTo>
                    <a:pt x="1029" y="376"/>
                  </a:lnTo>
                  <a:lnTo>
                    <a:pt x="1016" y="387"/>
                  </a:lnTo>
                  <a:lnTo>
                    <a:pt x="1002" y="395"/>
                  </a:lnTo>
                  <a:lnTo>
                    <a:pt x="984" y="403"/>
                  </a:lnTo>
                  <a:lnTo>
                    <a:pt x="966" y="411"/>
                  </a:lnTo>
                  <a:lnTo>
                    <a:pt x="949" y="417"/>
                  </a:lnTo>
                  <a:lnTo>
                    <a:pt x="937" y="419"/>
                  </a:lnTo>
                  <a:lnTo>
                    <a:pt x="921" y="415"/>
                  </a:lnTo>
                  <a:lnTo>
                    <a:pt x="903" y="411"/>
                  </a:lnTo>
                  <a:lnTo>
                    <a:pt x="884" y="409"/>
                  </a:lnTo>
                  <a:lnTo>
                    <a:pt x="864" y="411"/>
                  </a:lnTo>
                  <a:lnTo>
                    <a:pt x="846" y="419"/>
                  </a:lnTo>
                  <a:lnTo>
                    <a:pt x="829" y="431"/>
                  </a:lnTo>
                  <a:lnTo>
                    <a:pt x="813" y="440"/>
                  </a:lnTo>
                  <a:lnTo>
                    <a:pt x="801" y="450"/>
                  </a:lnTo>
                  <a:lnTo>
                    <a:pt x="799" y="454"/>
                  </a:lnTo>
                  <a:lnTo>
                    <a:pt x="797" y="458"/>
                  </a:lnTo>
                  <a:lnTo>
                    <a:pt x="795" y="464"/>
                  </a:lnTo>
                  <a:lnTo>
                    <a:pt x="793" y="468"/>
                  </a:lnTo>
                  <a:lnTo>
                    <a:pt x="791" y="472"/>
                  </a:lnTo>
                  <a:lnTo>
                    <a:pt x="789" y="474"/>
                  </a:lnTo>
                  <a:lnTo>
                    <a:pt x="787" y="474"/>
                  </a:lnTo>
                  <a:lnTo>
                    <a:pt x="783" y="474"/>
                  </a:lnTo>
                  <a:lnTo>
                    <a:pt x="777" y="470"/>
                  </a:lnTo>
                  <a:lnTo>
                    <a:pt x="770" y="462"/>
                  </a:lnTo>
                  <a:lnTo>
                    <a:pt x="760" y="456"/>
                  </a:lnTo>
                  <a:lnTo>
                    <a:pt x="752" y="456"/>
                  </a:lnTo>
                  <a:lnTo>
                    <a:pt x="742" y="462"/>
                  </a:lnTo>
                  <a:lnTo>
                    <a:pt x="734" y="472"/>
                  </a:lnTo>
                  <a:lnTo>
                    <a:pt x="726" y="484"/>
                  </a:lnTo>
                  <a:lnTo>
                    <a:pt x="718" y="496"/>
                  </a:lnTo>
                  <a:lnTo>
                    <a:pt x="708" y="507"/>
                  </a:lnTo>
                  <a:lnTo>
                    <a:pt x="695" y="513"/>
                  </a:lnTo>
                  <a:lnTo>
                    <a:pt x="679" y="513"/>
                  </a:lnTo>
                  <a:lnTo>
                    <a:pt x="657" y="509"/>
                  </a:lnTo>
                  <a:lnTo>
                    <a:pt x="644" y="503"/>
                  </a:lnTo>
                  <a:lnTo>
                    <a:pt x="634" y="494"/>
                  </a:lnTo>
                  <a:lnTo>
                    <a:pt x="622" y="482"/>
                  </a:lnTo>
                  <a:lnTo>
                    <a:pt x="612" y="468"/>
                  </a:lnTo>
                  <a:lnTo>
                    <a:pt x="602" y="454"/>
                  </a:lnTo>
                  <a:lnTo>
                    <a:pt x="592" y="442"/>
                  </a:lnTo>
                  <a:lnTo>
                    <a:pt x="583" y="437"/>
                  </a:lnTo>
                  <a:lnTo>
                    <a:pt x="575" y="440"/>
                  </a:lnTo>
                  <a:lnTo>
                    <a:pt x="571" y="452"/>
                  </a:lnTo>
                  <a:lnTo>
                    <a:pt x="575" y="464"/>
                  </a:lnTo>
                  <a:lnTo>
                    <a:pt x="581" y="478"/>
                  </a:lnTo>
                  <a:lnTo>
                    <a:pt x="588" y="490"/>
                  </a:lnTo>
                  <a:lnTo>
                    <a:pt x="596" y="498"/>
                  </a:lnTo>
                  <a:lnTo>
                    <a:pt x="608" y="509"/>
                  </a:lnTo>
                  <a:lnTo>
                    <a:pt x="618" y="519"/>
                  </a:lnTo>
                  <a:lnTo>
                    <a:pt x="624" y="531"/>
                  </a:lnTo>
                  <a:lnTo>
                    <a:pt x="624" y="541"/>
                  </a:lnTo>
                  <a:lnTo>
                    <a:pt x="612" y="557"/>
                  </a:lnTo>
                  <a:lnTo>
                    <a:pt x="596" y="574"/>
                  </a:lnTo>
                  <a:lnTo>
                    <a:pt x="577" y="588"/>
                  </a:lnTo>
                  <a:lnTo>
                    <a:pt x="557" y="596"/>
                  </a:lnTo>
                  <a:lnTo>
                    <a:pt x="545" y="600"/>
                  </a:lnTo>
                  <a:lnTo>
                    <a:pt x="535" y="598"/>
                  </a:lnTo>
                  <a:lnTo>
                    <a:pt x="533" y="596"/>
                  </a:lnTo>
                  <a:lnTo>
                    <a:pt x="531" y="594"/>
                  </a:lnTo>
                  <a:lnTo>
                    <a:pt x="527" y="592"/>
                  </a:lnTo>
                  <a:lnTo>
                    <a:pt x="525" y="590"/>
                  </a:lnTo>
                  <a:lnTo>
                    <a:pt x="523" y="590"/>
                  </a:lnTo>
                  <a:lnTo>
                    <a:pt x="521" y="590"/>
                  </a:lnTo>
                  <a:lnTo>
                    <a:pt x="520" y="592"/>
                  </a:lnTo>
                  <a:lnTo>
                    <a:pt x="518" y="598"/>
                  </a:lnTo>
                  <a:lnTo>
                    <a:pt x="514" y="608"/>
                  </a:lnTo>
                  <a:lnTo>
                    <a:pt x="504" y="614"/>
                  </a:lnTo>
                  <a:lnTo>
                    <a:pt x="492" y="624"/>
                  </a:lnTo>
                  <a:lnTo>
                    <a:pt x="478" y="637"/>
                  </a:lnTo>
                  <a:lnTo>
                    <a:pt x="466" y="651"/>
                  </a:lnTo>
                  <a:lnTo>
                    <a:pt x="459" y="661"/>
                  </a:lnTo>
                  <a:lnTo>
                    <a:pt x="451" y="667"/>
                  </a:lnTo>
                  <a:lnTo>
                    <a:pt x="441" y="667"/>
                  </a:lnTo>
                  <a:lnTo>
                    <a:pt x="427" y="665"/>
                  </a:lnTo>
                  <a:lnTo>
                    <a:pt x="411" y="667"/>
                  </a:lnTo>
                  <a:lnTo>
                    <a:pt x="390" y="669"/>
                  </a:lnTo>
                  <a:lnTo>
                    <a:pt x="374" y="669"/>
                  </a:lnTo>
                  <a:lnTo>
                    <a:pt x="360" y="675"/>
                  </a:lnTo>
                  <a:lnTo>
                    <a:pt x="348" y="683"/>
                  </a:lnTo>
                  <a:lnTo>
                    <a:pt x="336" y="694"/>
                  </a:lnTo>
                  <a:lnTo>
                    <a:pt x="323" y="704"/>
                  </a:lnTo>
                  <a:lnTo>
                    <a:pt x="299" y="714"/>
                  </a:lnTo>
                  <a:lnTo>
                    <a:pt x="271" y="726"/>
                  </a:lnTo>
                  <a:lnTo>
                    <a:pt x="246" y="734"/>
                  </a:lnTo>
                  <a:lnTo>
                    <a:pt x="226" y="740"/>
                  </a:lnTo>
                  <a:lnTo>
                    <a:pt x="212" y="740"/>
                  </a:lnTo>
                  <a:lnTo>
                    <a:pt x="199" y="740"/>
                  </a:lnTo>
                  <a:lnTo>
                    <a:pt x="185" y="742"/>
                  </a:lnTo>
                  <a:lnTo>
                    <a:pt x="173" y="748"/>
                  </a:lnTo>
                  <a:lnTo>
                    <a:pt x="163" y="759"/>
                  </a:lnTo>
                  <a:lnTo>
                    <a:pt x="153" y="773"/>
                  </a:lnTo>
                  <a:lnTo>
                    <a:pt x="142" y="781"/>
                  </a:lnTo>
                  <a:lnTo>
                    <a:pt x="128" y="787"/>
                  </a:lnTo>
                  <a:lnTo>
                    <a:pt x="116" y="793"/>
                  </a:lnTo>
                  <a:lnTo>
                    <a:pt x="108" y="803"/>
                  </a:lnTo>
                  <a:lnTo>
                    <a:pt x="100" y="816"/>
                  </a:lnTo>
                  <a:lnTo>
                    <a:pt x="92" y="826"/>
                  </a:lnTo>
                  <a:lnTo>
                    <a:pt x="86" y="834"/>
                  </a:lnTo>
                  <a:lnTo>
                    <a:pt x="90" y="844"/>
                  </a:lnTo>
                  <a:lnTo>
                    <a:pt x="104" y="856"/>
                  </a:lnTo>
                  <a:lnTo>
                    <a:pt x="118" y="872"/>
                  </a:lnTo>
                  <a:lnTo>
                    <a:pt x="130" y="891"/>
                  </a:lnTo>
                  <a:lnTo>
                    <a:pt x="138" y="905"/>
                  </a:lnTo>
                  <a:lnTo>
                    <a:pt x="144" y="919"/>
                  </a:lnTo>
                  <a:lnTo>
                    <a:pt x="146" y="931"/>
                  </a:lnTo>
                  <a:lnTo>
                    <a:pt x="140" y="940"/>
                  </a:lnTo>
                  <a:lnTo>
                    <a:pt x="128" y="946"/>
                  </a:lnTo>
                  <a:lnTo>
                    <a:pt x="114" y="954"/>
                  </a:lnTo>
                  <a:lnTo>
                    <a:pt x="96" y="960"/>
                  </a:lnTo>
                  <a:lnTo>
                    <a:pt x="79" y="960"/>
                  </a:lnTo>
                  <a:lnTo>
                    <a:pt x="67" y="956"/>
                  </a:lnTo>
                  <a:lnTo>
                    <a:pt x="51" y="938"/>
                  </a:lnTo>
                  <a:lnTo>
                    <a:pt x="37" y="919"/>
                  </a:lnTo>
                  <a:lnTo>
                    <a:pt x="25" y="901"/>
                  </a:lnTo>
                  <a:lnTo>
                    <a:pt x="18" y="887"/>
                  </a:lnTo>
                  <a:lnTo>
                    <a:pt x="10" y="872"/>
                  </a:lnTo>
                  <a:lnTo>
                    <a:pt x="4" y="854"/>
                  </a:lnTo>
                  <a:lnTo>
                    <a:pt x="2" y="840"/>
                  </a:lnTo>
                  <a:lnTo>
                    <a:pt x="2" y="826"/>
                  </a:lnTo>
                  <a:lnTo>
                    <a:pt x="2" y="812"/>
                  </a:lnTo>
                  <a:lnTo>
                    <a:pt x="4" y="797"/>
                  </a:lnTo>
                  <a:lnTo>
                    <a:pt x="12" y="783"/>
                  </a:lnTo>
                  <a:lnTo>
                    <a:pt x="25" y="765"/>
                  </a:lnTo>
                  <a:lnTo>
                    <a:pt x="31" y="753"/>
                  </a:lnTo>
                  <a:lnTo>
                    <a:pt x="33" y="749"/>
                  </a:lnTo>
                  <a:lnTo>
                    <a:pt x="4" y="746"/>
                  </a:lnTo>
                  <a:lnTo>
                    <a:pt x="0" y="734"/>
                  </a:lnTo>
                  <a:lnTo>
                    <a:pt x="33" y="687"/>
                  </a:lnTo>
                  <a:lnTo>
                    <a:pt x="71" y="675"/>
                  </a:lnTo>
                  <a:lnTo>
                    <a:pt x="77" y="637"/>
                  </a:lnTo>
                  <a:lnTo>
                    <a:pt x="128" y="627"/>
                  </a:lnTo>
                  <a:lnTo>
                    <a:pt x="147" y="612"/>
                  </a:lnTo>
                  <a:lnTo>
                    <a:pt x="147" y="553"/>
                  </a:lnTo>
                  <a:lnTo>
                    <a:pt x="175" y="539"/>
                  </a:lnTo>
                  <a:lnTo>
                    <a:pt x="244" y="478"/>
                  </a:lnTo>
                  <a:lnTo>
                    <a:pt x="238" y="403"/>
                  </a:lnTo>
                  <a:lnTo>
                    <a:pt x="264" y="332"/>
                  </a:lnTo>
                  <a:lnTo>
                    <a:pt x="301" y="307"/>
                  </a:lnTo>
                  <a:lnTo>
                    <a:pt x="297" y="250"/>
                  </a:lnTo>
                  <a:lnTo>
                    <a:pt x="325" y="220"/>
                  </a:lnTo>
                  <a:lnTo>
                    <a:pt x="303" y="157"/>
                  </a:lnTo>
                  <a:lnTo>
                    <a:pt x="329" y="143"/>
                  </a:lnTo>
                  <a:lnTo>
                    <a:pt x="329" y="86"/>
                  </a:lnTo>
                  <a:lnTo>
                    <a:pt x="384" y="78"/>
                  </a:lnTo>
                  <a:lnTo>
                    <a:pt x="484" y="9"/>
                  </a:lnTo>
                  <a:lnTo>
                    <a:pt x="535" y="39"/>
                  </a:lnTo>
                  <a:lnTo>
                    <a:pt x="592" y="9"/>
                  </a:lnTo>
                  <a:lnTo>
                    <a:pt x="624" y="29"/>
                  </a:lnTo>
                  <a:lnTo>
                    <a:pt x="693" y="0"/>
                  </a:lnTo>
                  <a:lnTo>
                    <a:pt x="720" y="27"/>
                  </a:lnTo>
                  <a:lnTo>
                    <a:pt x="681" y="94"/>
                  </a:lnTo>
                  <a:lnTo>
                    <a:pt x="651" y="130"/>
                  </a:lnTo>
                  <a:lnTo>
                    <a:pt x="679" y="151"/>
                  </a:lnTo>
                  <a:lnTo>
                    <a:pt x="740" y="128"/>
                  </a:lnTo>
                  <a:lnTo>
                    <a:pt x="823" y="92"/>
                  </a:lnTo>
                  <a:lnTo>
                    <a:pt x="878" y="120"/>
                  </a:lnTo>
                  <a:lnTo>
                    <a:pt x="895" y="59"/>
                  </a:lnTo>
                  <a:lnTo>
                    <a:pt x="984" y="61"/>
                  </a:lnTo>
                  <a:lnTo>
                    <a:pt x="1053" y="96"/>
                  </a:lnTo>
                  <a:lnTo>
                    <a:pt x="1086" y="161"/>
                  </a:lnTo>
                  <a:lnTo>
                    <a:pt x="1110" y="216"/>
                  </a:lnTo>
                  <a:lnTo>
                    <a:pt x="1128" y="246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799"/>
            </a:p>
          </p:txBody>
        </p:sp>
        <p:sp>
          <p:nvSpPr>
            <p:cNvPr id="39" name="Freeform 78"/>
            <p:cNvSpPr/>
            <p:nvPr/>
          </p:nvSpPr>
          <p:spPr bwMode="gray">
            <a:xfrm>
              <a:off x="3188" y="3319"/>
              <a:ext cx="564" cy="480"/>
            </a:xfrm>
            <a:custGeom>
              <a:avLst/>
              <a:gdLst>
                <a:gd name="T0" fmla="*/ 279 w 1128"/>
                <a:gd name="T1" fmla="*/ 62 h 960"/>
                <a:gd name="T2" fmla="*/ 272 w 1128"/>
                <a:gd name="T3" fmla="*/ 67 h 960"/>
                <a:gd name="T4" fmla="*/ 266 w 1128"/>
                <a:gd name="T5" fmla="*/ 77 h 960"/>
                <a:gd name="T6" fmla="*/ 261 w 1128"/>
                <a:gd name="T7" fmla="*/ 87 h 960"/>
                <a:gd name="T8" fmla="*/ 254 w 1128"/>
                <a:gd name="T9" fmla="*/ 97 h 960"/>
                <a:gd name="T10" fmla="*/ 241 w 1128"/>
                <a:gd name="T11" fmla="*/ 103 h 960"/>
                <a:gd name="T12" fmla="*/ 230 w 1128"/>
                <a:gd name="T13" fmla="*/ 104 h 960"/>
                <a:gd name="T14" fmla="*/ 216 w 1128"/>
                <a:gd name="T15" fmla="*/ 103 h 960"/>
                <a:gd name="T16" fmla="*/ 203 w 1128"/>
                <a:gd name="T17" fmla="*/ 110 h 960"/>
                <a:gd name="T18" fmla="*/ 199 w 1128"/>
                <a:gd name="T19" fmla="*/ 115 h 960"/>
                <a:gd name="T20" fmla="*/ 198 w 1128"/>
                <a:gd name="T21" fmla="*/ 118 h 960"/>
                <a:gd name="T22" fmla="*/ 196 w 1128"/>
                <a:gd name="T23" fmla="*/ 119 h 960"/>
                <a:gd name="T24" fmla="*/ 190 w 1128"/>
                <a:gd name="T25" fmla="*/ 114 h 960"/>
                <a:gd name="T26" fmla="*/ 183 w 1128"/>
                <a:gd name="T27" fmla="*/ 118 h 960"/>
                <a:gd name="T28" fmla="*/ 177 w 1128"/>
                <a:gd name="T29" fmla="*/ 127 h 960"/>
                <a:gd name="T30" fmla="*/ 164 w 1128"/>
                <a:gd name="T31" fmla="*/ 127 h 960"/>
                <a:gd name="T32" fmla="*/ 155 w 1128"/>
                <a:gd name="T33" fmla="*/ 120 h 960"/>
                <a:gd name="T34" fmla="*/ 148 w 1128"/>
                <a:gd name="T35" fmla="*/ 111 h 960"/>
                <a:gd name="T36" fmla="*/ 143 w 1128"/>
                <a:gd name="T37" fmla="*/ 113 h 960"/>
                <a:gd name="T38" fmla="*/ 147 w 1128"/>
                <a:gd name="T39" fmla="*/ 122 h 960"/>
                <a:gd name="T40" fmla="*/ 154 w 1128"/>
                <a:gd name="T41" fmla="*/ 130 h 960"/>
                <a:gd name="T42" fmla="*/ 153 w 1128"/>
                <a:gd name="T43" fmla="*/ 140 h 960"/>
                <a:gd name="T44" fmla="*/ 140 w 1128"/>
                <a:gd name="T45" fmla="*/ 149 h 960"/>
                <a:gd name="T46" fmla="*/ 134 w 1128"/>
                <a:gd name="T47" fmla="*/ 149 h 960"/>
                <a:gd name="T48" fmla="*/ 132 w 1128"/>
                <a:gd name="T49" fmla="*/ 148 h 960"/>
                <a:gd name="T50" fmla="*/ 130 w 1128"/>
                <a:gd name="T51" fmla="*/ 148 h 960"/>
                <a:gd name="T52" fmla="*/ 126 w 1128"/>
                <a:gd name="T53" fmla="*/ 154 h 960"/>
                <a:gd name="T54" fmla="*/ 116 w 1128"/>
                <a:gd name="T55" fmla="*/ 163 h 960"/>
                <a:gd name="T56" fmla="*/ 110 w 1128"/>
                <a:gd name="T57" fmla="*/ 167 h 960"/>
                <a:gd name="T58" fmla="*/ 97 w 1128"/>
                <a:gd name="T59" fmla="*/ 168 h 960"/>
                <a:gd name="T60" fmla="*/ 87 w 1128"/>
                <a:gd name="T61" fmla="*/ 171 h 960"/>
                <a:gd name="T62" fmla="*/ 75 w 1128"/>
                <a:gd name="T63" fmla="*/ 179 h 960"/>
                <a:gd name="T64" fmla="*/ 56 w 1128"/>
                <a:gd name="T65" fmla="*/ 185 h 960"/>
                <a:gd name="T66" fmla="*/ 46 w 1128"/>
                <a:gd name="T67" fmla="*/ 186 h 960"/>
                <a:gd name="T68" fmla="*/ 38 w 1128"/>
                <a:gd name="T69" fmla="*/ 194 h 960"/>
                <a:gd name="T70" fmla="*/ 29 w 1128"/>
                <a:gd name="T71" fmla="*/ 199 h 960"/>
                <a:gd name="T72" fmla="*/ 23 w 1128"/>
                <a:gd name="T73" fmla="*/ 207 h 960"/>
                <a:gd name="T74" fmla="*/ 26 w 1128"/>
                <a:gd name="T75" fmla="*/ 214 h 960"/>
                <a:gd name="T76" fmla="*/ 35 w 1128"/>
                <a:gd name="T77" fmla="*/ 227 h 960"/>
                <a:gd name="T78" fmla="*/ 35 w 1128"/>
                <a:gd name="T79" fmla="*/ 235 h 960"/>
                <a:gd name="T80" fmla="*/ 24 w 1128"/>
                <a:gd name="T81" fmla="*/ 240 h 960"/>
                <a:gd name="T82" fmla="*/ 13 w 1128"/>
                <a:gd name="T83" fmla="*/ 235 h 960"/>
                <a:gd name="T84" fmla="*/ 4 w 1128"/>
                <a:gd name="T85" fmla="*/ 222 h 960"/>
                <a:gd name="T86" fmla="*/ 1 w 1128"/>
                <a:gd name="T87" fmla="*/ 210 h 960"/>
                <a:gd name="T88" fmla="*/ 1 w 1128"/>
                <a:gd name="T89" fmla="*/ 200 h 960"/>
                <a:gd name="T90" fmla="*/ 8 w 1128"/>
                <a:gd name="T91" fmla="*/ 189 h 960"/>
                <a:gd name="T92" fmla="*/ 0 w 1128"/>
                <a:gd name="T93" fmla="*/ 184 h 960"/>
                <a:gd name="T94" fmla="*/ 19 w 1128"/>
                <a:gd name="T95" fmla="*/ 160 h 960"/>
                <a:gd name="T96" fmla="*/ 37 w 1128"/>
                <a:gd name="T97" fmla="*/ 139 h 960"/>
                <a:gd name="T98" fmla="*/ 59 w 1128"/>
                <a:gd name="T99" fmla="*/ 101 h 960"/>
                <a:gd name="T100" fmla="*/ 74 w 1128"/>
                <a:gd name="T101" fmla="*/ 62 h 960"/>
                <a:gd name="T102" fmla="*/ 82 w 1128"/>
                <a:gd name="T103" fmla="*/ 36 h 960"/>
                <a:gd name="T104" fmla="*/ 121 w 1128"/>
                <a:gd name="T105" fmla="*/ 3 h 960"/>
                <a:gd name="T106" fmla="*/ 156 w 1128"/>
                <a:gd name="T107" fmla="*/ 8 h 960"/>
                <a:gd name="T108" fmla="*/ 170 w 1128"/>
                <a:gd name="T109" fmla="*/ 24 h 960"/>
                <a:gd name="T110" fmla="*/ 185 w 1128"/>
                <a:gd name="T111" fmla="*/ 32 h 960"/>
                <a:gd name="T112" fmla="*/ 224 w 1128"/>
                <a:gd name="T113" fmla="*/ 15 h 960"/>
                <a:gd name="T114" fmla="*/ 272 w 1128"/>
                <a:gd name="T115" fmla="*/ 41 h 96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128"/>
                <a:gd name="T175" fmla="*/ 0 h 960"/>
                <a:gd name="T176" fmla="*/ 1128 w 1128"/>
                <a:gd name="T177" fmla="*/ 960 h 960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128" h="960">
                  <a:moveTo>
                    <a:pt x="1128" y="246"/>
                  </a:moveTo>
                  <a:lnTo>
                    <a:pt x="1124" y="248"/>
                  </a:lnTo>
                  <a:lnTo>
                    <a:pt x="1116" y="250"/>
                  </a:lnTo>
                  <a:lnTo>
                    <a:pt x="1104" y="254"/>
                  </a:lnTo>
                  <a:lnTo>
                    <a:pt x="1094" y="259"/>
                  </a:lnTo>
                  <a:lnTo>
                    <a:pt x="1088" y="265"/>
                  </a:lnTo>
                  <a:lnTo>
                    <a:pt x="1083" y="275"/>
                  </a:lnTo>
                  <a:lnTo>
                    <a:pt x="1075" y="289"/>
                  </a:lnTo>
                  <a:lnTo>
                    <a:pt x="1063" y="305"/>
                  </a:lnTo>
                  <a:lnTo>
                    <a:pt x="1055" y="318"/>
                  </a:lnTo>
                  <a:lnTo>
                    <a:pt x="1047" y="332"/>
                  </a:lnTo>
                  <a:lnTo>
                    <a:pt x="1043" y="348"/>
                  </a:lnTo>
                  <a:lnTo>
                    <a:pt x="1037" y="362"/>
                  </a:lnTo>
                  <a:lnTo>
                    <a:pt x="1029" y="376"/>
                  </a:lnTo>
                  <a:lnTo>
                    <a:pt x="1016" y="387"/>
                  </a:lnTo>
                  <a:lnTo>
                    <a:pt x="1002" y="395"/>
                  </a:lnTo>
                  <a:lnTo>
                    <a:pt x="984" y="403"/>
                  </a:lnTo>
                  <a:lnTo>
                    <a:pt x="966" y="411"/>
                  </a:lnTo>
                  <a:lnTo>
                    <a:pt x="949" y="417"/>
                  </a:lnTo>
                  <a:lnTo>
                    <a:pt x="937" y="419"/>
                  </a:lnTo>
                  <a:lnTo>
                    <a:pt x="921" y="415"/>
                  </a:lnTo>
                  <a:lnTo>
                    <a:pt x="903" y="411"/>
                  </a:lnTo>
                  <a:lnTo>
                    <a:pt x="884" y="409"/>
                  </a:lnTo>
                  <a:lnTo>
                    <a:pt x="864" y="411"/>
                  </a:lnTo>
                  <a:lnTo>
                    <a:pt x="846" y="419"/>
                  </a:lnTo>
                  <a:lnTo>
                    <a:pt x="829" y="431"/>
                  </a:lnTo>
                  <a:lnTo>
                    <a:pt x="813" y="440"/>
                  </a:lnTo>
                  <a:lnTo>
                    <a:pt x="801" y="450"/>
                  </a:lnTo>
                  <a:lnTo>
                    <a:pt x="799" y="454"/>
                  </a:lnTo>
                  <a:lnTo>
                    <a:pt x="797" y="458"/>
                  </a:lnTo>
                  <a:lnTo>
                    <a:pt x="795" y="464"/>
                  </a:lnTo>
                  <a:lnTo>
                    <a:pt x="793" y="468"/>
                  </a:lnTo>
                  <a:lnTo>
                    <a:pt x="791" y="472"/>
                  </a:lnTo>
                  <a:lnTo>
                    <a:pt x="789" y="474"/>
                  </a:lnTo>
                  <a:lnTo>
                    <a:pt x="787" y="474"/>
                  </a:lnTo>
                  <a:lnTo>
                    <a:pt x="783" y="474"/>
                  </a:lnTo>
                  <a:lnTo>
                    <a:pt x="777" y="470"/>
                  </a:lnTo>
                  <a:lnTo>
                    <a:pt x="770" y="462"/>
                  </a:lnTo>
                  <a:lnTo>
                    <a:pt x="760" y="456"/>
                  </a:lnTo>
                  <a:lnTo>
                    <a:pt x="752" y="456"/>
                  </a:lnTo>
                  <a:lnTo>
                    <a:pt x="742" y="462"/>
                  </a:lnTo>
                  <a:lnTo>
                    <a:pt x="734" y="472"/>
                  </a:lnTo>
                  <a:lnTo>
                    <a:pt x="726" y="484"/>
                  </a:lnTo>
                  <a:lnTo>
                    <a:pt x="718" y="496"/>
                  </a:lnTo>
                  <a:lnTo>
                    <a:pt x="708" y="507"/>
                  </a:lnTo>
                  <a:lnTo>
                    <a:pt x="695" y="513"/>
                  </a:lnTo>
                  <a:lnTo>
                    <a:pt x="679" y="513"/>
                  </a:lnTo>
                  <a:lnTo>
                    <a:pt x="657" y="509"/>
                  </a:lnTo>
                  <a:lnTo>
                    <a:pt x="644" y="503"/>
                  </a:lnTo>
                  <a:lnTo>
                    <a:pt x="634" y="494"/>
                  </a:lnTo>
                  <a:lnTo>
                    <a:pt x="622" y="482"/>
                  </a:lnTo>
                  <a:lnTo>
                    <a:pt x="612" y="468"/>
                  </a:lnTo>
                  <a:lnTo>
                    <a:pt x="602" y="454"/>
                  </a:lnTo>
                  <a:lnTo>
                    <a:pt x="592" y="442"/>
                  </a:lnTo>
                  <a:lnTo>
                    <a:pt x="583" y="437"/>
                  </a:lnTo>
                  <a:lnTo>
                    <a:pt x="575" y="440"/>
                  </a:lnTo>
                  <a:lnTo>
                    <a:pt x="571" y="452"/>
                  </a:lnTo>
                  <a:lnTo>
                    <a:pt x="575" y="464"/>
                  </a:lnTo>
                  <a:lnTo>
                    <a:pt x="581" y="478"/>
                  </a:lnTo>
                  <a:lnTo>
                    <a:pt x="588" y="490"/>
                  </a:lnTo>
                  <a:lnTo>
                    <a:pt x="596" y="498"/>
                  </a:lnTo>
                  <a:lnTo>
                    <a:pt x="608" y="509"/>
                  </a:lnTo>
                  <a:lnTo>
                    <a:pt x="618" y="519"/>
                  </a:lnTo>
                  <a:lnTo>
                    <a:pt x="624" y="531"/>
                  </a:lnTo>
                  <a:lnTo>
                    <a:pt x="624" y="541"/>
                  </a:lnTo>
                  <a:lnTo>
                    <a:pt x="612" y="557"/>
                  </a:lnTo>
                  <a:lnTo>
                    <a:pt x="596" y="574"/>
                  </a:lnTo>
                  <a:lnTo>
                    <a:pt x="577" y="588"/>
                  </a:lnTo>
                  <a:lnTo>
                    <a:pt x="557" y="596"/>
                  </a:lnTo>
                  <a:lnTo>
                    <a:pt x="545" y="600"/>
                  </a:lnTo>
                  <a:lnTo>
                    <a:pt x="535" y="598"/>
                  </a:lnTo>
                  <a:lnTo>
                    <a:pt x="533" y="596"/>
                  </a:lnTo>
                  <a:lnTo>
                    <a:pt x="531" y="594"/>
                  </a:lnTo>
                  <a:lnTo>
                    <a:pt x="527" y="592"/>
                  </a:lnTo>
                  <a:lnTo>
                    <a:pt x="525" y="590"/>
                  </a:lnTo>
                  <a:lnTo>
                    <a:pt x="523" y="590"/>
                  </a:lnTo>
                  <a:lnTo>
                    <a:pt x="521" y="590"/>
                  </a:lnTo>
                  <a:lnTo>
                    <a:pt x="520" y="592"/>
                  </a:lnTo>
                  <a:lnTo>
                    <a:pt x="518" y="598"/>
                  </a:lnTo>
                  <a:lnTo>
                    <a:pt x="514" y="608"/>
                  </a:lnTo>
                  <a:lnTo>
                    <a:pt x="504" y="614"/>
                  </a:lnTo>
                  <a:lnTo>
                    <a:pt x="492" y="624"/>
                  </a:lnTo>
                  <a:lnTo>
                    <a:pt x="478" y="637"/>
                  </a:lnTo>
                  <a:lnTo>
                    <a:pt x="466" y="651"/>
                  </a:lnTo>
                  <a:lnTo>
                    <a:pt x="459" y="661"/>
                  </a:lnTo>
                  <a:lnTo>
                    <a:pt x="451" y="667"/>
                  </a:lnTo>
                  <a:lnTo>
                    <a:pt x="441" y="667"/>
                  </a:lnTo>
                  <a:lnTo>
                    <a:pt x="427" y="665"/>
                  </a:lnTo>
                  <a:lnTo>
                    <a:pt x="411" y="667"/>
                  </a:lnTo>
                  <a:lnTo>
                    <a:pt x="390" y="669"/>
                  </a:lnTo>
                  <a:lnTo>
                    <a:pt x="374" y="669"/>
                  </a:lnTo>
                  <a:lnTo>
                    <a:pt x="360" y="675"/>
                  </a:lnTo>
                  <a:lnTo>
                    <a:pt x="348" y="683"/>
                  </a:lnTo>
                  <a:lnTo>
                    <a:pt x="336" y="694"/>
                  </a:lnTo>
                  <a:lnTo>
                    <a:pt x="323" y="704"/>
                  </a:lnTo>
                  <a:lnTo>
                    <a:pt x="299" y="714"/>
                  </a:lnTo>
                  <a:lnTo>
                    <a:pt x="271" y="726"/>
                  </a:lnTo>
                  <a:lnTo>
                    <a:pt x="246" y="734"/>
                  </a:lnTo>
                  <a:lnTo>
                    <a:pt x="226" y="740"/>
                  </a:lnTo>
                  <a:lnTo>
                    <a:pt x="212" y="740"/>
                  </a:lnTo>
                  <a:lnTo>
                    <a:pt x="199" y="740"/>
                  </a:lnTo>
                  <a:lnTo>
                    <a:pt x="185" y="742"/>
                  </a:lnTo>
                  <a:lnTo>
                    <a:pt x="173" y="748"/>
                  </a:lnTo>
                  <a:lnTo>
                    <a:pt x="163" y="759"/>
                  </a:lnTo>
                  <a:lnTo>
                    <a:pt x="153" y="773"/>
                  </a:lnTo>
                  <a:lnTo>
                    <a:pt x="142" y="781"/>
                  </a:lnTo>
                  <a:lnTo>
                    <a:pt x="128" y="787"/>
                  </a:lnTo>
                  <a:lnTo>
                    <a:pt x="116" y="793"/>
                  </a:lnTo>
                  <a:lnTo>
                    <a:pt x="108" y="803"/>
                  </a:lnTo>
                  <a:lnTo>
                    <a:pt x="100" y="816"/>
                  </a:lnTo>
                  <a:lnTo>
                    <a:pt x="92" y="826"/>
                  </a:lnTo>
                  <a:lnTo>
                    <a:pt x="86" y="834"/>
                  </a:lnTo>
                  <a:lnTo>
                    <a:pt x="90" y="844"/>
                  </a:lnTo>
                  <a:lnTo>
                    <a:pt x="104" y="856"/>
                  </a:lnTo>
                  <a:lnTo>
                    <a:pt x="118" y="872"/>
                  </a:lnTo>
                  <a:lnTo>
                    <a:pt x="130" y="891"/>
                  </a:lnTo>
                  <a:lnTo>
                    <a:pt x="138" y="905"/>
                  </a:lnTo>
                  <a:lnTo>
                    <a:pt x="144" y="919"/>
                  </a:lnTo>
                  <a:lnTo>
                    <a:pt x="146" y="931"/>
                  </a:lnTo>
                  <a:lnTo>
                    <a:pt x="140" y="940"/>
                  </a:lnTo>
                  <a:lnTo>
                    <a:pt x="128" y="946"/>
                  </a:lnTo>
                  <a:lnTo>
                    <a:pt x="114" y="954"/>
                  </a:lnTo>
                  <a:lnTo>
                    <a:pt x="96" y="960"/>
                  </a:lnTo>
                  <a:lnTo>
                    <a:pt x="79" y="960"/>
                  </a:lnTo>
                  <a:lnTo>
                    <a:pt x="67" y="956"/>
                  </a:lnTo>
                  <a:lnTo>
                    <a:pt x="51" y="938"/>
                  </a:lnTo>
                  <a:lnTo>
                    <a:pt x="37" y="919"/>
                  </a:lnTo>
                  <a:lnTo>
                    <a:pt x="25" y="901"/>
                  </a:lnTo>
                  <a:lnTo>
                    <a:pt x="18" y="887"/>
                  </a:lnTo>
                  <a:lnTo>
                    <a:pt x="10" y="872"/>
                  </a:lnTo>
                  <a:lnTo>
                    <a:pt x="4" y="854"/>
                  </a:lnTo>
                  <a:lnTo>
                    <a:pt x="2" y="840"/>
                  </a:lnTo>
                  <a:lnTo>
                    <a:pt x="2" y="826"/>
                  </a:lnTo>
                  <a:lnTo>
                    <a:pt x="2" y="812"/>
                  </a:lnTo>
                  <a:lnTo>
                    <a:pt x="4" y="797"/>
                  </a:lnTo>
                  <a:lnTo>
                    <a:pt x="12" y="783"/>
                  </a:lnTo>
                  <a:lnTo>
                    <a:pt x="25" y="765"/>
                  </a:lnTo>
                  <a:lnTo>
                    <a:pt x="31" y="753"/>
                  </a:lnTo>
                  <a:lnTo>
                    <a:pt x="33" y="749"/>
                  </a:lnTo>
                  <a:lnTo>
                    <a:pt x="4" y="746"/>
                  </a:lnTo>
                  <a:lnTo>
                    <a:pt x="0" y="734"/>
                  </a:lnTo>
                  <a:lnTo>
                    <a:pt x="33" y="687"/>
                  </a:lnTo>
                  <a:lnTo>
                    <a:pt x="71" y="675"/>
                  </a:lnTo>
                  <a:lnTo>
                    <a:pt x="77" y="637"/>
                  </a:lnTo>
                  <a:lnTo>
                    <a:pt x="128" y="627"/>
                  </a:lnTo>
                  <a:lnTo>
                    <a:pt x="147" y="612"/>
                  </a:lnTo>
                  <a:lnTo>
                    <a:pt x="147" y="553"/>
                  </a:lnTo>
                  <a:lnTo>
                    <a:pt x="175" y="539"/>
                  </a:lnTo>
                  <a:lnTo>
                    <a:pt x="244" y="478"/>
                  </a:lnTo>
                  <a:lnTo>
                    <a:pt x="238" y="403"/>
                  </a:lnTo>
                  <a:lnTo>
                    <a:pt x="264" y="332"/>
                  </a:lnTo>
                  <a:lnTo>
                    <a:pt x="301" y="307"/>
                  </a:lnTo>
                  <a:lnTo>
                    <a:pt x="297" y="250"/>
                  </a:lnTo>
                  <a:lnTo>
                    <a:pt x="325" y="220"/>
                  </a:lnTo>
                  <a:lnTo>
                    <a:pt x="303" y="157"/>
                  </a:lnTo>
                  <a:lnTo>
                    <a:pt x="329" y="143"/>
                  </a:lnTo>
                  <a:lnTo>
                    <a:pt x="329" y="86"/>
                  </a:lnTo>
                  <a:lnTo>
                    <a:pt x="384" y="78"/>
                  </a:lnTo>
                  <a:lnTo>
                    <a:pt x="484" y="9"/>
                  </a:lnTo>
                  <a:lnTo>
                    <a:pt x="535" y="39"/>
                  </a:lnTo>
                  <a:lnTo>
                    <a:pt x="592" y="9"/>
                  </a:lnTo>
                  <a:lnTo>
                    <a:pt x="624" y="29"/>
                  </a:lnTo>
                  <a:lnTo>
                    <a:pt x="693" y="0"/>
                  </a:lnTo>
                  <a:lnTo>
                    <a:pt x="720" y="27"/>
                  </a:lnTo>
                  <a:lnTo>
                    <a:pt x="681" y="94"/>
                  </a:lnTo>
                  <a:lnTo>
                    <a:pt x="651" y="130"/>
                  </a:lnTo>
                  <a:lnTo>
                    <a:pt x="679" y="151"/>
                  </a:lnTo>
                  <a:lnTo>
                    <a:pt x="740" y="128"/>
                  </a:lnTo>
                  <a:lnTo>
                    <a:pt x="823" y="92"/>
                  </a:lnTo>
                  <a:lnTo>
                    <a:pt x="878" y="120"/>
                  </a:lnTo>
                  <a:lnTo>
                    <a:pt x="895" y="59"/>
                  </a:lnTo>
                  <a:lnTo>
                    <a:pt x="984" y="61"/>
                  </a:lnTo>
                  <a:lnTo>
                    <a:pt x="1053" y="96"/>
                  </a:lnTo>
                  <a:lnTo>
                    <a:pt x="1086" y="161"/>
                  </a:lnTo>
                  <a:lnTo>
                    <a:pt x="1110" y="216"/>
                  </a:lnTo>
                  <a:lnTo>
                    <a:pt x="1128" y="246"/>
                  </a:lnTo>
                </a:path>
              </a:pathLst>
            </a:custGeom>
            <a:grpFill/>
            <a:ln w="6350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799"/>
            </a:p>
          </p:txBody>
        </p:sp>
        <p:sp>
          <p:nvSpPr>
            <p:cNvPr id="40" name="Freeform 79"/>
            <p:cNvSpPr/>
            <p:nvPr/>
          </p:nvSpPr>
          <p:spPr bwMode="gray">
            <a:xfrm>
              <a:off x="3636" y="3029"/>
              <a:ext cx="313" cy="413"/>
            </a:xfrm>
            <a:custGeom>
              <a:avLst/>
              <a:gdLst>
                <a:gd name="T0" fmla="*/ 156 w 626"/>
                <a:gd name="T1" fmla="*/ 31 h 825"/>
                <a:gd name="T2" fmla="*/ 154 w 626"/>
                <a:gd name="T3" fmla="*/ 37 h 825"/>
                <a:gd name="T4" fmla="*/ 152 w 626"/>
                <a:gd name="T5" fmla="*/ 44 h 825"/>
                <a:gd name="T6" fmla="*/ 146 w 626"/>
                <a:gd name="T7" fmla="*/ 52 h 825"/>
                <a:gd name="T8" fmla="*/ 138 w 626"/>
                <a:gd name="T9" fmla="*/ 57 h 825"/>
                <a:gd name="T10" fmla="*/ 131 w 626"/>
                <a:gd name="T11" fmla="*/ 61 h 825"/>
                <a:gd name="T12" fmla="*/ 130 w 626"/>
                <a:gd name="T13" fmla="*/ 62 h 825"/>
                <a:gd name="T14" fmla="*/ 132 w 626"/>
                <a:gd name="T15" fmla="*/ 68 h 825"/>
                <a:gd name="T16" fmla="*/ 135 w 626"/>
                <a:gd name="T17" fmla="*/ 75 h 825"/>
                <a:gd name="T18" fmla="*/ 136 w 626"/>
                <a:gd name="T19" fmla="*/ 81 h 825"/>
                <a:gd name="T20" fmla="*/ 136 w 626"/>
                <a:gd name="T21" fmla="*/ 89 h 825"/>
                <a:gd name="T22" fmla="*/ 137 w 626"/>
                <a:gd name="T23" fmla="*/ 95 h 825"/>
                <a:gd name="T24" fmla="*/ 138 w 626"/>
                <a:gd name="T25" fmla="*/ 104 h 825"/>
                <a:gd name="T26" fmla="*/ 131 w 626"/>
                <a:gd name="T27" fmla="*/ 112 h 825"/>
                <a:gd name="T28" fmla="*/ 122 w 626"/>
                <a:gd name="T29" fmla="*/ 120 h 825"/>
                <a:gd name="T30" fmla="*/ 117 w 626"/>
                <a:gd name="T31" fmla="*/ 131 h 825"/>
                <a:gd name="T32" fmla="*/ 115 w 626"/>
                <a:gd name="T33" fmla="*/ 142 h 825"/>
                <a:gd name="T34" fmla="*/ 110 w 626"/>
                <a:gd name="T35" fmla="*/ 151 h 825"/>
                <a:gd name="T36" fmla="*/ 103 w 626"/>
                <a:gd name="T37" fmla="*/ 156 h 825"/>
                <a:gd name="T38" fmla="*/ 94 w 626"/>
                <a:gd name="T39" fmla="*/ 158 h 825"/>
                <a:gd name="T40" fmla="*/ 86 w 626"/>
                <a:gd name="T41" fmla="*/ 161 h 825"/>
                <a:gd name="T42" fmla="*/ 85 w 626"/>
                <a:gd name="T43" fmla="*/ 165 h 825"/>
                <a:gd name="T44" fmla="*/ 89 w 626"/>
                <a:gd name="T45" fmla="*/ 171 h 825"/>
                <a:gd name="T46" fmla="*/ 90 w 626"/>
                <a:gd name="T47" fmla="*/ 176 h 825"/>
                <a:gd name="T48" fmla="*/ 86 w 626"/>
                <a:gd name="T49" fmla="*/ 182 h 825"/>
                <a:gd name="T50" fmla="*/ 80 w 626"/>
                <a:gd name="T51" fmla="*/ 189 h 825"/>
                <a:gd name="T52" fmla="*/ 76 w 626"/>
                <a:gd name="T53" fmla="*/ 193 h 825"/>
                <a:gd name="T54" fmla="*/ 69 w 626"/>
                <a:gd name="T55" fmla="*/ 199 h 825"/>
                <a:gd name="T56" fmla="*/ 61 w 626"/>
                <a:gd name="T57" fmla="*/ 204 h 825"/>
                <a:gd name="T58" fmla="*/ 58 w 626"/>
                <a:gd name="T59" fmla="*/ 207 h 825"/>
                <a:gd name="T60" fmla="*/ 48 w 626"/>
                <a:gd name="T61" fmla="*/ 185 h 825"/>
                <a:gd name="T62" fmla="*/ 22 w 626"/>
                <a:gd name="T63" fmla="*/ 161 h 825"/>
                <a:gd name="T64" fmla="*/ 0 w 626"/>
                <a:gd name="T65" fmla="*/ 146 h 825"/>
                <a:gd name="T66" fmla="*/ 15 w 626"/>
                <a:gd name="T67" fmla="*/ 107 h 825"/>
                <a:gd name="T68" fmla="*/ 20 w 626"/>
                <a:gd name="T69" fmla="*/ 88 h 825"/>
                <a:gd name="T70" fmla="*/ 18 w 626"/>
                <a:gd name="T71" fmla="*/ 67 h 825"/>
                <a:gd name="T72" fmla="*/ 34 w 626"/>
                <a:gd name="T73" fmla="*/ 43 h 825"/>
                <a:gd name="T74" fmla="*/ 42 w 626"/>
                <a:gd name="T75" fmla="*/ 24 h 825"/>
                <a:gd name="T76" fmla="*/ 63 w 626"/>
                <a:gd name="T77" fmla="*/ 17 h 825"/>
                <a:gd name="T78" fmla="*/ 75 w 626"/>
                <a:gd name="T79" fmla="*/ 1 h 825"/>
                <a:gd name="T80" fmla="*/ 92 w 626"/>
                <a:gd name="T81" fmla="*/ 14 h 825"/>
                <a:gd name="T82" fmla="*/ 114 w 626"/>
                <a:gd name="T83" fmla="*/ 32 h 825"/>
                <a:gd name="T84" fmla="*/ 135 w 626"/>
                <a:gd name="T85" fmla="*/ 32 h 825"/>
                <a:gd name="T86" fmla="*/ 151 w 626"/>
                <a:gd name="T87" fmla="*/ 25 h 82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626"/>
                <a:gd name="T133" fmla="*/ 0 h 825"/>
                <a:gd name="T134" fmla="*/ 626 w 626"/>
                <a:gd name="T135" fmla="*/ 825 h 82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626" h="825">
                  <a:moveTo>
                    <a:pt x="626" y="122"/>
                  </a:moveTo>
                  <a:lnTo>
                    <a:pt x="624" y="124"/>
                  </a:lnTo>
                  <a:lnTo>
                    <a:pt x="621" y="134"/>
                  </a:lnTo>
                  <a:lnTo>
                    <a:pt x="615" y="146"/>
                  </a:lnTo>
                  <a:lnTo>
                    <a:pt x="613" y="159"/>
                  </a:lnTo>
                  <a:lnTo>
                    <a:pt x="607" y="173"/>
                  </a:lnTo>
                  <a:lnTo>
                    <a:pt x="597" y="189"/>
                  </a:lnTo>
                  <a:lnTo>
                    <a:pt x="581" y="205"/>
                  </a:lnTo>
                  <a:lnTo>
                    <a:pt x="565" y="216"/>
                  </a:lnTo>
                  <a:lnTo>
                    <a:pt x="550" y="228"/>
                  </a:lnTo>
                  <a:lnTo>
                    <a:pt x="534" y="236"/>
                  </a:lnTo>
                  <a:lnTo>
                    <a:pt x="524" y="242"/>
                  </a:lnTo>
                  <a:lnTo>
                    <a:pt x="520" y="244"/>
                  </a:lnTo>
                  <a:lnTo>
                    <a:pt x="520" y="248"/>
                  </a:lnTo>
                  <a:lnTo>
                    <a:pt x="524" y="258"/>
                  </a:lnTo>
                  <a:lnTo>
                    <a:pt x="528" y="272"/>
                  </a:lnTo>
                  <a:lnTo>
                    <a:pt x="532" y="285"/>
                  </a:lnTo>
                  <a:lnTo>
                    <a:pt x="538" y="299"/>
                  </a:lnTo>
                  <a:lnTo>
                    <a:pt x="542" y="309"/>
                  </a:lnTo>
                  <a:lnTo>
                    <a:pt x="544" y="321"/>
                  </a:lnTo>
                  <a:lnTo>
                    <a:pt x="546" y="339"/>
                  </a:lnTo>
                  <a:lnTo>
                    <a:pt x="544" y="354"/>
                  </a:lnTo>
                  <a:lnTo>
                    <a:pt x="544" y="368"/>
                  </a:lnTo>
                  <a:lnTo>
                    <a:pt x="548" y="380"/>
                  </a:lnTo>
                  <a:lnTo>
                    <a:pt x="550" y="396"/>
                  </a:lnTo>
                  <a:lnTo>
                    <a:pt x="550" y="413"/>
                  </a:lnTo>
                  <a:lnTo>
                    <a:pt x="540" y="429"/>
                  </a:lnTo>
                  <a:lnTo>
                    <a:pt x="522" y="447"/>
                  </a:lnTo>
                  <a:lnTo>
                    <a:pt x="504" y="462"/>
                  </a:lnTo>
                  <a:lnTo>
                    <a:pt x="489" y="480"/>
                  </a:lnTo>
                  <a:lnTo>
                    <a:pt x="479" y="494"/>
                  </a:lnTo>
                  <a:lnTo>
                    <a:pt x="469" y="522"/>
                  </a:lnTo>
                  <a:lnTo>
                    <a:pt x="463" y="549"/>
                  </a:lnTo>
                  <a:lnTo>
                    <a:pt x="459" y="565"/>
                  </a:lnTo>
                  <a:lnTo>
                    <a:pt x="451" y="585"/>
                  </a:lnTo>
                  <a:lnTo>
                    <a:pt x="441" y="602"/>
                  </a:lnTo>
                  <a:lnTo>
                    <a:pt x="428" y="618"/>
                  </a:lnTo>
                  <a:lnTo>
                    <a:pt x="414" y="624"/>
                  </a:lnTo>
                  <a:lnTo>
                    <a:pt x="396" y="630"/>
                  </a:lnTo>
                  <a:lnTo>
                    <a:pt x="376" y="632"/>
                  </a:lnTo>
                  <a:lnTo>
                    <a:pt x="359" y="636"/>
                  </a:lnTo>
                  <a:lnTo>
                    <a:pt x="345" y="642"/>
                  </a:lnTo>
                  <a:lnTo>
                    <a:pt x="337" y="648"/>
                  </a:lnTo>
                  <a:lnTo>
                    <a:pt x="339" y="659"/>
                  </a:lnTo>
                  <a:lnTo>
                    <a:pt x="347" y="669"/>
                  </a:lnTo>
                  <a:lnTo>
                    <a:pt x="357" y="681"/>
                  </a:lnTo>
                  <a:lnTo>
                    <a:pt x="363" y="691"/>
                  </a:lnTo>
                  <a:lnTo>
                    <a:pt x="361" y="701"/>
                  </a:lnTo>
                  <a:lnTo>
                    <a:pt x="353" y="710"/>
                  </a:lnTo>
                  <a:lnTo>
                    <a:pt x="343" y="726"/>
                  </a:lnTo>
                  <a:lnTo>
                    <a:pt x="331" y="742"/>
                  </a:lnTo>
                  <a:lnTo>
                    <a:pt x="319" y="756"/>
                  </a:lnTo>
                  <a:lnTo>
                    <a:pt x="312" y="766"/>
                  </a:lnTo>
                  <a:lnTo>
                    <a:pt x="302" y="771"/>
                  </a:lnTo>
                  <a:lnTo>
                    <a:pt x="290" y="781"/>
                  </a:lnTo>
                  <a:lnTo>
                    <a:pt x="274" y="793"/>
                  </a:lnTo>
                  <a:lnTo>
                    <a:pt x="258" y="805"/>
                  </a:lnTo>
                  <a:lnTo>
                    <a:pt x="245" y="815"/>
                  </a:lnTo>
                  <a:lnTo>
                    <a:pt x="235" y="821"/>
                  </a:lnTo>
                  <a:lnTo>
                    <a:pt x="231" y="825"/>
                  </a:lnTo>
                  <a:lnTo>
                    <a:pt x="215" y="795"/>
                  </a:lnTo>
                  <a:lnTo>
                    <a:pt x="191" y="740"/>
                  </a:lnTo>
                  <a:lnTo>
                    <a:pt x="158" y="675"/>
                  </a:lnTo>
                  <a:lnTo>
                    <a:pt x="89" y="642"/>
                  </a:lnTo>
                  <a:lnTo>
                    <a:pt x="2" y="640"/>
                  </a:lnTo>
                  <a:lnTo>
                    <a:pt x="0" y="581"/>
                  </a:lnTo>
                  <a:lnTo>
                    <a:pt x="28" y="476"/>
                  </a:lnTo>
                  <a:lnTo>
                    <a:pt x="60" y="425"/>
                  </a:lnTo>
                  <a:lnTo>
                    <a:pt x="58" y="376"/>
                  </a:lnTo>
                  <a:lnTo>
                    <a:pt x="77" y="352"/>
                  </a:lnTo>
                  <a:lnTo>
                    <a:pt x="63" y="317"/>
                  </a:lnTo>
                  <a:lnTo>
                    <a:pt x="69" y="266"/>
                  </a:lnTo>
                  <a:lnTo>
                    <a:pt x="126" y="244"/>
                  </a:lnTo>
                  <a:lnTo>
                    <a:pt x="136" y="171"/>
                  </a:lnTo>
                  <a:lnTo>
                    <a:pt x="140" y="116"/>
                  </a:lnTo>
                  <a:lnTo>
                    <a:pt x="170" y="94"/>
                  </a:lnTo>
                  <a:lnTo>
                    <a:pt x="203" y="94"/>
                  </a:lnTo>
                  <a:lnTo>
                    <a:pt x="254" y="65"/>
                  </a:lnTo>
                  <a:lnTo>
                    <a:pt x="298" y="45"/>
                  </a:lnTo>
                  <a:lnTo>
                    <a:pt x="298" y="4"/>
                  </a:lnTo>
                  <a:lnTo>
                    <a:pt x="363" y="0"/>
                  </a:lnTo>
                  <a:lnTo>
                    <a:pt x="367" y="53"/>
                  </a:lnTo>
                  <a:lnTo>
                    <a:pt x="406" y="110"/>
                  </a:lnTo>
                  <a:lnTo>
                    <a:pt x="455" y="126"/>
                  </a:lnTo>
                  <a:lnTo>
                    <a:pt x="495" y="83"/>
                  </a:lnTo>
                  <a:lnTo>
                    <a:pt x="538" y="126"/>
                  </a:lnTo>
                  <a:lnTo>
                    <a:pt x="571" y="122"/>
                  </a:lnTo>
                  <a:lnTo>
                    <a:pt x="603" y="98"/>
                  </a:lnTo>
                  <a:lnTo>
                    <a:pt x="626" y="122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799"/>
            </a:p>
          </p:txBody>
        </p:sp>
        <p:sp>
          <p:nvSpPr>
            <p:cNvPr id="41" name="Freeform 80"/>
            <p:cNvSpPr/>
            <p:nvPr/>
          </p:nvSpPr>
          <p:spPr bwMode="gray">
            <a:xfrm>
              <a:off x="3636" y="3029"/>
              <a:ext cx="313" cy="413"/>
            </a:xfrm>
            <a:custGeom>
              <a:avLst/>
              <a:gdLst>
                <a:gd name="T0" fmla="*/ 156 w 626"/>
                <a:gd name="T1" fmla="*/ 31 h 825"/>
                <a:gd name="T2" fmla="*/ 154 w 626"/>
                <a:gd name="T3" fmla="*/ 37 h 825"/>
                <a:gd name="T4" fmla="*/ 152 w 626"/>
                <a:gd name="T5" fmla="*/ 44 h 825"/>
                <a:gd name="T6" fmla="*/ 146 w 626"/>
                <a:gd name="T7" fmla="*/ 52 h 825"/>
                <a:gd name="T8" fmla="*/ 138 w 626"/>
                <a:gd name="T9" fmla="*/ 57 h 825"/>
                <a:gd name="T10" fmla="*/ 131 w 626"/>
                <a:gd name="T11" fmla="*/ 61 h 825"/>
                <a:gd name="T12" fmla="*/ 130 w 626"/>
                <a:gd name="T13" fmla="*/ 62 h 825"/>
                <a:gd name="T14" fmla="*/ 132 w 626"/>
                <a:gd name="T15" fmla="*/ 68 h 825"/>
                <a:gd name="T16" fmla="*/ 135 w 626"/>
                <a:gd name="T17" fmla="*/ 75 h 825"/>
                <a:gd name="T18" fmla="*/ 136 w 626"/>
                <a:gd name="T19" fmla="*/ 81 h 825"/>
                <a:gd name="T20" fmla="*/ 136 w 626"/>
                <a:gd name="T21" fmla="*/ 89 h 825"/>
                <a:gd name="T22" fmla="*/ 137 w 626"/>
                <a:gd name="T23" fmla="*/ 95 h 825"/>
                <a:gd name="T24" fmla="*/ 138 w 626"/>
                <a:gd name="T25" fmla="*/ 104 h 825"/>
                <a:gd name="T26" fmla="*/ 131 w 626"/>
                <a:gd name="T27" fmla="*/ 112 h 825"/>
                <a:gd name="T28" fmla="*/ 122 w 626"/>
                <a:gd name="T29" fmla="*/ 120 h 825"/>
                <a:gd name="T30" fmla="*/ 117 w 626"/>
                <a:gd name="T31" fmla="*/ 131 h 825"/>
                <a:gd name="T32" fmla="*/ 115 w 626"/>
                <a:gd name="T33" fmla="*/ 142 h 825"/>
                <a:gd name="T34" fmla="*/ 110 w 626"/>
                <a:gd name="T35" fmla="*/ 151 h 825"/>
                <a:gd name="T36" fmla="*/ 103 w 626"/>
                <a:gd name="T37" fmla="*/ 156 h 825"/>
                <a:gd name="T38" fmla="*/ 94 w 626"/>
                <a:gd name="T39" fmla="*/ 158 h 825"/>
                <a:gd name="T40" fmla="*/ 86 w 626"/>
                <a:gd name="T41" fmla="*/ 161 h 825"/>
                <a:gd name="T42" fmla="*/ 85 w 626"/>
                <a:gd name="T43" fmla="*/ 165 h 825"/>
                <a:gd name="T44" fmla="*/ 89 w 626"/>
                <a:gd name="T45" fmla="*/ 171 h 825"/>
                <a:gd name="T46" fmla="*/ 90 w 626"/>
                <a:gd name="T47" fmla="*/ 176 h 825"/>
                <a:gd name="T48" fmla="*/ 86 w 626"/>
                <a:gd name="T49" fmla="*/ 182 h 825"/>
                <a:gd name="T50" fmla="*/ 80 w 626"/>
                <a:gd name="T51" fmla="*/ 189 h 825"/>
                <a:gd name="T52" fmla="*/ 76 w 626"/>
                <a:gd name="T53" fmla="*/ 193 h 825"/>
                <a:gd name="T54" fmla="*/ 69 w 626"/>
                <a:gd name="T55" fmla="*/ 199 h 825"/>
                <a:gd name="T56" fmla="*/ 61 w 626"/>
                <a:gd name="T57" fmla="*/ 204 h 825"/>
                <a:gd name="T58" fmla="*/ 58 w 626"/>
                <a:gd name="T59" fmla="*/ 207 h 825"/>
                <a:gd name="T60" fmla="*/ 48 w 626"/>
                <a:gd name="T61" fmla="*/ 185 h 825"/>
                <a:gd name="T62" fmla="*/ 22 w 626"/>
                <a:gd name="T63" fmla="*/ 161 h 825"/>
                <a:gd name="T64" fmla="*/ 0 w 626"/>
                <a:gd name="T65" fmla="*/ 146 h 825"/>
                <a:gd name="T66" fmla="*/ 15 w 626"/>
                <a:gd name="T67" fmla="*/ 107 h 825"/>
                <a:gd name="T68" fmla="*/ 20 w 626"/>
                <a:gd name="T69" fmla="*/ 88 h 825"/>
                <a:gd name="T70" fmla="*/ 18 w 626"/>
                <a:gd name="T71" fmla="*/ 67 h 825"/>
                <a:gd name="T72" fmla="*/ 34 w 626"/>
                <a:gd name="T73" fmla="*/ 43 h 825"/>
                <a:gd name="T74" fmla="*/ 42 w 626"/>
                <a:gd name="T75" fmla="*/ 24 h 825"/>
                <a:gd name="T76" fmla="*/ 63 w 626"/>
                <a:gd name="T77" fmla="*/ 17 h 825"/>
                <a:gd name="T78" fmla="*/ 75 w 626"/>
                <a:gd name="T79" fmla="*/ 1 h 825"/>
                <a:gd name="T80" fmla="*/ 92 w 626"/>
                <a:gd name="T81" fmla="*/ 14 h 825"/>
                <a:gd name="T82" fmla="*/ 114 w 626"/>
                <a:gd name="T83" fmla="*/ 32 h 825"/>
                <a:gd name="T84" fmla="*/ 135 w 626"/>
                <a:gd name="T85" fmla="*/ 32 h 825"/>
                <a:gd name="T86" fmla="*/ 151 w 626"/>
                <a:gd name="T87" fmla="*/ 25 h 82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626"/>
                <a:gd name="T133" fmla="*/ 0 h 825"/>
                <a:gd name="T134" fmla="*/ 626 w 626"/>
                <a:gd name="T135" fmla="*/ 825 h 82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626" h="825">
                  <a:moveTo>
                    <a:pt x="626" y="122"/>
                  </a:moveTo>
                  <a:lnTo>
                    <a:pt x="624" y="124"/>
                  </a:lnTo>
                  <a:lnTo>
                    <a:pt x="621" y="134"/>
                  </a:lnTo>
                  <a:lnTo>
                    <a:pt x="615" y="146"/>
                  </a:lnTo>
                  <a:lnTo>
                    <a:pt x="613" y="159"/>
                  </a:lnTo>
                  <a:lnTo>
                    <a:pt x="607" y="173"/>
                  </a:lnTo>
                  <a:lnTo>
                    <a:pt x="597" y="189"/>
                  </a:lnTo>
                  <a:lnTo>
                    <a:pt x="581" y="205"/>
                  </a:lnTo>
                  <a:lnTo>
                    <a:pt x="565" y="216"/>
                  </a:lnTo>
                  <a:lnTo>
                    <a:pt x="550" y="228"/>
                  </a:lnTo>
                  <a:lnTo>
                    <a:pt x="534" y="236"/>
                  </a:lnTo>
                  <a:lnTo>
                    <a:pt x="524" y="242"/>
                  </a:lnTo>
                  <a:lnTo>
                    <a:pt x="520" y="244"/>
                  </a:lnTo>
                  <a:lnTo>
                    <a:pt x="520" y="248"/>
                  </a:lnTo>
                  <a:lnTo>
                    <a:pt x="524" y="258"/>
                  </a:lnTo>
                  <a:lnTo>
                    <a:pt x="528" y="272"/>
                  </a:lnTo>
                  <a:lnTo>
                    <a:pt x="532" y="285"/>
                  </a:lnTo>
                  <a:lnTo>
                    <a:pt x="538" y="299"/>
                  </a:lnTo>
                  <a:lnTo>
                    <a:pt x="542" y="309"/>
                  </a:lnTo>
                  <a:lnTo>
                    <a:pt x="544" y="321"/>
                  </a:lnTo>
                  <a:lnTo>
                    <a:pt x="546" y="339"/>
                  </a:lnTo>
                  <a:lnTo>
                    <a:pt x="544" y="354"/>
                  </a:lnTo>
                  <a:lnTo>
                    <a:pt x="544" y="368"/>
                  </a:lnTo>
                  <a:lnTo>
                    <a:pt x="548" y="380"/>
                  </a:lnTo>
                  <a:lnTo>
                    <a:pt x="550" y="396"/>
                  </a:lnTo>
                  <a:lnTo>
                    <a:pt x="550" y="413"/>
                  </a:lnTo>
                  <a:lnTo>
                    <a:pt x="540" y="429"/>
                  </a:lnTo>
                  <a:lnTo>
                    <a:pt x="522" y="447"/>
                  </a:lnTo>
                  <a:lnTo>
                    <a:pt x="504" y="462"/>
                  </a:lnTo>
                  <a:lnTo>
                    <a:pt x="489" y="480"/>
                  </a:lnTo>
                  <a:lnTo>
                    <a:pt x="479" y="494"/>
                  </a:lnTo>
                  <a:lnTo>
                    <a:pt x="469" y="522"/>
                  </a:lnTo>
                  <a:lnTo>
                    <a:pt x="463" y="549"/>
                  </a:lnTo>
                  <a:lnTo>
                    <a:pt x="459" y="565"/>
                  </a:lnTo>
                  <a:lnTo>
                    <a:pt x="451" y="585"/>
                  </a:lnTo>
                  <a:lnTo>
                    <a:pt x="441" y="602"/>
                  </a:lnTo>
                  <a:lnTo>
                    <a:pt x="428" y="618"/>
                  </a:lnTo>
                  <a:lnTo>
                    <a:pt x="414" y="624"/>
                  </a:lnTo>
                  <a:lnTo>
                    <a:pt x="396" y="630"/>
                  </a:lnTo>
                  <a:lnTo>
                    <a:pt x="376" y="632"/>
                  </a:lnTo>
                  <a:lnTo>
                    <a:pt x="359" y="636"/>
                  </a:lnTo>
                  <a:lnTo>
                    <a:pt x="345" y="642"/>
                  </a:lnTo>
                  <a:lnTo>
                    <a:pt x="337" y="648"/>
                  </a:lnTo>
                  <a:lnTo>
                    <a:pt x="339" y="659"/>
                  </a:lnTo>
                  <a:lnTo>
                    <a:pt x="347" y="669"/>
                  </a:lnTo>
                  <a:lnTo>
                    <a:pt x="357" y="681"/>
                  </a:lnTo>
                  <a:lnTo>
                    <a:pt x="363" y="691"/>
                  </a:lnTo>
                  <a:lnTo>
                    <a:pt x="361" y="701"/>
                  </a:lnTo>
                  <a:lnTo>
                    <a:pt x="353" y="710"/>
                  </a:lnTo>
                  <a:lnTo>
                    <a:pt x="343" y="726"/>
                  </a:lnTo>
                  <a:lnTo>
                    <a:pt x="331" y="742"/>
                  </a:lnTo>
                  <a:lnTo>
                    <a:pt x="319" y="756"/>
                  </a:lnTo>
                  <a:lnTo>
                    <a:pt x="312" y="766"/>
                  </a:lnTo>
                  <a:lnTo>
                    <a:pt x="302" y="771"/>
                  </a:lnTo>
                  <a:lnTo>
                    <a:pt x="290" y="781"/>
                  </a:lnTo>
                  <a:lnTo>
                    <a:pt x="274" y="793"/>
                  </a:lnTo>
                  <a:lnTo>
                    <a:pt x="258" y="805"/>
                  </a:lnTo>
                  <a:lnTo>
                    <a:pt x="245" y="815"/>
                  </a:lnTo>
                  <a:lnTo>
                    <a:pt x="235" y="821"/>
                  </a:lnTo>
                  <a:lnTo>
                    <a:pt x="231" y="825"/>
                  </a:lnTo>
                  <a:lnTo>
                    <a:pt x="215" y="795"/>
                  </a:lnTo>
                  <a:lnTo>
                    <a:pt x="191" y="740"/>
                  </a:lnTo>
                  <a:lnTo>
                    <a:pt x="158" y="675"/>
                  </a:lnTo>
                  <a:lnTo>
                    <a:pt x="89" y="642"/>
                  </a:lnTo>
                  <a:lnTo>
                    <a:pt x="2" y="640"/>
                  </a:lnTo>
                  <a:lnTo>
                    <a:pt x="0" y="581"/>
                  </a:lnTo>
                  <a:lnTo>
                    <a:pt x="28" y="476"/>
                  </a:lnTo>
                  <a:lnTo>
                    <a:pt x="60" y="425"/>
                  </a:lnTo>
                  <a:lnTo>
                    <a:pt x="58" y="376"/>
                  </a:lnTo>
                  <a:lnTo>
                    <a:pt x="77" y="352"/>
                  </a:lnTo>
                  <a:lnTo>
                    <a:pt x="63" y="317"/>
                  </a:lnTo>
                  <a:lnTo>
                    <a:pt x="69" y="266"/>
                  </a:lnTo>
                  <a:lnTo>
                    <a:pt x="126" y="244"/>
                  </a:lnTo>
                  <a:lnTo>
                    <a:pt x="136" y="171"/>
                  </a:lnTo>
                  <a:lnTo>
                    <a:pt x="140" y="116"/>
                  </a:lnTo>
                  <a:lnTo>
                    <a:pt x="170" y="94"/>
                  </a:lnTo>
                  <a:lnTo>
                    <a:pt x="203" y="94"/>
                  </a:lnTo>
                  <a:lnTo>
                    <a:pt x="254" y="65"/>
                  </a:lnTo>
                  <a:lnTo>
                    <a:pt x="298" y="45"/>
                  </a:lnTo>
                  <a:lnTo>
                    <a:pt x="298" y="4"/>
                  </a:lnTo>
                  <a:lnTo>
                    <a:pt x="363" y="0"/>
                  </a:lnTo>
                  <a:lnTo>
                    <a:pt x="367" y="53"/>
                  </a:lnTo>
                  <a:lnTo>
                    <a:pt x="406" y="110"/>
                  </a:lnTo>
                  <a:lnTo>
                    <a:pt x="455" y="126"/>
                  </a:lnTo>
                  <a:lnTo>
                    <a:pt x="495" y="83"/>
                  </a:lnTo>
                  <a:lnTo>
                    <a:pt x="538" y="126"/>
                  </a:lnTo>
                  <a:lnTo>
                    <a:pt x="571" y="122"/>
                  </a:lnTo>
                  <a:lnTo>
                    <a:pt x="603" y="98"/>
                  </a:lnTo>
                  <a:lnTo>
                    <a:pt x="626" y="122"/>
                  </a:lnTo>
                </a:path>
              </a:pathLst>
            </a:custGeom>
            <a:grpFill/>
            <a:ln w="6350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799"/>
            </a:p>
          </p:txBody>
        </p:sp>
        <p:sp>
          <p:nvSpPr>
            <p:cNvPr id="42" name="Freeform 81"/>
            <p:cNvSpPr/>
            <p:nvPr/>
          </p:nvSpPr>
          <p:spPr bwMode="gray">
            <a:xfrm>
              <a:off x="3746" y="2774"/>
              <a:ext cx="283" cy="318"/>
            </a:xfrm>
            <a:custGeom>
              <a:avLst/>
              <a:gdLst>
                <a:gd name="T0" fmla="*/ 109 w 565"/>
                <a:gd name="T1" fmla="*/ 11 h 638"/>
                <a:gd name="T2" fmla="*/ 106 w 565"/>
                <a:gd name="T3" fmla="*/ 11 h 638"/>
                <a:gd name="T4" fmla="*/ 103 w 565"/>
                <a:gd name="T5" fmla="*/ 14 h 638"/>
                <a:gd name="T6" fmla="*/ 100 w 565"/>
                <a:gd name="T7" fmla="*/ 21 h 638"/>
                <a:gd name="T8" fmla="*/ 99 w 565"/>
                <a:gd name="T9" fmla="*/ 28 h 638"/>
                <a:gd name="T10" fmla="*/ 96 w 565"/>
                <a:gd name="T11" fmla="*/ 31 h 638"/>
                <a:gd name="T12" fmla="*/ 90 w 565"/>
                <a:gd name="T13" fmla="*/ 29 h 638"/>
                <a:gd name="T14" fmla="*/ 84 w 565"/>
                <a:gd name="T15" fmla="*/ 26 h 638"/>
                <a:gd name="T16" fmla="*/ 80 w 565"/>
                <a:gd name="T17" fmla="*/ 26 h 638"/>
                <a:gd name="T18" fmla="*/ 82 w 565"/>
                <a:gd name="T19" fmla="*/ 32 h 638"/>
                <a:gd name="T20" fmla="*/ 87 w 565"/>
                <a:gd name="T21" fmla="*/ 36 h 638"/>
                <a:gd name="T22" fmla="*/ 93 w 565"/>
                <a:gd name="T23" fmla="*/ 38 h 638"/>
                <a:gd name="T24" fmla="*/ 101 w 565"/>
                <a:gd name="T25" fmla="*/ 35 h 638"/>
                <a:gd name="T26" fmla="*/ 104 w 565"/>
                <a:gd name="T27" fmla="*/ 31 h 638"/>
                <a:gd name="T28" fmla="*/ 106 w 565"/>
                <a:gd name="T29" fmla="*/ 25 h 638"/>
                <a:gd name="T30" fmla="*/ 110 w 565"/>
                <a:gd name="T31" fmla="*/ 24 h 638"/>
                <a:gd name="T32" fmla="*/ 117 w 565"/>
                <a:gd name="T33" fmla="*/ 30 h 638"/>
                <a:gd name="T34" fmla="*/ 126 w 565"/>
                <a:gd name="T35" fmla="*/ 34 h 638"/>
                <a:gd name="T36" fmla="*/ 131 w 565"/>
                <a:gd name="T37" fmla="*/ 36 h 638"/>
                <a:gd name="T38" fmla="*/ 138 w 565"/>
                <a:gd name="T39" fmla="*/ 38 h 638"/>
                <a:gd name="T40" fmla="*/ 142 w 565"/>
                <a:gd name="T41" fmla="*/ 44 h 638"/>
                <a:gd name="T42" fmla="*/ 139 w 565"/>
                <a:gd name="T43" fmla="*/ 51 h 638"/>
                <a:gd name="T44" fmla="*/ 133 w 565"/>
                <a:gd name="T45" fmla="*/ 58 h 638"/>
                <a:gd name="T46" fmla="*/ 130 w 565"/>
                <a:gd name="T47" fmla="*/ 60 h 638"/>
                <a:gd name="T48" fmla="*/ 134 w 565"/>
                <a:gd name="T49" fmla="*/ 60 h 638"/>
                <a:gd name="T50" fmla="*/ 139 w 565"/>
                <a:gd name="T51" fmla="*/ 60 h 638"/>
                <a:gd name="T52" fmla="*/ 141 w 565"/>
                <a:gd name="T53" fmla="*/ 63 h 638"/>
                <a:gd name="T54" fmla="*/ 136 w 565"/>
                <a:gd name="T55" fmla="*/ 67 h 638"/>
                <a:gd name="T56" fmla="*/ 129 w 565"/>
                <a:gd name="T57" fmla="*/ 71 h 638"/>
                <a:gd name="T58" fmla="*/ 126 w 565"/>
                <a:gd name="T59" fmla="*/ 73 h 638"/>
                <a:gd name="T60" fmla="*/ 129 w 565"/>
                <a:gd name="T61" fmla="*/ 73 h 638"/>
                <a:gd name="T62" fmla="*/ 135 w 565"/>
                <a:gd name="T63" fmla="*/ 78 h 638"/>
                <a:gd name="T64" fmla="*/ 136 w 565"/>
                <a:gd name="T65" fmla="*/ 88 h 638"/>
                <a:gd name="T66" fmla="*/ 138 w 565"/>
                <a:gd name="T67" fmla="*/ 98 h 638"/>
                <a:gd name="T68" fmla="*/ 141 w 565"/>
                <a:gd name="T69" fmla="*/ 104 h 638"/>
                <a:gd name="T70" fmla="*/ 141 w 565"/>
                <a:gd name="T71" fmla="*/ 108 h 638"/>
                <a:gd name="T72" fmla="*/ 136 w 565"/>
                <a:gd name="T73" fmla="*/ 112 h 638"/>
                <a:gd name="T74" fmla="*/ 129 w 565"/>
                <a:gd name="T75" fmla="*/ 111 h 638"/>
                <a:gd name="T76" fmla="*/ 123 w 565"/>
                <a:gd name="T77" fmla="*/ 110 h 638"/>
                <a:gd name="T78" fmla="*/ 119 w 565"/>
                <a:gd name="T79" fmla="*/ 116 h 638"/>
                <a:gd name="T80" fmla="*/ 118 w 565"/>
                <a:gd name="T81" fmla="*/ 122 h 638"/>
                <a:gd name="T82" fmla="*/ 116 w 565"/>
                <a:gd name="T83" fmla="*/ 129 h 638"/>
                <a:gd name="T84" fmla="*/ 113 w 565"/>
                <a:gd name="T85" fmla="*/ 136 h 638"/>
                <a:gd name="T86" fmla="*/ 112 w 565"/>
                <a:gd name="T87" fmla="*/ 146 h 638"/>
                <a:gd name="T88" fmla="*/ 112 w 565"/>
                <a:gd name="T89" fmla="*/ 150 h 638"/>
                <a:gd name="T90" fmla="*/ 102 w 565"/>
                <a:gd name="T91" fmla="*/ 158 h 638"/>
                <a:gd name="T92" fmla="*/ 88 w 565"/>
                <a:gd name="T93" fmla="*/ 158 h 638"/>
                <a:gd name="T94" fmla="*/ 69 w 565"/>
                <a:gd name="T95" fmla="*/ 148 h 638"/>
                <a:gd name="T96" fmla="*/ 47 w 565"/>
                <a:gd name="T97" fmla="*/ 155 h 638"/>
                <a:gd name="T98" fmla="*/ 35 w 565"/>
                <a:gd name="T99" fmla="*/ 128 h 638"/>
                <a:gd name="T100" fmla="*/ 20 w 565"/>
                <a:gd name="T101" fmla="*/ 113 h 638"/>
                <a:gd name="T102" fmla="*/ 5 w 565"/>
                <a:gd name="T103" fmla="*/ 83 h 638"/>
                <a:gd name="T104" fmla="*/ 27 w 565"/>
                <a:gd name="T105" fmla="*/ 49 h 638"/>
                <a:gd name="T106" fmla="*/ 42 w 565"/>
                <a:gd name="T107" fmla="*/ 36 h 638"/>
                <a:gd name="T108" fmla="*/ 46 w 565"/>
                <a:gd name="T109" fmla="*/ 12 h 638"/>
                <a:gd name="T110" fmla="*/ 56 w 565"/>
                <a:gd name="T111" fmla="*/ 0 h 638"/>
                <a:gd name="T112" fmla="*/ 76 w 565"/>
                <a:gd name="T113" fmla="*/ 7 h 638"/>
                <a:gd name="T114" fmla="*/ 96 w 565"/>
                <a:gd name="T115" fmla="*/ 1 h 638"/>
                <a:gd name="T116" fmla="*/ 109 w 565"/>
                <a:gd name="T117" fmla="*/ 11 h 63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565"/>
                <a:gd name="T178" fmla="*/ 0 h 638"/>
                <a:gd name="T179" fmla="*/ 565 w 565"/>
                <a:gd name="T180" fmla="*/ 638 h 638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565" h="638">
                  <a:moveTo>
                    <a:pt x="433" y="44"/>
                  </a:moveTo>
                  <a:lnTo>
                    <a:pt x="433" y="44"/>
                  </a:lnTo>
                  <a:lnTo>
                    <a:pt x="429" y="46"/>
                  </a:lnTo>
                  <a:lnTo>
                    <a:pt x="423" y="47"/>
                  </a:lnTo>
                  <a:lnTo>
                    <a:pt x="417" y="53"/>
                  </a:lnTo>
                  <a:lnTo>
                    <a:pt x="411" y="59"/>
                  </a:lnTo>
                  <a:lnTo>
                    <a:pt x="403" y="69"/>
                  </a:lnTo>
                  <a:lnTo>
                    <a:pt x="398" y="85"/>
                  </a:lnTo>
                  <a:lnTo>
                    <a:pt x="396" y="99"/>
                  </a:lnTo>
                  <a:lnTo>
                    <a:pt x="394" y="112"/>
                  </a:lnTo>
                  <a:lnTo>
                    <a:pt x="392" y="122"/>
                  </a:lnTo>
                  <a:lnTo>
                    <a:pt x="384" y="126"/>
                  </a:lnTo>
                  <a:lnTo>
                    <a:pt x="372" y="122"/>
                  </a:lnTo>
                  <a:lnTo>
                    <a:pt x="360" y="118"/>
                  </a:lnTo>
                  <a:lnTo>
                    <a:pt x="346" y="110"/>
                  </a:lnTo>
                  <a:lnTo>
                    <a:pt x="335" y="107"/>
                  </a:lnTo>
                  <a:lnTo>
                    <a:pt x="325" y="105"/>
                  </a:lnTo>
                  <a:lnTo>
                    <a:pt x="319" y="107"/>
                  </a:lnTo>
                  <a:lnTo>
                    <a:pt x="317" y="118"/>
                  </a:lnTo>
                  <a:lnTo>
                    <a:pt x="325" y="128"/>
                  </a:lnTo>
                  <a:lnTo>
                    <a:pt x="337" y="138"/>
                  </a:lnTo>
                  <a:lnTo>
                    <a:pt x="346" y="146"/>
                  </a:lnTo>
                  <a:lnTo>
                    <a:pt x="358" y="152"/>
                  </a:lnTo>
                  <a:lnTo>
                    <a:pt x="372" y="154"/>
                  </a:lnTo>
                  <a:lnTo>
                    <a:pt x="388" y="150"/>
                  </a:lnTo>
                  <a:lnTo>
                    <a:pt x="402" y="142"/>
                  </a:lnTo>
                  <a:lnTo>
                    <a:pt x="407" y="134"/>
                  </a:lnTo>
                  <a:lnTo>
                    <a:pt x="413" y="124"/>
                  </a:lnTo>
                  <a:lnTo>
                    <a:pt x="417" y="112"/>
                  </a:lnTo>
                  <a:lnTo>
                    <a:pt x="423" y="103"/>
                  </a:lnTo>
                  <a:lnTo>
                    <a:pt x="429" y="97"/>
                  </a:lnTo>
                  <a:lnTo>
                    <a:pt x="437" y="97"/>
                  </a:lnTo>
                  <a:lnTo>
                    <a:pt x="447" y="105"/>
                  </a:lnTo>
                  <a:lnTo>
                    <a:pt x="468" y="122"/>
                  </a:lnTo>
                  <a:lnTo>
                    <a:pt x="486" y="132"/>
                  </a:lnTo>
                  <a:lnTo>
                    <a:pt x="502" y="138"/>
                  </a:lnTo>
                  <a:lnTo>
                    <a:pt x="514" y="142"/>
                  </a:lnTo>
                  <a:lnTo>
                    <a:pt x="524" y="144"/>
                  </a:lnTo>
                  <a:lnTo>
                    <a:pt x="537" y="148"/>
                  </a:lnTo>
                  <a:lnTo>
                    <a:pt x="549" y="154"/>
                  </a:lnTo>
                  <a:lnTo>
                    <a:pt x="559" y="164"/>
                  </a:lnTo>
                  <a:lnTo>
                    <a:pt x="565" y="177"/>
                  </a:lnTo>
                  <a:lnTo>
                    <a:pt x="561" y="191"/>
                  </a:lnTo>
                  <a:lnTo>
                    <a:pt x="553" y="207"/>
                  </a:lnTo>
                  <a:lnTo>
                    <a:pt x="543" y="221"/>
                  </a:lnTo>
                  <a:lnTo>
                    <a:pt x="531" y="232"/>
                  </a:lnTo>
                  <a:lnTo>
                    <a:pt x="524" y="240"/>
                  </a:lnTo>
                  <a:lnTo>
                    <a:pt x="520" y="242"/>
                  </a:lnTo>
                  <a:lnTo>
                    <a:pt x="524" y="242"/>
                  </a:lnTo>
                  <a:lnTo>
                    <a:pt x="533" y="242"/>
                  </a:lnTo>
                  <a:lnTo>
                    <a:pt x="543" y="240"/>
                  </a:lnTo>
                  <a:lnTo>
                    <a:pt x="555" y="242"/>
                  </a:lnTo>
                  <a:lnTo>
                    <a:pt x="561" y="246"/>
                  </a:lnTo>
                  <a:lnTo>
                    <a:pt x="561" y="252"/>
                  </a:lnTo>
                  <a:lnTo>
                    <a:pt x="555" y="262"/>
                  </a:lnTo>
                  <a:lnTo>
                    <a:pt x="543" y="270"/>
                  </a:lnTo>
                  <a:lnTo>
                    <a:pt x="529" y="278"/>
                  </a:lnTo>
                  <a:lnTo>
                    <a:pt x="516" y="286"/>
                  </a:lnTo>
                  <a:lnTo>
                    <a:pt x="506" y="290"/>
                  </a:lnTo>
                  <a:lnTo>
                    <a:pt x="502" y="292"/>
                  </a:lnTo>
                  <a:lnTo>
                    <a:pt x="506" y="292"/>
                  </a:lnTo>
                  <a:lnTo>
                    <a:pt x="516" y="295"/>
                  </a:lnTo>
                  <a:lnTo>
                    <a:pt x="528" y="303"/>
                  </a:lnTo>
                  <a:lnTo>
                    <a:pt x="537" y="315"/>
                  </a:lnTo>
                  <a:lnTo>
                    <a:pt x="541" y="329"/>
                  </a:lnTo>
                  <a:lnTo>
                    <a:pt x="543" y="353"/>
                  </a:lnTo>
                  <a:lnTo>
                    <a:pt x="543" y="374"/>
                  </a:lnTo>
                  <a:lnTo>
                    <a:pt x="549" y="396"/>
                  </a:lnTo>
                  <a:lnTo>
                    <a:pt x="555" y="408"/>
                  </a:lnTo>
                  <a:lnTo>
                    <a:pt x="561" y="418"/>
                  </a:lnTo>
                  <a:lnTo>
                    <a:pt x="565" y="425"/>
                  </a:lnTo>
                  <a:lnTo>
                    <a:pt x="563" y="435"/>
                  </a:lnTo>
                  <a:lnTo>
                    <a:pt x="553" y="445"/>
                  </a:lnTo>
                  <a:lnTo>
                    <a:pt x="541" y="451"/>
                  </a:lnTo>
                  <a:lnTo>
                    <a:pt x="528" y="449"/>
                  </a:lnTo>
                  <a:lnTo>
                    <a:pt x="514" y="445"/>
                  </a:lnTo>
                  <a:lnTo>
                    <a:pt x="502" y="441"/>
                  </a:lnTo>
                  <a:lnTo>
                    <a:pt x="490" y="443"/>
                  </a:lnTo>
                  <a:lnTo>
                    <a:pt x="482" y="453"/>
                  </a:lnTo>
                  <a:lnTo>
                    <a:pt x="476" y="465"/>
                  </a:lnTo>
                  <a:lnTo>
                    <a:pt x="474" y="479"/>
                  </a:lnTo>
                  <a:lnTo>
                    <a:pt x="472" y="492"/>
                  </a:lnTo>
                  <a:lnTo>
                    <a:pt x="470" y="506"/>
                  </a:lnTo>
                  <a:lnTo>
                    <a:pt x="463" y="518"/>
                  </a:lnTo>
                  <a:lnTo>
                    <a:pt x="457" y="532"/>
                  </a:lnTo>
                  <a:lnTo>
                    <a:pt x="449" y="545"/>
                  </a:lnTo>
                  <a:lnTo>
                    <a:pt x="447" y="567"/>
                  </a:lnTo>
                  <a:lnTo>
                    <a:pt x="445" y="587"/>
                  </a:lnTo>
                  <a:lnTo>
                    <a:pt x="445" y="599"/>
                  </a:lnTo>
                  <a:lnTo>
                    <a:pt x="445" y="604"/>
                  </a:lnTo>
                  <a:lnTo>
                    <a:pt x="445" y="606"/>
                  </a:lnTo>
                  <a:lnTo>
                    <a:pt x="405" y="634"/>
                  </a:lnTo>
                  <a:lnTo>
                    <a:pt x="382" y="610"/>
                  </a:lnTo>
                  <a:lnTo>
                    <a:pt x="350" y="634"/>
                  </a:lnTo>
                  <a:lnTo>
                    <a:pt x="317" y="638"/>
                  </a:lnTo>
                  <a:lnTo>
                    <a:pt x="274" y="595"/>
                  </a:lnTo>
                  <a:lnTo>
                    <a:pt x="234" y="638"/>
                  </a:lnTo>
                  <a:lnTo>
                    <a:pt x="185" y="622"/>
                  </a:lnTo>
                  <a:lnTo>
                    <a:pt x="146" y="565"/>
                  </a:lnTo>
                  <a:lnTo>
                    <a:pt x="140" y="514"/>
                  </a:lnTo>
                  <a:lnTo>
                    <a:pt x="91" y="514"/>
                  </a:lnTo>
                  <a:lnTo>
                    <a:pt x="77" y="453"/>
                  </a:lnTo>
                  <a:lnTo>
                    <a:pt x="0" y="394"/>
                  </a:lnTo>
                  <a:lnTo>
                    <a:pt x="18" y="333"/>
                  </a:lnTo>
                  <a:lnTo>
                    <a:pt x="77" y="272"/>
                  </a:lnTo>
                  <a:lnTo>
                    <a:pt x="106" y="199"/>
                  </a:lnTo>
                  <a:lnTo>
                    <a:pt x="134" y="156"/>
                  </a:lnTo>
                  <a:lnTo>
                    <a:pt x="165" y="144"/>
                  </a:lnTo>
                  <a:lnTo>
                    <a:pt x="144" y="101"/>
                  </a:lnTo>
                  <a:lnTo>
                    <a:pt x="183" y="51"/>
                  </a:lnTo>
                  <a:lnTo>
                    <a:pt x="179" y="8"/>
                  </a:lnTo>
                  <a:lnTo>
                    <a:pt x="224" y="0"/>
                  </a:lnTo>
                  <a:lnTo>
                    <a:pt x="252" y="34"/>
                  </a:lnTo>
                  <a:lnTo>
                    <a:pt x="301" y="30"/>
                  </a:lnTo>
                  <a:lnTo>
                    <a:pt x="344" y="20"/>
                  </a:lnTo>
                  <a:lnTo>
                    <a:pt x="384" y="4"/>
                  </a:lnTo>
                  <a:lnTo>
                    <a:pt x="415" y="22"/>
                  </a:lnTo>
                  <a:lnTo>
                    <a:pt x="433" y="44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799"/>
            </a:p>
          </p:txBody>
        </p:sp>
        <p:sp>
          <p:nvSpPr>
            <p:cNvPr id="43" name="Freeform 82"/>
            <p:cNvSpPr/>
            <p:nvPr/>
          </p:nvSpPr>
          <p:spPr bwMode="gray">
            <a:xfrm>
              <a:off x="3746" y="2774"/>
              <a:ext cx="283" cy="318"/>
            </a:xfrm>
            <a:custGeom>
              <a:avLst/>
              <a:gdLst>
                <a:gd name="T0" fmla="*/ 109 w 565"/>
                <a:gd name="T1" fmla="*/ 11 h 638"/>
                <a:gd name="T2" fmla="*/ 106 w 565"/>
                <a:gd name="T3" fmla="*/ 11 h 638"/>
                <a:gd name="T4" fmla="*/ 103 w 565"/>
                <a:gd name="T5" fmla="*/ 14 h 638"/>
                <a:gd name="T6" fmla="*/ 100 w 565"/>
                <a:gd name="T7" fmla="*/ 21 h 638"/>
                <a:gd name="T8" fmla="*/ 99 w 565"/>
                <a:gd name="T9" fmla="*/ 28 h 638"/>
                <a:gd name="T10" fmla="*/ 96 w 565"/>
                <a:gd name="T11" fmla="*/ 31 h 638"/>
                <a:gd name="T12" fmla="*/ 90 w 565"/>
                <a:gd name="T13" fmla="*/ 29 h 638"/>
                <a:gd name="T14" fmla="*/ 84 w 565"/>
                <a:gd name="T15" fmla="*/ 26 h 638"/>
                <a:gd name="T16" fmla="*/ 80 w 565"/>
                <a:gd name="T17" fmla="*/ 26 h 638"/>
                <a:gd name="T18" fmla="*/ 82 w 565"/>
                <a:gd name="T19" fmla="*/ 32 h 638"/>
                <a:gd name="T20" fmla="*/ 87 w 565"/>
                <a:gd name="T21" fmla="*/ 36 h 638"/>
                <a:gd name="T22" fmla="*/ 93 w 565"/>
                <a:gd name="T23" fmla="*/ 38 h 638"/>
                <a:gd name="T24" fmla="*/ 101 w 565"/>
                <a:gd name="T25" fmla="*/ 35 h 638"/>
                <a:gd name="T26" fmla="*/ 104 w 565"/>
                <a:gd name="T27" fmla="*/ 31 h 638"/>
                <a:gd name="T28" fmla="*/ 106 w 565"/>
                <a:gd name="T29" fmla="*/ 25 h 638"/>
                <a:gd name="T30" fmla="*/ 110 w 565"/>
                <a:gd name="T31" fmla="*/ 24 h 638"/>
                <a:gd name="T32" fmla="*/ 117 w 565"/>
                <a:gd name="T33" fmla="*/ 30 h 638"/>
                <a:gd name="T34" fmla="*/ 126 w 565"/>
                <a:gd name="T35" fmla="*/ 34 h 638"/>
                <a:gd name="T36" fmla="*/ 131 w 565"/>
                <a:gd name="T37" fmla="*/ 36 h 638"/>
                <a:gd name="T38" fmla="*/ 138 w 565"/>
                <a:gd name="T39" fmla="*/ 38 h 638"/>
                <a:gd name="T40" fmla="*/ 142 w 565"/>
                <a:gd name="T41" fmla="*/ 44 h 638"/>
                <a:gd name="T42" fmla="*/ 139 w 565"/>
                <a:gd name="T43" fmla="*/ 51 h 638"/>
                <a:gd name="T44" fmla="*/ 133 w 565"/>
                <a:gd name="T45" fmla="*/ 58 h 638"/>
                <a:gd name="T46" fmla="*/ 130 w 565"/>
                <a:gd name="T47" fmla="*/ 60 h 638"/>
                <a:gd name="T48" fmla="*/ 134 w 565"/>
                <a:gd name="T49" fmla="*/ 60 h 638"/>
                <a:gd name="T50" fmla="*/ 139 w 565"/>
                <a:gd name="T51" fmla="*/ 60 h 638"/>
                <a:gd name="T52" fmla="*/ 141 w 565"/>
                <a:gd name="T53" fmla="*/ 63 h 638"/>
                <a:gd name="T54" fmla="*/ 136 w 565"/>
                <a:gd name="T55" fmla="*/ 67 h 638"/>
                <a:gd name="T56" fmla="*/ 129 w 565"/>
                <a:gd name="T57" fmla="*/ 71 h 638"/>
                <a:gd name="T58" fmla="*/ 126 w 565"/>
                <a:gd name="T59" fmla="*/ 73 h 638"/>
                <a:gd name="T60" fmla="*/ 129 w 565"/>
                <a:gd name="T61" fmla="*/ 73 h 638"/>
                <a:gd name="T62" fmla="*/ 135 w 565"/>
                <a:gd name="T63" fmla="*/ 78 h 638"/>
                <a:gd name="T64" fmla="*/ 136 w 565"/>
                <a:gd name="T65" fmla="*/ 88 h 638"/>
                <a:gd name="T66" fmla="*/ 138 w 565"/>
                <a:gd name="T67" fmla="*/ 98 h 638"/>
                <a:gd name="T68" fmla="*/ 141 w 565"/>
                <a:gd name="T69" fmla="*/ 104 h 638"/>
                <a:gd name="T70" fmla="*/ 141 w 565"/>
                <a:gd name="T71" fmla="*/ 108 h 638"/>
                <a:gd name="T72" fmla="*/ 136 w 565"/>
                <a:gd name="T73" fmla="*/ 112 h 638"/>
                <a:gd name="T74" fmla="*/ 129 w 565"/>
                <a:gd name="T75" fmla="*/ 111 h 638"/>
                <a:gd name="T76" fmla="*/ 123 w 565"/>
                <a:gd name="T77" fmla="*/ 110 h 638"/>
                <a:gd name="T78" fmla="*/ 119 w 565"/>
                <a:gd name="T79" fmla="*/ 116 h 638"/>
                <a:gd name="T80" fmla="*/ 118 w 565"/>
                <a:gd name="T81" fmla="*/ 122 h 638"/>
                <a:gd name="T82" fmla="*/ 116 w 565"/>
                <a:gd name="T83" fmla="*/ 129 h 638"/>
                <a:gd name="T84" fmla="*/ 113 w 565"/>
                <a:gd name="T85" fmla="*/ 136 h 638"/>
                <a:gd name="T86" fmla="*/ 112 w 565"/>
                <a:gd name="T87" fmla="*/ 146 h 638"/>
                <a:gd name="T88" fmla="*/ 112 w 565"/>
                <a:gd name="T89" fmla="*/ 150 h 638"/>
                <a:gd name="T90" fmla="*/ 102 w 565"/>
                <a:gd name="T91" fmla="*/ 158 h 638"/>
                <a:gd name="T92" fmla="*/ 88 w 565"/>
                <a:gd name="T93" fmla="*/ 158 h 638"/>
                <a:gd name="T94" fmla="*/ 69 w 565"/>
                <a:gd name="T95" fmla="*/ 148 h 638"/>
                <a:gd name="T96" fmla="*/ 47 w 565"/>
                <a:gd name="T97" fmla="*/ 155 h 638"/>
                <a:gd name="T98" fmla="*/ 35 w 565"/>
                <a:gd name="T99" fmla="*/ 128 h 638"/>
                <a:gd name="T100" fmla="*/ 20 w 565"/>
                <a:gd name="T101" fmla="*/ 113 h 638"/>
                <a:gd name="T102" fmla="*/ 5 w 565"/>
                <a:gd name="T103" fmla="*/ 83 h 638"/>
                <a:gd name="T104" fmla="*/ 27 w 565"/>
                <a:gd name="T105" fmla="*/ 49 h 638"/>
                <a:gd name="T106" fmla="*/ 42 w 565"/>
                <a:gd name="T107" fmla="*/ 36 h 638"/>
                <a:gd name="T108" fmla="*/ 46 w 565"/>
                <a:gd name="T109" fmla="*/ 12 h 638"/>
                <a:gd name="T110" fmla="*/ 56 w 565"/>
                <a:gd name="T111" fmla="*/ 0 h 638"/>
                <a:gd name="T112" fmla="*/ 76 w 565"/>
                <a:gd name="T113" fmla="*/ 7 h 638"/>
                <a:gd name="T114" fmla="*/ 96 w 565"/>
                <a:gd name="T115" fmla="*/ 1 h 638"/>
                <a:gd name="T116" fmla="*/ 109 w 565"/>
                <a:gd name="T117" fmla="*/ 11 h 63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565"/>
                <a:gd name="T178" fmla="*/ 0 h 638"/>
                <a:gd name="T179" fmla="*/ 565 w 565"/>
                <a:gd name="T180" fmla="*/ 638 h 638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565" h="638">
                  <a:moveTo>
                    <a:pt x="433" y="44"/>
                  </a:moveTo>
                  <a:lnTo>
                    <a:pt x="433" y="44"/>
                  </a:lnTo>
                  <a:lnTo>
                    <a:pt x="429" y="46"/>
                  </a:lnTo>
                  <a:lnTo>
                    <a:pt x="423" y="47"/>
                  </a:lnTo>
                  <a:lnTo>
                    <a:pt x="417" y="53"/>
                  </a:lnTo>
                  <a:lnTo>
                    <a:pt x="411" y="59"/>
                  </a:lnTo>
                  <a:lnTo>
                    <a:pt x="403" y="69"/>
                  </a:lnTo>
                  <a:lnTo>
                    <a:pt x="398" y="85"/>
                  </a:lnTo>
                  <a:lnTo>
                    <a:pt x="396" y="99"/>
                  </a:lnTo>
                  <a:lnTo>
                    <a:pt x="394" y="112"/>
                  </a:lnTo>
                  <a:lnTo>
                    <a:pt x="392" y="122"/>
                  </a:lnTo>
                  <a:lnTo>
                    <a:pt x="384" y="126"/>
                  </a:lnTo>
                  <a:lnTo>
                    <a:pt x="372" y="122"/>
                  </a:lnTo>
                  <a:lnTo>
                    <a:pt x="360" y="118"/>
                  </a:lnTo>
                  <a:lnTo>
                    <a:pt x="346" y="110"/>
                  </a:lnTo>
                  <a:lnTo>
                    <a:pt x="335" y="107"/>
                  </a:lnTo>
                  <a:lnTo>
                    <a:pt x="325" y="105"/>
                  </a:lnTo>
                  <a:lnTo>
                    <a:pt x="319" y="107"/>
                  </a:lnTo>
                  <a:lnTo>
                    <a:pt x="317" y="118"/>
                  </a:lnTo>
                  <a:lnTo>
                    <a:pt x="325" y="128"/>
                  </a:lnTo>
                  <a:lnTo>
                    <a:pt x="337" y="138"/>
                  </a:lnTo>
                  <a:lnTo>
                    <a:pt x="346" y="146"/>
                  </a:lnTo>
                  <a:lnTo>
                    <a:pt x="358" y="152"/>
                  </a:lnTo>
                  <a:lnTo>
                    <a:pt x="372" y="154"/>
                  </a:lnTo>
                  <a:lnTo>
                    <a:pt x="388" y="150"/>
                  </a:lnTo>
                  <a:lnTo>
                    <a:pt x="402" y="142"/>
                  </a:lnTo>
                  <a:lnTo>
                    <a:pt x="407" y="134"/>
                  </a:lnTo>
                  <a:lnTo>
                    <a:pt x="413" y="124"/>
                  </a:lnTo>
                  <a:lnTo>
                    <a:pt x="417" y="112"/>
                  </a:lnTo>
                  <a:lnTo>
                    <a:pt x="423" y="103"/>
                  </a:lnTo>
                  <a:lnTo>
                    <a:pt x="429" y="97"/>
                  </a:lnTo>
                  <a:lnTo>
                    <a:pt x="437" y="97"/>
                  </a:lnTo>
                  <a:lnTo>
                    <a:pt x="447" y="105"/>
                  </a:lnTo>
                  <a:lnTo>
                    <a:pt x="468" y="122"/>
                  </a:lnTo>
                  <a:lnTo>
                    <a:pt x="486" y="132"/>
                  </a:lnTo>
                  <a:lnTo>
                    <a:pt x="502" y="138"/>
                  </a:lnTo>
                  <a:lnTo>
                    <a:pt x="514" y="142"/>
                  </a:lnTo>
                  <a:lnTo>
                    <a:pt x="524" y="144"/>
                  </a:lnTo>
                  <a:lnTo>
                    <a:pt x="537" y="148"/>
                  </a:lnTo>
                  <a:lnTo>
                    <a:pt x="549" y="154"/>
                  </a:lnTo>
                  <a:lnTo>
                    <a:pt x="559" y="164"/>
                  </a:lnTo>
                  <a:lnTo>
                    <a:pt x="565" y="177"/>
                  </a:lnTo>
                  <a:lnTo>
                    <a:pt x="561" y="191"/>
                  </a:lnTo>
                  <a:lnTo>
                    <a:pt x="553" y="207"/>
                  </a:lnTo>
                  <a:lnTo>
                    <a:pt x="543" y="221"/>
                  </a:lnTo>
                  <a:lnTo>
                    <a:pt x="531" y="232"/>
                  </a:lnTo>
                  <a:lnTo>
                    <a:pt x="524" y="240"/>
                  </a:lnTo>
                  <a:lnTo>
                    <a:pt x="520" y="242"/>
                  </a:lnTo>
                  <a:lnTo>
                    <a:pt x="524" y="242"/>
                  </a:lnTo>
                  <a:lnTo>
                    <a:pt x="533" y="242"/>
                  </a:lnTo>
                  <a:lnTo>
                    <a:pt x="543" y="240"/>
                  </a:lnTo>
                  <a:lnTo>
                    <a:pt x="555" y="242"/>
                  </a:lnTo>
                  <a:lnTo>
                    <a:pt x="561" y="246"/>
                  </a:lnTo>
                  <a:lnTo>
                    <a:pt x="561" y="252"/>
                  </a:lnTo>
                  <a:lnTo>
                    <a:pt x="555" y="262"/>
                  </a:lnTo>
                  <a:lnTo>
                    <a:pt x="543" y="270"/>
                  </a:lnTo>
                  <a:lnTo>
                    <a:pt x="529" y="278"/>
                  </a:lnTo>
                  <a:lnTo>
                    <a:pt x="516" y="286"/>
                  </a:lnTo>
                  <a:lnTo>
                    <a:pt x="506" y="290"/>
                  </a:lnTo>
                  <a:lnTo>
                    <a:pt x="502" y="292"/>
                  </a:lnTo>
                  <a:lnTo>
                    <a:pt x="506" y="292"/>
                  </a:lnTo>
                  <a:lnTo>
                    <a:pt x="516" y="295"/>
                  </a:lnTo>
                  <a:lnTo>
                    <a:pt x="528" y="303"/>
                  </a:lnTo>
                  <a:lnTo>
                    <a:pt x="537" y="315"/>
                  </a:lnTo>
                  <a:lnTo>
                    <a:pt x="541" y="329"/>
                  </a:lnTo>
                  <a:lnTo>
                    <a:pt x="543" y="353"/>
                  </a:lnTo>
                  <a:lnTo>
                    <a:pt x="543" y="374"/>
                  </a:lnTo>
                  <a:lnTo>
                    <a:pt x="549" y="396"/>
                  </a:lnTo>
                  <a:lnTo>
                    <a:pt x="555" y="408"/>
                  </a:lnTo>
                  <a:lnTo>
                    <a:pt x="561" y="418"/>
                  </a:lnTo>
                  <a:lnTo>
                    <a:pt x="565" y="425"/>
                  </a:lnTo>
                  <a:lnTo>
                    <a:pt x="563" y="435"/>
                  </a:lnTo>
                  <a:lnTo>
                    <a:pt x="553" y="445"/>
                  </a:lnTo>
                  <a:lnTo>
                    <a:pt x="541" y="451"/>
                  </a:lnTo>
                  <a:lnTo>
                    <a:pt x="528" y="449"/>
                  </a:lnTo>
                  <a:lnTo>
                    <a:pt x="514" y="445"/>
                  </a:lnTo>
                  <a:lnTo>
                    <a:pt x="502" y="441"/>
                  </a:lnTo>
                  <a:lnTo>
                    <a:pt x="490" y="443"/>
                  </a:lnTo>
                  <a:lnTo>
                    <a:pt x="482" y="453"/>
                  </a:lnTo>
                  <a:lnTo>
                    <a:pt x="476" y="465"/>
                  </a:lnTo>
                  <a:lnTo>
                    <a:pt x="474" y="479"/>
                  </a:lnTo>
                  <a:lnTo>
                    <a:pt x="472" y="492"/>
                  </a:lnTo>
                  <a:lnTo>
                    <a:pt x="470" y="506"/>
                  </a:lnTo>
                  <a:lnTo>
                    <a:pt x="463" y="518"/>
                  </a:lnTo>
                  <a:lnTo>
                    <a:pt x="457" y="532"/>
                  </a:lnTo>
                  <a:lnTo>
                    <a:pt x="449" y="545"/>
                  </a:lnTo>
                  <a:lnTo>
                    <a:pt x="447" y="567"/>
                  </a:lnTo>
                  <a:lnTo>
                    <a:pt x="445" y="587"/>
                  </a:lnTo>
                  <a:lnTo>
                    <a:pt x="445" y="599"/>
                  </a:lnTo>
                  <a:lnTo>
                    <a:pt x="445" y="604"/>
                  </a:lnTo>
                  <a:lnTo>
                    <a:pt x="445" y="606"/>
                  </a:lnTo>
                  <a:lnTo>
                    <a:pt x="405" y="634"/>
                  </a:lnTo>
                  <a:lnTo>
                    <a:pt x="382" y="610"/>
                  </a:lnTo>
                  <a:lnTo>
                    <a:pt x="350" y="634"/>
                  </a:lnTo>
                  <a:lnTo>
                    <a:pt x="317" y="638"/>
                  </a:lnTo>
                  <a:lnTo>
                    <a:pt x="274" y="595"/>
                  </a:lnTo>
                  <a:lnTo>
                    <a:pt x="234" y="638"/>
                  </a:lnTo>
                  <a:lnTo>
                    <a:pt x="185" y="622"/>
                  </a:lnTo>
                  <a:lnTo>
                    <a:pt x="146" y="565"/>
                  </a:lnTo>
                  <a:lnTo>
                    <a:pt x="140" y="514"/>
                  </a:lnTo>
                  <a:lnTo>
                    <a:pt x="91" y="514"/>
                  </a:lnTo>
                  <a:lnTo>
                    <a:pt x="77" y="453"/>
                  </a:lnTo>
                  <a:lnTo>
                    <a:pt x="0" y="394"/>
                  </a:lnTo>
                  <a:lnTo>
                    <a:pt x="18" y="333"/>
                  </a:lnTo>
                  <a:lnTo>
                    <a:pt x="77" y="272"/>
                  </a:lnTo>
                  <a:lnTo>
                    <a:pt x="106" y="199"/>
                  </a:lnTo>
                  <a:lnTo>
                    <a:pt x="134" y="156"/>
                  </a:lnTo>
                  <a:lnTo>
                    <a:pt x="165" y="144"/>
                  </a:lnTo>
                  <a:lnTo>
                    <a:pt x="144" y="101"/>
                  </a:lnTo>
                  <a:lnTo>
                    <a:pt x="183" y="51"/>
                  </a:lnTo>
                  <a:lnTo>
                    <a:pt x="179" y="8"/>
                  </a:lnTo>
                  <a:lnTo>
                    <a:pt x="224" y="0"/>
                  </a:lnTo>
                  <a:lnTo>
                    <a:pt x="252" y="34"/>
                  </a:lnTo>
                  <a:lnTo>
                    <a:pt x="301" y="30"/>
                  </a:lnTo>
                  <a:lnTo>
                    <a:pt x="344" y="20"/>
                  </a:lnTo>
                  <a:lnTo>
                    <a:pt x="384" y="4"/>
                  </a:lnTo>
                  <a:lnTo>
                    <a:pt x="415" y="22"/>
                  </a:lnTo>
                  <a:lnTo>
                    <a:pt x="433" y="44"/>
                  </a:lnTo>
                </a:path>
              </a:pathLst>
            </a:custGeom>
            <a:grpFill/>
            <a:ln w="6350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799"/>
            </a:p>
          </p:txBody>
        </p:sp>
        <p:sp>
          <p:nvSpPr>
            <p:cNvPr id="44" name="Freeform 83"/>
            <p:cNvSpPr/>
            <p:nvPr/>
          </p:nvSpPr>
          <p:spPr bwMode="gray">
            <a:xfrm>
              <a:off x="3622" y="2455"/>
              <a:ext cx="383" cy="340"/>
            </a:xfrm>
            <a:custGeom>
              <a:avLst/>
              <a:gdLst>
                <a:gd name="T0" fmla="*/ 67 w 766"/>
                <a:gd name="T1" fmla="*/ 11 h 681"/>
                <a:gd name="T2" fmla="*/ 71 w 766"/>
                <a:gd name="T3" fmla="*/ 13 h 681"/>
                <a:gd name="T4" fmla="*/ 79 w 766"/>
                <a:gd name="T5" fmla="*/ 17 h 681"/>
                <a:gd name="T6" fmla="*/ 85 w 766"/>
                <a:gd name="T7" fmla="*/ 22 h 681"/>
                <a:gd name="T8" fmla="*/ 96 w 766"/>
                <a:gd name="T9" fmla="*/ 25 h 681"/>
                <a:gd name="T10" fmla="*/ 105 w 766"/>
                <a:gd name="T11" fmla="*/ 28 h 681"/>
                <a:gd name="T12" fmla="*/ 110 w 766"/>
                <a:gd name="T13" fmla="*/ 34 h 681"/>
                <a:gd name="T14" fmla="*/ 114 w 766"/>
                <a:gd name="T15" fmla="*/ 41 h 681"/>
                <a:gd name="T16" fmla="*/ 120 w 766"/>
                <a:gd name="T17" fmla="*/ 51 h 681"/>
                <a:gd name="T18" fmla="*/ 126 w 766"/>
                <a:gd name="T19" fmla="*/ 59 h 681"/>
                <a:gd name="T20" fmla="*/ 133 w 766"/>
                <a:gd name="T21" fmla="*/ 69 h 681"/>
                <a:gd name="T22" fmla="*/ 138 w 766"/>
                <a:gd name="T23" fmla="*/ 79 h 681"/>
                <a:gd name="T24" fmla="*/ 138 w 766"/>
                <a:gd name="T25" fmla="*/ 85 h 681"/>
                <a:gd name="T26" fmla="*/ 141 w 766"/>
                <a:gd name="T27" fmla="*/ 92 h 681"/>
                <a:gd name="T28" fmla="*/ 152 w 766"/>
                <a:gd name="T29" fmla="*/ 96 h 681"/>
                <a:gd name="T30" fmla="*/ 162 w 766"/>
                <a:gd name="T31" fmla="*/ 99 h 681"/>
                <a:gd name="T32" fmla="*/ 168 w 766"/>
                <a:gd name="T33" fmla="*/ 106 h 681"/>
                <a:gd name="T34" fmla="*/ 174 w 766"/>
                <a:gd name="T35" fmla="*/ 112 h 681"/>
                <a:gd name="T36" fmla="*/ 179 w 766"/>
                <a:gd name="T37" fmla="*/ 116 h 681"/>
                <a:gd name="T38" fmla="*/ 183 w 766"/>
                <a:gd name="T39" fmla="*/ 121 h 681"/>
                <a:gd name="T40" fmla="*/ 181 w 766"/>
                <a:gd name="T41" fmla="*/ 124 h 681"/>
                <a:gd name="T42" fmla="*/ 173 w 766"/>
                <a:gd name="T43" fmla="*/ 125 h 681"/>
                <a:gd name="T44" fmla="*/ 161 w 766"/>
                <a:gd name="T45" fmla="*/ 124 h 681"/>
                <a:gd name="T46" fmla="*/ 153 w 766"/>
                <a:gd name="T47" fmla="*/ 124 h 681"/>
                <a:gd name="T48" fmla="*/ 153 w 766"/>
                <a:gd name="T49" fmla="*/ 124 h 681"/>
                <a:gd name="T50" fmla="*/ 158 w 766"/>
                <a:gd name="T51" fmla="*/ 126 h 681"/>
                <a:gd name="T52" fmla="*/ 165 w 766"/>
                <a:gd name="T53" fmla="*/ 130 h 681"/>
                <a:gd name="T54" fmla="*/ 168 w 766"/>
                <a:gd name="T55" fmla="*/ 134 h 681"/>
                <a:gd name="T56" fmla="*/ 177 w 766"/>
                <a:gd name="T57" fmla="*/ 139 h 681"/>
                <a:gd name="T58" fmla="*/ 184 w 766"/>
                <a:gd name="T59" fmla="*/ 144 h 681"/>
                <a:gd name="T60" fmla="*/ 189 w 766"/>
                <a:gd name="T61" fmla="*/ 150 h 681"/>
                <a:gd name="T62" fmla="*/ 192 w 766"/>
                <a:gd name="T63" fmla="*/ 155 h 681"/>
                <a:gd name="T64" fmla="*/ 190 w 766"/>
                <a:gd name="T65" fmla="*/ 157 h 681"/>
                <a:gd name="T66" fmla="*/ 183 w 766"/>
                <a:gd name="T67" fmla="*/ 161 h 681"/>
                <a:gd name="T68" fmla="*/ 177 w 766"/>
                <a:gd name="T69" fmla="*/ 164 h 681"/>
                <a:gd name="T70" fmla="*/ 175 w 766"/>
                <a:gd name="T71" fmla="*/ 166 h 681"/>
                <a:gd name="T72" fmla="*/ 173 w 766"/>
                <a:gd name="T73" fmla="*/ 168 h 681"/>
                <a:gd name="T74" fmla="*/ 171 w 766"/>
                <a:gd name="T75" fmla="*/ 169 h 681"/>
                <a:gd name="T76" fmla="*/ 170 w 766"/>
                <a:gd name="T77" fmla="*/ 170 h 681"/>
                <a:gd name="T78" fmla="*/ 158 w 766"/>
                <a:gd name="T79" fmla="*/ 160 h 681"/>
                <a:gd name="T80" fmla="*/ 125 w 766"/>
                <a:gd name="T81" fmla="*/ 167 h 681"/>
                <a:gd name="T82" fmla="*/ 108 w 766"/>
                <a:gd name="T83" fmla="*/ 161 h 681"/>
                <a:gd name="T84" fmla="*/ 89 w 766"/>
                <a:gd name="T85" fmla="*/ 158 h 681"/>
                <a:gd name="T86" fmla="*/ 75 w 766"/>
                <a:gd name="T87" fmla="*/ 148 h 681"/>
                <a:gd name="T88" fmla="*/ 57 w 766"/>
                <a:gd name="T89" fmla="*/ 128 h 681"/>
                <a:gd name="T90" fmla="*/ 49 w 766"/>
                <a:gd name="T91" fmla="*/ 101 h 681"/>
                <a:gd name="T92" fmla="*/ 36 w 766"/>
                <a:gd name="T93" fmla="*/ 67 h 681"/>
                <a:gd name="T94" fmla="*/ 21 w 766"/>
                <a:gd name="T95" fmla="*/ 64 h 681"/>
                <a:gd name="T96" fmla="*/ 0 w 766"/>
                <a:gd name="T97" fmla="*/ 55 h 681"/>
                <a:gd name="T98" fmla="*/ 18 w 766"/>
                <a:gd name="T99" fmla="*/ 31 h 681"/>
                <a:gd name="T100" fmla="*/ 30 w 766"/>
                <a:gd name="T101" fmla="*/ 25 h 681"/>
                <a:gd name="T102" fmla="*/ 51 w 766"/>
                <a:gd name="T103" fmla="*/ 19 h 681"/>
                <a:gd name="T104" fmla="*/ 66 w 766"/>
                <a:gd name="T105" fmla="*/ 0 h 68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766"/>
                <a:gd name="T160" fmla="*/ 0 h 681"/>
                <a:gd name="T161" fmla="*/ 766 w 766"/>
                <a:gd name="T162" fmla="*/ 681 h 681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766" h="681">
                  <a:moveTo>
                    <a:pt x="262" y="0"/>
                  </a:moveTo>
                  <a:lnTo>
                    <a:pt x="266" y="45"/>
                  </a:lnTo>
                  <a:lnTo>
                    <a:pt x="270" y="49"/>
                  </a:lnTo>
                  <a:lnTo>
                    <a:pt x="281" y="55"/>
                  </a:lnTo>
                  <a:lnTo>
                    <a:pt x="297" y="63"/>
                  </a:lnTo>
                  <a:lnTo>
                    <a:pt x="313" y="70"/>
                  </a:lnTo>
                  <a:lnTo>
                    <a:pt x="325" y="78"/>
                  </a:lnTo>
                  <a:lnTo>
                    <a:pt x="340" y="88"/>
                  </a:lnTo>
                  <a:lnTo>
                    <a:pt x="362" y="94"/>
                  </a:lnTo>
                  <a:lnTo>
                    <a:pt x="384" y="100"/>
                  </a:lnTo>
                  <a:lnTo>
                    <a:pt x="402" y="104"/>
                  </a:lnTo>
                  <a:lnTo>
                    <a:pt x="419" y="114"/>
                  </a:lnTo>
                  <a:lnTo>
                    <a:pt x="433" y="124"/>
                  </a:lnTo>
                  <a:lnTo>
                    <a:pt x="441" y="137"/>
                  </a:lnTo>
                  <a:lnTo>
                    <a:pt x="447" y="149"/>
                  </a:lnTo>
                  <a:lnTo>
                    <a:pt x="457" y="165"/>
                  </a:lnTo>
                  <a:lnTo>
                    <a:pt x="470" y="185"/>
                  </a:lnTo>
                  <a:lnTo>
                    <a:pt x="482" y="204"/>
                  </a:lnTo>
                  <a:lnTo>
                    <a:pt x="496" y="222"/>
                  </a:lnTo>
                  <a:lnTo>
                    <a:pt x="506" y="236"/>
                  </a:lnTo>
                  <a:lnTo>
                    <a:pt x="518" y="253"/>
                  </a:lnTo>
                  <a:lnTo>
                    <a:pt x="531" y="277"/>
                  </a:lnTo>
                  <a:lnTo>
                    <a:pt x="543" y="299"/>
                  </a:lnTo>
                  <a:lnTo>
                    <a:pt x="549" y="316"/>
                  </a:lnTo>
                  <a:lnTo>
                    <a:pt x="551" y="330"/>
                  </a:lnTo>
                  <a:lnTo>
                    <a:pt x="551" y="342"/>
                  </a:lnTo>
                  <a:lnTo>
                    <a:pt x="553" y="354"/>
                  </a:lnTo>
                  <a:lnTo>
                    <a:pt x="563" y="368"/>
                  </a:lnTo>
                  <a:lnTo>
                    <a:pt x="583" y="379"/>
                  </a:lnTo>
                  <a:lnTo>
                    <a:pt x="606" y="385"/>
                  </a:lnTo>
                  <a:lnTo>
                    <a:pt x="628" y="391"/>
                  </a:lnTo>
                  <a:lnTo>
                    <a:pt x="646" y="399"/>
                  </a:lnTo>
                  <a:lnTo>
                    <a:pt x="659" y="411"/>
                  </a:lnTo>
                  <a:lnTo>
                    <a:pt x="671" y="427"/>
                  </a:lnTo>
                  <a:lnTo>
                    <a:pt x="681" y="440"/>
                  </a:lnTo>
                  <a:lnTo>
                    <a:pt x="693" y="448"/>
                  </a:lnTo>
                  <a:lnTo>
                    <a:pt x="705" y="454"/>
                  </a:lnTo>
                  <a:lnTo>
                    <a:pt x="716" y="464"/>
                  </a:lnTo>
                  <a:lnTo>
                    <a:pt x="726" y="474"/>
                  </a:lnTo>
                  <a:lnTo>
                    <a:pt x="732" y="486"/>
                  </a:lnTo>
                  <a:lnTo>
                    <a:pt x="732" y="496"/>
                  </a:lnTo>
                  <a:lnTo>
                    <a:pt x="724" y="499"/>
                  </a:lnTo>
                  <a:lnTo>
                    <a:pt x="711" y="501"/>
                  </a:lnTo>
                  <a:lnTo>
                    <a:pt x="689" y="503"/>
                  </a:lnTo>
                  <a:lnTo>
                    <a:pt x="667" y="501"/>
                  </a:lnTo>
                  <a:lnTo>
                    <a:pt x="644" y="499"/>
                  </a:lnTo>
                  <a:lnTo>
                    <a:pt x="624" y="498"/>
                  </a:lnTo>
                  <a:lnTo>
                    <a:pt x="610" y="496"/>
                  </a:lnTo>
                  <a:lnTo>
                    <a:pt x="606" y="496"/>
                  </a:lnTo>
                  <a:lnTo>
                    <a:pt x="610" y="498"/>
                  </a:lnTo>
                  <a:lnTo>
                    <a:pt x="620" y="501"/>
                  </a:lnTo>
                  <a:lnTo>
                    <a:pt x="632" y="507"/>
                  </a:lnTo>
                  <a:lnTo>
                    <a:pt x="646" y="515"/>
                  </a:lnTo>
                  <a:lnTo>
                    <a:pt x="657" y="523"/>
                  </a:lnTo>
                  <a:lnTo>
                    <a:pt x="663" y="531"/>
                  </a:lnTo>
                  <a:lnTo>
                    <a:pt x="671" y="539"/>
                  </a:lnTo>
                  <a:lnTo>
                    <a:pt x="687" y="549"/>
                  </a:lnTo>
                  <a:lnTo>
                    <a:pt x="707" y="559"/>
                  </a:lnTo>
                  <a:lnTo>
                    <a:pt x="724" y="568"/>
                  </a:lnTo>
                  <a:lnTo>
                    <a:pt x="736" y="578"/>
                  </a:lnTo>
                  <a:lnTo>
                    <a:pt x="746" y="590"/>
                  </a:lnTo>
                  <a:lnTo>
                    <a:pt x="754" y="602"/>
                  </a:lnTo>
                  <a:lnTo>
                    <a:pt x="762" y="612"/>
                  </a:lnTo>
                  <a:lnTo>
                    <a:pt x="766" y="622"/>
                  </a:lnTo>
                  <a:lnTo>
                    <a:pt x="766" y="627"/>
                  </a:lnTo>
                  <a:lnTo>
                    <a:pt x="758" y="631"/>
                  </a:lnTo>
                  <a:lnTo>
                    <a:pt x="746" y="639"/>
                  </a:lnTo>
                  <a:lnTo>
                    <a:pt x="730" y="647"/>
                  </a:lnTo>
                  <a:lnTo>
                    <a:pt x="716" y="653"/>
                  </a:lnTo>
                  <a:lnTo>
                    <a:pt x="705" y="659"/>
                  </a:lnTo>
                  <a:lnTo>
                    <a:pt x="699" y="663"/>
                  </a:lnTo>
                  <a:lnTo>
                    <a:pt x="697" y="665"/>
                  </a:lnTo>
                  <a:lnTo>
                    <a:pt x="693" y="669"/>
                  </a:lnTo>
                  <a:lnTo>
                    <a:pt x="689" y="673"/>
                  </a:lnTo>
                  <a:lnTo>
                    <a:pt x="685" y="675"/>
                  </a:lnTo>
                  <a:lnTo>
                    <a:pt x="681" y="677"/>
                  </a:lnTo>
                  <a:lnTo>
                    <a:pt x="679" y="679"/>
                  </a:lnTo>
                  <a:lnTo>
                    <a:pt x="679" y="681"/>
                  </a:lnTo>
                  <a:lnTo>
                    <a:pt x="665" y="663"/>
                  </a:lnTo>
                  <a:lnTo>
                    <a:pt x="632" y="641"/>
                  </a:lnTo>
                  <a:lnTo>
                    <a:pt x="592" y="657"/>
                  </a:lnTo>
                  <a:lnTo>
                    <a:pt x="500" y="671"/>
                  </a:lnTo>
                  <a:lnTo>
                    <a:pt x="472" y="637"/>
                  </a:lnTo>
                  <a:lnTo>
                    <a:pt x="431" y="645"/>
                  </a:lnTo>
                  <a:lnTo>
                    <a:pt x="398" y="651"/>
                  </a:lnTo>
                  <a:lnTo>
                    <a:pt x="356" y="633"/>
                  </a:lnTo>
                  <a:lnTo>
                    <a:pt x="303" y="651"/>
                  </a:lnTo>
                  <a:lnTo>
                    <a:pt x="297" y="592"/>
                  </a:lnTo>
                  <a:lnTo>
                    <a:pt x="242" y="566"/>
                  </a:lnTo>
                  <a:lnTo>
                    <a:pt x="230" y="513"/>
                  </a:lnTo>
                  <a:lnTo>
                    <a:pt x="258" y="470"/>
                  </a:lnTo>
                  <a:lnTo>
                    <a:pt x="197" y="407"/>
                  </a:lnTo>
                  <a:lnTo>
                    <a:pt x="140" y="336"/>
                  </a:lnTo>
                  <a:lnTo>
                    <a:pt x="144" y="269"/>
                  </a:lnTo>
                  <a:lnTo>
                    <a:pt x="112" y="250"/>
                  </a:lnTo>
                  <a:lnTo>
                    <a:pt x="83" y="257"/>
                  </a:lnTo>
                  <a:lnTo>
                    <a:pt x="69" y="222"/>
                  </a:lnTo>
                  <a:lnTo>
                    <a:pt x="0" y="220"/>
                  </a:lnTo>
                  <a:lnTo>
                    <a:pt x="14" y="131"/>
                  </a:lnTo>
                  <a:lnTo>
                    <a:pt x="69" y="124"/>
                  </a:lnTo>
                  <a:lnTo>
                    <a:pt x="81" y="98"/>
                  </a:lnTo>
                  <a:lnTo>
                    <a:pt x="122" y="100"/>
                  </a:lnTo>
                  <a:lnTo>
                    <a:pt x="175" y="76"/>
                  </a:lnTo>
                  <a:lnTo>
                    <a:pt x="203" y="76"/>
                  </a:lnTo>
                  <a:lnTo>
                    <a:pt x="215" y="15"/>
                  </a:lnTo>
                  <a:lnTo>
                    <a:pt x="262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799"/>
            </a:p>
          </p:txBody>
        </p:sp>
        <p:sp>
          <p:nvSpPr>
            <p:cNvPr id="45" name="Freeform 84"/>
            <p:cNvSpPr/>
            <p:nvPr/>
          </p:nvSpPr>
          <p:spPr bwMode="gray">
            <a:xfrm>
              <a:off x="3622" y="2455"/>
              <a:ext cx="383" cy="340"/>
            </a:xfrm>
            <a:custGeom>
              <a:avLst/>
              <a:gdLst>
                <a:gd name="T0" fmla="*/ 67 w 766"/>
                <a:gd name="T1" fmla="*/ 11 h 681"/>
                <a:gd name="T2" fmla="*/ 71 w 766"/>
                <a:gd name="T3" fmla="*/ 13 h 681"/>
                <a:gd name="T4" fmla="*/ 79 w 766"/>
                <a:gd name="T5" fmla="*/ 17 h 681"/>
                <a:gd name="T6" fmla="*/ 85 w 766"/>
                <a:gd name="T7" fmla="*/ 22 h 681"/>
                <a:gd name="T8" fmla="*/ 96 w 766"/>
                <a:gd name="T9" fmla="*/ 25 h 681"/>
                <a:gd name="T10" fmla="*/ 105 w 766"/>
                <a:gd name="T11" fmla="*/ 28 h 681"/>
                <a:gd name="T12" fmla="*/ 110 w 766"/>
                <a:gd name="T13" fmla="*/ 34 h 681"/>
                <a:gd name="T14" fmla="*/ 114 w 766"/>
                <a:gd name="T15" fmla="*/ 41 h 681"/>
                <a:gd name="T16" fmla="*/ 120 w 766"/>
                <a:gd name="T17" fmla="*/ 51 h 681"/>
                <a:gd name="T18" fmla="*/ 126 w 766"/>
                <a:gd name="T19" fmla="*/ 59 h 681"/>
                <a:gd name="T20" fmla="*/ 133 w 766"/>
                <a:gd name="T21" fmla="*/ 69 h 681"/>
                <a:gd name="T22" fmla="*/ 138 w 766"/>
                <a:gd name="T23" fmla="*/ 79 h 681"/>
                <a:gd name="T24" fmla="*/ 138 w 766"/>
                <a:gd name="T25" fmla="*/ 85 h 681"/>
                <a:gd name="T26" fmla="*/ 141 w 766"/>
                <a:gd name="T27" fmla="*/ 92 h 681"/>
                <a:gd name="T28" fmla="*/ 152 w 766"/>
                <a:gd name="T29" fmla="*/ 96 h 681"/>
                <a:gd name="T30" fmla="*/ 162 w 766"/>
                <a:gd name="T31" fmla="*/ 99 h 681"/>
                <a:gd name="T32" fmla="*/ 168 w 766"/>
                <a:gd name="T33" fmla="*/ 106 h 681"/>
                <a:gd name="T34" fmla="*/ 174 w 766"/>
                <a:gd name="T35" fmla="*/ 112 h 681"/>
                <a:gd name="T36" fmla="*/ 179 w 766"/>
                <a:gd name="T37" fmla="*/ 116 h 681"/>
                <a:gd name="T38" fmla="*/ 183 w 766"/>
                <a:gd name="T39" fmla="*/ 121 h 681"/>
                <a:gd name="T40" fmla="*/ 181 w 766"/>
                <a:gd name="T41" fmla="*/ 124 h 681"/>
                <a:gd name="T42" fmla="*/ 173 w 766"/>
                <a:gd name="T43" fmla="*/ 125 h 681"/>
                <a:gd name="T44" fmla="*/ 161 w 766"/>
                <a:gd name="T45" fmla="*/ 124 h 681"/>
                <a:gd name="T46" fmla="*/ 153 w 766"/>
                <a:gd name="T47" fmla="*/ 124 h 681"/>
                <a:gd name="T48" fmla="*/ 153 w 766"/>
                <a:gd name="T49" fmla="*/ 124 h 681"/>
                <a:gd name="T50" fmla="*/ 158 w 766"/>
                <a:gd name="T51" fmla="*/ 126 h 681"/>
                <a:gd name="T52" fmla="*/ 165 w 766"/>
                <a:gd name="T53" fmla="*/ 130 h 681"/>
                <a:gd name="T54" fmla="*/ 168 w 766"/>
                <a:gd name="T55" fmla="*/ 134 h 681"/>
                <a:gd name="T56" fmla="*/ 177 w 766"/>
                <a:gd name="T57" fmla="*/ 139 h 681"/>
                <a:gd name="T58" fmla="*/ 184 w 766"/>
                <a:gd name="T59" fmla="*/ 144 h 681"/>
                <a:gd name="T60" fmla="*/ 189 w 766"/>
                <a:gd name="T61" fmla="*/ 150 h 681"/>
                <a:gd name="T62" fmla="*/ 192 w 766"/>
                <a:gd name="T63" fmla="*/ 155 h 681"/>
                <a:gd name="T64" fmla="*/ 190 w 766"/>
                <a:gd name="T65" fmla="*/ 157 h 681"/>
                <a:gd name="T66" fmla="*/ 183 w 766"/>
                <a:gd name="T67" fmla="*/ 161 h 681"/>
                <a:gd name="T68" fmla="*/ 177 w 766"/>
                <a:gd name="T69" fmla="*/ 164 h 681"/>
                <a:gd name="T70" fmla="*/ 175 w 766"/>
                <a:gd name="T71" fmla="*/ 166 h 681"/>
                <a:gd name="T72" fmla="*/ 173 w 766"/>
                <a:gd name="T73" fmla="*/ 168 h 681"/>
                <a:gd name="T74" fmla="*/ 171 w 766"/>
                <a:gd name="T75" fmla="*/ 169 h 681"/>
                <a:gd name="T76" fmla="*/ 170 w 766"/>
                <a:gd name="T77" fmla="*/ 170 h 681"/>
                <a:gd name="T78" fmla="*/ 158 w 766"/>
                <a:gd name="T79" fmla="*/ 160 h 681"/>
                <a:gd name="T80" fmla="*/ 125 w 766"/>
                <a:gd name="T81" fmla="*/ 167 h 681"/>
                <a:gd name="T82" fmla="*/ 108 w 766"/>
                <a:gd name="T83" fmla="*/ 161 h 681"/>
                <a:gd name="T84" fmla="*/ 89 w 766"/>
                <a:gd name="T85" fmla="*/ 158 h 681"/>
                <a:gd name="T86" fmla="*/ 75 w 766"/>
                <a:gd name="T87" fmla="*/ 148 h 681"/>
                <a:gd name="T88" fmla="*/ 57 w 766"/>
                <a:gd name="T89" fmla="*/ 128 h 681"/>
                <a:gd name="T90" fmla="*/ 49 w 766"/>
                <a:gd name="T91" fmla="*/ 101 h 681"/>
                <a:gd name="T92" fmla="*/ 36 w 766"/>
                <a:gd name="T93" fmla="*/ 67 h 681"/>
                <a:gd name="T94" fmla="*/ 21 w 766"/>
                <a:gd name="T95" fmla="*/ 64 h 681"/>
                <a:gd name="T96" fmla="*/ 0 w 766"/>
                <a:gd name="T97" fmla="*/ 55 h 681"/>
                <a:gd name="T98" fmla="*/ 18 w 766"/>
                <a:gd name="T99" fmla="*/ 31 h 681"/>
                <a:gd name="T100" fmla="*/ 30 w 766"/>
                <a:gd name="T101" fmla="*/ 25 h 681"/>
                <a:gd name="T102" fmla="*/ 51 w 766"/>
                <a:gd name="T103" fmla="*/ 19 h 681"/>
                <a:gd name="T104" fmla="*/ 66 w 766"/>
                <a:gd name="T105" fmla="*/ 0 h 68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766"/>
                <a:gd name="T160" fmla="*/ 0 h 681"/>
                <a:gd name="T161" fmla="*/ 766 w 766"/>
                <a:gd name="T162" fmla="*/ 681 h 681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766" h="681">
                  <a:moveTo>
                    <a:pt x="262" y="0"/>
                  </a:moveTo>
                  <a:lnTo>
                    <a:pt x="266" y="45"/>
                  </a:lnTo>
                  <a:lnTo>
                    <a:pt x="270" y="49"/>
                  </a:lnTo>
                  <a:lnTo>
                    <a:pt x="281" y="55"/>
                  </a:lnTo>
                  <a:lnTo>
                    <a:pt x="297" y="63"/>
                  </a:lnTo>
                  <a:lnTo>
                    <a:pt x="313" y="70"/>
                  </a:lnTo>
                  <a:lnTo>
                    <a:pt x="325" y="78"/>
                  </a:lnTo>
                  <a:lnTo>
                    <a:pt x="340" y="88"/>
                  </a:lnTo>
                  <a:lnTo>
                    <a:pt x="362" y="94"/>
                  </a:lnTo>
                  <a:lnTo>
                    <a:pt x="384" y="100"/>
                  </a:lnTo>
                  <a:lnTo>
                    <a:pt x="402" y="104"/>
                  </a:lnTo>
                  <a:lnTo>
                    <a:pt x="419" y="114"/>
                  </a:lnTo>
                  <a:lnTo>
                    <a:pt x="433" y="124"/>
                  </a:lnTo>
                  <a:lnTo>
                    <a:pt x="441" y="137"/>
                  </a:lnTo>
                  <a:lnTo>
                    <a:pt x="447" y="149"/>
                  </a:lnTo>
                  <a:lnTo>
                    <a:pt x="457" y="165"/>
                  </a:lnTo>
                  <a:lnTo>
                    <a:pt x="470" y="185"/>
                  </a:lnTo>
                  <a:lnTo>
                    <a:pt x="482" y="204"/>
                  </a:lnTo>
                  <a:lnTo>
                    <a:pt x="496" y="222"/>
                  </a:lnTo>
                  <a:lnTo>
                    <a:pt x="506" y="236"/>
                  </a:lnTo>
                  <a:lnTo>
                    <a:pt x="518" y="253"/>
                  </a:lnTo>
                  <a:lnTo>
                    <a:pt x="531" y="277"/>
                  </a:lnTo>
                  <a:lnTo>
                    <a:pt x="543" y="299"/>
                  </a:lnTo>
                  <a:lnTo>
                    <a:pt x="549" y="316"/>
                  </a:lnTo>
                  <a:lnTo>
                    <a:pt x="551" y="330"/>
                  </a:lnTo>
                  <a:lnTo>
                    <a:pt x="551" y="342"/>
                  </a:lnTo>
                  <a:lnTo>
                    <a:pt x="553" y="354"/>
                  </a:lnTo>
                  <a:lnTo>
                    <a:pt x="563" y="368"/>
                  </a:lnTo>
                  <a:lnTo>
                    <a:pt x="583" y="379"/>
                  </a:lnTo>
                  <a:lnTo>
                    <a:pt x="606" y="385"/>
                  </a:lnTo>
                  <a:lnTo>
                    <a:pt x="628" y="391"/>
                  </a:lnTo>
                  <a:lnTo>
                    <a:pt x="646" y="399"/>
                  </a:lnTo>
                  <a:lnTo>
                    <a:pt x="659" y="411"/>
                  </a:lnTo>
                  <a:lnTo>
                    <a:pt x="671" y="427"/>
                  </a:lnTo>
                  <a:lnTo>
                    <a:pt x="681" y="440"/>
                  </a:lnTo>
                  <a:lnTo>
                    <a:pt x="693" y="448"/>
                  </a:lnTo>
                  <a:lnTo>
                    <a:pt x="705" y="454"/>
                  </a:lnTo>
                  <a:lnTo>
                    <a:pt x="716" y="464"/>
                  </a:lnTo>
                  <a:lnTo>
                    <a:pt x="726" y="474"/>
                  </a:lnTo>
                  <a:lnTo>
                    <a:pt x="732" y="486"/>
                  </a:lnTo>
                  <a:lnTo>
                    <a:pt x="732" y="496"/>
                  </a:lnTo>
                  <a:lnTo>
                    <a:pt x="724" y="499"/>
                  </a:lnTo>
                  <a:lnTo>
                    <a:pt x="711" y="501"/>
                  </a:lnTo>
                  <a:lnTo>
                    <a:pt x="689" y="503"/>
                  </a:lnTo>
                  <a:lnTo>
                    <a:pt x="667" y="501"/>
                  </a:lnTo>
                  <a:lnTo>
                    <a:pt x="644" y="499"/>
                  </a:lnTo>
                  <a:lnTo>
                    <a:pt x="624" y="498"/>
                  </a:lnTo>
                  <a:lnTo>
                    <a:pt x="610" y="496"/>
                  </a:lnTo>
                  <a:lnTo>
                    <a:pt x="606" y="496"/>
                  </a:lnTo>
                  <a:lnTo>
                    <a:pt x="610" y="498"/>
                  </a:lnTo>
                  <a:lnTo>
                    <a:pt x="620" y="501"/>
                  </a:lnTo>
                  <a:lnTo>
                    <a:pt x="632" y="507"/>
                  </a:lnTo>
                  <a:lnTo>
                    <a:pt x="646" y="515"/>
                  </a:lnTo>
                  <a:lnTo>
                    <a:pt x="657" y="523"/>
                  </a:lnTo>
                  <a:lnTo>
                    <a:pt x="663" y="531"/>
                  </a:lnTo>
                  <a:lnTo>
                    <a:pt x="671" y="539"/>
                  </a:lnTo>
                  <a:lnTo>
                    <a:pt x="687" y="549"/>
                  </a:lnTo>
                  <a:lnTo>
                    <a:pt x="707" y="559"/>
                  </a:lnTo>
                  <a:lnTo>
                    <a:pt x="724" y="568"/>
                  </a:lnTo>
                  <a:lnTo>
                    <a:pt x="736" y="578"/>
                  </a:lnTo>
                  <a:lnTo>
                    <a:pt x="746" y="590"/>
                  </a:lnTo>
                  <a:lnTo>
                    <a:pt x="754" y="602"/>
                  </a:lnTo>
                  <a:lnTo>
                    <a:pt x="762" y="612"/>
                  </a:lnTo>
                  <a:lnTo>
                    <a:pt x="766" y="622"/>
                  </a:lnTo>
                  <a:lnTo>
                    <a:pt x="766" y="627"/>
                  </a:lnTo>
                  <a:lnTo>
                    <a:pt x="758" y="631"/>
                  </a:lnTo>
                  <a:lnTo>
                    <a:pt x="746" y="639"/>
                  </a:lnTo>
                  <a:lnTo>
                    <a:pt x="730" y="647"/>
                  </a:lnTo>
                  <a:lnTo>
                    <a:pt x="716" y="653"/>
                  </a:lnTo>
                  <a:lnTo>
                    <a:pt x="705" y="659"/>
                  </a:lnTo>
                  <a:lnTo>
                    <a:pt x="699" y="663"/>
                  </a:lnTo>
                  <a:lnTo>
                    <a:pt x="697" y="665"/>
                  </a:lnTo>
                  <a:lnTo>
                    <a:pt x="693" y="669"/>
                  </a:lnTo>
                  <a:lnTo>
                    <a:pt x="689" y="673"/>
                  </a:lnTo>
                  <a:lnTo>
                    <a:pt x="685" y="675"/>
                  </a:lnTo>
                  <a:lnTo>
                    <a:pt x="681" y="677"/>
                  </a:lnTo>
                  <a:lnTo>
                    <a:pt x="679" y="679"/>
                  </a:lnTo>
                  <a:lnTo>
                    <a:pt x="679" y="681"/>
                  </a:lnTo>
                  <a:lnTo>
                    <a:pt x="665" y="663"/>
                  </a:lnTo>
                  <a:lnTo>
                    <a:pt x="632" y="641"/>
                  </a:lnTo>
                  <a:lnTo>
                    <a:pt x="592" y="657"/>
                  </a:lnTo>
                  <a:lnTo>
                    <a:pt x="500" y="671"/>
                  </a:lnTo>
                  <a:lnTo>
                    <a:pt x="472" y="637"/>
                  </a:lnTo>
                  <a:lnTo>
                    <a:pt x="431" y="645"/>
                  </a:lnTo>
                  <a:lnTo>
                    <a:pt x="398" y="651"/>
                  </a:lnTo>
                  <a:lnTo>
                    <a:pt x="356" y="633"/>
                  </a:lnTo>
                  <a:lnTo>
                    <a:pt x="303" y="651"/>
                  </a:lnTo>
                  <a:lnTo>
                    <a:pt x="297" y="592"/>
                  </a:lnTo>
                  <a:lnTo>
                    <a:pt x="242" y="566"/>
                  </a:lnTo>
                  <a:lnTo>
                    <a:pt x="230" y="513"/>
                  </a:lnTo>
                  <a:lnTo>
                    <a:pt x="258" y="470"/>
                  </a:lnTo>
                  <a:lnTo>
                    <a:pt x="197" y="407"/>
                  </a:lnTo>
                  <a:lnTo>
                    <a:pt x="140" y="336"/>
                  </a:lnTo>
                  <a:lnTo>
                    <a:pt x="144" y="269"/>
                  </a:lnTo>
                  <a:lnTo>
                    <a:pt x="112" y="250"/>
                  </a:lnTo>
                  <a:lnTo>
                    <a:pt x="83" y="257"/>
                  </a:lnTo>
                  <a:lnTo>
                    <a:pt x="69" y="222"/>
                  </a:lnTo>
                  <a:lnTo>
                    <a:pt x="0" y="220"/>
                  </a:lnTo>
                  <a:lnTo>
                    <a:pt x="14" y="131"/>
                  </a:lnTo>
                  <a:lnTo>
                    <a:pt x="69" y="124"/>
                  </a:lnTo>
                  <a:lnTo>
                    <a:pt x="81" y="98"/>
                  </a:lnTo>
                  <a:lnTo>
                    <a:pt x="122" y="100"/>
                  </a:lnTo>
                  <a:lnTo>
                    <a:pt x="175" y="76"/>
                  </a:lnTo>
                  <a:lnTo>
                    <a:pt x="203" y="76"/>
                  </a:lnTo>
                  <a:lnTo>
                    <a:pt x="215" y="15"/>
                  </a:lnTo>
                  <a:lnTo>
                    <a:pt x="262" y="0"/>
                  </a:lnTo>
                </a:path>
              </a:pathLst>
            </a:custGeom>
            <a:grpFill/>
            <a:ln w="6350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799"/>
            </a:p>
          </p:txBody>
        </p:sp>
        <p:sp>
          <p:nvSpPr>
            <p:cNvPr id="46" name="Freeform 85"/>
            <p:cNvSpPr/>
            <p:nvPr/>
          </p:nvSpPr>
          <p:spPr bwMode="gray">
            <a:xfrm>
              <a:off x="3848" y="2705"/>
              <a:ext cx="58" cy="77"/>
            </a:xfrm>
            <a:custGeom>
              <a:avLst/>
              <a:gdLst>
                <a:gd name="T0" fmla="*/ 0 w 116"/>
                <a:gd name="T1" fmla="*/ 0 h 156"/>
                <a:gd name="T2" fmla="*/ 1 w 116"/>
                <a:gd name="T3" fmla="*/ 1 h 156"/>
                <a:gd name="T4" fmla="*/ 2 w 116"/>
                <a:gd name="T5" fmla="*/ 4 h 156"/>
                <a:gd name="T6" fmla="*/ 4 w 116"/>
                <a:gd name="T7" fmla="*/ 8 h 156"/>
                <a:gd name="T8" fmla="*/ 5 w 116"/>
                <a:gd name="T9" fmla="*/ 13 h 156"/>
                <a:gd name="T10" fmla="*/ 6 w 116"/>
                <a:gd name="T11" fmla="*/ 16 h 156"/>
                <a:gd name="T12" fmla="*/ 6 w 116"/>
                <a:gd name="T13" fmla="*/ 20 h 156"/>
                <a:gd name="T14" fmla="*/ 8 w 116"/>
                <a:gd name="T15" fmla="*/ 25 h 156"/>
                <a:gd name="T16" fmla="*/ 11 w 116"/>
                <a:gd name="T17" fmla="*/ 30 h 156"/>
                <a:gd name="T18" fmla="*/ 12 w 116"/>
                <a:gd name="T19" fmla="*/ 33 h 156"/>
                <a:gd name="T20" fmla="*/ 13 w 116"/>
                <a:gd name="T21" fmla="*/ 35 h 156"/>
                <a:gd name="T22" fmla="*/ 15 w 116"/>
                <a:gd name="T23" fmla="*/ 36 h 156"/>
                <a:gd name="T24" fmla="*/ 18 w 116"/>
                <a:gd name="T25" fmla="*/ 38 h 156"/>
                <a:gd name="T26" fmla="*/ 21 w 116"/>
                <a:gd name="T27" fmla="*/ 38 h 156"/>
                <a:gd name="T28" fmla="*/ 24 w 116"/>
                <a:gd name="T29" fmla="*/ 38 h 156"/>
                <a:gd name="T30" fmla="*/ 27 w 116"/>
                <a:gd name="T31" fmla="*/ 37 h 156"/>
                <a:gd name="T32" fmla="*/ 29 w 116"/>
                <a:gd name="T33" fmla="*/ 34 h 156"/>
                <a:gd name="T34" fmla="*/ 29 w 116"/>
                <a:gd name="T35" fmla="*/ 30 h 156"/>
                <a:gd name="T36" fmla="*/ 27 w 116"/>
                <a:gd name="T37" fmla="*/ 26 h 156"/>
                <a:gd name="T38" fmla="*/ 24 w 116"/>
                <a:gd name="T39" fmla="*/ 22 h 156"/>
                <a:gd name="T40" fmla="*/ 19 w 116"/>
                <a:gd name="T41" fmla="*/ 19 h 156"/>
                <a:gd name="T42" fmla="*/ 15 w 116"/>
                <a:gd name="T43" fmla="*/ 16 h 156"/>
                <a:gd name="T44" fmla="*/ 11 w 116"/>
                <a:gd name="T45" fmla="*/ 13 h 156"/>
                <a:gd name="T46" fmla="*/ 10 w 116"/>
                <a:gd name="T47" fmla="*/ 11 h 156"/>
                <a:gd name="T48" fmla="*/ 8 w 116"/>
                <a:gd name="T49" fmla="*/ 8 h 156"/>
                <a:gd name="T50" fmla="*/ 6 w 116"/>
                <a:gd name="T51" fmla="*/ 5 h 156"/>
                <a:gd name="T52" fmla="*/ 3 w 116"/>
                <a:gd name="T53" fmla="*/ 3 h 156"/>
                <a:gd name="T54" fmla="*/ 1 w 116"/>
                <a:gd name="T55" fmla="*/ 1 h 156"/>
                <a:gd name="T56" fmla="*/ 0 w 116"/>
                <a:gd name="T57" fmla="*/ 0 h 15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6"/>
                <a:gd name="T88" fmla="*/ 0 h 156"/>
                <a:gd name="T89" fmla="*/ 116 w 116"/>
                <a:gd name="T90" fmla="*/ 156 h 15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6" h="156">
                  <a:moveTo>
                    <a:pt x="0" y="0"/>
                  </a:moveTo>
                  <a:lnTo>
                    <a:pt x="2" y="6"/>
                  </a:lnTo>
                  <a:lnTo>
                    <a:pt x="8" y="18"/>
                  </a:lnTo>
                  <a:lnTo>
                    <a:pt x="13" y="34"/>
                  </a:lnTo>
                  <a:lnTo>
                    <a:pt x="19" y="52"/>
                  </a:lnTo>
                  <a:lnTo>
                    <a:pt x="21" y="65"/>
                  </a:lnTo>
                  <a:lnTo>
                    <a:pt x="23" y="83"/>
                  </a:lnTo>
                  <a:lnTo>
                    <a:pt x="31" y="103"/>
                  </a:lnTo>
                  <a:lnTo>
                    <a:pt x="41" y="121"/>
                  </a:lnTo>
                  <a:lnTo>
                    <a:pt x="47" y="136"/>
                  </a:lnTo>
                  <a:lnTo>
                    <a:pt x="49" y="142"/>
                  </a:lnTo>
                  <a:lnTo>
                    <a:pt x="59" y="148"/>
                  </a:lnTo>
                  <a:lnTo>
                    <a:pt x="69" y="154"/>
                  </a:lnTo>
                  <a:lnTo>
                    <a:pt x="82" y="156"/>
                  </a:lnTo>
                  <a:lnTo>
                    <a:pt x="94" y="156"/>
                  </a:lnTo>
                  <a:lnTo>
                    <a:pt x="106" y="150"/>
                  </a:lnTo>
                  <a:lnTo>
                    <a:pt x="114" y="138"/>
                  </a:lnTo>
                  <a:lnTo>
                    <a:pt x="116" y="123"/>
                  </a:lnTo>
                  <a:lnTo>
                    <a:pt x="108" y="107"/>
                  </a:lnTo>
                  <a:lnTo>
                    <a:pt x="94" y="91"/>
                  </a:lnTo>
                  <a:lnTo>
                    <a:pt x="76" y="77"/>
                  </a:lnTo>
                  <a:lnTo>
                    <a:pt x="59" y="65"/>
                  </a:lnTo>
                  <a:lnTo>
                    <a:pt x="43" y="54"/>
                  </a:lnTo>
                  <a:lnTo>
                    <a:pt x="37" y="46"/>
                  </a:lnTo>
                  <a:lnTo>
                    <a:pt x="31" y="34"/>
                  </a:lnTo>
                  <a:lnTo>
                    <a:pt x="21" y="22"/>
                  </a:lnTo>
                  <a:lnTo>
                    <a:pt x="12" y="12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799"/>
            </a:p>
          </p:txBody>
        </p:sp>
        <p:sp>
          <p:nvSpPr>
            <p:cNvPr id="47" name="Freeform 86"/>
            <p:cNvSpPr/>
            <p:nvPr/>
          </p:nvSpPr>
          <p:spPr bwMode="gray">
            <a:xfrm>
              <a:off x="3848" y="2705"/>
              <a:ext cx="58" cy="77"/>
            </a:xfrm>
            <a:custGeom>
              <a:avLst/>
              <a:gdLst>
                <a:gd name="T0" fmla="*/ 0 w 116"/>
                <a:gd name="T1" fmla="*/ 0 h 156"/>
                <a:gd name="T2" fmla="*/ 1 w 116"/>
                <a:gd name="T3" fmla="*/ 1 h 156"/>
                <a:gd name="T4" fmla="*/ 2 w 116"/>
                <a:gd name="T5" fmla="*/ 4 h 156"/>
                <a:gd name="T6" fmla="*/ 4 w 116"/>
                <a:gd name="T7" fmla="*/ 8 h 156"/>
                <a:gd name="T8" fmla="*/ 5 w 116"/>
                <a:gd name="T9" fmla="*/ 13 h 156"/>
                <a:gd name="T10" fmla="*/ 6 w 116"/>
                <a:gd name="T11" fmla="*/ 16 h 156"/>
                <a:gd name="T12" fmla="*/ 6 w 116"/>
                <a:gd name="T13" fmla="*/ 20 h 156"/>
                <a:gd name="T14" fmla="*/ 8 w 116"/>
                <a:gd name="T15" fmla="*/ 25 h 156"/>
                <a:gd name="T16" fmla="*/ 11 w 116"/>
                <a:gd name="T17" fmla="*/ 30 h 156"/>
                <a:gd name="T18" fmla="*/ 12 w 116"/>
                <a:gd name="T19" fmla="*/ 33 h 156"/>
                <a:gd name="T20" fmla="*/ 13 w 116"/>
                <a:gd name="T21" fmla="*/ 35 h 156"/>
                <a:gd name="T22" fmla="*/ 15 w 116"/>
                <a:gd name="T23" fmla="*/ 36 h 156"/>
                <a:gd name="T24" fmla="*/ 18 w 116"/>
                <a:gd name="T25" fmla="*/ 38 h 156"/>
                <a:gd name="T26" fmla="*/ 21 w 116"/>
                <a:gd name="T27" fmla="*/ 38 h 156"/>
                <a:gd name="T28" fmla="*/ 24 w 116"/>
                <a:gd name="T29" fmla="*/ 38 h 156"/>
                <a:gd name="T30" fmla="*/ 27 w 116"/>
                <a:gd name="T31" fmla="*/ 37 h 156"/>
                <a:gd name="T32" fmla="*/ 29 w 116"/>
                <a:gd name="T33" fmla="*/ 34 h 156"/>
                <a:gd name="T34" fmla="*/ 29 w 116"/>
                <a:gd name="T35" fmla="*/ 30 h 156"/>
                <a:gd name="T36" fmla="*/ 27 w 116"/>
                <a:gd name="T37" fmla="*/ 26 h 156"/>
                <a:gd name="T38" fmla="*/ 24 w 116"/>
                <a:gd name="T39" fmla="*/ 22 h 156"/>
                <a:gd name="T40" fmla="*/ 19 w 116"/>
                <a:gd name="T41" fmla="*/ 19 h 156"/>
                <a:gd name="T42" fmla="*/ 15 w 116"/>
                <a:gd name="T43" fmla="*/ 16 h 156"/>
                <a:gd name="T44" fmla="*/ 11 w 116"/>
                <a:gd name="T45" fmla="*/ 13 h 156"/>
                <a:gd name="T46" fmla="*/ 10 w 116"/>
                <a:gd name="T47" fmla="*/ 11 h 156"/>
                <a:gd name="T48" fmla="*/ 8 w 116"/>
                <a:gd name="T49" fmla="*/ 8 h 156"/>
                <a:gd name="T50" fmla="*/ 6 w 116"/>
                <a:gd name="T51" fmla="*/ 5 h 156"/>
                <a:gd name="T52" fmla="*/ 3 w 116"/>
                <a:gd name="T53" fmla="*/ 3 h 156"/>
                <a:gd name="T54" fmla="*/ 1 w 116"/>
                <a:gd name="T55" fmla="*/ 1 h 156"/>
                <a:gd name="T56" fmla="*/ 0 w 116"/>
                <a:gd name="T57" fmla="*/ 0 h 15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6"/>
                <a:gd name="T88" fmla="*/ 0 h 156"/>
                <a:gd name="T89" fmla="*/ 116 w 116"/>
                <a:gd name="T90" fmla="*/ 156 h 15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6" h="156">
                  <a:moveTo>
                    <a:pt x="0" y="0"/>
                  </a:moveTo>
                  <a:lnTo>
                    <a:pt x="2" y="6"/>
                  </a:lnTo>
                  <a:lnTo>
                    <a:pt x="8" y="18"/>
                  </a:lnTo>
                  <a:lnTo>
                    <a:pt x="13" y="34"/>
                  </a:lnTo>
                  <a:lnTo>
                    <a:pt x="19" y="52"/>
                  </a:lnTo>
                  <a:lnTo>
                    <a:pt x="21" y="65"/>
                  </a:lnTo>
                  <a:lnTo>
                    <a:pt x="23" y="83"/>
                  </a:lnTo>
                  <a:lnTo>
                    <a:pt x="31" y="103"/>
                  </a:lnTo>
                  <a:lnTo>
                    <a:pt x="41" y="121"/>
                  </a:lnTo>
                  <a:lnTo>
                    <a:pt x="47" y="136"/>
                  </a:lnTo>
                  <a:lnTo>
                    <a:pt x="49" y="142"/>
                  </a:lnTo>
                  <a:lnTo>
                    <a:pt x="59" y="148"/>
                  </a:lnTo>
                  <a:lnTo>
                    <a:pt x="69" y="154"/>
                  </a:lnTo>
                  <a:lnTo>
                    <a:pt x="82" y="156"/>
                  </a:lnTo>
                  <a:lnTo>
                    <a:pt x="94" y="156"/>
                  </a:lnTo>
                  <a:lnTo>
                    <a:pt x="106" y="150"/>
                  </a:lnTo>
                  <a:lnTo>
                    <a:pt x="114" y="138"/>
                  </a:lnTo>
                  <a:lnTo>
                    <a:pt x="116" y="123"/>
                  </a:lnTo>
                  <a:lnTo>
                    <a:pt x="108" y="107"/>
                  </a:lnTo>
                  <a:lnTo>
                    <a:pt x="94" y="91"/>
                  </a:lnTo>
                  <a:lnTo>
                    <a:pt x="76" y="77"/>
                  </a:lnTo>
                  <a:lnTo>
                    <a:pt x="59" y="65"/>
                  </a:lnTo>
                  <a:lnTo>
                    <a:pt x="43" y="54"/>
                  </a:lnTo>
                  <a:lnTo>
                    <a:pt x="37" y="46"/>
                  </a:lnTo>
                  <a:lnTo>
                    <a:pt x="31" y="34"/>
                  </a:lnTo>
                  <a:lnTo>
                    <a:pt x="21" y="22"/>
                  </a:lnTo>
                  <a:lnTo>
                    <a:pt x="12" y="12"/>
                  </a:lnTo>
                  <a:lnTo>
                    <a:pt x="2" y="4"/>
                  </a:lnTo>
                  <a:lnTo>
                    <a:pt x="0" y="0"/>
                  </a:lnTo>
                </a:path>
              </a:pathLst>
            </a:custGeom>
            <a:grpFill/>
            <a:ln w="6350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799"/>
            </a:p>
          </p:txBody>
        </p:sp>
        <p:sp>
          <p:nvSpPr>
            <p:cNvPr id="48" name="Freeform 87"/>
            <p:cNvSpPr/>
            <p:nvPr/>
          </p:nvSpPr>
          <p:spPr bwMode="gray">
            <a:xfrm>
              <a:off x="3714" y="2597"/>
              <a:ext cx="37" cy="32"/>
            </a:xfrm>
            <a:custGeom>
              <a:avLst/>
              <a:gdLst>
                <a:gd name="T0" fmla="*/ 0 w 75"/>
                <a:gd name="T1" fmla="*/ 12 h 63"/>
                <a:gd name="T2" fmla="*/ 8 w 75"/>
                <a:gd name="T3" fmla="*/ 0 h 63"/>
                <a:gd name="T4" fmla="*/ 18 w 75"/>
                <a:gd name="T5" fmla="*/ 4 h 63"/>
                <a:gd name="T6" fmla="*/ 18 w 75"/>
                <a:gd name="T7" fmla="*/ 13 h 63"/>
                <a:gd name="T8" fmla="*/ 8 w 75"/>
                <a:gd name="T9" fmla="*/ 16 h 63"/>
                <a:gd name="T10" fmla="*/ 0 w 75"/>
                <a:gd name="T11" fmla="*/ 12 h 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5"/>
                <a:gd name="T19" fmla="*/ 0 h 63"/>
                <a:gd name="T20" fmla="*/ 75 w 75"/>
                <a:gd name="T21" fmla="*/ 63 h 6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5" h="63">
                  <a:moveTo>
                    <a:pt x="0" y="45"/>
                  </a:moveTo>
                  <a:lnTo>
                    <a:pt x="33" y="0"/>
                  </a:lnTo>
                  <a:lnTo>
                    <a:pt x="73" y="14"/>
                  </a:lnTo>
                  <a:lnTo>
                    <a:pt x="75" y="49"/>
                  </a:lnTo>
                  <a:lnTo>
                    <a:pt x="32" y="63"/>
                  </a:lnTo>
                  <a:lnTo>
                    <a:pt x="0" y="45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799"/>
            </a:p>
          </p:txBody>
        </p:sp>
        <p:sp>
          <p:nvSpPr>
            <p:cNvPr id="49" name="Freeform 88"/>
            <p:cNvSpPr/>
            <p:nvPr/>
          </p:nvSpPr>
          <p:spPr bwMode="gray">
            <a:xfrm>
              <a:off x="3714" y="2597"/>
              <a:ext cx="37" cy="32"/>
            </a:xfrm>
            <a:custGeom>
              <a:avLst/>
              <a:gdLst>
                <a:gd name="T0" fmla="*/ 0 w 75"/>
                <a:gd name="T1" fmla="*/ 12 h 63"/>
                <a:gd name="T2" fmla="*/ 8 w 75"/>
                <a:gd name="T3" fmla="*/ 0 h 63"/>
                <a:gd name="T4" fmla="*/ 18 w 75"/>
                <a:gd name="T5" fmla="*/ 4 h 63"/>
                <a:gd name="T6" fmla="*/ 18 w 75"/>
                <a:gd name="T7" fmla="*/ 13 h 63"/>
                <a:gd name="T8" fmla="*/ 8 w 75"/>
                <a:gd name="T9" fmla="*/ 16 h 63"/>
                <a:gd name="T10" fmla="*/ 0 w 75"/>
                <a:gd name="T11" fmla="*/ 12 h 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5"/>
                <a:gd name="T19" fmla="*/ 0 h 63"/>
                <a:gd name="T20" fmla="*/ 75 w 75"/>
                <a:gd name="T21" fmla="*/ 63 h 6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5" h="63">
                  <a:moveTo>
                    <a:pt x="0" y="45"/>
                  </a:moveTo>
                  <a:lnTo>
                    <a:pt x="33" y="0"/>
                  </a:lnTo>
                  <a:lnTo>
                    <a:pt x="73" y="14"/>
                  </a:lnTo>
                  <a:lnTo>
                    <a:pt x="75" y="49"/>
                  </a:lnTo>
                  <a:lnTo>
                    <a:pt x="32" y="63"/>
                  </a:lnTo>
                  <a:lnTo>
                    <a:pt x="0" y="45"/>
                  </a:lnTo>
                </a:path>
              </a:pathLst>
            </a:custGeom>
            <a:grpFill/>
            <a:ln w="6350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799"/>
            </a:p>
          </p:txBody>
        </p:sp>
        <p:sp>
          <p:nvSpPr>
            <p:cNvPr id="50" name="Freeform 89"/>
            <p:cNvSpPr/>
            <p:nvPr/>
          </p:nvSpPr>
          <p:spPr bwMode="gray">
            <a:xfrm>
              <a:off x="3768" y="2614"/>
              <a:ext cx="37" cy="52"/>
            </a:xfrm>
            <a:custGeom>
              <a:avLst/>
              <a:gdLst>
                <a:gd name="T0" fmla="*/ 0 w 73"/>
                <a:gd name="T1" fmla="*/ 10 h 105"/>
                <a:gd name="T2" fmla="*/ 9 w 73"/>
                <a:gd name="T3" fmla="*/ 0 h 105"/>
                <a:gd name="T4" fmla="*/ 16 w 73"/>
                <a:gd name="T5" fmla="*/ 12 h 105"/>
                <a:gd name="T6" fmla="*/ 19 w 73"/>
                <a:gd name="T7" fmla="*/ 26 h 105"/>
                <a:gd name="T8" fmla="*/ 9 w 73"/>
                <a:gd name="T9" fmla="*/ 19 h 105"/>
                <a:gd name="T10" fmla="*/ 0 w 73"/>
                <a:gd name="T11" fmla="*/ 10 h 1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3"/>
                <a:gd name="T19" fmla="*/ 0 h 105"/>
                <a:gd name="T20" fmla="*/ 73 w 73"/>
                <a:gd name="T21" fmla="*/ 105 h 10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3" h="105">
                  <a:moveTo>
                    <a:pt x="0" y="40"/>
                  </a:moveTo>
                  <a:lnTo>
                    <a:pt x="34" y="0"/>
                  </a:lnTo>
                  <a:lnTo>
                    <a:pt x="63" y="48"/>
                  </a:lnTo>
                  <a:lnTo>
                    <a:pt x="73" y="105"/>
                  </a:lnTo>
                  <a:lnTo>
                    <a:pt x="34" y="77"/>
                  </a:lnTo>
                  <a:lnTo>
                    <a:pt x="0" y="4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799"/>
            </a:p>
          </p:txBody>
        </p:sp>
        <p:sp>
          <p:nvSpPr>
            <p:cNvPr id="51" name="Freeform 90"/>
            <p:cNvSpPr/>
            <p:nvPr/>
          </p:nvSpPr>
          <p:spPr bwMode="gray">
            <a:xfrm>
              <a:off x="3768" y="2614"/>
              <a:ext cx="37" cy="52"/>
            </a:xfrm>
            <a:custGeom>
              <a:avLst/>
              <a:gdLst>
                <a:gd name="T0" fmla="*/ 0 w 73"/>
                <a:gd name="T1" fmla="*/ 10 h 105"/>
                <a:gd name="T2" fmla="*/ 9 w 73"/>
                <a:gd name="T3" fmla="*/ 0 h 105"/>
                <a:gd name="T4" fmla="*/ 16 w 73"/>
                <a:gd name="T5" fmla="*/ 12 h 105"/>
                <a:gd name="T6" fmla="*/ 19 w 73"/>
                <a:gd name="T7" fmla="*/ 26 h 105"/>
                <a:gd name="T8" fmla="*/ 9 w 73"/>
                <a:gd name="T9" fmla="*/ 19 h 105"/>
                <a:gd name="T10" fmla="*/ 0 w 73"/>
                <a:gd name="T11" fmla="*/ 10 h 1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3"/>
                <a:gd name="T19" fmla="*/ 0 h 105"/>
                <a:gd name="T20" fmla="*/ 73 w 73"/>
                <a:gd name="T21" fmla="*/ 105 h 10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3" h="105">
                  <a:moveTo>
                    <a:pt x="0" y="40"/>
                  </a:moveTo>
                  <a:lnTo>
                    <a:pt x="34" y="0"/>
                  </a:lnTo>
                  <a:lnTo>
                    <a:pt x="63" y="48"/>
                  </a:lnTo>
                  <a:lnTo>
                    <a:pt x="73" y="105"/>
                  </a:lnTo>
                  <a:lnTo>
                    <a:pt x="34" y="77"/>
                  </a:lnTo>
                  <a:lnTo>
                    <a:pt x="0" y="40"/>
                  </a:lnTo>
                </a:path>
              </a:pathLst>
            </a:custGeom>
            <a:grpFill/>
            <a:ln w="6350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799"/>
            </a:p>
          </p:txBody>
        </p:sp>
        <p:sp>
          <p:nvSpPr>
            <p:cNvPr id="52" name="Freeform 91"/>
            <p:cNvSpPr/>
            <p:nvPr/>
          </p:nvSpPr>
          <p:spPr bwMode="gray">
            <a:xfrm>
              <a:off x="3451" y="2207"/>
              <a:ext cx="493" cy="331"/>
            </a:xfrm>
            <a:custGeom>
              <a:avLst/>
              <a:gdLst>
                <a:gd name="T0" fmla="*/ 81 w 987"/>
                <a:gd name="T1" fmla="*/ 0 h 663"/>
                <a:gd name="T2" fmla="*/ 88 w 987"/>
                <a:gd name="T3" fmla="*/ 3 h 663"/>
                <a:gd name="T4" fmla="*/ 96 w 987"/>
                <a:gd name="T5" fmla="*/ 5 h 663"/>
                <a:gd name="T6" fmla="*/ 103 w 987"/>
                <a:gd name="T7" fmla="*/ 2 h 663"/>
                <a:gd name="T8" fmla="*/ 111 w 987"/>
                <a:gd name="T9" fmla="*/ 0 h 663"/>
                <a:gd name="T10" fmla="*/ 119 w 987"/>
                <a:gd name="T11" fmla="*/ 5 h 663"/>
                <a:gd name="T12" fmla="*/ 125 w 987"/>
                <a:gd name="T13" fmla="*/ 15 h 663"/>
                <a:gd name="T14" fmla="*/ 126 w 987"/>
                <a:gd name="T15" fmla="*/ 24 h 663"/>
                <a:gd name="T16" fmla="*/ 128 w 987"/>
                <a:gd name="T17" fmla="*/ 32 h 663"/>
                <a:gd name="T18" fmla="*/ 133 w 987"/>
                <a:gd name="T19" fmla="*/ 37 h 663"/>
                <a:gd name="T20" fmla="*/ 141 w 987"/>
                <a:gd name="T21" fmla="*/ 39 h 663"/>
                <a:gd name="T22" fmla="*/ 149 w 987"/>
                <a:gd name="T23" fmla="*/ 38 h 663"/>
                <a:gd name="T24" fmla="*/ 154 w 987"/>
                <a:gd name="T25" fmla="*/ 33 h 663"/>
                <a:gd name="T26" fmla="*/ 160 w 987"/>
                <a:gd name="T27" fmla="*/ 24 h 663"/>
                <a:gd name="T28" fmla="*/ 167 w 987"/>
                <a:gd name="T29" fmla="*/ 15 h 663"/>
                <a:gd name="T30" fmla="*/ 175 w 987"/>
                <a:gd name="T31" fmla="*/ 6 h 663"/>
                <a:gd name="T32" fmla="*/ 184 w 987"/>
                <a:gd name="T33" fmla="*/ 2 h 663"/>
                <a:gd name="T34" fmla="*/ 191 w 987"/>
                <a:gd name="T35" fmla="*/ 4 h 663"/>
                <a:gd name="T36" fmla="*/ 200 w 987"/>
                <a:gd name="T37" fmla="*/ 9 h 663"/>
                <a:gd name="T38" fmla="*/ 212 w 987"/>
                <a:gd name="T39" fmla="*/ 11 h 663"/>
                <a:gd name="T40" fmla="*/ 224 w 987"/>
                <a:gd name="T41" fmla="*/ 9 h 663"/>
                <a:gd name="T42" fmla="*/ 234 w 987"/>
                <a:gd name="T43" fmla="*/ 7 h 663"/>
                <a:gd name="T44" fmla="*/ 241 w 987"/>
                <a:gd name="T45" fmla="*/ 5 h 663"/>
                <a:gd name="T46" fmla="*/ 246 w 987"/>
                <a:gd name="T47" fmla="*/ 5 h 663"/>
                <a:gd name="T48" fmla="*/ 246 w 987"/>
                <a:gd name="T49" fmla="*/ 12 h 663"/>
                <a:gd name="T50" fmla="*/ 245 w 987"/>
                <a:gd name="T51" fmla="*/ 23 h 663"/>
                <a:gd name="T52" fmla="*/ 243 w 987"/>
                <a:gd name="T53" fmla="*/ 31 h 663"/>
                <a:gd name="T54" fmla="*/ 237 w 987"/>
                <a:gd name="T55" fmla="*/ 32 h 663"/>
                <a:gd name="T56" fmla="*/ 231 w 987"/>
                <a:gd name="T57" fmla="*/ 31 h 663"/>
                <a:gd name="T58" fmla="*/ 225 w 987"/>
                <a:gd name="T59" fmla="*/ 32 h 663"/>
                <a:gd name="T60" fmla="*/ 216 w 987"/>
                <a:gd name="T61" fmla="*/ 41 h 663"/>
                <a:gd name="T62" fmla="*/ 205 w 987"/>
                <a:gd name="T63" fmla="*/ 49 h 663"/>
                <a:gd name="T64" fmla="*/ 198 w 987"/>
                <a:gd name="T65" fmla="*/ 51 h 663"/>
                <a:gd name="T66" fmla="*/ 191 w 987"/>
                <a:gd name="T67" fmla="*/ 52 h 663"/>
                <a:gd name="T68" fmla="*/ 189 w 987"/>
                <a:gd name="T69" fmla="*/ 55 h 663"/>
                <a:gd name="T70" fmla="*/ 191 w 987"/>
                <a:gd name="T71" fmla="*/ 63 h 663"/>
                <a:gd name="T72" fmla="*/ 190 w 987"/>
                <a:gd name="T73" fmla="*/ 72 h 663"/>
                <a:gd name="T74" fmla="*/ 185 w 987"/>
                <a:gd name="T75" fmla="*/ 77 h 663"/>
                <a:gd name="T76" fmla="*/ 177 w 987"/>
                <a:gd name="T77" fmla="*/ 79 h 663"/>
                <a:gd name="T78" fmla="*/ 171 w 987"/>
                <a:gd name="T79" fmla="*/ 79 h 663"/>
                <a:gd name="T80" fmla="*/ 170 w 987"/>
                <a:gd name="T81" fmla="*/ 84 h 663"/>
                <a:gd name="T82" fmla="*/ 170 w 987"/>
                <a:gd name="T83" fmla="*/ 93 h 663"/>
                <a:gd name="T84" fmla="*/ 168 w 987"/>
                <a:gd name="T85" fmla="*/ 101 h 663"/>
                <a:gd name="T86" fmla="*/ 163 w 987"/>
                <a:gd name="T87" fmla="*/ 106 h 663"/>
                <a:gd name="T88" fmla="*/ 157 w 987"/>
                <a:gd name="T89" fmla="*/ 111 h 663"/>
                <a:gd name="T90" fmla="*/ 155 w 987"/>
                <a:gd name="T91" fmla="*/ 118 h 663"/>
                <a:gd name="T92" fmla="*/ 152 w 987"/>
                <a:gd name="T93" fmla="*/ 123 h 663"/>
                <a:gd name="T94" fmla="*/ 139 w 987"/>
                <a:gd name="T95" fmla="*/ 127 h 663"/>
                <a:gd name="T96" fmla="*/ 129 w 987"/>
                <a:gd name="T97" fmla="*/ 143 h 663"/>
                <a:gd name="T98" fmla="*/ 106 w 987"/>
                <a:gd name="T99" fmla="*/ 148 h 663"/>
                <a:gd name="T100" fmla="*/ 89 w 987"/>
                <a:gd name="T101" fmla="*/ 156 h 663"/>
                <a:gd name="T102" fmla="*/ 66 w 987"/>
                <a:gd name="T103" fmla="*/ 144 h 663"/>
                <a:gd name="T104" fmla="*/ 52 w 987"/>
                <a:gd name="T105" fmla="*/ 160 h 663"/>
                <a:gd name="T106" fmla="*/ 13 w 987"/>
                <a:gd name="T107" fmla="*/ 152 h 663"/>
                <a:gd name="T108" fmla="*/ 0 w 987"/>
                <a:gd name="T109" fmla="*/ 140 h 663"/>
                <a:gd name="T110" fmla="*/ 14 w 987"/>
                <a:gd name="T111" fmla="*/ 98 h 663"/>
                <a:gd name="T112" fmla="*/ 8 w 987"/>
                <a:gd name="T113" fmla="*/ 78 h 663"/>
                <a:gd name="T114" fmla="*/ 26 w 987"/>
                <a:gd name="T115" fmla="*/ 45 h 663"/>
                <a:gd name="T116" fmla="*/ 50 w 987"/>
                <a:gd name="T117" fmla="*/ 22 h 663"/>
                <a:gd name="T118" fmla="*/ 80 w 987"/>
                <a:gd name="T119" fmla="*/ 0 h 663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987"/>
                <a:gd name="T181" fmla="*/ 0 h 663"/>
                <a:gd name="T182" fmla="*/ 987 w 987"/>
                <a:gd name="T183" fmla="*/ 663 h 663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987" h="663">
                  <a:moveTo>
                    <a:pt x="323" y="0"/>
                  </a:moveTo>
                  <a:lnTo>
                    <a:pt x="327" y="2"/>
                  </a:lnTo>
                  <a:lnTo>
                    <a:pt x="339" y="7"/>
                  </a:lnTo>
                  <a:lnTo>
                    <a:pt x="353" y="13"/>
                  </a:lnTo>
                  <a:lnTo>
                    <a:pt x="369" y="19"/>
                  </a:lnTo>
                  <a:lnTo>
                    <a:pt x="384" y="21"/>
                  </a:lnTo>
                  <a:lnTo>
                    <a:pt x="398" y="19"/>
                  </a:lnTo>
                  <a:lnTo>
                    <a:pt x="414" y="9"/>
                  </a:lnTo>
                  <a:lnTo>
                    <a:pt x="432" y="2"/>
                  </a:lnTo>
                  <a:lnTo>
                    <a:pt x="447" y="2"/>
                  </a:lnTo>
                  <a:lnTo>
                    <a:pt x="463" y="7"/>
                  </a:lnTo>
                  <a:lnTo>
                    <a:pt x="479" y="23"/>
                  </a:lnTo>
                  <a:lnTo>
                    <a:pt x="493" y="43"/>
                  </a:lnTo>
                  <a:lnTo>
                    <a:pt x="500" y="63"/>
                  </a:lnTo>
                  <a:lnTo>
                    <a:pt x="504" y="82"/>
                  </a:lnTo>
                  <a:lnTo>
                    <a:pt x="504" y="98"/>
                  </a:lnTo>
                  <a:lnTo>
                    <a:pt x="508" y="114"/>
                  </a:lnTo>
                  <a:lnTo>
                    <a:pt x="512" y="129"/>
                  </a:lnTo>
                  <a:lnTo>
                    <a:pt x="522" y="143"/>
                  </a:lnTo>
                  <a:lnTo>
                    <a:pt x="534" y="151"/>
                  </a:lnTo>
                  <a:lnTo>
                    <a:pt x="550" y="155"/>
                  </a:lnTo>
                  <a:lnTo>
                    <a:pt x="567" y="157"/>
                  </a:lnTo>
                  <a:lnTo>
                    <a:pt x="585" y="157"/>
                  </a:lnTo>
                  <a:lnTo>
                    <a:pt x="599" y="153"/>
                  </a:lnTo>
                  <a:lnTo>
                    <a:pt x="609" y="147"/>
                  </a:lnTo>
                  <a:lnTo>
                    <a:pt x="617" y="133"/>
                  </a:lnTo>
                  <a:lnTo>
                    <a:pt x="628" y="116"/>
                  </a:lnTo>
                  <a:lnTo>
                    <a:pt x="642" y="96"/>
                  </a:lnTo>
                  <a:lnTo>
                    <a:pt x="656" y="76"/>
                  </a:lnTo>
                  <a:lnTo>
                    <a:pt x="668" y="61"/>
                  </a:lnTo>
                  <a:lnTo>
                    <a:pt x="683" y="43"/>
                  </a:lnTo>
                  <a:lnTo>
                    <a:pt x="703" y="27"/>
                  </a:lnTo>
                  <a:lnTo>
                    <a:pt x="723" y="15"/>
                  </a:lnTo>
                  <a:lnTo>
                    <a:pt x="737" y="9"/>
                  </a:lnTo>
                  <a:lnTo>
                    <a:pt x="748" y="11"/>
                  </a:lnTo>
                  <a:lnTo>
                    <a:pt x="764" y="19"/>
                  </a:lnTo>
                  <a:lnTo>
                    <a:pt x="782" y="27"/>
                  </a:lnTo>
                  <a:lnTo>
                    <a:pt x="802" y="37"/>
                  </a:lnTo>
                  <a:lnTo>
                    <a:pt x="823" y="45"/>
                  </a:lnTo>
                  <a:lnTo>
                    <a:pt x="851" y="47"/>
                  </a:lnTo>
                  <a:lnTo>
                    <a:pt x="874" y="43"/>
                  </a:lnTo>
                  <a:lnTo>
                    <a:pt x="896" y="37"/>
                  </a:lnTo>
                  <a:lnTo>
                    <a:pt x="920" y="33"/>
                  </a:lnTo>
                  <a:lnTo>
                    <a:pt x="937" y="29"/>
                  </a:lnTo>
                  <a:lnTo>
                    <a:pt x="953" y="25"/>
                  </a:lnTo>
                  <a:lnTo>
                    <a:pt x="967" y="21"/>
                  </a:lnTo>
                  <a:lnTo>
                    <a:pt x="979" y="19"/>
                  </a:lnTo>
                  <a:lnTo>
                    <a:pt x="985" y="21"/>
                  </a:lnTo>
                  <a:lnTo>
                    <a:pt x="987" y="31"/>
                  </a:lnTo>
                  <a:lnTo>
                    <a:pt x="987" y="51"/>
                  </a:lnTo>
                  <a:lnTo>
                    <a:pt x="985" y="70"/>
                  </a:lnTo>
                  <a:lnTo>
                    <a:pt x="983" y="92"/>
                  </a:lnTo>
                  <a:lnTo>
                    <a:pt x="979" y="112"/>
                  </a:lnTo>
                  <a:lnTo>
                    <a:pt x="973" y="124"/>
                  </a:lnTo>
                  <a:lnTo>
                    <a:pt x="963" y="128"/>
                  </a:lnTo>
                  <a:lnTo>
                    <a:pt x="951" y="128"/>
                  </a:lnTo>
                  <a:lnTo>
                    <a:pt x="937" y="126"/>
                  </a:lnTo>
                  <a:lnTo>
                    <a:pt x="926" y="124"/>
                  </a:lnTo>
                  <a:lnTo>
                    <a:pt x="912" y="126"/>
                  </a:lnTo>
                  <a:lnTo>
                    <a:pt x="902" y="131"/>
                  </a:lnTo>
                  <a:lnTo>
                    <a:pt x="886" y="147"/>
                  </a:lnTo>
                  <a:lnTo>
                    <a:pt x="865" y="167"/>
                  </a:lnTo>
                  <a:lnTo>
                    <a:pt x="843" y="185"/>
                  </a:lnTo>
                  <a:lnTo>
                    <a:pt x="821" y="198"/>
                  </a:lnTo>
                  <a:lnTo>
                    <a:pt x="807" y="204"/>
                  </a:lnTo>
                  <a:lnTo>
                    <a:pt x="792" y="206"/>
                  </a:lnTo>
                  <a:lnTo>
                    <a:pt x="778" y="206"/>
                  </a:lnTo>
                  <a:lnTo>
                    <a:pt x="766" y="208"/>
                  </a:lnTo>
                  <a:lnTo>
                    <a:pt x="760" y="212"/>
                  </a:lnTo>
                  <a:lnTo>
                    <a:pt x="758" y="222"/>
                  </a:lnTo>
                  <a:lnTo>
                    <a:pt x="762" y="236"/>
                  </a:lnTo>
                  <a:lnTo>
                    <a:pt x="764" y="253"/>
                  </a:lnTo>
                  <a:lnTo>
                    <a:pt x="764" y="271"/>
                  </a:lnTo>
                  <a:lnTo>
                    <a:pt x="760" y="289"/>
                  </a:lnTo>
                  <a:lnTo>
                    <a:pt x="754" y="303"/>
                  </a:lnTo>
                  <a:lnTo>
                    <a:pt x="743" y="311"/>
                  </a:lnTo>
                  <a:lnTo>
                    <a:pt x="725" y="316"/>
                  </a:lnTo>
                  <a:lnTo>
                    <a:pt x="709" y="316"/>
                  </a:lnTo>
                  <a:lnTo>
                    <a:pt x="695" y="316"/>
                  </a:lnTo>
                  <a:lnTo>
                    <a:pt x="685" y="318"/>
                  </a:lnTo>
                  <a:lnTo>
                    <a:pt x="682" y="326"/>
                  </a:lnTo>
                  <a:lnTo>
                    <a:pt x="682" y="338"/>
                  </a:lnTo>
                  <a:lnTo>
                    <a:pt x="682" y="356"/>
                  </a:lnTo>
                  <a:lnTo>
                    <a:pt x="682" y="374"/>
                  </a:lnTo>
                  <a:lnTo>
                    <a:pt x="680" y="391"/>
                  </a:lnTo>
                  <a:lnTo>
                    <a:pt x="674" y="405"/>
                  </a:lnTo>
                  <a:lnTo>
                    <a:pt x="668" y="415"/>
                  </a:lnTo>
                  <a:lnTo>
                    <a:pt x="654" y="425"/>
                  </a:lnTo>
                  <a:lnTo>
                    <a:pt x="640" y="433"/>
                  </a:lnTo>
                  <a:lnTo>
                    <a:pt x="630" y="444"/>
                  </a:lnTo>
                  <a:lnTo>
                    <a:pt x="626" y="458"/>
                  </a:lnTo>
                  <a:lnTo>
                    <a:pt x="622" y="474"/>
                  </a:lnTo>
                  <a:lnTo>
                    <a:pt x="617" y="486"/>
                  </a:lnTo>
                  <a:lnTo>
                    <a:pt x="609" y="494"/>
                  </a:lnTo>
                  <a:lnTo>
                    <a:pt x="605" y="496"/>
                  </a:lnTo>
                  <a:lnTo>
                    <a:pt x="558" y="511"/>
                  </a:lnTo>
                  <a:lnTo>
                    <a:pt x="546" y="572"/>
                  </a:lnTo>
                  <a:lnTo>
                    <a:pt x="518" y="572"/>
                  </a:lnTo>
                  <a:lnTo>
                    <a:pt x="461" y="598"/>
                  </a:lnTo>
                  <a:lnTo>
                    <a:pt x="424" y="594"/>
                  </a:lnTo>
                  <a:lnTo>
                    <a:pt x="412" y="620"/>
                  </a:lnTo>
                  <a:lnTo>
                    <a:pt x="357" y="627"/>
                  </a:lnTo>
                  <a:lnTo>
                    <a:pt x="327" y="643"/>
                  </a:lnTo>
                  <a:lnTo>
                    <a:pt x="266" y="578"/>
                  </a:lnTo>
                  <a:lnTo>
                    <a:pt x="229" y="596"/>
                  </a:lnTo>
                  <a:lnTo>
                    <a:pt x="209" y="643"/>
                  </a:lnTo>
                  <a:lnTo>
                    <a:pt x="105" y="663"/>
                  </a:lnTo>
                  <a:lnTo>
                    <a:pt x="54" y="610"/>
                  </a:lnTo>
                  <a:lnTo>
                    <a:pt x="4" y="612"/>
                  </a:lnTo>
                  <a:lnTo>
                    <a:pt x="0" y="562"/>
                  </a:lnTo>
                  <a:lnTo>
                    <a:pt x="69" y="482"/>
                  </a:lnTo>
                  <a:lnTo>
                    <a:pt x="59" y="395"/>
                  </a:lnTo>
                  <a:lnTo>
                    <a:pt x="28" y="350"/>
                  </a:lnTo>
                  <a:lnTo>
                    <a:pt x="32" y="313"/>
                  </a:lnTo>
                  <a:lnTo>
                    <a:pt x="87" y="265"/>
                  </a:lnTo>
                  <a:lnTo>
                    <a:pt x="107" y="181"/>
                  </a:lnTo>
                  <a:lnTo>
                    <a:pt x="168" y="143"/>
                  </a:lnTo>
                  <a:lnTo>
                    <a:pt x="201" y="88"/>
                  </a:lnTo>
                  <a:lnTo>
                    <a:pt x="266" y="84"/>
                  </a:lnTo>
                  <a:lnTo>
                    <a:pt x="323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799"/>
            </a:p>
          </p:txBody>
        </p:sp>
        <p:sp>
          <p:nvSpPr>
            <p:cNvPr id="53" name="Freeform 92"/>
            <p:cNvSpPr/>
            <p:nvPr/>
          </p:nvSpPr>
          <p:spPr bwMode="gray">
            <a:xfrm>
              <a:off x="3451" y="2207"/>
              <a:ext cx="493" cy="331"/>
            </a:xfrm>
            <a:custGeom>
              <a:avLst/>
              <a:gdLst>
                <a:gd name="T0" fmla="*/ 81 w 987"/>
                <a:gd name="T1" fmla="*/ 0 h 663"/>
                <a:gd name="T2" fmla="*/ 88 w 987"/>
                <a:gd name="T3" fmla="*/ 3 h 663"/>
                <a:gd name="T4" fmla="*/ 96 w 987"/>
                <a:gd name="T5" fmla="*/ 5 h 663"/>
                <a:gd name="T6" fmla="*/ 103 w 987"/>
                <a:gd name="T7" fmla="*/ 2 h 663"/>
                <a:gd name="T8" fmla="*/ 111 w 987"/>
                <a:gd name="T9" fmla="*/ 0 h 663"/>
                <a:gd name="T10" fmla="*/ 119 w 987"/>
                <a:gd name="T11" fmla="*/ 5 h 663"/>
                <a:gd name="T12" fmla="*/ 125 w 987"/>
                <a:gd name="T13" fmla="*/ 15 h 663"/>
                <a:gd name="T14" fmla="*/ 126 w 987"/>
                <a:gd name="T15" fmla="*/ 24 h 663"/>
                <a:gd name="T16" fmla="*/ 128 w 987"/>
                <a:gd name="T17" fmla="*/ 32 h 663"/>
                <a:gd name="T18" fmla="*/ 133 w 987"/>
                <a:gd name="T19" fmla="*/ 37 h 663"/>
                <a:gd name="T20" fmla="*/ 141 w 987"/>
                <a:gd name="T21" fmla="*/ 39 h 663"/>
                <a:gd name="T22" fmla="*/ 149 w 987"/>
                <a:gd name="T23" fmla="*/ 38 h 663"/>
                <a:gd name="T24" fmla="*/ 154 w 987"/>
                <a:gd name="T25" fmla="*/ 33 h 663"/>
                <a:gd name="T26" fmla="*/ 160 w 987"/>
                <a:gd name="T27" fmla="*/ 24 h 663"/>
                <a:gd name="T28" fmla="*/ 167 w 987"/>
                <a:gd name="T29" fmla="*/ 15 h 663"/>
                <a:gd name="T30" fmla="*/ 175 w 987"/>
                <a:gd name="T31" fmla="*/ 6 h 663"/>
                <a:gd name="T32" fmla="*/ 184 w 987"/>
                <a:gd name="T33" fmla="*/ 2 h 663"/>
                <a:gd name="T34" fmla="*/ 191 w 987"/>
                <a:gd name="T35" fmla="*/ 4 h 663"/>
                <a:gd name="T36" fmla="*/ 200 w 987"/>
                <a:gd name="T37" fmla="*/ 9 h 663"/>
                <a:gd name="T38" fmla="*/ 212 w 987"/>
                <a:gd name="T39" fmla="*/ 11 h 663"/>
                <a:gd name="T40" fmla="*/ 224 w 987"/>
                <a:gd name="T41" fmla="*/ 9 h 663"/>
                <a:gd name="T42" fmla="*/ 234 w 987"/>
                <a:gd name="T43" fmla="*/ 7 h 663"/>
                <a:gd name="T44" fmla="*/ 241 w 987"/>
                <a:gd name="T45" fmla="*/ 5 h 663"/>
                <a:gd name="T46" fmla="*/ 246 w 987"/>
                <a:gd name="T47" fmla="*/ 5 h 663"/>
                <a:gd name="T48" fmla="*/ 246 w 987"/>
                <a:gd name="T49" fmla="*/ 12 h 663"/>
                <a:gd name="T50" fmla="*/ 245 w 987"/>
                <a:gd name="T51" fmla="*/ 23 h 663"/>
                <a:gd name="T52" fmla="*/ 243 w 987"/>
                <a:gd name="T53" fmla="*/ 31 h 663"/>
                <a:gd name="T54" fmla="*/ 237 w 987"/>
                <a:gd name="T55" fmla="*/ 32 h 663"/>
                <a:gd name="T56" fmla="*/ 231 w 987"/>
                <a:gd name="T57" fmla="*/ 31 h 663"/>
                <a:gd name="T58" fmla="*/ 225 w 987"/>
                <a:gd name="T59" fmla="*/ 32 h 663"/>
                <a:gd name="T60" fmla="*/ 216 w 987"/>
                <a:gd name="T61" fmla="*/ 41 h 663"/>
                <a:gd name="T62" fmla="*/ 205 w 987"/>
                <a:gd name="T63" fmla="*/ 49 h 663"/>
                <a:gd name="T64" fmla="*/ 198 w 987"/>
                <a:gd name="T65" fmla="*/ 51 h 663"/>
                <a:gd name="T66" fmla="*/ 191 w 987"/>
                <a:gd name="T67" fmla="*/ 52 h 663"/>
                <a:gd name="T68" fmla="*/ 189 w 987"/>
                <a:gd name="T69" fmla="*/ 55 h 663"/>
                <a:gd name="T70" fmla="*/ 191 w 987"/>
                <a:gd name="T71" fmla="*/ 63 h 663"/>
                <a:gd name="T72" fmla="*/ 190 w 987"/>
                <a:gd name="T73" fmla="*/ 72 h 663"/>
                <a:gd name="T74" fmla="*/ 185 w 987"/>
                <a:gd name="T75" fmla="*/ 77 h 663"/>
                <a:gd name="T76" fmla="*/ 177 w 987"/>
                <a:gd name="T77" fmla="*/ 79 h 663"/>
                <a:gd name="T78" fmla="*/ 171 w 987"/>
                <a:gd name="T79" fmla="*/ 79 h 663"/>
                <a:gd name="T80" fmla="*/ 170 w 987"/>
                <a:gd name="T81" fmla="*/ 84 h 663"/>
                <a:gd name="T82" fmla="*/ 170 w 987"/>
                <a:gd name="T83" fmla="*/ 93 h 663"/>
                <a:gd name="T84" fmla="*/ 168 w 987"/>
                <a:gd name="T85" fmla="*/ 101 h 663"/>
                <a:gd name="T86" fmla="*/ 163 w 987"/>
                <a:gd name="T87" fmla="*/ 106 h 663"/>
                <a:gd name="T88" fmla="*/ 157 w 987"/>
                <a:gd name="T89" fmla="*/ 111 h 663"/>
                <a:gd name="T90" fmla="*/ 155 w 987"/>
                <a:gd name="T91" fmla="*/ 118 h 663"/>
                <a:gd name="T92" fmla="*/ 152 w 987"/>
                <a:gd name="T93" fmla="*/ 123 h 663"/>
                <a:gd name="T94" fmla="*/ 139 w 987"/>
                <a:gd name="T95" fmla="*/ 127 h 663"/>
                <a:gd name="T96" fmla="*/ 129 w 987"/>
                <a:gd name="T97" fmla="*/ 143 h 663"/>
                <a:gd name="T98" fmla="*/ 106 w 987"/>
                <a:gd name="T99" fmla="*/ 148 h 663"/>
                <a:gd name="T100" fmla="*/ 89 w 987"/>
                <a:gd name="T101" fmla="*/ 156 h 663"/>
                <a:gd name="T102" fmla="*/ 66 w 987"/>
                <a:gd name="T103" fmla="*/ 144 h 663"/>
                <a:gd name="T104" fmla="*/ 52 w 987"/>
                <a:gd name="T105" fmla="*/ 160 h 663"/>
                <a:gd name="T106" fmla="*/ 13 w 987"/>
                <a:gd name="T107" fmla="*/ 152 h 663"/>
                <a:gd name="T108" fmla="*/ 0 w 987"/>
                <a:gd name="T109" fmla="*/ 140 h 663"/>
                <a:gd name="T110" fmla="*/ 14 w 987"/>
                <a:gd name="T111" fmla="*/ 98 h 663"/>
                <a:gd name="T112" fmla="*/ 8 w 987"/>
                <a:gd name="T113" fmla="*/ 78 h 663"/>
                <a:gd name="T114" fmla="*/ 26 w 987"/>
                <a:gd name="T115" fmla="*/ 45 h 663"/>
                <a:gd name="T116" fmla="*/ 50 w 987"/>
                <a:gd name="T117" fmla="*/ 22 h 663"/>
                <a:gd name="T118" fmla="*/ 80 w 987"/>
                <a:gd name="T119" fmla="*/ 0 h 663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987"/>
                <a:gd name="T181" fmla="*/ 0 h 663"/>
                <a:gd name="T182" fmla="*/ 987 w 987"/>
                <a:gd name="T183" fmla="*/ 663 h 663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987" h="663">
                  <a:moveTo>
                    <a:pt x="323" y="0"/>
                  </a:moveTo>
                  <a:lnTo>
                    <a:pt x="327" y="2"/>
                  </a:lnTo>
                  <a:lnTo>
                    <a:pt x="339" y="7"/>
                  </a:lnTo>
                  <a:lnTo>
                    <a:pt x="353" y="13"/>
                  </a:lnTo>
                  <a:lnTo>
                    <a:pt x="369" y="19"/>
                  </a:lnTo>
                  <a:lnTo>
                    <a:pt x="384" y="21"/>
                  </a:lnTo>
                  <a:lnTo>
                    <a:pt x="398" y="19"/>
                  </a:lnTo>
                  <a:lnTo>
                    <a:pt x="414" y="9"/>
                  </a:lnTo>
                  <a:lnTo>
                    <a:pt x="432" y="2"/>
                  </a:lnTo>
                  <a:lnTo>
                    <a:pt x="447" y="2"/>
                  </a:lnTo>
                  <a:lnTo>
                    <a:pt x="463" y="7"/>
                  </a:lnTo>
                  <a:lnTo>
                    <a:pt x="479" y="23"/>
                  </a:lnTo>
                  <a:lnTo>
                    <a:pt x="493" y="43"/>
                  </a:lnTo>
                  <a:lnTo>
                    <a:pt x="500" y="63"/>
                  </a:lnTo>
                  <a:lnTo>
                    <a:pt x="504" y="82"/>
                  </a:lnTo>
                  <a:lnTo>
                    <a:pt x="504" y="98"/>
                  </a:lnTo>
                  <a:lnTo>
                    <a:pt x="508" y="114"/>
                  </a:lnTo>
                  <a:lnTo>
                    <a:pt x="512" y="129"/>
                  </a:lnTo>
                  <a:lnTo>
                    <a:pt x="522" y="143"/>
                  </a:lnTo>
                  <a:lnTo>
                    <a:pt x="534" y="151"/>
                  </a:lnTo>
                  <a:lnTo>
                    <a:pt x="550" y="155"/>
                  </a:lnTo>
                  <a:lnTo>
                    <a:pt x="567" y="157"/>
                  </a:lnTo>
                  <a:lnTo>
                    <a:pt x="585" y="157"/>
                  </a:lnTo>
                  <a:lnTo>
                    <a:pt x="599" y="153"/>
                  </a:lnTo>
                  <a:lnTo>
                    <a:pt x="609" y="147"/>
                  </a:lnTo>
                  <a:lnTo>
                    <a:pt x="617" y="133"/>
                  </a:lnTo>
                  <a:lnTo>
                    <a:pt x="628" y="116"/>
                  </a:lnTo>
                  <a:lnTo>
                    <a:pt x="642" y="96"/>
                  </a:lnTo>
                  <a:lnTo>
                    <a:pt x="656" y="76"/>
                  </a:lnTo>
                  <a:lnTo>
                    <a:pt x="668" y="61"/>
                  </a:lnTo>
                  <a:lnTo>
                    <a:pt x="683" y="43"/>
                  </a:lnTo>
                  <a:lnTo>
                    <a:pt x="703" y="27"/>
                  </a:lnTo>
                  <a:lnTo>
                    <a:pt x="723" y="15"/>
                  </a:lnTo>
                  <a:lnTo>
                    <a:pt x="737" y="9"/>
                  </a:lnTo>
                  <a:lnTo>
                    <a:pt x="748" y="11"/>
                  </a:lnTo>
                  <a:lnTo>
                    <a:pt x="764" y="19"/>
                  </a:lnTo>
                  <a:lnTo>
                    <a:pt x="782" y="27"/>
                  </a:lnTo>
                  <a:lnTo>
                    <a:pt x="802" y="37"/>
                  </a:lnTo>
                  <a:lnTo>
                    <a:pt x="823" y="45"/>
                  </a:lnTo>
                  <a:lnTo>
                    <a:pt x="851" y="47"/>
                  </a:lnTo>
                  <a:lnTo>
                    <a:pt x="874" y="43"/>
                  </a:lnTo>
                  <a:lnTo>
                    <a:pt x="896" y="37"/>
                  </a:lnTo>
                  <a:lnTo>
                    <a:pt x="920" y="33"/>
                  </a:lnTo>
                  <a:lnTo>
                    <a:pt x="937" y="29"/>
                  </a:lnTo>
                  <a:lnTo>
                    <a:pt x="953" y="25"/>
                  </a:lnTo>
                  <a:lnTo>
                    <a:pt x="967" y="21"/>
                  </a:lnTo>
                  <a:lnTo>
                    <a:pt x="979" y="19"/>
                  </a:lnTo>
                  <a:lnTo>
                    <a:pt x="985" y="21"/>
                  </a:lnTo>
                  <a:lnTo>
                    <a:pt x="987" y="31"/>
                  </a:lnTo>
                  <a:lnTo>
                    <a:pt x="987" y="51"/>
                  </a:lnTo>
                  <a:lnTo>
                    <a:pt x="985" y="70"/>
                  </a:lnTo>
                  <a:lnTo>
                    <a:pt x="983" y="92"/>
                  </a:lnTo>
                  <a:lnTo>
                    <a:pt x="979" y="112"/>
                  </a:lnTo>
                  <a:lnTo>
                    <a:pt x="973" y="124"/>
                  </a:lnTo>
                  <a:lnTo>
                    <a:pt x="963" y="128"/>
                  </a:lnTo>
                  <a:lnTo>
                    <a:pt x="951" y="128"/>
                  </a:lnTo>
                  <a:lnTo>
                    <a:pt x="937" y="126"/>
                  </a:lnTo>
                  <a:lnTo>
                    <a:pt x="926" y="124"/>
                  </a:lnTo>
                  <a:lnTo>
                    <a:pt x="912" y="126"/>
                  </a:lnTo>
                  <a:lnTo>
                    <a:pt x="902" y="131"/>
                  </a:lnTo>
                  <a:lnTo>
                    <a:pt x="886" y="147"/>
                  </a:lnTo>
                  <a:lnTo>
                    <a:pt x="865" y="167"/>
                  </a:lnTo>
                  <a:lnTo>
                    <a:pt x="843" y="185"/>
                  </a:lnTo>
                  <a:lnTo>
                    <a:pt x="821" y="198"/>
                  </a:lnTo>
                  <a:lnTo>
                    <a:pt x="807" y="204"/>
                  </a:lnTo>
                  <a:lnTo>
                    <a:pt x="792" y="206"/>
                  </a:lnTo>
                  <a:lnTo>
                    <a:pt x="778" y="206"/>
                  </a:lnTo>
                  <a:lnTo>
                    <a:pt x="766" y="208"/>
                  </a:lnTo>
                  <a:lnTo>
                    <a:pt x="760" y="212"/>
                  </a:lnTo>
                  <a:lnTo>
                    <a:pt x="758" y="222"/>
                  </a:lnTo>
                  <a:lnTo>
                    <a:pt x="762" y="236"/>
                  </a:lnTo>
                  <a:lnTo>
                    <a:pt x="764" y="253"/>
                  </a:lnTo>
                  <a:lnTo>
                    <a:pt x="764" y="271"/>
                  </a:lnTo>
                  <a:lnTo>
                    <a:pt x="760" y="289"/>
                  </a:lnTo>
                  <a:lnTo>
                    <a:pt x="754" y="303"/>
                  </a:lnTo>
                  <a:lnTo>
                    <a:pt x="743" y="311"/>
                  </a:lnTo>
                  <a:lnTo>
                    <a:pt x="725" y="316"/>
                  </a:lnTo>
                  <a:lnTo>
                    <a:pt x="709" y="316"/>
                  </a:lnTo>
                  <a:lnTo>
                    <a:pt x="695" y="316"/>
                  </a:lnTo>
                  <a:lnTo>
                    <a:pt x="685" y="318"/>
                  </a:lnTo>
                  <a:lnTo>
                    <a:pt x="682" y="326"/>
                  </a:lnTo>
                  <a:lnTo>
                    <a:pt x="682" y="338"/>
                  </a:lnTo>
                  <a:lnTo>
                    <a:pt x="682" y="356"/>
                  </a:lnTo>
                  <a:lnTo>
                    <a:pt x="682" y="374"/>
                  </a:lnTo>
                  <a:lnTo>
                    <a:pt x="680" y="391"/>
                  </a:lnTo>
                  <a:lnTo>
                    <a:pt x="674" y="405"/>
                  </a:lnTo>
                  <a:lnTo>
                    <a:pt x="668" y="415"/>
                  </a:lnTo>
                  <a:lnTo>
                    <a:pt x="654" y="425"/>
                  </a:lnTo>
                  <a:lnTo>
                    <a:pt x="640" y="433"/>
                  </a:lnTo>
                  <a:lnTo>
                    <a:pt x="630" y="444"/>
                  </a:lnTo>
                  <a:lnTo>
                    <a:pt x="626" y="458"/>
                  </a:lnTo>
                  <a:lnTo>
                    <a:pt x="622" y="474"/>
                  </a:lnTo>
                  <a:lnTo>
                    <a:pt x="617" y="486"/>
                  </a:lnTo>
                  <a:lnTo>
                    <a:pt x="609" y="494"/>
                  </a:lnTo>
                  <a:lnTo>
                    <a:pt x="605" y="496"/>
                  </a:lnTo>
                  <a:lnTo>
                    <a:pt x="558" y="511"/>
                  </a:lnTo>
                  <a:lnTo>
                    <a:pt x="546" y="572"/>
                  </a:lnTo>
                  <a:lnTo>
                    <a:pt x="518" y="572"/>
                  </a:lnTo>
                  <a:lnTo>
                    <a:pt x="461" y="598"/>
                  </a:lnTo>
                  <a:lnTo>
                    <a:pt x="424" y="594"/>
                  </a:lnTo>
                  <a:lnTo>
                    <a:pt x="412" y="620"/>
                  </a:lnTo>
                  <a:lnTo>
                    <a:pt x="357" y="627"/>
                  </a:lnTo>
                  <a:lnTo>
                    <a:pt x="327" y="643"/>
                  </a:lnTo>
                  <a:lnTo>
                    <a:pt x="266" y="578"/>
                  </a:lnTo>
                  <a:lnTo>
                    <a:pt x="229" y="596"/>
                  </a:lnTo>
                  <a:lnTo>
                    <a:pt x="209" y="643"/>
                  </a:lnTo>
                  <a:lnTo>
                    <a:pt x="105" y="663"/>
                  </a:lnTo>
                  <a:lnTo>
                    <a:pt x="54" y="610"/>
                  </a:lnTo>
                  <a:lnTo>
                    <a:pt x="4" y="612"/>
                  </a:lnTo>
                  <a:lnTo>
                    <a:pt x="0" y="562"/>
                  </a:lnTo>
                  <a:lnTo>
                    <a:pt x="69" y="482"/>
                  </a:lnTo>
                  <a:lnTo>
                    <a:pt x="59" y="395"/>
                  </a:lnTo>
                  <a:lnTo>
                    <a:pt x="28" y="350"/>
                  </a:lnTo>
                  <a:lnTo>
                    <a:pt x="32" y="313"/>
                  </a:lnTo>
                  <a:lnTo>
                    <a:pt x="87" y="265"/>
                  </a:lnTo>
                  <a:lnTo>
                    <a:pt x="107" y="181"/>
                  </a:lnTo>
                  <a:lnTo>
                    <a:pt x="168" y="143"/>
                  </a:lnTo>
                  <a:lnTo>
                    <a:pt x="201" y="88"/>
                  </a:lnTo>
                  <a:lnTo>
                    <a:pt x="266" y="84"/>
                  </a:lnTo>
                  <a:lnTo>
                    <a:pt x="323" y="0"/>
                  </a:lnTo>
                </a:path>
              </a:pathLst>
            </a:custGeom>
            <a:grpFill/>
            <a:ln w="6350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799"/>
            </a:p>
          </p:txBody>
        </p:sp>
        <p:sp>
          <p:nvSpPr>
            <p:cNvPr id="54" name="Freeform 93"/>
            <p:cNvSpPr/>
            <p:nvPr/>
          </p:nvSpPr>
          <p:spPr bwMode="gray">
            <a:xfrm>
              <a:off x="3322" y="1838"/>
              <a:ext cx="400" cy="580"/>
            </a:xfrm>
            <a:custGeom>
              <a:avLst/>
              <a:gdLst>
                <a:gd name="T0" fmla="*/ 199 w 799"/>
                <a:gd name="T1" fmla="*/ 103 h 1161"/>
                <a:gd name="T2" fmla="*/ 194 w 799"/>
                <a:gd name="T3" fmla="*/ 108 h 1161"/>
                <a:gd name="T4" fmla="*/ 187 w 799"/>
                <a:gd name="T5" fmla="*/ 114 h 1161"/>
                <a:gd name="T6" fmla="*/ 185 w 799"/>
                <a:gd name="T7" fmla="*/ 121 h 1161"/>
                <a:gd name="T8" fmla="*/ 185 w 799"/>
                <a:gd name="T9" fmla="*/ 129 h 1161"/>
                <a:gd name="T10" fmla="*/ 182 w 799"/>
                <a:gd name="T11" fmla="*/ 137 h 1161"/>
                <a:gd name="T12" fmla="*/ 171 w 799"/>
                <a:gd name="T13" fmla="*/ 142 h 1161"/>
                <a:gd name="T14" fmla="*/ 162 w 799"/>
                <a:gd name="T15" fmla="*/ 146 h 1161"/>
                <a:gd name="T16" fmla="*/ 156 w 799"/>
                <a:gd name="T17" fmla="*/ 146 h 1161"/>
                <a:gd name="T18" fmla="*/ 149 w 799"/>
                <a:gd name="T19" fmla="*/ 145 h 1161"/>
                <a:gd name="T20" fmla="*/ 145 w 799"/>
                <a:gd name="T21" fmla="*/ 144 h 1161"/>
                <a:gd name="T22" fmla="*/ 140 w 799"/>
                <a:gd name="T23" fmla="*/ 169 h 1161"/>
                <a:gd name="T24" fmla="*/ 145 w 799"/>
                <a:gd name="T25" fmla="*/ 184 h 1161"/>
                <a:gd name="T26" fmla="*/ 115 w 799"/>
                <a:gd name="T27" fmla="*/ 206 h 1161"/>
                <a:gd name="T28" fmla="*/ 92 w 799"/>
                <a:gd name="T29" fmla="*/ 229 h 1161"/>
                <a:gd name="T30" fmla="*/ 73 w 799"/>
                <a:gd name="T31" fmla="*/ 262 h 1161"/>
                <a:gd name="T32" fmla="*/ 79 w 799"/>
                <a:gd name="T33" fmla="*/ 283 h 1161"/>
                <a:gd name="T34" fmla="*/ 61 w 799"/>
                <a:gd name="T35" fmla="*/ 290 h 1161"/>
                <a:gd name="T36" fmla="*/ 20 w 799"/>
                <a:gd name="T37" fmla="*/ 284 h 1161"/>
                <a:gd name="T38" fmla="*/ 12 w 799"/>
                <a:gd name="T39" fmla="*/ 265 h 1161"/>
                <a:gd name="T40" fmla="*/ 17 w 799"/>
                <a:gd name="T41" fmla="*/ 247 h 1161"/>
                <a:gd name="T42" fmla="*/ 21 w 799"/>
                <a:gd name="T43" fmla="*/ 214 h 1161"/>
                <a:gd name="T44" fmla="*/ 3 w 799"/>
                <a:gd name="T45" fmla="*/ 187 h 1161"/>
                <a:gd name="T46" fmla="*/ 12 w 799"/>
                <a:gd name="T47" fmla="*/ 169 h 1161"/>
                <a:gd name="T48" fmla="*/ 29 w 799"/>
                <a:gd name="T49" fmla="*/ 148 h 1161"/>
                <a:gd name="T50" fmla="*/ 13 w 799"/>
                <a:gd name="T51" fmla="*/ 132 h 1161"/>
                <a:gd name="T52" fmla="*/ 24 w 799"/>
                <a:gd name="T53" fmla="*/ 116 h 1161"/>
                <a:gd name="T54" fmla="*/ 0 w 799"/>
                <a:gd name="T55" fmla="*/ 84 h 1161"/>
                <a:gd name="T56" fmla="*/ 1 w 799"/>
                <a:gd name="T57" fmla="*/ 68 h 1161"/>
                <a:gd name="T58" fmla="*/ 11 w 799"/>
                <a:gd name="T59" fmla="*/ 45 h 1161"/>
                <a:gd name="T60" fmla="*/ 29 w 799"/>
                <a:gd name="T61" fmla="*/ 36 h 1161"/>
                <a:gd name="T62" fmla="*/ 45 w 799"/>
                <a:gd name="T63" fmla="*/ 55 h 1161"/>
                <a:gd name="T64" fmla="*/ 68 w 799"/>
                <a:gd name="T65" fmla="*/ 41 h 1161"/>
                <a:gd name="T66" fmla="*/ 81 w 799"/>
                <a:gd name="T67" fmla="*/ 35 h 1161"/>
                <a:gd name="T68" fmla="*/ 88 w 799"/>
                <a:gd name="T69" fmla="*/ 14 h 1161"/>
                <a:gd name="T70" fmla="*/ 105 w 799"/>
                <a:gd name="T71" fmla="*/ 8 h 1161"/>
                <a:gd name="T72" fmla="*/ 116 w 799"/>
                <a:gd name="T73" fmla="*/ 4 h 1161"/>
                <a:gd name="T74" fmla="*/ 124 w 799"/>
                <a:gd name="T75" fmla="*/ 16 h 1161"/>
                <a:gd name="T76" fmla="*/ 128 w 799"/>
                <a:gd name="T77" fmla="*/ 21 h 1161"/>
                <a:gd name="T78" fmla="*/ 131 w 799"/>
                <a:gd name="T79" fmla="*/ 26 h 1161"/>
                <a:gd name="T80" fmla="*/ 132 w 799"/>
                <a:gd name="T81" fmla="*/ 28 h 1161"/>
                <a:gd name="T82" fmla="*/ 133 w 799"/>
                <a:gd name="T83" fmla="*/ 34 h 1161"/>
                <a:gd name="T84" fmla="*/ 135 w 799"/>
                <a:gd name="T85" fmla="*/ 40 h 1161"/>
                <a:gd name="T86" fmla="*/ 147 w 799"/>
                <a:gd name="T87" fmla="*/ 52 h 1161"/>
                <a:gd name="T88" fmla="*/ 166 w 799"/>
                <a:gd name="T89" fmla="*/ 58 h 1161"/>
                <a:gd name="T90" fmla="*/ 174 w 799"/>
                <a:gd name="T91" fmla="*/ 77 h 1161"/>
                <a:gd name="T92" fmla="*/ 194 w 799"/>
                <a:gd name="T93" fmla="*/ 97 h 116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799"/>
                <a:gd name="T142" fmla="*/ 0 h 1161"/>
                <a:gd name="T143" fmla="*/ 799 w 799"/>
                <a:gd name="T144" fmla="*/ 1161 h 1161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799" h="1161">
                  <a:moveTo>
                    <a:pt x="799" y="413"/>
                  </a:moveTo>
                  <a:lnTo>
                    <a:pt x="795" y="415"/>
                  </a:lnTo>
                  <a:lnTo>
                    <a:pt x="785" y="423"/>
                  </a:lnTo>
                  <a:lnTo>
                    <a:pt x="773" y="433"/>
                  </a:lnTo>
                  <a:lnTo>
                    <a:pt x="759" y="444"/>
                  </a:lnTo>
                  <a:lnTo>
                    <a:pt x="748" y="458"/>
                  </a:lnTo>
                  <a:lnTo>
                    <a:pt x="740" y="468"/>
                  </a:lnTo>
                  <a:lnTo>
                    <a:pt x="738" y="484"/>
                  </a:lnTo>
                  <a:lnTo>
                    <a:pt x="738" y="499"/>
                  </a:lnTo>
                  <a:lnTo>
                    <a:pt x="738" y="517"/>
                  </a:lnTo>
                  <a:lnTo>
                    <a:pt x="734" y="535"/>
                  </a:lnTo>
                  <a:lnTo>
                    <a:pt x="726" y="549"/>
                  </a:lnTo>
                  <a:lnTo>
                    <a:pt x="706" y="560"/>
                  </a:lnTo>
                  <a:lnTo>
                    <a:pt x="683" y="570"/>
                  </a:lnTo>
                  <a:lnTo>
                    <a:pt x="661" y="578"/>
                  </a:lnTo>
                  <a:lnTo>
                    <a:pt x="645" y="584"/>
                  </a:lnTo>
                  <a:lnTo>
                    <a:pt x="635" y="588"/>
                  </a:lnTo>
                  <a:lnTo>
                    <a:pt x="622" y="586"/>
                  </a:lnTo>
                  <a:lnTo>
                    <a:pt x="608" y="584"/>
                  </a:lnTo>
                  <a:lnTo>
                    <a:pt x="594" y="580"/>
                  </a:lnTo>
                  <a:lnTo>
                    <a:pt x="584" y="576"/>
                  </a:lnTo>
                  <a:lnTo>
                    <a:pt x="580" y="576"/>
                  </a:lnTo>
                  <a:lnTo>
                    <a:pt x="561" y="618"/>
                  </a:lnTo>
                  <a:lnTo>
                    <a:pt x="557" y="679"/>
                  </a:lnTo>
                  <a:lnTo>
                    <a:pt x="568" y="718"/>
                  </a:lnTo>
                  <a:lnTo>
                    <a:pt x="580" y="738"/>
                  </a:lnTo>
                  <a:lnTo>
                    <a:pt x="523" y="822"/>
                  </a:lnTo>
                  <a:lnTo>
                    <a:pt x="458" y="826"/>
                  </a:lnTo>
                  <a:lnTo>
                    <a:pt x="425" y="881"/>
                  </a:lnTo>
                  <a:lnTo>
                    <a:pt x="368" y="919"/>
                  </a:lnTo>
                  <a:lnTo>
                    <a:pt x="344" y="1003"/>
                  </a:lnTo>
                  <a:lnTo>
                    <a:pt x="289" y="1051"/>
                  </a:lnTo>
                  <a:lnTo>
                    <a:pt x="285" y="1088"/>
                  </a:lnTo>
                  <a:lnTo>
                    <a:pt x="316" y="1133"/>
                  </a:lnTo>
                  <a:lnTo>
                    <a:pt x="318" y="1147"/>
                  </a:lnTo>
                  <a:lnTo>
                    <a:pt x="244" y="1161"/>
                  </a:lnTo>
                  <a:lnTo>
                    <a:pt x="139" y="1145"/>
                  </a:lnTo>
                  <a:lnTo>
                    <a:pt x="80" y="1137"/>
                  </a:lnTo>
                  <a:lnTo>
                    <a:pt x="41" y="1100"/>
                  </a:lnTo>
                  <a:lnTo>
                    <a:pt x="45" y="1060"/>
                  </a:lnTo>
                  <a:lnTo>
                    <a:pt x="72" y="1025"/>
                  </a:lnTo>
                  <a:lnTo>
                    <a:pt x="66" y="990"/>
                  </a:lnTo>
                  <a:lnTo>
                    <a:pt x="96" y="929"/>
                  </a:lnTo>
                  <a:lnTo>
                    <a:pt x="82" y="858"/>
                  </a:lnTo>
                  <a:lnTo>
                    <a:pt x="7" y="820"/>
                  </a:lnTo>
                  <a:lnTo>
                    <a:pt x="9" y="749"/>
                  </a:lnTo>
                  <a:lnTo>
                    <a:pt x="41" y="718"/>
                  </a:lnTo>
                  <a:lnTo>
                    <a:pt x="47" y="677"/>
                  </a:lnTo>
                  <a:lnTo>
                    <a:pt x="88" y="665"/>
                  </a:lnTo>
                  <a:lnTo>
                    <a:pt x="114" y="594"/>
                  </a:lnTo>
                  <a:lnTo>
                    <a:pt x="88" y="547"/>
                  </a:lnTo>
                  <a:lnTo>
                    <a:pt x="49" y="529"/>
                  </a:lnTo>
                  <a:lnTo>
                    <a:pt x="53" y="486"/>
                  </a:lnTo>
                  <a:lnTo>
                    <a:pt x="96" y="466"/>
                  </a:lnTo>
                  <a:lnTo>
                    <a:pt x="63" y="419"/>
                  </a:lnTo>
                  <a:lnTo>
                    <a:pt x="0" y="338"/>
                  </a:lnTo>
                  <a:lnTo>
                    <a:pt x="15" y="314"/>
                  </a:lnTo>
                  <a:lnTo>
                    <a:pt x="3" y="273"/>
                  </a:lnTo>
                  <a:lnTo>
                    <a:pt x="35" y="234"/>
                  </a:lnTo>
                  <a:lnTo>
                    <a:pt x="41" y="181"/>
                  </a:lnTo>
                  <a:lnTo>
                    <a:pt x="66" y="143"/>
                  </a:lnTo>
                  <a:lnTo>
                    <a:pt x="114" y="147"/>
                  </a:lnTo>
                  <a:lnTo>
                    <a:pt x="131" y="224"/>
                  </a:lnTo>
                  <a:lnTo>
                    <a:pt x="179" y="220"/>
                  </a:lnTo>
                  <a:lnTo>
                    <a:pt x="230" y="165"/>
                  </a:lnTo>
                  <a:lnTo>
                    <a:pt x="269" y="167"/>
                  </a:lnTo>
                  <a:lnTo>
                    <a:pt x="297" y="131"/>
                  </a:lnTo>
                  <a:lnTo>
                    <a:pt x="324" y="141"/>
                  </a:lnTo>
                  <a:lnTo>
                    <a:pt x="362" y="127"/>
                  </a:lnTo>
                  <a:lnTo>
                    <a:pt x="352" y="59"/>
                  </a:lnTo>
                  <a:lnTo>
                    <a:pt x="387" y="33"/>
                  </a:lnTo>
                  <a:lnTo>
                    <a:pt x="419" y="33"/>
                  </a:lnTo>
                  <a:lnTo>
                    <a:pt x="439" y="0"/>
                  </a:lnTo>
                  <a:lnTo>
                    <a:pt x="464" y="17"/>
                  </a:lnTo>
                  <a:lnTo>
                    <a:pt x="492" y="64"/>
                  </a:lnTo>
                  <a:lnTo>
                    <a:pt x="496" y="66"/>
                  </a:lnTo>
                  <a:lnTo>
                    <a:pt x="502" y="74"/>
                  </a:lnTo>
                  <a:lnTo>
                    <a:pt x="509" y="84"/>
                  </a:lnTo>
                  <a:lnTo>
                    <a:pt x="517" y="94"/>
                  </a:lnTo>
                  <a:lnTo>
                    <a:pt x="523" y="104"/>
                  </a:lnTo>
                  <a:lnTo>
                    <a:pt x="525" y="108"/>
                  </a:lnTo>
                  <a:lnTo>
                    <a:pt x="525" y="114"/>
                  </a:lnTo>
                  <a:lnTo>
                    <a:pt x="527" y="124"/>
                  </a:lnTo>
                  <a:lnTo>
                    <a:pt x="531" y="137"/>
                  </a:lnTo>
                  <a:lnTo>
                    <a:pt x="535" y="151"/>
                  </a:lnTo>
                  <a:lnTo>
                    <a:pt x="539" y="161"/>
                  </a:lnTo>
                  <a:lnTo>
                    <a:pt x="539" y="165"/>
                  </a:lnTo>
                  <a:lnTo>
                    <a:pt x="586" y="208"/>
                  </a:lnTo>
                  <a:lnTo>
                    <a:pt x="653" y="206"/>
                  </a:lnTo>
                  <a:lnTo>
                    <a:pt x="661" y="232"/>
                  </a:lnTo>
                  <a:lnTo>
                    <a:pt x="641" y="291"/>
                  </a:lnTo>
                  <a:lnTo>
                    <a:pt x="696" y="309"/>
                  </a:lnTo>
                  <a:lnTo>
                    <a:pt x="744" y="342"/>
                  </a:lnTo>
                  <a:lnTo>
                    <a:pt x="775" y="389"/>
                  </a:lnTo>
                  <a:lnTo>
                    <a:pt x="799" y="413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799"/>
            </a:p>
          </p:txBody>
        </p:sp>
        <p:sp>
          <p:nvSpPr>
            <p:cNvPr id="55" name="Freeform 94"/>
            <p:cNvSpPr/>
            <p:nvPr/>
          </p:nvSpPr>
          <p:spPr bwMode="gray">
            <a:xfrm>
              <a:off x="3322" y="1838"/>
              <a:ext cx="400" cy="580"/>
            </a:xfrm>
            <a:custGeom>
              <a:avLst/>
              <a:gdLst>
                <a:gd name="T0" fmla="*/ 199 w 799"/>
                <a:gd name="T1" fmla="*/ 103 h 1161"/>
                <a:gd name="T2" fmla="*/ 194 w 799"/>
                <a:gd name="T3" fmla="*/ 108 h 1161"/>
                <a:gd name="T4" fmla="*/ 187 w 799"/>
                <a:gd name="T5" fmla="*/ 114 h 1161"/>
                <a:gd name="T6" fmla="*/ 185 w 799"/>
                <a:gd name="T7" fmla="*/ 121 h 1161"/>
                <a:gd name="T8" fmla="*/ 185 w 799"/>
                <a:gd name="T9" fmla="*/ 129 h 1161"/>
                <a:gd name="T10" fmla="*/ 182 w 799"/>
                <a:gd name="T11" fmla="*/ 137 h 1161"/>
                <a:gd name="T12" fmla="*/ 171 w 799"/>
                <a:gd name="T13" fmla="*/ 142 h 1161"/>
                <a:gd name="T14" fmla="*/ 162 w 799"/>
                <a:gd name="T15" fmla="*/ 146 h 1161"/>
                <a:gd name="T16" fmla="*/ 156 w 799"/>
                <a:gd name="T17" fmla="*/ 146 h 1161"/>
                <a:gd name="T18" fmla="*/ 149 w 799"/>
                <a:gd name="T19" fmla="*/ 145 h 1161"/>
                <a:gd name="T20" fmla="*/ 145 w 799"/>
                <a:gd name="T21" fmla="*/ 144 h 1161"/>
                <a:gd name="T22" fmla="*/ 140 w 799"/>
                <a:gd name="T23" fmla="*/ 169 h 1161"/>
                <a:gd name="T24" fmla="*/ 145 w 799"/>
                <a:gd name="T25" fmla="*/ 184 h 1161"/>
                <a:gd name="T26" fmla="*/ 115 w 799"/>
                <a:gd name="T27" fmla="*/ 206 h 1161"/>
                <a:gd name="T28" fmla="*/ 92 w 799"/>
                <a:gd name="T29" fmla="*/ 229 h 1161"/>
                <a:gd name="T30" fmla="*/ 73 w 799"/>
                <a:gd name="T31" fmla="*/ 262 h 1161"/>
                <a:gd name="T32" fmla="*/ 79 w 799"/>
                <a:gd name="T33" fmla="*/ 283 h 1161"/>
                <a:gd name="T34" fmla="*/ 61 w 799"/>
                <a:gd name="T35" fmla="*/ 290 h 1161"/>
                <a:gd name="T36" fmla="*/ 20 w 799"/>
                <a:gd name="T37" fmla="*/ 284 h 1161"/>
                <a:gd name="T38" fmla="*/ 12 w 799"/>
                <a:gd name="T39" fmla="*/ 265 h 1161"/>
                <a:gd name="T40" fmla="*/ 17 w 799"/>
                <a:gd name="T41" fmla="*/ 247 h 1161"/>
                <a:gd name="T42" fmla="*/ 21 w 799"/>
                <a:gd name="T43" fmla="*/ 214 h 1161"/>
                <a:gd name="T44" fmla="*/ 3 w 799"/>
                <a:gd name="T45" fmla="*/ 187 h 1161"/>
                <a:gd name="T46" fmla="*/ 12 w 799"/>
                <a:gd name="T47" fmla="*/ 169 h 1161"/>
                <a:gd name="T48" fmla="*/ 29 w 799"/>
                <a:gd name="T49" fmla="*/ 148 h 1161"/>
                <a:gd name="T50" fmla="*/ 13 w 799"/>
                <a:gd name="T51" fmla="*/ 132 h 1161"/>
                <a:gd name="T52" fmla="*/ 24 w 799"/>
                <a:gd name="T53" fmla="*/ 116 h 1161"/>
                <a:gd name="T54" fmla="*/ 0 w 799"/>
                <a:gd name="T55" fmla="*/ 84 h 1161"/>
                <a:gd name="T56" fmla="*/ 1 w 799"/>
                <a:gd name="T57" fmla="*/ 68 h 1161"/>
                <a:gd name="T58" fmla="*/ 11 w 799"/>
                <a:gd name="T59" fmla="*/ 45 h 1161"/>
                <a:gd name="T60" fmla="*/ 29 w 799"/>
                <a:gd name="T61" fmla="*/ 36 h 1161"/>
                <a:gd name="T62" fmla="*/ 45 w 799"/>
                <a:gd name="T63" fmla="*/ 55 h 1161"/>
                <a:gd name="T64" fmla="*/ 68 w 799"/>
                <a:gd name="T65" fmla="*/ 41 h 1161"/>
                <a:gd name="T66" fmla="*/ 81 w 799"/>
                <a:gd name="T67" fmla="*/ 35 h 1161"/>
                <a:gd name="T68" fmla="*/ 88 w 799"/>
                <a:gd name="T69" fmla="*/ 14 h 1161"/>
                <a:gd name="T70" fmla="*/ 105 w 799"/>
                <a:gd name="T71" fmla="*/ 8 h 1161"/>
                <a:gd name="T72" fmla="*/ 116 w 799"/>
                <a:gd name="T73" fmla="*/ 4 h 1161"/>
                <a:gd name="T74" fmla="*/ 124 w 799"/>
                <a:gd name="T75" fmla="*/ 16 h 1161"/>
                <a:gd name="T76" fmla="*/ 128 w 799"/>
                <a:gd name="T77" fmla="*/ 21 h 1161"/>
                <a:gd name="T78" fmla="*/ 131 w 799"/>
                <a:gd name="T79" fmla="*/ 26 h 1161"/>
                <a:gd name="T80" fmla="*/ 132 w 799"/>
                <a:gd name="T81" fmla="*/ 28 h 1161"/>
                <a:gd name="T82" fmla="*/ 133 w 799"/>
                <a:gd name="T83" fmla="*/ 34 h 1161"/>
                <a:gd name="T84" fmla="*/ 135 w 799"/>
                <a:gd name="T85" fmla="*/ 40 h 1161"/>
                <a:gd name="T86" fmla="*/ 147 w 799"/>
                <a:gd name="T87" fmla="*/ 52 h 1161"/>
                <a:gd name="T88" fmla="*/ 166 w 799"/>
                <a:gd name="T89" fmla="*/ 58 h 1161"/>
                <a:gd name="T90" fmla="*/ 174 w 799"/>
                <a:gd name="T91" fmla="*/ 77 h 1161"/>
                <a:gd name="T92" fmla="*/ 194 w 799"/>
                <a:gd name="T93" fmla="*/ 97 h 116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799"/>
                <a:gd name="T142" fmla="*/ 0 h 1161"/>
                <a:gd name="T143" fmla="*/ 799 w 799"/>
                <a:gd name="T144" fmla="*/ 1161 h 1161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799" h="1161">
                  <a:moveTo>
                    <a:pt x="799" y="413"/>
                  </a:moveTo>
                  <a:lnTo>
                    <a:pt x="795" y="415"/>
                  </a:lnTo>
                  <a:lnTo>
                    <a:pt x="785" y="423"/>
                  </a:lnTo>
                  <a:lnTo>
                    <a:pt x="773" y="433"/>
                  </a:lnTo>
                  <a:lnTo>
                    <a:pt x="759" y="444"/>
                  </a:lnTo>
                  <a:lnTo>
                    <a:pt x="748" y="458"/>
                  </a:lnTo>
                  <a:lnTo>
                    <a:pt x="740" y="468"/>
                  </a:lnTo>
                  <a:lnTo>
                    <a:pt x="738" y="484"/>
                  </a:lnTo>
                  <a:lnTo>
                    <a:pt x="738" y="499"/>
                  </a:lnTo>
                  <a:lnTo>
                    <a:pt x="738" y="517"/>
                  </a:lnTo>
                  <a:lnTo>
                    <a:pt x="734" y="535"/>
                  </a:lnTo>
                  <a:lnTo>
                    <a:pt x="726" y="549"/>
                  </a:lnTo>
                  <a:lnTo>
                    <a:pt x="706" y="560"/>
                  </a:lnTo>
                  <a:lnTo>
                    <a:pt x="683" y="570"/>
                  </a:lnTo>
                  <a:lnTo>
                    <a:pt x="661" y="578"/>
                  </a:lnTo>
                  <a:lnTo>
                    <a:pt x="645" y="584"/>
                  </a:lnTo>
                  <a:lnTo>
                    <a:pt x="635" y="588"/>
                  </a:lnTo>
                  <a:lnTo>
                    <a:pt x="622" y="586"/>
                  </a:lnTo>
                  <a:lnTo>
                    <a:pt x="608" y="584"/>
                  </a:lnTo>
                  <a:lnTo>
                    <a:pt x="594" y="580"/>
                  </a:lnTo>
                  <a:lnTo>
                    <a:pt x="584" y="576"/>
                  </a:lnTo>
                  <a:lnTo>
                    <a:pt x="580" y="576"/>
                  </a:lnTo>
                  <a:lnTo>
                    <a:pt x="561" y="618"/>
                  </a:lnTo>
                  <a:lnTo>
                    <a:pt x="557" y="679"/>
                  </a:lnTo>
                  <a:lnTo>
                    <a:pt x="568" y="718"/>
                  </a:lnTo>
                  <a:lnTo>
                    <a:pt x="580" y="738"/>
                  </a:lnTo>
                  <a:lnTo>
                    <a:pt x="523" y="822"/>
                  </a:lnTo>
                  <a:lnTo>
                    <a:pt x="458" y="826"/>
                  </a:lnTo>
                  <a:lnTo>
                    <a:pt x="425" y="881"/>
                  </a:lnTo>
                  <a:lnTo>
                    <a:pt x="368" y="919"/>
                  </a:lnTo>
                  <a:lnTo>
                    <a:pt x="344" y="1003"/>
                  </a:lnTo>
                  <a:lnTo>
                    <a:pt x="289" y="1051"/>
                  </a:lnTo>
                  <a:lnTo>
                    <a:pt x="285" y="1088"/>
                  </a:lnTo>
                  <a:lnTo>
                    <a:pt x="316" y="1133"/>
                  </a:lnTo>
                  <a:lnTo>
                    <a:pt x="318" y="1147"/>
                  </a:lnTo>
                  <a:lnTo>
                    <a:pt x="244" y="1161"/>
                  </a:lnTo>
                  <a:lnTo>
                    <a:pt x="139" y="1145"/>
                  </a:lnTo>
                  <a:lnTo>
                    <a:pt x="80" y="1137"/>
                  </a:lnTo>
                  <a:lnTo>
                    <a:pt x="41" y="1100"/>
                  </a:lnTo>
                  <a:lnTo>
                    <a:pt x="45" y="1060"/>
                  </a:lnTo>
                  <a:lnTo>
                    <a:pt x="72" y="1025"/>
                  </a:lnTo>
                  <a:lnTo>
                    <a:pt x="66" y="990"/>
                  </a:lnTo>
                  <a:lnTo>
                    <a:pt x="96" y="929"/>
                  </a:lnTo>
                  <a:lnTo>
                    <a:pt x="82" y="858"/>
                  </a:lnTo>
                  <a:lnTo>
                    <a:pt x="7" y="820"/>
                  </a:lnTo>
                  <a:lnTo>
                    <a:pt x="9" y="749"/>
                  </a:lnTo>
                  <a:lnTo>
                    <a:pt x="41" y="718"/>
                  </a:lnTo>
                  <a:lnTo>
                    <a:pt x="47" y="677"/>
                  </a:lnTo>
                  <a:lnTo>
                    <a:pt x="88" y="665"/>
                  </a:lnTo>
                  <a:lnTo>
                    <a:pt x="114" y="594"/>
                  </a:lnTo>
                  <a:lnTo>
                    <a:pt x="88" y="547"/>
                  </a:lnTo>
                  <a:lnTo>
                    <a:pt x="49" y="529"/>
                  </a:lnTo>
                  <a:lnTo>
                    <a:pt x="53" y="486"/>
                  </a:lnTo>
                  <a:lnTo>
                    <a:pt x="96" y="466"/>
                  </a:lnTo>
                  <a:lnTo>
                    <a:pt x="63" y="419"/>
                  </a:lnTo>
                  <a:lnTo>
                    <a:pt x="0" y="338"/>
                  </a:lnTo>
                  <a:lnTo>
                    <a:pt x="15" y="314"/>
                  </a:lnTo>
                  <a:lnTo>
                    <a:pt x="3" y="273"/>
                  </a:lnTo>
                  <a:lnTo>
                    <a:pt x="35" y="234"/>
                  </a:lnTo>
                  <a:lnTo>
                    <a:pt x="41" y="181"/>
                  </a:lnTo>
                  <a:lnTo>
                    <a:pt x="66" y="143"/>
                  </a:lnTo>
                  <a:lnTo>
                    <a:pt x="114" y="147"/>
                  </a:lnTo>
                  <a:lnTo>
                    <a:pt x="131" y="224"/>
                  </a:lnTo>
                  <a:lnTo>
                    <a:pt x="179" y="220"/>
                  </a:lnTo>
                  <a:lnTo>
                    <a:pt x="230" y="165"/>
                  </a:lnTo>
                  <a:lnTo>
                    <a:pt x="269" y="167"/>
                  </a:lnTo>
                  <a:lnTo>
                    <a:pt x="297" y="131"/>
                  </a:lnTo>
                  <a:lnTo>
                    <a:pt x="324" y="141"/>
                  </a:lnTo>
                  <a:lnTo>
                    <a:pt x="362" y="127"/>
                  </a:lnTo>
                  <a:lnTo>
                    <a:pt x="352" y="59"/>
                  </a:lnTo>
                  <a:lnTo>
                    <a:pt x="387" y="33"/>
                  </a:lnTo>
                  <a:lnTo>
                    <a:pt x="419" y="33"/>
                  </a:lnTo>
                  <a:lnTo>
                    <a:pt x="439" y="0"/>
                  </a:lnTo>
                  <a:lnTo>
                    <a:pt x="464" y="17"/>
                  </a:lnTo>
                  <a:lnTo>
                    <a:pt x="492" y="64"/>
                  </a:lnTo>
                  <a:lnTo>
                    <a:pt x="496" y="66"/>
                  </a:lnTo>
                  <a:lnTo>
                    <a:pt x="502" y="74"/>
                  </a:lnTo>
                  <a:lnTo>
                    <a:pt x="509" y="84"/>
                  </a:lnTo>
                  <a:lnTo>
                    <a:pt x="517" y="94"/>
                  </a:lnTo>
                  <a:lnTo>
                    <a:pt x="523" y="104"/>
                  </a:lnTo>
                  <a:lnTo>
                    <a:pt x="525" y="108"/>
                  </a:lnTo>
                  <a:lnTo>
                    <a:pt x="525" y="114"/>
                  </a:lnTo>
                  <a:lnTo>
                    <a:pt x="527" y="124"/>
                  </a:lnTo>
                  <a:lnTo>
                    <a:pt x="531" y="137"/>
                  </a:lnTo>
                  <a:lnTo>
                    <a:pt x="535" y="151"/>
                  </a:lnTo>
                  <a:lnTo>
                    <a:pt x="539" y="161"/>
                  </a:lnTo>
                  <a:lnTo>
                    <a:pt x="539" y="165"/>
                  </a:lnTo>
                  <a:lnTo>
                    <a:pt x="586" y="208"/>
                  </a:lnTo>
                  <a:lnTo>
                    <a:pt x="653" y="206"/>
                  </a:lnTo>
                  <a:lnTo>
                    <a:pt x="661" y="232"/>
                  </a:lnTo>
                  <a:lnTo>
                    <a:pt x="641" y="291"/>
                  </a:lnTo>
                  <a:lnTo>
                    <a:pt x="696" y="309"/>
                  </a:lnTo>
                  <a:lnTo>
                    <a:pt x="744" y="342"/>
                  </a:lnTo>
                  <a:lnTo>
                    <a:pt x="775" y="389"/>
                  </a:lnTo>
                  <a:lnTo>
                    <a:pt x="799" y="413"/>
                  </a:lnTo>
                </a:path>
              </a:pathLst>
            </a:custGeom>
            <a:grpFill/>
            <a:ln w="6350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799"/>
            </a:p>
          </p:txBody>
        </p:sp>
        <p:sp>
          <p:nvSpPr>
            <p:cNvPr id="56" name="Freeform 95"/>
            <p:cNvSpPr/>
            <p:nvPr/>
          </p:nvSpPr>
          <p:spPr bwMode="gray">
            <a:xfrm>
              <a:off x="3440" y="1985"/>
              <a:ext cx="121" cy="140"/>
            </a:xfrm>
            <a:custGeom>
              <a:avLst/>
              <a:gdLst>
                <a:gd name="T0" fmla="*/ 44 w 242"/>
                <a:gd name="T1" fmla="*/ 62 h 279"/>
                <a:gd name="T2" fmla="*/ 35 w 242"/>
                <a:gd name="T3" fmla="*/ 63 h 279"/>
                <a:gd name="T4" fmla="*/ 29 w 242"/>
                <a:gd name="T5" fmla="*/ 70 h 279"/>
                <a:gd name="T6" fmla="*/ 11 w 242"/>
                <a:gd name="T7" fmla="*/ 69 h 279"/>
                <a:gd name="T8" fmla="*/ 1 w 242"/>
                <a:gd name="T9" fmla="*/ 63 h 279"/>
                <a:gd name="T10" fmla="*/ 0 w 242"/>
                <a:gd name="T11" fmla="*/ 45 h 279"/>
                <a:gd name="T12" fmla="*/ 6 w 242"/>
                <a:gd name="T13" fmla="*/ 40 h 279"/>
                <a:gd name="T14" fmla="*/ 11 w 242"/>
                <a:gd name="T15" fmla="*/ 30 h 279"/>
                <a:gd name="T16" fmla="*/ 5 w 242"/>
                <a:gd name="T17" fmla="*/ 27 h 279"/>
                <a:gd name="T18" fmla="*/ 7 w 242"/>
                <a:gd name="T19" fmla="*/ 22 h 279"/>
                <a:gd name="T20" fmla="*/ 14 w 242"/>
                <a:gd name="T21" fmla="*/ 20 h 279"/>
                <a:gd name="T22" fmla="*/ 21 w 242"/>
                <a:gd name="T23" fmla="*/ 10 h 279"/>
                <a:gd name="T24" fmla="*/ 27 w 242"/>
                <a:gd name="T25" fmla="*/ 3 h 279"/>
                <a:gd name="T26" fmla="*/ 33 w 242"/>
                <a:gd name="T27" fmla="*/ 0 h 279"/>
                <a:gd name="T28" fmla="*/ 44 w 242"/>
                <a:gd name="T29" fmla="*/ 13 h 279"/>
                <a:gd name="T30" fmla="*/ 54 w 242"/>
                <a:gd name="T31" fmla="*/ 13 h 279"/>
                <a:gd name="T32" fmla="*/ 58 w 242"/>
                <a:gd name="T33" fmla="*/ 25 h 279"/>
                <a:gd name="T34" fmla="*/ 61 w 242"/>
                <a:gd name="T35" fmla="*/ 35 h 279"/>
                <a:gd name="T36" fmla="*/ 54 w 242"/>
                <a:gd name="T37" fmla="*/ 41 h 279"/>
                <a:gd name="T38" fmla="*/ 54 w 242"/>
                <a:gd name="T39" fmla="*/ 54 h 279"/>
                <a:gd name="T40" fmla="*/ 44 w 242"/>
                <a:gd name="T41" fmla="*/ 62 h 27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42"/>
                <a:gd name="T64" fmla="*/ 0 h 279"/>
                <a:gd name="T65" fmla="*/ 242 w 242"/>
                <a:gd name="T66" fmla="*/ 279 h 27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42" h="279">
                  <a:moveTo>
                    <a:pt x="173" y="248"/>
                  </a:moveTo>
                  <a:lnTo>
                    <a:pt x="140" y="250"/>
                  </a:lnTo>
                  <a:lnTo>
                    <a:pt x="116" y="279"/>
                  </a:lnTo>
                  <a:lnTo>
                    <a:pt x="41" y="273"/>
                  </a:lnTo>
                  <a:lnTo>
                    <a:pt x="2" y="250"/>
                  </a:lnTo>
                  <a:lnTo>
                    <a:pt x="0" y="179"/>
                  </a:lnTo>
                  <a:lnTo>
                    <a:pt x="21" y="159"/>
                  </a:lnTo>
                  <a:lnTo>
                    <a:pt x="41" y="118"/>
                  </a:lnTo>
                  <a:lnTo>
                    <a:pt x="17" y="106"/>
                  </a:lnTo>
                  <a:lnTo>
                    <a:pt x="25" y="86"/>
                  </a:lnTo>
                  <a:lnTo>
                    <a:pt x="53" y="80"/>
                  </a:lnTo>
                  <a:lnTo>
                    <a:pt x="82" y="39"/>
                  </a:lnTo>
                  <a:lnTo>
                    <a:pt x="106" y="12"/>
                  </a:lnTo>
                  <a:lnTo>
                    <a:pt x="132" y="0"/>
                  </a:lnTo>
                  <a:lnTo>
                    <a:pt x="175" y="49"/>
                  </a:lnTo>
                  <a:lnTo>
                    <a:pt x="216" y="49"/>
                  </a:lnTo>
                  <a:lnTo>
                    <a:pt x="230" y="100"/>
                  </a:lnTo>
                  <a:lnTo>
                    <a:pt x="242" y="139"/>
                  </a:lnTo>
                  <a:lnTo>
                    <a:pt x="216" y="163"/>
                  </a:lnTo>
                  <a:lnTo>
                    <a:pt x="214" y="214"/>
                  </a:lnTo>
                  <a:lnTo>
                    <a:pt x="173" y="248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799"/>
            </a:p>
          </p:txBody>
        </p:sp>
        <p:sp>
          <p:nvSpPr>
            <p:cNvPr id="57" name="Freeform 96"/>
            <p:cNvSpPr/>
            <p:nvPr/>
          </p:nvSpPr>
          <p:spPr bwMode="gray">
            <a:xfrm>
              <a:off x="3440" y="1985"/>
              <a:ext cx="121" cy="140"/>
            </a:xfrm>
            <a:custGeom>
              <a:avLst/>
              <a:gdLst>
                <a:gd name="T0" fmla="*/ 44 w 242"/>
                <a:gd name="T1" fmla="*/ 62 h 279"/>
                <a:gd name="T2" fmla="*/ 35 w 242"/>
                <a:gd name="T3" fmla="*/ 63 h 279"/>
                <a:gd name="T4" fmla="*/ 29 w 242"/>
                <a:gd name="T5" fmla="*/ 70 h 279"/>
                <a:gd name="T6" fmla="*/ 11 w 242"/>
                <a:gd name="T7" fmla="*/ 69 h 279"/>
                <a:gd name="T8" fmla="*/ 1 w 242"/>
                <a:gd name="T9" fmla="*/ 63 h 279"/>
                <a:gd name="T10" fmla="*/ 0 w 242"/>
                <a:gd name="T11" fmla="*/ 45 h 279"/>
                <a:gd name="T12" fmla="*/ 6 w 242"/>
                <a:gd name="T13" fmla="*/ 40 h 279"/>
                <a:gd name="T14" fmla="*/ 11 w 242"/>
                <a:gd name="T15" fmla="*/ 30 h 279"/>
                <a:gd name="T16" fmla="*/ 5 w 242"/>
                <a:gd name="T17" fmla="*/ 27 h 279"/>
                <a:gd name="T18" fmla="*/ 7 w 242"/>
                <a:gd name="T19" fmla="*/ 22 h 279"/>
                <a:gd name="T20" fmla="*/ 14 w 242"/>
                <a:gd name="T21" fmla="*/ 20 h 279"/>
                <a:gd name="T22" fmla="*/ 21 w 242"/>
                <a:gd name="T23" fmla="*/ 10 h 279"/>
                <a:gd name="T24" fmla="*/ 27 w 242"/>
                <a:gd name="T25" fmla="*/ 3 h 279"/>
                <a:gd name="T26" fmla="*/ 33 w 242"/>
                <a:gd name="T27" fmla="*/ 0 h 279"/>
                <a:gd name="T28" fmla="*/ 44 w 242"/>
                <a:gd name="T29" fmla="*/ 13 h 279"/>
                <a:gd name="T30" fmla="*/ 54 w 242"/>
                <a:gd name="T31" fmla="*/ 13 h 279"/>
                <a:gd name="T32" fmla="*/ 58 w 242"/>
                <a:gd name="T33" fmla="*/ 25 h 279"/>
                <a:gd name="T34" fmla="*/ 61 w 242"/>
                <a:gd name="T35" fmla="*/ 35 h 279"/>
                <a:gd name="T36" fmla="*/ 54 w 242"/>
                <a:gd name="T37" fmla="*/ 41 h 279"/>
                <a:gd name="T38" fmla="*/ 54 w 242"/>
                <a:gd name="T39" fmla="*/ 54 h 279"/>
                <a:gd name="T40" fmla="*/ 44 w 242"/>
                <a:gd name="T41" fmla="*/ 62 h 27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42"/>
                <a:gd name="T64" fmla="*/ 0 h 279"/>
                <a:gd name="T65" fmla="*/ 242 w 242"/>
                <a:gd name="T66" fmla="*/ 279 h 27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42" h="279">
                  <a:moveTo>
                    <a:pt x="173" y="248"/>
                  </a:moveTo>
                  <a:lnTo>
                    <a:pt x="140" y="250"/>
                  </a:lnTo>
                  <a:lnTo>
                    <a:pt x="116" y="279"/>
                  </a:lnTo>
                  <a:lnTo>
                    <a:pt x="41" y="273"/>
                  </a:lnTo>
                  <a:lnTo>
                    <a:pt x="2" y="250"/>
                  </a:lnTo>
                  <a:lnTo>
                    <a:pt x="0" y="179"/>
                  </a:lnTo>
                  <a:lnTo>
                    <a:pt x="21" y="159"/>
                  </a:lnTo>
                  <a:lnTo>
                    <a:pt x="41" y="118"/>
                  </a:lnTo>
                  <a:lnTo>
                    <a:pt x="17" y="106"/>
                  </a:lnTo>
                  <a:lnTo>
                    <a:pt x="25" y="86"/>
                  </a:lnTo>
                  <a:lnTo>
                    <a:pt x="53" y="80"/>
                  </a:lnTo>
                  <a:lnTo>
                    <a:pt x="82" y="39"/>
                  </a:lnTo>
                  <a:lnTo>
                    <a:pt x="106" y="12"/>
                  </a:lnTo>
                  <a:lnTo>
                    <a:pt x="132" y="0"/>
                  </a:lnTo>
                  <a:lnTo>
                    <a:pt x="175" y="49"/>
                  </a:lnTo>
                  <a:lnTo>
                    <a:pt x="216" y="49"/>
                  </a:lnTo>
                  <a:lnTo>
                    <a:pt x="230" y="100"/>
                  </a:lnTo>
                  <a:lnTo>
                    <a:pt x="242" y="139"/>
                  </a:lnTo>
                  <a:lnTo>
                    <a:pt x="216" y="163"/>
                  </a:lnTo>
                  <a:lnTo>
                    <a:pt x="214" y="214"/>
                  </a:lnTo>
                  <a:lnTo>
                    <a:pt x="173" y="248"/>
                  </a:lnTo>
                </a:path>
              </a:pathLst>
            </a:custGeom>
            <a:grpFill/>
            <a:ln w="6350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799"/>
            </a:p>
          </p:txBody>
        </p:sp>
        <p:sp>
          <p:nvSpPr>
            <p:cNvPr id="58" name="Freeform 97"/>
            <p:cNvSpPr/>
            <p:nvPr/>
          </p:nvSpPr>
          <p:spPr bwMode="gray">
            <a:xfrm>
              <a:off x="3527" y="2070"/>
              <a:ext cx="86" cy="115"/>
            </a:xfrm>
            <a:custGeom>
              <a:avLst/>
              <a:gdLst>
                <a:gd name="T0" fmla="*/ 2 w 171"/>
                <a:gd name="T1" fmla="*/ 36 h 230"/>
                <a:gd name="T2" fmla="*/ 1 w 171"/>
                <a:gd name="T3" fmla="*/ 47 h 230"/>
                <a:gd name="T4" fmla="*/ 8 w 171"/>
                <a:gd name="T5" fmla="*/ 56 h 230"/>
                <a:gd name="T6" fmla="*/ 24 w 171"/>
                <a:gd name="T7" fmla="*/ 58 h 230"/>
                <a:gd name="T8" fmla="*/ 37 w 171"/>
                <a:gd name="T9" fmla="*/ 54 h 230"/>
                <a:gd name="T10" fmla="*/ 38 w 171"/>
                <a:gd name="T11" fmla="*/ 39 h 230"/>
                <a:gd name="T12" fmla="*/ 43 w 171"/>
                <a:gd name="T13" fmla="*/ 27 h 230"/>
                <a:gd name="T14" fmla="*/ 41 w 171"/>
                <a:gd name="T15" fmla="*/ 20 h 230"/>
                <a:gd name="T16" fmla="*/ 35 w 171"/>
                <a:gd name="T17" fmla="*/ 15 h 230"/>
                <a:gd name="T18" fmla="*/ 25 w 171"/>
                <a:gd name="T19" fmla="*/ 9 h 230"/>
                <a:gd name="T20" fmla="*/ 25 w 171"/>
                <a:gd name="T21" fmla="*/ 1 h 230"/>
                <a:gd name="T22" fmla="*/ 12 w 171"/>
                <a:gd name="T23" fmla="*/ 0 h 230"/>
                <a:gd name="T24" fmla="*/ 11 w 171"/>
                <a:gd name="T25" fmla="*/ 12 h 230"/>
                <a:gd name="T26" fmla="*/ 0 w 171"/>
                <a:gd name="T27" fmla="*/ 20 h 230"/>
                <a:gd name="T28" fmla="*/ 2 w 171"/>
                <a:gd name="T29" fmla="*/ 36 h 23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1"/>
                <a:gd name="T46" fmla="*/ 0 h 230"/>
                <a:gd name="T47" fmla="*/ 171 w 171"/>
                <a:gd name="T48" fmla="*/ 230 h 23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1" h="230">
                  <a:moveTo>
                    <a:pt x="8" y="144"/>
                  </a:moveTo>
                  <a:lnTo>
                    <a:pt x="4" y="185"/>
                  </a:lnTo>
                  <a:lnTo>
                    <a:pt x="31" y="224"/>
                  </a:lnTo>
                  <a:lnTo>
                    <a:pt x="96" y="230"/>
                  </a:lnTo>
                  <a:lnTo>
                    <a:pt x="148" y="215"/>
                  </a:lnTo>
                  <a:lnTo>
                    <a:pt x="152" y="154"/>
                  </a:lnTo>
                  <a:lnTo>
                    <a:pt x="171" y="108"/>
                  </a:lnTo>
                  <a:lnTo>
                    <a:pt x="163" y="79"/>
                  </a:lnTo>
                  <a:lnTo>
                    <a:pt x="138" y="59"/>
                  </a:lnTo>
                  <a:lnTo>
                    <a:pt x="98" y="35"/>
                  </a:lnTo>
                  <a:lnTo>
                    <a:pt x="98" y="4"/>
                  </a:lnTo>
                  <a:lnTo>
                    <a:pt x="45" y="0"/>
                  </a:lnTo>
                  <a:lnTo>
                    <a:pt x="41" y="45"/>
                  </a:lnTo>
                  <a:lnTo>
                    <a:pt x="0" y="79"/>
                  </a:lnTo>
                  <a:lnTo>
                    <a:pt x="8" y="144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799"/>
            </a:p>
          </p:txBody>
        </p:sp>
        <p:sp>
          <p:nvSpPr>
            <p:cNvPr id="59" name="Freeform 98"/>
            <p:cNvSpPr/>
            <p:nvPr/>
          </p:nvSpPr>
          <p:spPr bwMode="gray">
            <a:xfrm>
              <a:off x="3527" y="2070"/>
              <a:ext cx="86" cy="115"/>
            </a:xfrm>
            <a:custGeom>
              <a:avLst/>
              <a:gdLst>
                <a:gd name="T0" fmla="*/ 2 w 171"/>
                <a:gd name="T1" fmla="*/ 36 h 230"/>
                <a:gd name="T2" fmla="*/ 1 w 171"/>
                <a:gd name="T3" fmla="*/ 47 h 230"/>
                <a:gd name="T4" fmla="*/ 8 w 171"/>
                <a:gd name="T5" fmla="*/ 56 h 230"/>
                <a:gd name="T6" fmla="*/ 24 w 171"/>
                <a:gd name="T7" fmla="*/ 58 h 230"/>
                <a:gd name="T8" fmla="*/ 37 w 171"/>
                <a:gd name="T9" fmla="*/ 54 h 230"/>
                <a:gd name="T10" fmla="*/ 38 w 171"/>
                <a:gd name="T11" fmla="*/ 39 h 230"/>
                <a:gd name="T12" fmla="*/ 43 w 171"/>
                <a:gd name="T13" fmla="*/ 27 h 230"/>
                <a:gd name="T14" fmla="*/ 41 w 171"/>
                <a:gd name="T15" fmla="*/ 20 h 230"/>
                <a:gd name="T16" fmla="*/ 35 w 171"/>
                <a:gd name="T17" fmla="*/ 15 h 230"/>
                <a:gd name="T18" fmla="*/ 25 w 171"/>
                <a:gd name="T19" fmla="*/ 9 h 230"/>
                <a:gd name="T20" fmla="*/ 25 w 171"/>
                <a:gd name="T21" fmla="*/ 1 h 230"/>
                <a:gd name="T22" fmla="*/ 12 w 171"/>
                <a:gd name="T23" fmla="*/ 0 h 230"/>
                <a:gd name="T24" fmla="*/ 11 w 171"/>
                <a:gd name="T25" fmla="*/ 12 h 230"/>
                <a:gd name="T26" fmla="*/ 0 w 171"/>
                <a:gd name="T27" fmla="*/ 20 h 230"/>
                <a:gd name="T28" fmla="*/ 2 w 171"/>
                <a:gd name="T29" fmla="*/ 36 h 23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1"/>
                <a:gd name="T46" fmla="*/ 0 h 230"/>
                <a:gd name="T47" fmla="*/ 171 w 171"/>
                <a:gd name="T48" fmla="*/ 230 h 23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1" h="230">
                  <a:moveTo>
                    <a:pt x="8" y="144"/>
                  </a:moveTo>
                  <a:lnTo>
                    <a:pt x="4" y="185"/>
                  </a:lnTo>
                  <a:lnTo>
                    <a:pt x="31" y="224"/>
                  </a:lnTo>
                  <a:lnTo>
                    <a:pt x="96" y="230"/>
                  </a:lnTo>
                  <a:lnTo>
                    <a:pt x="148" y="215"/>
                  </a:lnTo>
                  <a:lnTo>
                    <a:pt x="152" y="154"/>
                  </a:lnTo>
                  <a:lnTo>
                    <a:pt x="171" y="108"/>
                  </a:lnTo>
                  <a:lnTo>
                    <a:pt x="163" y="79"/>
                  </a:lnTo>
                  <a:lnTo>
                    <a:pt x="138" y="59"/>
                  </a:lnTo>
                  <a:lnTo>
                    <a:pt x="98" y="35"/>
                  </a:lnTo>
                  <a:lnTo>
                    <a:pt x="98" y="4"/>
                  </a:lnTo>
                  <a:lnTo>
                    <a:pt x="45" y="0"/>
                  </a:lnTo>
                  <a:lnTo>
                    <a:pt x="41" y="45"/>
                  </a:lnTo>
                  <a:lnTo>
                    <a:pt x="0" y="79"/>
                  </a:lnTo>
                  <a:lnTo>
                    <a:pt x="8" y="144"/>
                  </a:lnTo>
                </a:path>
              </a:pathLst>
            </a:custGeom>
            <a:grpFill/>
            <a:ln w="6350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799"/>
            </a:p>
          </p:txBody>
        </p:sp>
        <p:sp>
          <p:nvSpPr>
            <p:cNvPr id="60" name="Freeform 99"/>
            <p:cNvSpPr/>
            <p:nvPr/>
          </p:nvSpPr>
          <p:spPr bwMode="gray">
            <a:xfrm>
              <a:off x="3643" y="1699"/>
              <a:ext cx="430" cy="429"/>
            </a:xfrm>
            <a:custGeom>
              <a:avLst/>
              <a:gdLst>
                <a:gd name="T0" fmla="*/ 182 w 860"/>
                <a:gd name="T1" fmla="*/ 145 h 858"/>
                <a:gd name="T2" fmla="*/ 179 w 860"/>
                <a:gd name="T3" fmla="*/ 149 h 858"/>
                <a:gd name="T4" fmla="*/ 174 w 860"/>
                <a:gd name="T5" fmla="*/ 152 h 858"/>
                <a:gd name="T6" fmla="*/ 166 w 860"/>
                <a:gd name="T7" fmla="*/ 154 h 858"/>
                <a:gd name="T8" fmla="*/ 156 w 860"/>
                <a:gd name="T9" fmla="*/ 157 h 858"/>
                <a:gd name="T10" fmla="*/ 149 w 860"/>
                <a:gd name="T11" fmla="*/ 163 h 858"/>
                <a:gd name="T12" fmla="*/ 140 w 860"/>
                <a:gd name="T13" fmla="*/ 170 h 858"/>
                <a:gd name="T14" fmla="*/ 133 w 860"/>
                <a:gd name="T15" fmla="*/ 176 h 858"/>
                <a:gd name="T16" fmla="*/ 129 w 860"/>
                <a:gd name="T17" fmla="*/ 180 h 858"/>
                <a:gd name="T18" fmla="*/ 123 w 860"/>
                <a:gd name="T19" fmla="*/ 186 h 858"/>
                <a:gd name="T20" fmla="*/ 119 w 860"/>
                <a:gd name="T21" fmla="*/ 194 h 858"/>
                <a:gd name="T22" fmla="*/ 113 w 860"/>
                <a:gd name="T23" fmla="*/ 201 h 858"/>
                <a:gd name="T24" fmla="*/ 107 w 860"/>
                <a:gd name="T25" fmla="*/ 204 h 858"/>
                <a:gd name="T26" fmla="*/ 103 w 860"/>
                <a:gd name="T27" fmla="*/ 208 h 858"/>
                <a:gd name="T28" fmla="*/ 95 w 860"/>
                <a:gd name="T29" fmla="*/ 213 h 858"/>
                <a:gd name="T30" fmla="*/ 89 w 860"/>
                <a:gd name="T31" fmla="*/ 215 h 858"/>
                <a:gd name="T32" fmla="*/ 88 w 860"/>
                <a:gd name="T33" fmla="*/ 210 h 858"/>
                <a:gd name="T34" fmla="*/ 92 w 860"/>
                <a:gd name="T35" fmla="*/ 204 h 858"/>
                <a:gd name="T36" fmla="*/ 98 w 860"/>
                <a:gd name="T37" fmla="*/ 198 h 858"/>
                <a:gd name="T38" fmla="*/ 103 w 860"/>
                <a:gd name="T39" fmla="*/ 191 h 858"/>
                <a:gd name="T40" fmla="*/ 101 w 860"/>
                <a:gd name="T41" fmla="*/ 187 h 858"/>
                <a:gd name="T42" fmla="*/ 95 w 860"/>
                <a:gd name="T43" fmla="*/ 184 h 858"/>
                <a:gd name="T44" fmla="*/ 91 w 860"/>
                <a:gd name="T45" fmla="*/ 179 h 858"/>
                <a:gd name="T46" fmla="*/ 93 w 860"/>
                <a:gd name="T47" fmla="*/ 170 h 858"/>
                <a:gd name="T48" fmla="*/ 100 w 860"/>
                <a:gd name="T49" fmla="*/ 159 h 858"/>
                <a:gd name="T50" fmla="*/ 107 w 860"/>
                <a:gd name="T51" fmla="*/ 148 h 858"/>
                <a:gd name="T52" fmla="*/ 110 w 860"/>
                <a:gd name="T53" fmla="*/ 140 h 858"/>
                <a:gd name="T54" fmla="*/ 110 w 860"/>
                <a:gd name="T55" fmla="*/ 135 h 858"/>
                <a:gd name="T56" fmla="*/ 105 w 860"/>
                <a:gd name="T57" fmla="*/ 129 h 858"/>
                <a:gd name="T58" fmla="*/ 99 w 860"/>
                <a:gd name="T59" fmla="*/ 123 h 858"/>
                <a:gd name="T60" fmla="*/ 94 w 860"/>
                <a:gd name="T61" fmla="*/ 122 h 858"/>
                <a:gd name="T62" fmla="*/ 87 w 860"/>
                <a:gd name="T63" fmla="*/ 123 h 858"/>
                <a:gd name="T64" fmla="*/ 78 w 860"/>
                <a:gd name="T65" fmla="*/ 123 h 858"/>
                <a:gd name="T66" fmla="*/ 74 w 860"/>
                <a:gd name="T67" fmla="*/ 124 h 858"/>
                <a:gd name="T68" fmla="*/ 70 w 860"/>
                <a:gd name="T69" fmla="*/ 134 h 858"/>
                <a:gd name="T70" fmla="*/ 66 w 860"/>
                <a:gd name="T71" fmla="*/ 145 h 858"/>
                <a:gd name="T72" fmla="*/ 60 w 860"/>
                <a:gd name="T73" fmla="*/ 152 h 858"/>
                <a:gd name="T74" fmla="*/ 53 w 860"/>
                <a:gd name="T75" fmla="*/ 163 h 858"/>
                <a:gd name="T76" fmla="*/ 46 w 860"/>
                <a:gd name="T77" fmla="*/ 169 h 858"/>
                <a:gd name="T78" fmla="*/ 41 w 860"/>
                <a:gd name="T79" fmla="*/ 172 h 858"/>
                <a:gd name="T80" fmla="*/ 34 w 860"/>
                <a:gd name="T81" fmla="*/ 167 h 858"/>
                <a:gd name="T82" fmla="*/ 14 w 860"/>
                <a:gd name="T83" fmla="*/ 147 h 858"/>
                <a:gd name="T84" fmla="*/ 5 w 860"/>
                <a:gd name="T85" fmla="*/ 127 h 858"/>
                <a:gd name="T86" fmla="*/ 7 w 860"/>
                <a:gd name="T87" fmla="*/ 101 h 858"/>
                <a:gd name="T88" fmla="*/ 3 w 860"/>
                <a:gd name="T89" fmla="*/ 79 h 858"/>
                <a:gd name="T90" fmla="*/ 21 w 860"/>
                <a:gd name="T91" fmla="*/ 80 h 858"/>
                <a:gd name="T92" fmla="*/ 43 w 860"/>
                <a:gd name="T93" fmla="*/ 78 h 858"/>
                <a:gd name="T94" fmla="*/ 69 w 860"/>
                <a:gd name="T95" fmla="*/ 53 h 858"/>
                <a:gd name="T96" fmla="*/ 94 w 860"/>
                <a:gd name="T97" fmla="*/ 44 h 858"/>
                <a:gd name="T98" fmla="*/ 108 w 860"/>
                <a:gd name="T99" fmla="*/ 37 h 858"/>
                <a:gd name="T100" fmla="*/ 131 w 860"/>
                <a:gd name="T101" fmla="*/ 12 h 858"/>
                <a:gd name="T102" fmla="*/ 149 w 860"/>
                <a:gd name="T103" fmla="*/ 6 h 858"/>
                <a:gd name="T104" fmla="*/ 182 w 860"/>
                <a:gd name="T105" fmla="*/ 30 h 858"/>
                <a:gd name="T106" fmla="*/ 194 w 860"/>
                <a:gd name="T107" fmla="*/ 60 h 858"/>
                <a:gd name="T108" fmla="*/ 215 w 860"/>
                <a:gd name="T109" fmla="*/ 101 h 858"/>
                <a:gd name="T110" fmla="*/ 183 w 860"/>
                <a:gd name="T111" fmla="*/ 134 h 85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860"/>
                <a:gd name="T169" fmla="*/ 0 h 858"/>
                <a:gd name="T170" fmla="*/ 860 w 860"/>
                <a:gd name="T171" fmla="*/ 858 h 85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860" h="858">
                  <a:moveTo>
                    <a:pt x="725" y="575"/>
                  </a:moveTo>
                  <a:lnTo>
                    <a:pt x="725" y="579"/>
                  </a:lnTo>
                  <a:lnTo>
                    <a:pt x="719" y="585"/>
                  </a:lnTo>
                  <a:lnTo>
                    <a:pt x="713" y="594"/>
                  </a:lnTo>
                  <a:lnTo>
                    <a:pt x="705" y="604"/>
                  </a:lnTo>
                  <a:lnTo>
                    <a:pt x="695" y="608"/>
                  </a:lnTo>
                  <a:lnTo>
                    <a:pt x="681" y="610"/>
                  </a:lnTo>
                  <a:lnTo>
                    <a:pt x="664" y="614"/>
                  </a:lnTo>
                  <a:lnTo>
                    <a:pt x="642" y="618"/>
                  </a:lnTo>
                  <a:lnTo>
                    <a:pt x="622" y="626"/>
                  </a:lnTo>
                  <a:lnTo>
                    <a:pt x="607" y="638"/>
                  </a:lnTo>
                  <a:lnTo>
                    <a:pt x="593" y="651"/>
                  </a:lnTo>
                  <a:lnTo>
                    <a:pt x="577" y="665"/>
                  </a:lnTo>
                  <a:lnTo>
                    <a:pt x="559" y="679"/>
                  </a:lnTo>
                  <a:lnTo>
                    <a:pt x="544" y="693"/>
                  </a:lnTo>
                  <a:lnTo>
                    <a:pt x="530" y="703"/>
                  </a:lnTo>
                  <a:lnTo>
                    <a:pt x="522" y="711"/>
                  </a:lnTo>
                  <a:lnTo>
                    <a:pt x="514" y="718"/>
                  </a:lnTo>
                  <a:lnTo>
                    <a:pt x="502" y="730"/>
                  </a:lnTo>
                  <a:lnTo>
                    <a:pt x="492" y="744"/>
                  </a:lnTo>
                  <a:lnTo>
                    <a:pt x="481" y="760"/>
                  </a:lnTo>
                  <a:lnTo>
                    <a:pt x="475" y="774"/>
                  </a:lnTo>
                  <a:lnTo>
                    <a:pt x="465" y="789"/>
                  </a:lnTo>
                  <a:lnTo>
                    <a:pt x="451" y="801"/>
                  </a:lnTo>
                  <a:lnTo>
                    <a:pt x="437" y="809"/>
                  </a:lnTo>
                  <a:lnTo>
                    <a:pt x="427" y="815"/>
                  </a:lnTo>
                  <a:lnTo>
                    <a:pt x="422" y="823"/>
                  </a:lnTo>
                  <a:lnTo>
                    <a:pt x="410" y="831"/>
                  </a:lnTo>
                  <a:lnTo>
                    <a:pt x="394" y="840"/>
                  </a:lnTo>
                  <a:lnTo>
                    <a:pt x="380" y="850"/>
                  </a:lnTo>
                  <a:lnTo>
                    <a:pt x="364" y="856"/>
                  </a:lnTo>
                  <a:lnTo>
                    <a:pt x="355" y="858"/>
                  </a:lnTo>
                  <a:lnTo>
                    <a:pt x="349" y="854"/>
                  </a:lnTo>
                  <a:lnTo>
                    <a:pt x="349" y="838"/>
                  </a:lnTo>
                  <a:lnTo>
                    <a:pt x="355" y="827"/>
                  </a:lnTo>
                  <a:lnTo>
                    <a:pt x="366" y="815"/>
                  </a:lnTo>
                  <a:lnTo>
                    <a:pt x="380" y="801"/>
                  </a:lnTo>
                  <a:lnTo>
                    <a:pt x="392" y="789"/>
                  </a:lnTo>
                  <a:lnTo>
                    <a:pt x="404" y="775"/>
                  </a:lnTo>
                  <a:lnTo>
                    <a:pt x="410" y="764"/>
                  </a:lnTo>
                  <a:lnTo>
                    <a:pt x="410" y="754"/>
                  </a:lnTo>
                  <a:lnTo>
                    <a:pt x="404" y="748"/>
                  </a:lnTo>
                  <a:lnTo>
                    <a:pt x="392" y="742"/>
                  </a:lnTo>
                  <a:lnTo>
                    <a:pt x="380" y="734"/>
                  </a:lnTo>
                  <a:lnTo>
                    <a:pt x="370" y="726"/>
                  </a:lnTo>
                  <a:lnTo>
                    <a:pt x="364" y="716"/>
                  </a:lnTo>
                  <a:lnTo>
                    <a:pt x="364" y="699"/>
                  </a:lnTo>
                  <a:lnTo>
                    <a:pt x="372" y="679"/>
                  </a:lnTo>
                  <a:lnTo>
                    <a:pt x="382" y="661"/>
                  </a:lnTo>
                  <a:lnTo>
                    <a:pt x="400" y="636"/>
                  </a:lnTo>
                  <a:lnTo>
                    <a:pt x="418" y="608"/>
                  </a:lnTo>
                  <a:lnTo>
                    <a:pt x="425" y="592"/>
                  </a:lnTo>
                  <a:lnTo>
                    <a:pt x="433" y="575"/>
                  </a:lnTo>
                  <a:lnTo>
                    <a:pt x="441" y="559"/>
                  </a:lnTo>
                  <a:lnTo>
                    <a:pt x="443" y="547"/>
                  </a:lnTo>
                  <a:lnTo>
                    <a:pt x="439" y="537"/>
                  </a:lnTo>
                  <a:lnTo>
                    <a:pt x="429" y="526"/>
                  </a:lnTo>
                  <a:lnTo>
                    <a:pt x="418" y="514"/>
                  </a:lnTo>
                  <a:lnTo>
                    <a:pt x="404" y="502"/>
                  </a:lnTo>
                  <a:lnTo>
                    <a:pt x="394" y="494"/>
                  </a:lnTo>
                  <a:lnTo>
                    <a:pt x="384" y="490"/>
                  </a:lnTo>
                  <a:lnTo>
                    <a:pt x="374" y="490"/>
                  </a:lnTo>
                  <a:lnTo>
                    <a:pt x="362" y="492"/>
                  </a:lnTo>
                  <a:lnTo>
                    <a:pt x="345" y="494"/>
                  </a:lnTo>
                  <a:lnTo>
                    <a:pt x="325" y="494"/>
                  </a:lnTo>
                  <a:lnTo>
                    <a:pt x="311" y="492"/>
                  </a:lnTo>
                  <a:lnTo>
                    <a:pt x="301" y="492"/>
                  </a:lnTo>
                  <a:lnTo>
                    <a:pt x="294" y="498"/>
                  </a:lnTo>
                  <a:lnTo>
                    <a:pt x="286" y="512"/>
                  </a:lnTo>
                  <a:lnTo>
                    <a:pt x="280" y="533"/>
                  </a:lnTo>
                  <a:lnTo>
                    <a:pt x="272" y="557"/>
                  </a:lnTo>
                  <a:lnTo>
                    <a:pt x="264" y="577"/>
                  </a:lnTo>
                  <a:lnTo>
                    <a:pt x="254" y="592"/>
                  </a:lnTo>
                  <a:lnTo>
                    <a:pt x="242" y="608"/>
                  </a:lnTo>
                  <a:lnTo>
                    <a:pt x="227" y="630"/>
                  </a:lnTo>
                  <a:lnTo>
                    <a:pt x="211" y="650"/>
                  </a:lnTo>
                  <a:lnTo>
                    <a:pt x="197" y="663"/>
                  </a:lnTo>
                  <a:lnTo>
                    <a:pt x="183" y="673"/>
                  </a:lnTo>
                  <a:lnTo>
                    <a:pt x="172" y="681"/>
                  </a:lnTo>
                  <a:lnTo>
                    <a:pt x="162" y="687"/>
                  </a:lnTo>
                  <a:lnTo>
                    <a:pt x="158" y="691"/>
                  </a:lnTo>
                  <a:lnTo>
                    <a:pt x="134" y="667"/>
                  </a:lnTo>
                  <a:lnTo>
                    <a:pt x="103" y="620"/>
                  </a:lnTo>
                  <a:lnTo>
                    <a:pt x="55" y="587"/>
                  </a:lnTo>
                  <a:lnTo>
                    <a:pt x="0" y="569"/>
                  </a:lnTo>
                  <a:lnTo>
                    <a:pt x="20" y="510"/>
                  </a:lnTo>
                  <a:lnTo>
                    <a:pt x="53" y="457"/>
                  </a:lnTo>
                  <a:lnTo>
                    <a:pt x="30" y="402"/>
                  </a:lnTo>
                  <a:lnTo>
                    <a:pt x="30" y="337"/>
                  </a:lnTo>
                  <a:lnTo>
                    <a:pt x="10" y="315"/>
                  </a:lnTo>
                  <a:lnTo>
                    <a:pt x="40" y="285"/>
                  </a:lnTo>
                  <a:lnTo>
                    <a:pt x="81" y="317"/>
                  </a:lnTo>
                  <a:lnTo>
                    <a:pt x="126" y="382"/>
                  </a:lnTo>
                  <a:lnTo>
                    <a:pt x="170" y="311"/>
                  </a:lnTo>
                  <a:lnTo>
                    <a:pt x="215" y="274"/>
                  </a:lnTo>
                  <a:lnTo>
                    <a:pt x="274" y="209"/>
                  </a:lnTo>
                  <a:lnTo>
                    <a:pt x="349" y="189"/>
                  </a:lnTo>
                  <a:lnTo>
                    <a:pt x="376" y="173"/>
                  </a:lnTo>
                  <a:lnTo>
                    <a:pt x="380" y="134"/>
                  </a:lnTo>
                  <a:lnTo>
                    <a:pt x="431" y="146"/>
                  </a:lnTo>
                  <a:lnTo>
                    <a:pt x="475" y="108"/>
                  </a:lnTo>
                  <a:lnTo>
                    <a:pt x="524" y="47"/>
                  </a:lnTo>
                  <a:lnTo>
                    <a:pt x="524" y="0"/>
                  </a:lnTo>
                  <a:lnTo>
                    <a:pt x="595" y="22"/>
                  </a:lnTo>
                  <a:lnTo>
                    <a:pt x="679" y="45"/>
                  </a:lnTo>
                  <a:lnTo>
                    <a:pt x="725" y="120"/>
                  </a:lnTo>
                  <a:lnTo>
                    <a:pt x="784" y="187"/>
                  </a:lnTo>
                  <a:lnTo>
                    <a:pt x="774" y="240"/>
                  </a:lnTo>
                  <a:lnTo>
                    <a:pt x="860" y="317"/>
                  </a:lnTo>
                  <a:lnTo>
                    <a:pt x="860" y="402"/>
                  </a:lnTo>
                  <a:lnTo>
                    <a:pt x="815" y="425"/>
                  </a:lnTo>
                  <a:lnTo>
                    <a:pt x="731" y="533"/>
                  </a:lnTo>
                  <a:lnTo>
                    <a:pt x="725" y="575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799"/>
            </a:p>
          </p:txBody>
        </p:sp>
        <p:sp>
          <p:nvSpPr>
            <p:cNvPr id="61" name="Freeform 100"/>
            <p:cNvSpPr/>
            <p:nvPr/>
          </p:nvSpPr>
          <p:spPr bwMode="gray">
            <a:xfrm>
              <a:off x="3643" y="1699"/>
              <a:ext cx="430" cy="429"/>
            </a:xfrm>
            <a:custGeom>
              <a:avLst/>
              <a:gdLst>
                <a:gd name="T0" fmla="*/ 182 w 860"/>
                <a:gd name="T1" fmla="*/ 145 h 858"/>
                <a:gd name="T2" fmla="*/ 179 w 860"/>
                <a:gd name="T3" fmla="*/ 149 h 858"/>
                <a:gd name="T4" fmla="*/ 174 w 860"/>
                <a:gd name="T5" fmla="*/ 152 h 858"/>
                <a:gd name="T6" fmla="*/ 166 w 860"/>
                <a:gd name="T7" fmla="*/ 154 h 858"/>
                <a:gd name="T8" fmla="*/ 156 w 860"/>
                <a:gd name="T9" fmla="*/ 157 h 858"/>
                <a:gd name="T10" fmla="*/ 149 w 860"/>
                <a:gd name="T11" fmla="*/ 163 h 858"/>
                <a:gd name="T12" fmla="*/ 140 w 860"/>
                <a:gd name="T13" fmla="*/ 170 h 858"/>
                <a:gd name="T14" fmla="*/ 133 w 860"/>
                <a:gd name="T15" fmla="*/ 176 h 858"/>
                <a:gd name="T16" fmla="*/ 129 w 860"/>
                <a:gd name="T17" fmla="*/ 180 h 858"/>
                <a:gd name="T18" fmla="*/ 123 w 860"/>
                <a:gd name="T19" fmla="*/ 186 h 858"/>
                <a:gd name="T20" fmla="*/ 119 w 860"/>
                <a:gd name="T21" fmla="*/ 194 h 858"/>
                <a:gd name="T22" fmla="*/ 113 w 860"/>
                <a:gd name="T23" fmla="*/ 201 h 858"/>
                <a:gd name="T24" fmla="*/ 107 w 860"/>
                <a:gd name="T25" fmla="*/ 204 h 858"/>
                <a:gd name="T26" fmla="*/ 103 w 860"/>
                <a:gd name="T27" fmla="*/ 208 h 858"/>
                <a:gd name="T28" fmla="*/ 95 w 860"/>
                <a:gd name="T29" fmla="*/ 213 h 858"/>
                <a:gd name="T30" fmla="*/ 89 w 860"/>
                <a:gd name="T31" fmla="*/ 215 h 858"/>
                <a:gd name="T32" fmla="*/ 88 w 860"/>
                <a:gd name="T33" fmla="*/ 210 h 858"/>
                <a:gd name="T34" fmla="*/ 92 w 860"/>
                <a:gd name="T35" fmla="*/ 204 h 858"/>
                <a:gd name="T36" fmla="*/ 98 w 860"/>
                <a:gd name="T37" fmla="*/ 198 h 858"/>
                <a:gd name="T38" fmla="*/ 103 w 860"/>
                <a:gd name="T39" fmla="*/ 191 h 858"/>
                <a:gd name="T40" fmla="*/ 101 w 860"/>
                <a:gd name="T41" fmla="*/ 187 h 858"/>
                <a:gd name="T42" fmla="*/ 95 w 860"/>
                <a:gd name="T43" fmla="*/ 184 h 858"/>
                <a:gd name="T44" fmla="*/ 91 w 860"/>
                <a:gd name="T45" fmla="*/ 179 h 858"/>
                <a:gd name="T46" fmla="*/ 93 w 860"/>
                <a:gd name="T47" fmla="*/ 170 h 858"/>
                <a:gd name="T48" fmla="*/ 100 w 860"/>
                <a:gd name="T49" fmla="*/ 159 h 858"/>
                <a:gd name="T50" fmla="*/ 107 w 860"/>
                <a:gd name="T51" fmla="*/ 148 h 858"/>
                <a:gd name="T52" fmla="*/ 110 w 860"/>
                <a:gd name="T53" fmla="*/ 140 h 858"/>
                <a:gd name="T54" fmla="*/ 110 w 860"/>
                <a:gd name="T55" fmla="*/ 135 h 858"/>
                <a:gd name="T56" fmla="*/ 105 w 860"/>
                <a:gd name="T57" fmla="*/ 129 h 858"/>
                <a:gd name="T58" fmla="*/ 99 w 860"/>
                <a:gd name="T59" fmla="*/ 123 h 858"/>
                <a:gd name="T60" fmla="*/ 94 w 860"/>
                <a:gd name="T61" fmla="*/ 122 h 858"/>
                <a:gd name="T62" fmla="*/ 87 w 860"/>
                <a:gd name="T63" fmla="*/ 123 h 858"/>
                <a:gd name="T64" fmla="*/ 78 w 860"/>
                <a:gd name="T65" fmla="*/ 123 h 858"/>
                <a:gd name="T66" fmla="*/ 74 w 860"/>
                <a:gd name="T67" fmla="*/ 124 h 858"/>
                <a:gd name="T68" fmla="*/ 70 w 860"/>
                <a:gd name="T69" fmla="*/ 134 h 858"/>
                <a:gd name="T70" fmla="*/ 66 w 860"/>
                <a:gd name="T71" fmla="*/ 145 h 858"/>
                <a:gd name="T72" fmla="*/ 60 w 860"/>
                <a:gd name="T73" fmla="*/ 152 h 858"/>
                <a:gd name="T74" fmla="*/ 53 w 860"/>
                <a:gd name="T75" fmla="*/ 163 h 858"/>
                <a:gd name="T76" fmla="*/ 46 w 860"/>
                <a:gd name="T77" fmla="*/ 169 h 858"/>
                <a:gd name="T78" fmla="*/ 41 w 860"/>
                <a:gd name="T79" fmla="*/ 172 h 858"/>
                <a:gd name="T80" fmla="*/ 34 w 860"/>
                <a:gd name="T81" fmla="*/ 167 h 858"/>
                <a:gd name="T82" fmla="*/ 14 w 860"/>
                <a:gd name="T83" fmla="*/ 147 h 858"/>
                <a:gd name="T84" fmla="*/ 5 w 860"/>
                <a:gd name="T85" fmla="*/ 127 h 858"/>
                <a:gd name="T86" fmla="*/ 7 w 860"/>
                <a:gd name="T87" fmla="*/ 101 h 858"/>
                <a:gd name="T88" fmla="*/ 3 w 860"/>
                <a:gd name="T89" fmla="*/ 79 h 858"/>
                <a:gd name="T90" fmla="*/ 21 w 860"/>
                <a:gd name="T91" fmla="*/ 80 h 858"/>
                <a:gd name="T92" fmla="*/ 43 w 860"/>
                <a:gd name="T93" fmla="*/ 78 h 858"/>
                <a:gd name="T94" fmla="*/ 69 w 860"/>
                <a:gd name="T95" fmla="*/ 53 h 858"/>
                <a:gd name="T96" fmla="*/ 94 w 860"/>
                <a:gd name="T97" fmla="*/ 44 h 858"/>
                <a:gd name="T98" fmla="*/ 108 w 860"/>
                <a:gd name="T99" fmla="*/ 37 h 858"/>
                <a:gd name="T100" fmla="*/ 131 w 860"/>
                <a:gd name="T101" fmla="*/ 12 h 858"/>
                <a:gd name="T102" fmla="*/ 149 w 860"/>
                <a:gd name="T103" fmla="*/ 6 h 858"/>
                <a:gd name="T104" fmla="*/ 182 w 860"/>
                <a:gd name="T105" fmla="*/ 30 h 858"/>
                <a:gd name="T106" fmla="*/ 194 w 860"/>
                <a:gd name="T107" fmla="*/ 60 h 858"/>
                <a:gd name="T108" fmla="*/ 215 w 860"/>
                <a:gd name="T109" fmla="*/ 101 h 858"/>
                <a:gd name="T110" fmla="*/ 183 w 860"/>
                <a:gd name="T111" fmla="*/ 134 h 85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860"/>
                <a:gd name="T169" fmla="*/ 0 h 858"/>
                <a:gd name="T170" fmla="*/ 860 w 860"/>
                <a:gd name="T171" fmla="*/ 858 h 85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860" h="858">
                  <a:moveTo>
                    <a:pt x="725" y="575"/>
                  </a:moveTo>
                  <a:lnTo>
                    <a:pt x="725" y="579"/>
                  </a:lnTo>
                  <a:lnTo>
                    <a:pt x="719" y="585"/>
                  </a:lnTo>
                  <a:lnTo>
                    <a:pt x="713" y="594"/>
                  </a:lnTo>
                  <a:lnTo>
                    <a:pt x="705" y="604"/>
                  </a:lnTo>
                  <a:lnTo>
                    <a:pt x="695" y="608"/>
                  </a:lnTo>
                  <a:lnTo>
                    <a:pt x="681" y="610"/>
                  </a:lnTo>
                  <a:lnTo>
                    <a:pt x="664" y="614"/>
                  </a:lnTo>
                  <a:lnTo>
                    <a:pt x="642" y="618"/>
                  </a:lnTo>
                  <a:lnTo>
                    <a:pt x="622" y="626"/>
                  </a:lnTo>
                  <a:lnTo>
                    <a:pt x="607" y="638"/>
                  </a:lnTo>
                  <a:lnTo>
                    <a:pt x="593" y="651"/>
                  </a:lnTo>
                  <a:lnTo>
                    <a:pt x="577" y="665"/>
                  </a:lnTo>
                  <a:lnTo>
                    <a:pt x="559" y="679"/>
                  </a:lnTo>
                  <a:lnTo>
                    <a:pt x="544" y="693"/>
                  </a:lnTo>
                  <a:lnTo>
                    <a:pt x="530" y="703"/>
                  </a:lnTo>
                  <a:lnTo>
                    <a:pt x="522" y="711"/>
                  </a:lnTo>
                  <a:lnTo>
                    <a:pt x="514" y="718"/>
                  </a:lnTo>
                  <a:lnTo>
                    <a:pt x="502" y="730"/>
                  </a:lnTo>
                  <a:lnTo>
                    <a:pt x="492" y="744"/>
                  </a:lnTo>
                  <a:lnTo>
                    <a:pt x="481" y="760"/>
                  </a:lnTo>
                  <a:lnTo>
                    <a:pt x="475" y="774"/>
                  </a:lnTo>
                  <a:lnTo>
                    <a:pt x="465" y="789"/>
                  </a:lnTo>
                  <a:lnTo>
                    <a:pt x="451" y="801"/>
                  </a:lnTo>
                  <a:lnTo>
                    <a:pt x="437" y="809"/>
                  </a:lnTo>
                  <a:lnTo>
                    <a:pt x="427" y="815"/>
                  </a:lnTo>
                  <a:lnTo>
                    <a:pt x="422" y="823"/>
                  </a:lnTo>
                  <a:lnTo>
                    <a:pt x="410" y="831"/>
                  </a:lnTo>
                  <a:lnTo>
                    <a:pt x="394" y="840"/>
                  </a:lnTo>
                  <a:lnTo>
                    <a:pt x="380" y="850"/>
                  </a:lnTo>
                  <a:lnTo>
                    <a:pt x="364" y="856"/>
                  </a:lnTo>
                  <a:lnTo>
                    <a:pt x="355" y="858"/>
                  </a:lnTo>
                  <a:lnTo>
                    <a:pt x="349" y="854"/>
                  </a:lnTo>
                  <a:lnTo>
                    <a:pt x="349" y="838"/>
                  </a:lnTo>
                  <a:lnTo>
                    <a:pt x="355" y="827"/>
                  </a:lnTo>
                  <a:lnTo>
                    <a:pt x="366" y="815"/>
                  </a:lnTo>
                  <a:lnTo>
                    <a:pt x="380" y="801"/>
                  </a:lnTo>
                  <a:lnTo>
                    <a:pt x="392" y="789"/>
                  </a:lnTo>
                  <a:lnTo>
                    <a:pt x="404" y="775"/>
                  </a:lnTo>
                  <a:lnTo>
                    <a:pt x="410" y="764"/>
                  </a:lnTo>
                  <a:lnTo>
                    <a:pt x="410" y="754"/>
                  </a:lnTo>
                  <a:lnTo>
                    <a:pt x="404" y="748"/>
                  </a:lnTo>
                  <a:lnTo>
                    <a:pt x="392" y="742"/>
                  </a:lnTo>
                  <a:lnTo>
                    <a:pt x="380" y="734"/>
                  </a:lnTo>
                  <a:lnTo>
                    <a:pt x="370" y="726"/>
                  </a:lnTo>
                  <a:lnTo>
                    <a:pt x="364" y="716"/>
                  </a:lnTo>
                  <a:lnTo>
                    <a:pt x="364" y="699"/>
                  </a:lnTo>
                  <a:lnTo>
                    <a:pt x="372" y="679"/>
                  </a:lnTo>
                  <a:lnTo>
                    <a:pt x="382" y="661"/>
                  </a:lnTo>
                  <a:lnTo>
                    <a:pt x="400" y="636"/>
                  </a:lnTo>
                  <a:lnTo>
                    <a:pt x="418" y="608"/>
                  </a:lnTo>
                  <a:lnTo>
                    <a:pt x="425" y="592"/>
                  </a:lnTo>
                  <a:lnTo>
                    <a:pt x="433" y="575"/>
                  </a:lnTo>
                  <a:lnTo>
                    <a:pt x="441" y="559"/>
                  </a:lnTo>
                  <a:lnTo>
                    <a:pt x="443" y="547"/>
                  </a:lnTo>
                  <a:lnTo>
                    <a:pt x="439" y="537"/>
                  </a:lnTo>
                  <a:lnTo>
                    <a:pt x="429" y="526"/>
                  </a:lnTo>
                  <a:lnTo>
                    <a:pt x="418" y="514"/>
                  </a:lnTo>
                  <a:lnTo>
                    <a:pt x="404" y="502"/>
                  </a:lnTo>
                  <a:lnTo>
                    <a:pt x="394" y="494"/>
                  </a:lnTo>
                  <a:lnTo>
                    <a:pt x="384" y="490"/>
                  </a:lnTo>
                  <a:lnTo>
                    <a:pt x="374" y="490"/>
                  </a:lnTo>
                  <a:lnTo>
                    <a:pt x="362" y="492"/>
                  </a:lnTo>
                  <a:lnTo>
                    <a:pt x="345" y="494"/>
                  </a:lnTo>
                  <a:lnTo>
                    <a:pt x="325" y="494"/>
                  </a:lnTo>
                  <a:lnTo>
                    <a:pt x="311" y="492"/>
                  </a:lnTo>
                  <a:lnTo>
                    <a:pt x="301" y="492"/>
                  </a:lnTo>
                  <a:lnTo>
                    <a:pt x="294" y="498"/>
                  </a:lnTo>
                  <a:lnTo>
                    <a:pt x="286" y="512"/>
                  </a:lnTo>
                  <a:lnTo>
                    <a:pt x="280" y="533"/>
                  </a:lnTo>
                  <a:lnTo>
                    <a:pt x="272" y="557"/>
                  </a:lnTo>
                  <a:lnTo>
                    <a:pt x="264" y="577"/>
                  </a:lnTo>
                  <a:lnTo>
                    <a:pt x="254" y="592"/>
                  </a:lnTo>
                  <a:lnTo>
                    <a:pt x="242" y="608"/>
                  </a:lnTo>
                  <a:lnTo>
                    <a:pt x="227" y="630"/>
                  </a:lnTo>
                  <a:lnTo>
                    <a:pt x="211" y="650"/>
                  </a:lnTo>
                  <a:lnTo>
                    <a:pt x="197" y="663"/>
                  </a:lnTo>
                  <a:lnTo>
                    <a:pt x="183" y="673"/>
                  </a:lnTo>
                  <a:lnTo>
                    <a:pt x="172" y="681"/>
                  </a:lnTo>
                  <a:lnTo>
                    <a:pt x="162" y="687"/>
                  </a:lnTo>
                  <a:lnTo>
                    <a:pt x="158" y="691"/>
                  </a:lnTo>
                  <a:lnTo>
                    <a:pt x="134" y="667"/>
                  </a:lnTo>
                  <a:lnTo>
                    <a:pt x="103" y="620"/>
                  </a:lnTo>
                  <a:lnTo>
                    <a:pt x="55" y="587"/>
                  </a:lnTo>
                  <a:lnTo>
                    <a:pt x="0" y="569"/>
                  </a:lnTo>
                  <a:lnTo>
                    <a:pt x="20" y="510"/>
                  </a:lnTo>
                  <a:lnTo>
                    <a:pt x="53" y="457"/>
                  </a:lnTo>
                  <a:lnTo>
                    <a:pt x="30" y="402"/>
                  </a:lnTo>
                  <a:lnTo>
                    <a:pt x="30" y="337"/>
                  </a:lnTo>
                  <a:lnTo>
                    <a:pt x="10" y="315"/>
                  </a:lnTo>
                  <a:lnTo>
                    <a:pt x="40" y="285"/>
                  </a:lnTo>
                  <a:lnTo>
                    <a:pt x="81" y="317"/>
                  </a:lnTo>
                  <a:lnTo>
                    <a:pt x="126" y="382"/>
                  </a:lnTo>
                  <a:lnTo>
                    <a:pt x="170" y="311"/>
                  </a:lnTo>
                  <a:lnTo>
                    <a:pt x="215" y="274"/>
                  </a:lnTo>
                  <a:lnTo>
                    <a:pt x="274" y="209"/>
                  </a:lnTo>
                  <a:lnTo>
                    <a:pt x="349" y="189"/>
                  </a:lnTo>
                  <a:lnTo>
                    <a:pt x="376" y="173"/>
                  </a:lnTo>
                  <a:lnTo>
                    <a:pt x="380" y="134"/>
                  </a:lnTo>
                  <a:lnTo>
                    <a:pt x="431" y="146"/>
                  </a:lnTo>
                  <a:lnTo>
                    <a:pt x="475" y="108"/>
                  </a:lnTo>
                  <a:lnTo>
                    <a:pt x="524" y="47"/>
                  </a:lnTo>
                  <a:lnTo>
                    <a:pt x="524" y="0"/>
                  </a:lnTo>
                  <a:lnTo>
                    <a:pt x="595" y="22"/>
                  </a:lnTo>
                  <a:lnTo>
                    <a:pt x="679" y="45"/>
                  </a:lnTo>
                  <a:lnTo>
                    <a:pt x="725" y="120"/>
                  </a:lnTo>
                  <a:lnTo>
                    <a:pt x="784" y="187"/>
                  </a:lnTo>
                  <a:lnTo>
                    <a:pt x="774" y="240"/>
                  </a:lnTo>
                  <a:lnTo>
                    <a:pt x="860" y="317"/>
                  </a:lnTo>
                  <a:lnTo>
                    <a:pt x="860" y="402"/>
                  </a:lnTo>
                  <a:lnTo>
                    <a:pt x="815" y="425"/>
                  </a:lnTo>
                  <a:lnTo>
                    <a:pt x="731" y="533"/>
                  </a:lnTo>
                  <a:lnTo>
                    <a:pt x="725" y="575"/>
                  </a:lnTo>
                </a:path>
              </a:pathLst>
            </a:custGeom>
            <a:grpFill/>
            <a:ln w="6350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799"/>
            </a:p>
          </p:txBody>
        </p:sp>
        <p:sp>
          <p:nvSpPr>
            <p:cNvPr id="62" name="Freeform 101"/>
            <p:cNvSpPr/>
            <p:nvPr/>
          </p:nvSpPr>
          <p:spPr bwMode="gray">
            <a:xfrm>
              <a:off x="3738" y="1458"/>
              <a:ext cx="630" cy="431"/>
            </a:xfrm>
            <a:custGeom>
              <a:avLst/>
              <a:gdLst>
                <a:gd name="T0" fmla="*/ 315 w 1260"/>
                <a:gd name="T1" fmla="*/ 87 h 862"/>
                <a:gd name="T2" fmla="*/ 309 w 1260"/>
                <a:gd name="T3" fmla="*/ 91 h 862"/>
                <a:gd name="T4" fmla="*/ 299 w 1260"/>
                <a:gd name="T5" fmla="*/ 98 h 862"/>
                <a:gd name="T6" fmla="*/ 293 w 1260"/>
                <a:gd name="T7" fmla="*/ 101 h 862"/>
                <a:gd name="T8" fmla="*/ 287 w 1260"/>
                <a:gd name="T9" fmla="*/ 98 h 862"/>
                <a:gd name="T10" fmla="*/ 279 w 1260"/>
                <a:gd name="T11" fmla="*/ 94 h 862"/>
                <a:gd name="T12" fmla="*/ 277 w 1260"/>
                <a:gd name="T13" fmla="*/ 106 h 862"/>
                <a:gd name="T14" fmla="*/ 274 w 1260"/>
                <a:gd name="T15" fmla="*/ 119 h 862"/>
                <a:gd name="T16" fmla="*/ 265 w 1260"/>
                <a:gd name="T17" fmla="*/ 127 h 862"/>
                <a:gd name="T18" fmla="*/ 263 w 1260"/>
                <a:gd name="T19" fmla="*/ 136 h 862"/>
                <a:gd name="T20" fmla="*/ 254 w 1260"/>
                <a:gd name="T21" fmla="*/ 143 h 862"/>
                <a:gd name="T22" fmla="*/ 241 w 1260"/>
                <a:gd name="T23" fmla="*/ 147 h 862"/>
                <a:gd name="T24" fmla="*/ 233 w 1260"/>
                <a:gd name="T25" fmla="*/ 149 h 862"/>
                <a:gd name="T26" fmla="*/ 236 w 1260"/>
                <a:gd name="T27" fmla="*/ 157 h 862"/>
                <a:gd name="T28" fmla="*/ 244 w 1260"/>
                <a:gd name="T29" fmla="*/ 167 h 862"/>
                <a:gd name="T30" fmla="*/ 241 w 1260"/>
                <a:gd name="T31" fmla="*/ 175 h 862"/>
                <a:gd name="T32" fmla="*/ 226 w 1260"/>
                <a:gd name="T33" fmla="*/ 177 h 862"/>
                <a:gd name="T34" fmla="*/ 216 w 1260"/>
                <a:gd name="T35" fmla="*/ 177 h 862"/>
                <a:gd name="T36" fmla="*/ 207 w 1260"/>
                <a:gd name="T37" fmla="*/ 177 h 862"/>
                <a:gd name="T38" fmla="*/ 202 w 1260"/>
                <a:gd name="T39" fmla="*/ 172 h 862"/>
                <a:gd name="T40" fmla="*/ 196 w 1260"/>
                <a:gd name="T41" fmla="*/ 170 h 862"/>
                <a:gd name="T42" fmla="*/ 191 w 1260"/>
                <a:gd name="T43" fmla="*/ 183 h 862"/>
                <a:gd name="T44" fmla="*/ 185 w 1260"/>
                <a:gd name="T45" fmla="*/ 199 h 862"/>
                <a:gd name="T46" fmla="*/ 178 w 1260"/>
                <a:gd name="T47" fmla="*/ 213 h 862"/>
                <a:gd name="T48" fmla="*/ 169 w 1260"/>
                <a:gd name="T49" fmla="*/ 216 h 862"/>
                <a:gd name="T50" fmla="*/ 147 w 1260"/>
                <a:gd name="T51" fmla="*/ 181 h 862"/>
                <a:gd name="T52" fmla="*/ 122 w 1260"/>
                <a:gd name="T53" fmla="*/ 132 h 862"/>
                <a:gd name="T54" fmla="*/ 66 w 1260"/>
                <a:gd name="T55" fmla="*/ 99 h 862"/>
                <a:gd name="T56" fmla="*/ 28 w 1260"/>
                <a:gd name="T57" fmla="*/ 96 h 862"/>
                <a:gd name="T58" fmla="*/ 21 w 1260"/>
                <a:gd name="T59" fmla="*/ 55 h 862"/>
                <a:gd name="T60" fmla="*/ 6 w 1260"/>
                <a:gd name="T61" fmla="*/ 26 h 862"/>
                <a:gd name="T62" fmla="*/ 33 w 1260"/>
                <a:gd name="T63" fmla="*/ 29 h 862"/>
                <a:gd name="T64" fmla="*/ 64 w 1260"/>
                <a:gd name="T65" fmla="*/ 0 h 862"/>
                <a:gd name="T66" fmla="*/ 101 w 1260"/>
                <a:gd name="T67" fmla="*/ 27 h 862"/>
                <a:gd name="T68" fmla="*/ 133 w 1260"/>
                <a:gd name="T69" fmla="*/ 34 h 862"/>
                <a:gd name="T70" fmla="*/ 172 w 1260"/>
                <a:gd name="T71" fmla="*/ 48 h 862"/>
                <a:gd name="T72" fmla="*/ 206 w 1260"/>
                <a:gd name="T73" fmla="*/ 62 h 862"/>
                <a:gd name="T74" fmla="*/ 214 w 1260"/>
                <a:gd name="T75" fmla="*/ 42 h 862"/>
                <a:gd name="T76" fmla="*/ 217 w 1260"/>
                <a:gd name="T77" fmla="*/ 53 h 862"/>
                <a:gd name="T78" fmla="*/ 219 w 1260"/>
                <a:gd name="T79" fmla="*/ 58 h 862"/>
                <a:gd name="T80" fmla="*/ 227 w 1260"/>
                <a:gd name="T81" fmla="*/ 65 h 862"/>
                <a:gd name="T82" fmla="*/ 243 w 1260"/>
                <a:gd name="T83" fmla="*/ 80 h 862"/>
                <a:gd name="T84" fmla="*/ 265 w 1260"/>
                <a:gd name="T85" fmla="*/ 51 h 862"/>
                <a:gd name="T86" fmla="*/ 312 w 1260"/>
                <a:gd name="T87" fmla="*/ 62 h 8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260"/>
                <a:gd name="T133" fmla="*/ 0 h 862"/>
                <a:gd name="T134" fmla="*/ 1260 w 1260"/>
                <a:gd name="T135" fmla="*/ 862 h 8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260" h="862">
                  <a:moveTo>
                    <a:pt x="1246" y="248"/>
                  </a:moveTo>
                  <a:lnTo>
                    <a:pt x="1260" y="267"/>
                  </a:lnTo>
                  <a:lnTo>
                    <a:pt x="1258" y="348"/>
                  </a:lnTo>
                  <a:lnTo>
                    <a:pt x="1254" y="350"/>
                  </a:lnTo>
                  <a:lnTo>
                    <a:pt x="1246" y="356"/>
                  </a:lnTo>
                  <a:lnTo>
                    <a:pt x="1233" y="364"/>
                  </a:lnTo>
                  <a:lnTo>
                    <a:pt x="1219" y="374"/>
                  </a:lnTo>
                  <a:lnTo>
                    <a:pt x="1205" y="382"/>
                  </a:lnTo>
                  <a:lnTo>
                    <a:pt x="1195" y="390"/>
                  </a:lnTo>
                  <a:lnTo>
                    <a:pt x="1187" y="395"/>
                  </a:lnTo>
                  <a:lnTo>
                    <a:pt x="1179" y="399"/>
                  </a:lnTo>
                  <a:lnTo>
                    <a:pt x="1170" y="401"/>
                  </a:lnTo>
                  <a:lnTo>
                    <a:pt x="1160" y="401"/>
                  </a:lnTo>
                  <a:lnTo>
                    <a:pt x="1154" y="395"/>
                  </a:lnTo>
                  <a:lnTo>
                    <a:pt x="1146" y="390"/>
                  </a:lnTo>
                  <a:lnTo>
                    <a:pt x="1136" y="380"/>
                  </a:lnTo>
                  <a:lnTo>
                    <a:pt x="1124" y="376"/>
                  </a:lnTo>
                  <a:lnTo>
                    <a:pt x="1114" y="376"/>
                  </a:lnTo>
                  <a:lnTo>
                    <a:pt x="1110" y="384"/>
                  </a:lnTo>
                  <a:lnTo>
                    <a:pt x="1107" y="401"/>
                  </a:lnTo>
                  <a:lnTo>
                    <a:pt x="1105" y="423"/>
                  </a:lnTo>
                  <a:lnTo>
                    <a:pt x="1103" y="443"/>
                  </a:lnTo>
                  <a:lnTo>
                    <a:pt x="1101" y="460"/>
                  </a:lnTo>
                  <a:lnTo>
                    <a:pt x="1095" y="476"/>
                  </a:lnTo>
                  <a:lnTo>
                    <a:pt x="1085" y="490"/>
                  </a:lnTo>
                  <a:lnTo>
                    <a:pt x="1069" y="500"/>
                  </a:lnTo>
                  <a:lnTo>
                    <a:pt x="1059" y="508"/>
                  </a:lnTo>
                  <a:lnTo>
                    <a:pt x="1055" y="519"/>
                  </a:lnTo>
                  <a:lnTo>
                    <a:pt x="1053" y="531"/>
                  </a:lnTo>
                  <a:lnTo>
                    <a:pt x="1051" y="541"/>
                  </a:lnTo>
                  <a:lnTo>
                    <a:pt x="1045" y="551"/>
                  </a:lnTo>
                  <a:lnTo>
                    <a:pt x="1032" y="559"/>
                  </a:lnTo>
                  <a:lnTo>
                    <a:pt x="1016" y="569"/>
                  </a:lnTo>
                  <a:lnTo>
                    <a:pt x="996" y="576"/>
                  </a:lnTo>
                  <a:lnTo>
                    <a:pt x="979" y="584"/>
                  </a:lnTo>
                  <a:lnTo>
                    <a:pt x="965" y="588"/>
                  </a:lnTo>
                  <a:lnTo>
                    <a:pt x="951" y="590"/>
                  </a:lnTo>
                  <a:lnTo>
                    <a:pt x="941" y="592"/>
                  </a:lnTo>
                  <a:lnTo>
                    <a:pt x="933" y="596"/>
                  </a:lnTo>
                  <a:lnTo>
                    <a:pt x="929" y="604"/>
                  </a:lnTo>
                  <a:lnTo>
                    <a:pt x="933" y="614"/>
                  </a:lnTo>
                  <a:lnTo>
                    <a:pt x="943" y="628"/>
                  </a:lnTo>
                  <a:lnTo>
                    <a:pt x="955" y="641"/>
                  </a:lnTo>
                  <a:lnTo>
                    <a:pt x="967" y="651"/>
                  </a:lnTo>
                  <a:lnTo>
                    <a:pt x="977" y="665"/>
                  </a:lnTo>
                  <a:lnTo>
                    <a:pt x="981" y="677"/>
                  </a:lnTo>
                  <a:lnTo>
                    <a:pt x="975" y="691"/>
                  </a:lnTo>
                  <a:lnTo>
                    <a:pt x="963" y="699"/>
                  </a:lnTo>
                  <a:lnTo>
                    <a:pt x="943" y="702"/>
                  </a:lnTo>
                  <a:lnTo>
                    <a:pt x="923" y="704"/>
                  </a:lnTo>
                  <a:lnTo>
                    <a:pt x="906" y="706"/>
                  </a:lnTo>
                  <a:lnTo>
                    <a:pt x="892" y="708"/>
                  </a:lnTo>
                  <a:lnTo>
                    <a:pt x="880" y="708"/>
                  </a:lnTo>
                  <a:lnTo>
                    <a:pt x="864" y="708"/>
                  </a:lnTo>
                  <a:lnTo>
                    <a:pt x="847" y="706"/>
                  </a:lnTo>
                  <a:lnTo>
                    <a:pt x="833" y="706"/>
                  </a:lnTo>
                  <a:lnTo>
                    <a:pt x="827" y="706"/>
                  </a:lnTo>
                  <a:lnTo>
                    <a:pt x="825" y="702"/>
                  </a:lnTo>
                  <a:lnTo>
                    <a:pt x="819" y="697"/>
                  </a:lnTo>
                  <a:lnTo>
                    <a:pt x="809" y="687"/>
                  </a:lnTo>
                  <a:lnTo>
                    <a:pt x="799" y="679"/>
                  </a:lnTo>
                  <a:lnTo>
                    <a:pt x="792" y="675"/>
                  </a:lnTo>
                  <a:lnTo>
                    <a:pt x="786" y="679"/>
                  </a:lnTo>
                  <a:lnTo>
                    <a:pt x="780" y="691"/>
                  </a:lnTo>
                  <a:lnTo>
                    <a:pt x="774" y="708"/>
                  </a:lnTo>
                  <a:lnTo>
                    <a:pt x="766" y="732"/>
                  </a:lnTo>
                  <a:lnTo>
                    <a:pt x="756" y="756"/>
                  </a:lnTo>
                  <a:lnTo>
                    <a:pt x="748" y="777"/>
                  </a:lnTo>
                  <a:lnTo>
                    <a:pt x="742" y="795"/>
                  </a:lnTo>
                  <a:lnTo>
                    <a:pt x="733" y="821"/>
                  </a:lnTo>
                  <a:lnTo>
                    <a:pt x="723" y="838"/>
                  </a:lnTo>
                  <a:lnTo>
                    <a:pt x="711" y="850"/>
                  </a:lnTo>
                  <a:lnTo>
                    <a:pt x="699" y="854"/>
                  </a:lnTo>
                  <a:lnTo>
                    <a:pt x="687" y="858"/>
                  </a:lnTo>
                  <a:lnTo>
                    <a:pt x="677" y="862"/>
                  </a:lnTo>
                  <a:lnTo>
                    <a:pt x="671" y="862"/>
                  </a:lnTo>
                  <a:lnTo>
                    <a:pt x="671" y="799"/>
                  </a:lnTo>
                  <a:lnTo>
                    <a:pt x="585" y="722"/>
                  </a:lnTo>
                  <a:lnTo>
                    <a:pt x="595" y="669"/>
                  </a:lnTo>
                  <a:lnTo>
                    <a:pt x="536" y="602"/>
                  </a:lnTo>
                  <a:lnTo>
                    <a:pt x="490" y="527"/>
                  </a:lnTo>
                  <a:lnTo>
                    <a:pt x="335" y="482"/>
                  </a:lnTo>
                  <a:lnTo>
                    <a:pt x="297" y="460"/>
                  </a:lnTo>
                  <a:lnTo>
                    <a:pt x="262" y="393"/>
                  </a:lnTo>
                  <a:lnTo>
                    <a:pt x="223" y="327"/>
                  </a:lnTo>
                  <a:lnTo>
                    <a:pt x="144" y="388"/>
                  </a:lnTo>
                  <a:lnTo>
                    <a:pt x="114" y="382"/>
                  </a:lnTo>
                  <a:lnTo>
                    <a:pt x="112" y="352"/>
                  </a:lnTo>
                  <a:lnTo>
                    <a:pt x="77" y="303"/>
                  </a:lnTo>
                  <a:lnTo>
                    <a:pt x="83" y="220"/>
                  </a:lnTo>
                  <a:lnTo>
                    <a:pt x="42" y="165"/>
                  </a:lnTo>
                  <a:lnTo>
                    <a:pt x="0" y="157"/>
                  </a:lnTo>
                  <a:lnTo>
                    <a:pt x="24" y="102"/>
                  </a:lnTo>
                  <a:lnTo>
                    <a:pt x="67" y="116"/>
                  </a:lnTo>
                  <a:lnTo>
                    <a:pt x="83" y="96"/>
                  </a:lnTo>
                  <a:lnTo>
                    <a:pt x="132" y="118"/>
                  </a:lnTo>
                  <a:lnTo>
                    <a:pt x="124" y="53"/>
                  </a:lnTo>
                  <a:lnTo>
                    <a:pt x="160" y="23"/>
                  </a:lnTo>
                  <a:lnTo>
                    <a:pt x="256" y="0"/>
                  </a:lnTo>
                  <a:lnTo>
                    <a:pt x="280" y="63"/>
                  </a:lnTo>
                  <a:lnTo>
                    <a:pt x="343" y="132"/>
                  </a:lnTo>
                  <a:lnTo>
                    <a:pt x="406" y="110"/>
                  </a:lnTo>
                  <a:lnTo>
                    <a:pt x="453" y="114"/>
                  </a:lnTo>
                  <a:lnTo>
                    <a:pt x="488" y="81"/>
                  </a:lnTo>
                  <a:lnTo>
                    <a:pt x="530" y="134"/>
                  </a:lnTo>
                  <a:lnTo>
                    <a:pt x="650" y="110"/>
                  </a:lnTo>
                  <a:lnTo>
                    <a:pt x="673" y="142"/>
                  </a:lnTo>
                  <a:lnTo>
                    <a:pt x="689" y="191"/>
                  </a:lnTo>
                  <a:lnTo>
                    <a:pt x="742" y="177"/>
                  </a:lnTo>
                  <a:lnTo>
                    <a:pt x="790" y="250"/>
                  </a:lnTo>
                  <a:lnTo>
                    <a:pt x="823" y="248"/>
                  </a:lnTo>
                  <a:lnTo>
                    <a:pt x="813" y="167"/>
                  </a:lnTo>
                  <a:lnTo>
                    <a:pt x="853" y="161"/>
                  </a:lnTo>
                  <a:lnTo>
                    <a:pt x="855" y="167"/>
                  </a:lnTo>
                  <a:lnTo>
                    <a:pt x="858" y="179"/>
                  </a:lnTo>
                  <a:lnTo>
                    <a:pt x="864" y="195"/>
                  </a:lnTo>
                  <a:lnTo>
                    <a:pt x="868" y="212"/>
                  </a:lnTo>
                  <a:lnTo>
                    <a:pt x="872" y="224"/>
                  </a:lnTo>
                  <a:lnTo>
                    <a:pt x="874" y="232"/>
                  </a:lnTo>
                  <a:lnTo>
                    <a:pt x="878" y="234"/>
                  </a:lnTo>
                  <a:lnTo>
                    <a:pt x="886" y="242"/>
                  </a:lnTo>
                  <a:lnTo>
                    <a:pt x="896" y="250"/>
                  </a:lnTo>
                  <a:lnTo>
                    <a:pt x="908" y="258"/>
                  </a:lnTo>
                  <a:lnTo>
                    <a:pt x="916" y="262"/>
                  </a:lnTo>
                  <a:lnTo>
                    <a:pt x="920" y="266"/>
                  </a:lnTo>
                  <a:lnTo>
                    <a:pt x="971" y="319"/>
                  </a:lnTo>
                  <a:lnTo>
                    <a:pt x="994" y="293"/>
                  </a:lnTo>
                  <a:lnTo>
                    <a:pt x="1010" y="238"/>
                  </a:lnTo>
                  <a:lnTo>
                    <a:pt x="1059" y="201"/>
                  </a:lnTo>
                  <a:lnTo>
                    <a:pt x="1126" y="226"/>
                  </a:lnTo>
                  <a:lnTo>
                    <a:pt x="1203" y="252"/>
                  </a:lnTo>
                  <a:lnTo>
                    <a:pt x="1246" y="248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799"/>
            </a:p>
          </p:txBody>
        </p:sp>
        <p:sp>
          <p:nvSpPr>
            <p:cNvPr id="63" name="Freeform 102"/>
            <p:cNvSpPr/>
            <p:nvPr/>
          </p:nvSpPr>
          <p:spPr bwMode="gray">
            <a:xfrm>
              <a:off x="3738" y="1458"/>
              <a:ext cx="630" cy="431"/>
            </a:xfrm>
            <a:custGeom>
              <a:avLst/>
              <a:gdLst>
                <a:gd name="T0" fmla="*/ 315 w 1260"/>
                <a:gd name="T1" fmla="*/ 87 h 862"/>
                <a:gd name="T2" fmla="*/ 309 w 1260"/>
                <a:gd name="T3" fmla="*/ 91 h 862"/>
                <a:gd name="T4" fmla="*/ 299 w 1260"/>
                <a:gd name="T5" fmla="*/ 98 h 862"/>
                <a:gd name="T6" fmla="*/ 293 w 1260"/>
                <a:gd name="T7" fmla="*/ 101 h 862"/>
                <a:gd name="T8" fmla="*/ 287 w 1260"/>
                <a:gd name="T9" fmla="*/ 98 h 862"/>
                <a:gd name="T10" fmla="*/ 279 w 1260"/>
                <a:gd name="T11" fmla="*/ 94 h 862"/>
                <a:gd name="T12" fmla="*/ 277 w 1260"/>
                <a:gd name="T13" fmla="*/ 106 h 862"/>
                <a:gd name="T14" fmla="*/ 274 w 1260"/>
                <a:gd name="T15" fmla="*/ 119 h 862"/>
                <a:gd name="T16" fmla="*/ 265 w 1260"/>
                <a:gd name="T17" fmla="*/ 127 h 862"/>
                <a:gd name="T18" fmla="*/ 263 w 1260"/>
                <a:gd name="T19" fmla="*/ 136 h 862"/>
                <a:gd name="T20" fmla="*/ 254 w 1260"/>
                <a:gd name="T21" fmla="*/ 143 h 862"/>
                <a:gd name="T22" fmla="*/ 241 w 1260"/>
                <a:gd name="T23" fmla="*/ 147 h 862"/>
                <a:gd name="T24" fmla="*/ 233 w 1260"/>
                <a:gd name="T25" fmla="*/ 149 h 862"/>
                <a:gd name="T26" fmla="*/ 236 w 1260"/>
                <a:gd name="T27" fmla="*/ 157 h 862"/>
                <a:gd name="T28" fmla="*/ 244 w 1260"/>
                <a:gd name="T29" fmla="*/ 167 h 862"/>
                <a:gd name="T30" fmla="*/ 241 w 1260"/>
                <a:gd name="T31" fmla="*/ 175 h 862"/>
                <a:gd name="T32" fmla="*/ 226 w 1260"/>
                <a:gd name="T33" fmla="*/ 177 h 862"/>
                <a:gd name="T34" fmla="*/ 216 w 1260"/>
                <a:gd name="T35" fmla="*/ 177 h 862"/>
                <a:gd name="T36" fmla="*/ 207 w 1260"/>
                <a:gd name="T37" fmla="*/ 177 h 862"/>
                <a:gd name="T38" fmla="*/ 202 w 1260"/>
                <a:gd name="T39" fmla="*/ 172 h 862"/>
                <a:gd name="T40" fmla="*/ 196 w 1260"/>
                <a:gd name="T41" fmla="*/ 170 h 862"/>
                <a:gd name="T42" fmla="*/ 191 w 1260"/>
                <a:gd name="T43" fmla="*/ 183 h 862"/>
                <a:gd name="T44" fmla="*/ 185 w 1260"/>
                <a:gd name="T45" fmla="*/ 199 h 862"/>
                <a:gd name="T46" fmla="*/ 178 w 1260"/>
                <a:gd name="T47" fmla="*/ 213 h 862"/>
                <a:gd name="T48" fmla="*/ 169 w 1260"/>
                <a:gd name="T49" fmla="*/ 216 h 862"/>
                <a:gd name="T50" fmla="*/ 147 w 1260"/>
                <a:gd name="T51" fmla="*/ 181 h 862"/>
                <a:gd name="T52" fmla="*/ 122 w 1260"/>
                <a:gd name="T53" fmla="*/ 132 h 862"/>
                <a:gd name="T54" fmla="*/ 66 w 1260"/>
                <a:gd name="T55" fmla="*/ 99 h 862"/>
                <a:gd name="T56" fmla="*/ 28 w 1260"/>
                <a:gd name="T57" fmla="*/ 96 h 862"/>
                <a:gd name="T58" fmla="*/ 21 w 1260"/>
                <a:gd name="T59" fmla="*/ 55 h 862"/>
                <a:gd name="T60" fmla="*/ 6 w 1260"/>
                <a:gd name="T61" fmla="*/ 26 h 862"/>
                <a:gd name="T62" fmla="*/ 33 w 1260"/>
                <a:gd name="T63" fmla="*/ 29 h 862"/>
                <a:gd name="T64" fmla="*/ 64 w 1260"/>
                <a:gd name="T65" fmla="*/ 0 h 862"/>
                <a:gd name="T66" fmla="*/ 101 w 1260"/>
                <a:gd name="T67" fmla="*/ 27 h 862"/>
                <a:gd name="T68" fmla="*/ 133 w 1260"/>
                <a:gd name="T69" fmla="*/ 34 h 862"/>
                <a:gd name="T70" fmla="*/ 172 w 1260"/>
                <a:gd name="T71" fmla="*/ 48 h 862"/>
                <a:gd name="T72" fmla="*/ 206 w 1260"/>
                <a:gd name="T73" fmla="*/ 62 h 862"/>
                <a:gd name="T74" fmla="*/ 214 w 1260"/>
                <a:gd name="T75" fmla="*/ 42 h 862"/>
                <a:gd name="T76" fmla="*/ 217 w 1260"/>
                <a:gd name="T77" fmla="*/ 53 h 862"/>
                <a:gd name="T78" fmla="*/ 219 w 1260"/>
                <a:gd name="T79" fmla="*/ 58 h 862"/>
                <a:gd name="T80" fmla="*/ 227 w 1260"/>
                <a:gd name="T81" fmla="*/ 65 h 862"/>
                <a:gd name="T82" fmla="*/ 243 w 1260"/>
                <a:gd name="T83" fmla="*/ 80 h 862"/>
                <a:gd name="T84" fmla="*/ 265 w 1260"/>
                <a:gd name="T85" fmla="*/ 51 h 862"/>
                <a:gd name="T86" fmla="*/ 312 w 1260"/>
                <a:gd name="T87" fmla="*/ 62 h 8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260"/>
                <a:gd name="T133" fmla="*/ 0 h 862"/>
                <a:gd name="T134" fmla="*/ 1260 w 1260"/>
                <a:gd name="T135" fmla="*/ 862 h 8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260" h="862">
                  <a:moveTo>
                    <a:pt x="1246" y="248"/>
                  </a:moveTo>
                  <a:lnTo>
                    <a:pt x="1260" y="267"/>
                  </a:lnTo>
                  <a:lnTo>
                    <a:pt x="1258" y="348"/>
                  </a:lnTo>
                  <a:lnTo>
                    <a:pt x="1254" y="350"/>
                  </a:lnTo>
                  <a:lnTo>
                    <a:pt x="1246" y="356"/>
                  </a:lnTo>
                  <a:lnTo>
                    <a:pt x="1233" y="364"/>
                  </a:lnTo>
                  <a:lnTo>
                    <a:pt x="1219" y="374"/>
                  </a:lnTo>
                  <a:lnTo>
                    <a:pt x="1205" y="382"/>
                  </a:lnTo>
                  <a:lnTo>
                    <a:pt x="1195" y="390"/>
                  </a:lnTo>
                  <a:lnTo>
                    <a:pt x="1187" y="395"/>
                  </a:lnTo>
                  <a:lnTo>
                    <a:pt x="1179" y="399"/>
                  </a:lnTo>
                  <a:lnTo>
                    <a:pt x="1170" y="401"/>
                  </a:lnTo>
                  <a:lnTo>
                    <a:pt x="1160" y="401"/>
                  </a:lnTo>
                  <a:lnTo>
                    <a:pt x="1154" y="395"/>
                  </a:lnTo>
                  <a:lnTo>
                    <a:pt x="1146" y="390"/>
                  </a:lnTo>
                  <a:lnTo>
                    <a:pt x="1136" y="380"/>
                  </a:lnTo>
                  <a:lnTo>
                    <a:pt x="1124" y="376"/>
                  </a:lnTo>
                  <a:lnTo>
                    <a:pt x="1114" y="376"/>
                  </a:lnTo>
                  <a:lnTo>
                    <a:pt x="1110" y="384"/>
                  </a:lnTo>
                  <a:lnTo>
                    <a:pt x="1107" y="401"/>
                  </a:lnTo>
                  <a:lnTo>
                    <a:pt x="1105" y="423"/>
                  </a:lnTo>
                  <a:lnTo>
                    <a:pt x="1103" y="443"/>
                  </a:lnTo>
                  <a:lnTo>
                    <a:pt x="1101" y="460"/>
                  </a:lnTo>
                  <a:lnTo>
                    <a:pt x="1095" y="476"/>
                  </a:lnTo>
                  <a:lnTo>
                    <a:pt x="1085" y="490"/>
                  </a:lnTo>
                  <a:lnTo>
                    <a:pt x="1069" y="500"/>
                  </a:lnTo>
                  <a:lnTo>
                    <a:pt x="1059" y="508"/>
                  </a:lnTo>
                  <a:lnTo>
                    <a:pt x="1055" y="519"/>
                  </a:lnTo>
                  <a:lnTo>
                    <a:pt x="1053" y="531"/>
                  </a:lnTo>
                  <a:lnTo>
                    <a:pt x="1051" y="541"/>
                  </a:lnTo>
                  <a:lnTo>
                    <a:pt x="1045" y="551"/>
                  </a:lnTo>
                  <a:lnTo>
                    <a:pt x="1032" y="559"/>
                  </a:lnTo>
                  <a:lnTo>
                    <a:pt x="1016" y="569"/>
                  </a:lnTo>
                  <a:lnTo>
                    <a:pt x="996" y="576"/>
                  </a:lnTo>
                  <a:lnTo>
                    <a:pt x="979" y="584"/>
                  </a:lnTo>
                  <a:lnTo>
                    <a:pt x="965" y="588"/>
                  </a:lnTo>
                  <a:lnTo>
                    <a:pt x="951" y="590"/>
                  </a:lnTo>
                  <a:lnTo>
                    <a:pt x="941" y="592"/>
                  </a:lnTo>
                  <a:lnTo>
                    <a:pt x="933" y="596"/>
                  </a:lnTo>
                  <a:lnTo>
                    <a:pt x="929" y="604"/>
                  </a:lnTo>
                  <a:lnTo>
                    <a:pt x="933" y="614"/>
                  </a:lnTo>
                  <a:lnTo>
                    <a:pt x="943" y="628"/>
                  </a:lnTo>
                  <a:lnTo>
                    <a:pt x="955" y="641"/>
                  </a:lnTo>
                  <a:lnTo>
                    <a:pt x="967" y="651"/>
                  </a:lnTo>
                  <a:lnTo>
                    <a:pt x="977" y="665"/>
                  </a:lnTo>
                  <a:lnTo>
                    <a:pt x="981" y="677"/>
                  </a:lnTo>
                  <a:lnTo>
                    <a:pt x="975" y="691"/>
                  </a:lnTo>
                  <a:lnTo>
                    <a:pt x="963" y="699"/>
                  </a:lnTo>
                  <a:lnTo>
                    <a:pt x="943" y="702"/>
                  </a:lnTo>
                  <a:lnTo>
                    <a:pt x="923" y="704"/>
                  </a:lnTo>
                  <a:lnTo>
                    <a:pt x="906" y="706"/>
                  </a:lnTo>
                  <a:lnTo>
                    <a:pt x="892" y="708"/>
                  </a:lnTo>
                  <a:lnTo>
                    <a:pt x="880" y="708"/>
                  </a:lnTo>
                  <a:lnTo>
                    <a:pt x="864" y="708"/>
                  </a:lnTo>
                  <a:lnTo>
                    <a:pt x="847" y="706"/>
                  </a:lnTo>
                  <a:lnTo>
                    <a:pt x="833" y="706"/>
                  </a:lnTo>
                  <a:lnTo>
                    <a:pt x="827" y="706"/>
                  </a:lnTo>
                  <a:lnTo>
                    <a:pt x="825" y="702"/>
                  </a:lnTo>
                  <a:lnTo>
                    <a:pt x="819" y="697"/>
                  </a:lnTo>
                  <a:lnTo>
                    <a:pt x="809" y="687"/>
                  </a:lnTo>
                  <a:lnTo>
                    <a:pt x="799" y="679"/>
                  </a:lnTo>
                  <a:lnTo>
                    <a:pt x="792" y="675"/>
                  </a:lnTo>
                  <a:lnTo>
                    <a:pt x="786" y="679"/>
                  </a:lnTo>
                  <a:lnTo>
                    <a:pt x="780" y="691"/>
                  </a:lnTo>
                  <a:lnTo>
                    <a:pt x="774" y="708"/>
                  </a:lnTo>
                  <a:lnTo>
                    <a:pt x="766" y="732"/>
                  </a:lnTo>
                  <a:lnTo>
                    <a:pt x="756" y="756"/>
                  </a:lnTo>
                  <a:lnTo>
                    <a:pt x="748" y="777"/>
                  </a:lnTo>
                  <a:lnTo>
                    <a:pt x="742" y="795"/>
                  </a:lnTo>
                  <a:lnTo>
                    <a:pt x="733" y="821"/>
                  </a:lnTo>
                  <a:lnTo>
                    <a:pt x="723" y="838"/>
                  </a:lnTo>
                  <a:lnTo>
                    <a:pt x="711" y="850"/>
                  </a:lnTo>
                  <a:lnTo>
                    <a:pt x="699" y="854"/>
                  </a:lnTo>
                  <a:lnTo>
                    <a:pt x="687" y="858"/>
                  </a:lnTo>
                  <a:lnTo>
                    <a:pt x="677" y="862"/>
                  </a:lnTo>
                  <a:lnTo>
                    <a:pt x="671" y="862"/>
                  </a:lnTo>
                  <a:lnTo>
                    <a:pt x="671" y="799"/>
                  </a:lnTo>
                  <a:lnTo>
                    <a:pt x="585" y="722"/>
                  </a:lnTo>
                  <a:lnTo>
                    <a:pt x="595" y="669"/>
                  </a:lnTo>
                  <a:lnTo>
                    <a:pt x="536" y="602"/>
                  </a:lnTo>
                  <a:lnTo>
                    <a:pt x="490" y="527"/>
                  </a:lnTo>
                  <a:lnTo>
                    <a:pt x="335" y="482"/>
                  </a:lnTo>
                  <a:lnTo>
                    <a:pt x="297" y="460"/>
                  </a:lnTo>
                  <a:lnTo>
                    <a:pt x="262" y="393"/>
                  </a:lnTo>
                  <a:lnTo>
                    <a:pt x="223" y="327"/>
                  </a:lnTo>
                  <a:lnTo>
                    <a:pt x="144" y="388"/>
                  </a:lnTo>
                  <a:lnTo>
                    <a:pt x="114" y="382"/>
                  </a:lnTo>
                  <a:lnTo>
                    <a:pt x="112" y="352"/>
                  </a:lnTo>
                  <a:lnTo>
                    <a:pt x="77" y="303"/>
                  </a:lnTo>
                  <a:lnTo>
                    <a:pt x="83" y="220"/>
                  </a:lnTo>
                  <a:lnTo>
                    <a:pt x="42" y="165"/>
                  </a:lnTo>
                  <a:lnTo>
                    <a:pt x="0" y="157"/>
                  </a:lnTo>
                  <a:lnTo>
                    <a:pt x="24" y="102"/>
                  </a:lnTo>
                  <a:lnTo>
                    <a:pt x="67" y="116"/>
                  </a:lnTo>
                  <a:lnTo>
                    <a:pt x="83" y="96"/>
                  </a:lnTo>
                  <a:lnTo>
                    <a:pt x="132" y="118"/>
                  </a:lnTo>
                  <a:lnTo>
                    <a:pt x="124" y="53"/>
                  </a:lnTo>
                  <a:lnTo>
                    <a:pt x="160" y="23"/>
                  </a:lnTo>
                  <a:lnTo>
                    <a:pt x="256" y="0"/>
                  </a:lnTo>
                  <a:lnTo>
                    <a:pt x="280" y="63"/>
                  </a:lnTo>
                  <a:lnTo>
                    <a:pt x="343" y="132"/>
                  </a:lnTo>
                  <a:lnTo>
                    <a:pt x="406" y="110"/>
                  </a:lnTo>
                  <a:lnTo>
                    <a:pt x="453" y="114"/>
                  </a:lnTo>
                  <a:lnTo>
                    <a:pt x="488" y="81"/>
                  </a:lnTo>
                  <a:lnTo>
                    <a:pt x="530" y="134"/>
                  </a:lnTo>
                  <a:lnTo>
                    <a:pt x="650" y="110"/>
                  </a:lnTo>
                  <a:lnTo>
                    <a:pt x="673" y="142"/>
                  </a:lnTo>
                  <a:lnTo>
                    <a:pt x="689" y="191"/>
                  </a:lnTo>
                  <a:lnTo>
                    <a:pt x="742" y="177"/>
                  </a:lnTo>
                  <a:lnTo>
                    <a:pt x="790" y="250"/>
                  </a:lnTo>
                  <a:lnTo>
                    <a:pt x="823" y="248"/>
                  </a:lnTo>
                  <a:lnTo>
                    <a:pt x="813" y="167"/>
                  </a:lnTo>
                  <a:lnTo>
                    <a:pt x="853" y="161"/>
                  </a:lnTo>
                  <a:lnTo>
                    <a:pt x="855" y="167"/>
                  </a:lnTo>
                  <a:lnTo>
                    <a:pt x="858" y="179"/>
                  </a:lnTo>
                  <a:lnTo>
                    <a:pt x="864" y="195"/>
                  </a:lnTo>
                  <a:lnTo>
                    <a:pt x="868" y="212"/>
                  </a:lnTo>
                  <a:lnTo>
                    <a:pt x="872" y="224"/>
                  </a:lnTo>
                  <a:lnTo>
                    <a:pt x="874" y="232"/>
                  </a:lnTo>
                  <a:lnTo>
                    <a:pt x="878" y="234"/>
                  </a:lnTo>
                  <a:lnTo>
                    <a:pt x="886" y="242"/>
                  </a:lnTo>
                  <a:lnTo>
                    <a:pt x="896" y="250"/>
                  </a:lnTo>
                  <a:lnTo>
                    <a:pt x="908" y="258"/>
                  </a:lnTo>
                  <a:lnTo>
                    <a:pt x="916" y="262"/>
                  </a:lnTo>
                  <a:lnTo>
                    <a:pt x="920" y="266"/>
                  </a:lnTo>
                  <a:lnTo>
                    <a:pt x="971" y="319"/>
                  </a:lnTo>
                  <a:lnTo>
                    <a:pt x="994" y="293"/>
                  </a:lnTo>
                  <a:lnTo>
                    <a:pt x="1010" y="238"/>
                  </a:lnTo>
                  <a:lnTo>
                    <a:pt x="1059" y="201"/>
                  </a:lnTo>
                  <a:lnTo>
                    <a:pt x="1126" y="226"/>
                  </a:lnTo>
                  <a:lnTo>
                    <a:pt x="1203" y="252"/>
                  </a:lnTo>
                  <a:lnTo>
                    <a:pt x="1246" y="248"/>
                  </a:lnTo>
                </a:path>
              </a:pathLst>
            </a:custGeom>
            <a:grpFill/>
            <a:ln w="6350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799"/>
            </a:p>
          </p:txBody>
        </p:sp>
        <p:sp>
          <p:nvSpPr>
            <p:cNvPr id="64" name="Freeform 103"/>
            <p:cNvSpPr/>
            <p:nvPr/>
          </p:nvSpPr>
          <p:spPr bwMode="gray">
            <a:xfrm>
              <a:off x="3599" y="839"/>
              <a:ext cx="861" cy="778"/>
            </a:xfrm>
            <a:custGeom>
              <a:avLst/>
              <a:gdLst>
                <a:gd name="T0" fmla="*/ 419 w 1722"/>
                <a:gd name="T1" fmla="*/ 147 h 1557"/>
                <a:gd name="T2" fmla="*/ 423 w 1722"/>
                <a:gd name="T3" fmla="*/ 159 h 1557"/>
                <a:gd name="T4" fmla="*/ 428 w 1722"/>
                <a:gd name="T5" fmla="*/ 173 h 1557"/>
                <a:gd name="T6" fmla="*/ 419 w 1722"/>
                <a:gd name="T7" fmla="*/ 185 h 1557"/>
                <a:gd name="T8" fmla="*/ 421 w 1722"/>
                <a:gd name="T9" fmla="*/ 196 h 1557"/>
                <a:gd name="T10" fmla="*/ 431 w 1722"/>
                <a:gd name="T11" fmla="*/ 209 h 1557"/>
                <a:gd name="T12" fmla="*/ 429 w 1722"/>
                <a:gd name="T13" fmla="*/ 233 h 1557"/>
                <a:gd name="T14" fmla="*/ 425 w 1722"/>
                <a:gd name="T15" fmla="*/ 256 h 1557"/>
                <a:gd name="T16" fmla="*/ 417 w 1722"/>
                <a:gd name="T17" fmla="*/ 278 h 1557"/>
                <a:gd name="T18" fmla="*/ 418 w 1722"/>
                <a:gd name="T19" fmla="*/ 290 h 1557"/>
                <a:gd name="T20" fmla="*/ 404 w 1722"/>
                <a:gd name="T21" fmla="*/ 293 h 1557"/>
                <a:gd name="T22" fmla="*/ 383 w 1722"/>
                <a:gd name="T23" fmla="*/ 292 h 1557"/>
                <a:gd name="T24" fmla="*/ 374 w 1722"/>
                <a:gd name="T25" fmla="*/ 295 h 1557"/>
                <a:gd name="T26" fmla="*/ 367 w 1722"/>
                <a:gd name="T27" fmla="*/ 309 h 1557"/>
                <a:gd name="T28" fmla="*/ 358 w 1722"/>
                <a:gd name="T29" fmla="*/ 318 h 1557"/>
                <a:gd name="T30" fmla="*/ 368 w 1722"/>
                <a:gd name="T31" fmla="*/ 333 h 1557"/>
                <a:gd name="T32" fmla="*/ 375 w 1722"/>
                <a:gd name="T33" fmla="*/ 350 h 1557"/>
                <a:gd name="T34" fmla="*/ 380 w 1722"/>
                <a:gd name="T35" fmla="*/ 367 h 1557"/>
                <a:gd name="T36" fmla="*/ 334 w 1722"/>
                <a:gd name="T37" fmla="*/ 359 h 1557"/>
                <a:gd name="T38" fmla="*/ 299 w 1722"/>
                <a:gd name="T39" fmla="*/ 376 h 1557"/>
                <a:gd name="T40" fmla="*/ 275 w 1722"/>
                <a:gd name="T41" fmla="*/ 371 h 1557"/>
                <a:gd name="T42" fmla="*/ 237 w 1722"/>
                <a:gd name="T43" fmla="*/ 345 h 1557"/>
                <a:gd name="T44" fmla="*/ 183 w 1722"/>
                <a:gd name="T45" fmla="*/ 338 h 1557"/>
                <a:gd name="T46" fmla="*/ 134 w 1722"/>
                <a:gd name="T47" fmla="*/ 309 h 1557"/>
                <a:gd name="T48" fmla="*/ 93 w 1722"/>
                <a:gd name="T49" fmla="*/ 288 h 1557"/>
                <a:gd name="T50" fmla="*/ 118 w 1722"/>
                <a:gd name="T51" fmla="*/ 211 h 1557"/>
                <a:gd name="T52" fmla="*/ 133 w 1722"/>
                <a:gd name="T53" fmla="*/ 147 h 1557"/>
                <a:gd name="T54" fmla="*/ 106 w 1722"/>
                <a:gd name="T55" fmla="*/ 89 h 1557"/>
                <a:gd name="T56" fmla="*/ 45 w 1722"/>
                <a:gd name="T57" fmla="*/ 63 h 1557"/>
                <a:gd name="T58" fmla="*/ 12 w 1722"/>
                <a:gd name="T59" fmla="*/ 35 h 1557"/>
                <a:gd name="T60" fmla="*/ 9 w 1722"/>
                <a:gd name="T61" fmla="*/ 18 h 1557"/>
                <a:gd name="T62" fmla="*/ 25 w 1722"/>
                <a:gd name="T63" fmla="*/ 11 h 1557"/>
                <a:gd name="T64" fmla="*/ 45 w 1722"/>
                <a:gd name="T65" fmla="*/ 4 h 1557"/>
                <a:gd name="T66" fmla="*/ 61 w 1722"/>
                <a:gd name="T67" fmla="*/ 1 h 1557"/>
                <a:gd name="T68" fmla="*/ 82 w 1722"/>
                <a:gd name="T69" fmla="*/ 11 h 1557"/>
                <a:gd name="T70" fmla="*/ 94 w 1722"/>
                <a:gd name="T71" fmla="*/ 8 h 1557"/>
                <a:gd name="T72" fmla="*/ 104 w 1722"/>
                <a:gd name="T73" fmla="*/ 6 h 1557"/>
                <a:gd name="T74" fmla="*/ 127 w 1722"/>
                <a:gd name="T75" fmla="*/ 24 h 1557"/>
                <a:gd name="T76" fmla="*/ 146 w 1722"/>
                <a:gd name="T77" fmla="*/ 46 h 1557"/>
                <a:gd name="T78" fmla="*/ 160 w 1722"/>
                <a:gd name="T79" fmla="*/ 69 h 1557"/>
                <a:gd name="T80" fmla="*/ 175 w 1722"/>
                <a:gd name="T81" fmla="*/ 92 h 1557"/>
                <a:gd name="T82" fmla="*/ 184 w 1722"/>
                <a:gd name="T83" fmla="*/ 101 h 1557"/>
                <a:gd name="T84" fmla="*/ 194 w 1722"/>
                <a:gd name="T85" fmla="*/ 123 h 1557"/>
                <a:gd name="T86" fmla="*/ 206 w 1722"/>
                <a:gd name="T87" fmla="*/ 138 h 1557"/>
                <a:gd name="T88" fmla="*/ 225 w 1722"/>
                <a:gd name="T89" fmla="*/ 141 h 1557"/>
                <a:gd name="T90" fmla="*/ 245 w 1722"/>
                <a:gd name="T91" fmla="*/ 137 h 1557"/>
                <a:gd name="T92" fmla="*/ 267 w 1722"/>
                <a:gd name="T93" fmla="*/ 143 h 1557"/>
                <a:gd name="T94" fmla="*/ 281 w 1722"/>
                <a:gd name="T95" fmla="*/ 152 h 1557"/>
                <a:gd name="T96" fmla="*/ 293 w 1722"/>
                <a:gd name="T97" fmla="*/ 154 h 1557"/>
                <a:gd name="T98" fmla="*/ 298 w 1722"/>
                <a:gd name="T99" fmla="*/ 154 h 1557"/>
                <a:gd name="T100" fmla="*/ 300 w 1722"/>
                <a:gd name="T101" fmla="*/ 160 h 1557"/>
                <a:gd name="T102" fmla="*/ 308 w 1722"/>
                <a:gd name="T103" fmla="*/ 175 h 1557"/>
                <a:gd name="T104" fmla="*/ 317 w 1722"/>
                <a:gd name="T105" fmla="*/ 191 h 1557"/>
                <a:gd name="T106" fmla="*/ 329 w 1722"/>
                <a:gd name="T107" fmla="*/ 197 h 1557"/>
                <a:gd name="T108" fmla="*/ 350 w 1722"/>
                <a:gd name="T109" fmla="*/ 191 h 1557"/>
                <a:gd name="T110" fmla="*/ 368 w 1722"/>
                <a:gd name="T111" fmla="*/ 175 h 1557"/>
                <a:gd name="T112" fmla="*/ 382 w 1722"/>
                <a:gd name="T113" fmla="*/ 160 h 1557"/>
                <a:gd name="T114" fmla="*/ 396 w 1722"/>
                <a:gd name="T115" fmla="*/ 148 h 1557"/>
                <a:gd name="T116" fmla="*/ 414 w 1722"/>
                <a:gd name="T117" fmla="*/ 140 h 155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722"/>
                <a:gd name="T178" fmla="*/ 0 h 1557"/>
                <a:gd name="T179" fmla="*/ 1722 w 1722"/>
                <a:gd name="T180" fmla="*/ 1557 h 155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722" h="1557">
                  <a:moveTo>
                    <a:pt x="1673" y="557"/>
                  </a:moveTo>
                  <a:lnTo>
                    <a:pt x="1673" y="561"/>
                  </a:lnTo>
                  <a:lnTo>
                    <a:pt x="1673" y="575"/>
                  </a:lnTo>
                  <a:lnTo>
                    <a:pt x="1675" y="590"/>
                  </a:lnTo>
                  <a:lnTo>
                    <a:pt x="1675" y="606"/>
                  </a:lnTo>
                  <a:lnTo>
                    <a:pt x="1675" y="618"/>
                  </a:lnTo>
                  <a:lnTo>
                    <a:pt x="1681" y="628"/>
                  </a:lnTo>
                  <a:lnTo>
                    <a:pt x="1691" y="639"/>
                  </a:lnTo>
                  <a:lnTo>
                    <a:pt x="1702" y="649"/>
                  </a:lnTo>
                  <a:lnTo>
                    <a:pt x="1712" y="661"/>
                  </a:lnTo>
                  <a:lnTo>
                    <a:pt x="1714" y="673"/>
                  </a:lnTo>
                  <a:lnTo>
                    <a:pt x="1710" y="693"/>
                  </a:lnTo>
                  <a:lnTo>
                    <a:pt x="1698" y="712"/>
                  </a:lnTo>
                  <a:lnTo>
                    <a:pt x="1687" y="728"/>
                  </a:lnTo>
                  <a:lnTo>
                    <a:pt x="1681" y="736"/>
                  </a:lnTo>
                  <a:lnTo>
                    <a:pt x="1673" y="742"/>
                  </a:lnTo>
                  <a:lnTo>
                    <a:pt x="1669" y="752"/>
                  </a:lnTo>
                  <a:lnTo>
                    <a:pt x="1667" y="762"/>
                  </a:lnTo>
                  <a:lnTo>
                    <a:pt x="1673" y="773"/>
                  </a:lnTo>
                  <a:lnTo>
                    <a:pt x="1683" y="787"/>
                  </a:lnTo>
                  <a:lnTo>
                    <a:pt x="1697" y="799"/>
                  </a:lnTo>
                  <a:lnTo>
                    <a:pt x="1708" y="811"/>
                  </a:lnTo>
                  <a:lnTo>
                    <a:pt x="1718" y="823"/>
                  </a:lnTo>
                  <a:lnTo>
                    <a:pt x="1722" y="836"/>
                  </a:lnTo>
                  <a:lnTo>
                    <a:pt x="1720" y="852"/>
                  </a:lnTo>
                  <a:lnTo>
                    <a:pt x="1720" y="876"/>
                  </a:lnTo>
                  <a:lnTo>
                    <a:pt x="1718" y="905"/>
                  </a:lnTo>
                  <a:lnTo>
                    <a:pt x="1716" y="935"/>
                  </a:lnTo>
                  <a:lnTo>
                    <a:pt x="1714" y="964"/>
                  </a:lnTo>
                  <a:lnTo>
                    <a:pt x="1712" y="988"/>
                  </a:lnTo>
                  <a:lnTo>
                    <a:pt x="1708" y="1002"/>
                  </a:lnTo>
                  <a:lnTo>
                    <a:pt x="1697" y="1025"/>
                  </a:lnTo>
                  <a:lnTo>
                    <a:pt x="1687" y="1051"/>
                  </a:lnTo>
                  <a:lnTo>
                    <a:pt x="1675" y="1074"/>
                  </a:lnTo>
                  <a:lnTo>
                    <a:pt x="1667" y="1096"/>
                  </a:lnTo>
                  <a:lnTo>
                    <a:pt x="1667" y="1114"/>
                  </a:lnTo>
                  <a:lnTo>
                    <a:pt x="1667" y="1130"/>
                  </a:lnTo>
                  <a:lnTo>
                    <a:pt x="1669" y="1139"/>
                  </a:lnTo>
                  <a:lnTo>
                    <a:pt x="1671" y="1151"/>
                  </a:lnTo>
                  <a:lnTo>
                    <a:pt x="1671" y="1163"/>
                  </a:lnTo>
                  <a:lnTo>
                    <a:pt x="1667" y="1171"/>
                  </a:lnTo>
                  <a:lnTo>
                    <a:pt x="1655" y="1175"/>
                  </a:lnTo>
                  <a:lnTo>
                    <a:pt x="1639" y="1175"/>
                  </a:lnTo>
                  <a:lnTo>
                    <a:pt x="1614" y="1175"/>
                  </a:lnTo>
                  <a:lnTo>
                    <a:pt x="1586" y="1175"/>
                  </a:lnTo>
                  <a:lnTo>
                    <a:pt x="1561" y="1173"/>
                  </a:lnTo>
                  <a:lnTo>
                    <a:pt x="1539" y="1171"/>
                  </a:lnTo>
                  <a:lnTo>
                    <a:pt x="1529" y="1169"/>
                  </a:lnTo>
                  <a:lnTo>
                    <a:pt x="1521" y="1169"/>
                  </a:lnTo>
                  <a:lnTo>
                    <a:pt x="1511" y="1171"/>
                  </a:lnTo>
                  <a:lnTo>
                    <a:pt x="1502" y="1177"/>
                  </a:lnTo>
                  <a:lnTo>
                    <a:pt x="1496" y="1183"/>
                  </a:lnTo>
                  <a:lnTo>
                    <a:pt x="1492" y="1193"/>
                  </a:lnTo>
                  <a:lnTo>
                    <a:pt x="1486" y="1206"/>
                  </a:lnTo>
                  <a:lnTo>
                    <a:pt x="1478" y="1222"/>
                  </a:lnTo>
                  <a:lnTo>
                    <a:pt x="1468" y="1238"/>
                  </a:lnTo>
                  <a:lnTo>
                    <a:pt x="1458" y="1246"/>
                  </a:lnTo>
                  <a:lnTo>
                    <a:pt x="1445" y="1254"/>
                  </a:lnTo>
                  <a:lnTo>
                    <a:pt x="1435" y="1261"/>
                  </a:lnTo>
                  <a:lnTo>
                    <a:pt x="1429" y="1273"/>
                  </a:lnTo>
                  <a:lnTo>
                    <a:pt x="1433" y="1285"/>
                  </a:lnTo>
                  <a:lnTo>
                    <a:pt x="1443" y="1297"/>
                  </a:lnTo>
                  <a:lnTo>
                    <a:pt x="1456" y="1313"/>
                  </a:lnTo>
                  <a:lnTo>
                    <a:pt x="1470" y="1332"/>
                  </a:lnTo>
                  <a:lnTo>
                    <a:pt x="1480" y="1350"/>
                  </a:lnTo>
                  <a:lnTo>
                    <a:pt x="1486" y="1364"/>
                  </a:lnTo>
                  <a:lnTo>
                    <a:pt x="1492" y="1381"/>
                  </a:lnTo>
                  <a:lnTo>
                    <a:pt x="1498" y="1401"/>
                  </a:lnTo>
                  <a:lnTo>
                    <a:pt x="1504" y="1423"/>
                  </a:lnTo>
                  <a:lnTo>
                    <a:pt x="1510" y="1441"/>
                  </a:lnTo>
                  <a:lnTo>
                    <a:pt x="1513" y="1454"/>
                  </a:lnTo>
                  <a:lnTo>
                    <a:pt x="1517" y="1470"/>
                  </a:lnTo>
                  <a:lnTo>
                    <a:pt x="1521" y="1482"/>
                  </a:lnTo>
                  <a:lnTo>
                    <a:pt x="1523" y="1486"/>
                  </a:lnTo>
                  <a:lnTo>
                    <a:pt x="1480" y="1490"/>
                  </a:lnTo>
                  <a:lnTo>
                    <a:pt x="1336" y="1439"/>
                  </a:lnTo>
                  <a:lnTo>
                    <a:pt x="1287" y="1476"/>
                  </a:lnTo>
                  <a:lnTo>
                    <a:pt x="1271" y="1531"/>
                  </a:lnTo>
                  <a:lnTo>
                    <a:pt x="1248" y="1557"/>
                  </a:lnTo>
                  <a:lnTo>
                    <a:pt x="1195" y="1504"/>
                  </a:lnTo>
                  <a:lnTo>
                    <a:pt x="1151" y="1472"/>
                  </a:lnTo>
                  <a:lnTo>
                    <a:pt x="1130" y="1399"/>
                  </a:lnTo>
                  <a:lnTo>
                    <a:pt x="1090" y="1405"/>
                  </a:lnTo>
                  <a:lnTo>
                    <a:pt x="1100" y="1486"/>
                  </a:lnTo>
                  <a:lnTo>
                    <a:pt x="1067" y="1488"/>
                  </a:lnTo>
                  <a:lnTo>
                    <a:pt x="1019" y="1415"/>
                  </a:lnTo>
                  <a:lnTo>
                    <a:pt x="966" y="1429"/>
                  </a:lnTo>
                  <a:lnTo>
                    <a:pt x="950" y="1380"/>
                  </a:lnTo>
                  <a:lnTo>
                    <a:pt x="927" y="1348"/>
                  </a:lnTo>
                  <a:lnTo>
                    <a:pt x="807" y="1372"/>
                  </a:lnTo>
                  <a:lnTo>
                    <a:pt x="765" y="1322"/>
                  </a:lnTo>
                  <a:lnTo>
                    <a:pt x="730" y="1352"/>
                  </a:lnTo>
                  <a:lnTo>
                    <a:pt x="683" y="1348"/>
                  </a:lnTo>
                  <a:lnTo>
                    <a:pt x="620" y="1370"/>
                  </a:lnTo>
                  <a:lnTo>
                    <a:pt x="557" y="1301"/>
                  </a:lnTo>
                  <a:lnTo>
                    <a:pt x="533" y="1238"/>
                  </a:lnTo>
                  <a:lnTo>
                    <a:pt x="437" y="1261"/>
                  </a:lnTo>
                  <a:lnTo>
                    <a:pt x="401" y="1291"/>
                  </a:lnTo>
                  <a:lnTo>
                    <a:pt x="413" y="1208"/>
                  </a:lnTo>
                  <a:lnTo>
                    <a:pt x="372" y="1153"/>
                  </a:lnTo>
                  <a:lnTo>
                    <a:pt x="317" y="1094"/>
                  </a:lnTo>
                  <a:lnTo>
                    <a:pt x="332" y="1047"/>
                  </a:lnTo>
                  <a:lnTo>
                    <a:pt x="415" y="956"/>
                  </a:lnTo>
                  <a:lnTo>
                    <a:pt x="472" y="844"/>
                  </a:lnTo>
                  <a:lnTo>
                    <a:pt x="521" y="791"/>
                  </a:lnTo>
                  <a:lnTo>
                    <a:pt x="529" y="722"/>
                  </a:lnTo>
                  <a:lnTo>
                    <a:pt x="563" y="708"/>
                  </a:lnTo>
                  <a:lnTo>
                    <a:pt x="531" y="590"/>
                  </a:lnTo>
                  <a:lnTo>
                    <a:pt x="561" y="480"/>
                  </a:lnTo>
                  <a:lnTo>
                    <a:pt x="580" y="376"/>
                  </a:lnTo>
                  <a:lnTo>
                    <a:pt x="468" y="297"/>
                  </a:lnTo>
                  <a:lnTo>
                    <a:pt x="421" y="358"/>
                  </a:lnTo>
                  <a:lnTo>
                    <a:pt x="313" y="393"/>
                  </a:lnTo>
                  <a:lnTo>
                    <a:pt x="210" y="393"/>
                  </a:lnTo>
                  <a:lnTo>
                    <a:pt x="183" y="321"/>
                  </a:lnTo>
                  <a:lnTo>
                    <a:pt x="179" y="254"/>
                  </a:lnTo>
                  <a:lnTo>
                    <a:pt x="112" y="226"/>
                  </a:lnTo>
                  <a:lnTo>
                    <a:pt x="88" y="273"/>
                  </a:lnTo>
                  <a:lnTo>
                    <a:pt x="0" y="222"/>
                  </a:lnTo>
                  <a:lnTo>
                    <a:pt x="45" y="140"/>
                  </a:lnTo>
                  <a:lnTo>
                    <a:pt x="6" y="90"/>
                  </a:lnTo>
                  <a:lnTo>
                    <a:pt x="10" y="88"/>
                  </a:lnTo>
                  <a:lnTo>
                    <a:pt x="19" y="83"/>
                  </a:lnTo>
                  <a:lnTo>
                    <a:pt x="33" y="75"/>
                  </a:lnTo>
                  <a:lnTo>
                    <a:pt x="51" y="65"/>
                  </a:lnTo>
                  <a:lnTo>
                    <a:pt x="69" y="57"/>
                  </a:lnTo>
                  <a:lnTo>
                    <a:pt x="84" y="49"/>
                  </a:lnTo>
                  <a:lnTo>
                    <a:pt x="98" y="45"/>
                  </a:lnTo>
                  <a:lnTo>
                    <a:pt x="112" y="41"/>
                  </a:lnTo>
                  <a:lnTo>
                    <a:pt x="134" y="35"/>
                  </a:lnTo>
                  <a:lnTo>
                    <a:pt x="155" y="25"/>
                  </a:lnTo>
                  <a:lnTo>
                    <a:pt x="179" y="18"/>
                  </a:lnTo>
                  <a:lnTo>
                    <a:pt x="197" y="8"/>
                  </a:lnTo>
                  <a:lnTo>
                    <a:pt x="208" y="4"/>
                  </a:lnTo>
                  <a:lnTo>
                    <a:pt x="224" y="0"/>
                  </a:lnTo>
                  <a:lnTo>
                    <a:pt x="244" y="4"/>
                  </a:lnTo>
                  <a:lnTo>
                    <a:pt x="267" y="14"/>
                  </a:lnTo>
                  <a:lnTo>
                    <a:pt x="293" y="25"/>
                  </a:lnTo>
                  <a:lnTo>
                    <a:pt x="313" y="39"/>
                  </a:lnTo>
                  <a:lnTo>
                    <a:pt x="328" y="47"/>
                  </a:lnTo>
                  <a:lnTo>
                    <a:pt x="344" y="51"/>
                  </a:lnTo>
                  <a:lnTo>
                    <a:pt x="358" y="49"/>
                  </a:lnTo>
                  <a:lnTo>
                    <a:pt x="366" y="43"/>
                  </a:lnTo>
                  <a:lnTo>
                    <a:pt x="374" y="35"/>
                  </a:lnTo>
                  <a:lnTo>
                    <a:pt x="380" y="27"/>
                  </a:lnTo>
                  <a:lnTo>
                    <a:pt x="387" y="21"/>
                  </a:lnTo>
                  <a:lnTo>
                    <a:pt x="397" y="21"/>
                  </a:lnTo>
                  <a:lnTo>
                    <a:pt x="413" y="25"/>
                  </a:lnTo>
                  <a:lnTo>
                    <a:pt x="447" y="39"/>
                  </a:lnTo>
                  <a:lnTo>
                    <a:pt x="472" y="53"/>
                  </a:lnTo>
                  <a:lnTo>
                    <a:pt x="492" y="73"/>
                  </a:lnTo>
                  <a:lnTo>
                    <a:pt x="510" y="96"/>
                  </a:lnTo>
                  <a:lnTo>
                    <a:pt x="531" y="118"/>
                  </a:lnTo>
                  <a:lnTo>
                    <a:pt x="551" y="142"/>
                  </a:lnTo>
                  <a:lnTo>
                    <a:pt x="567" y="163"/>
                  </a:lnTo>
                  <a:lnTo>
                    <a:pt x="582" y="187"/>
                  </a:lnTo>
                  <a:lnTo>
                    <a:pt x="598" y="212"/>
                  </a:lnTo>
                  <a:lnTo>
                    <a:pt x="610" y="232"/>
                  </a:lnTo>
                  <a:lnTo>
                    <a:pt x="622" y="256"/>
                  </a:lnTo>
                  <a:lnTo>
                    <a:pt x="637" y="279"/>
                  </a:lnTo>
                  <a:lnTo>
                    <a:pt x="655" y="303"/>
                  </a:lnTo>
                  <a:lnTo>
                    <a:pt x="673" y="325"/>
                  </a:lnTo>
                  <a:lnTo>
                    <a:pt x="689" y="348"/>
                  </a:lnTo>
                  <a:lnTo>
                    <a:pt x="698" y="368"/>
                  </a:lnTo>
                  <a:lnTo>
                    <a:pt x="704" y="378"/>
                  </a:lnTo>
                  <a:lnTo>
                    <a:pt x="714" y="386"/>
                  </a:lnTo>
                  <a:lnTo>
                    <a:pt x="726" y="393"/>
                  </a:lnTo>
                  <a:lnTo>
                    <a:pt x="736" y="405"/>
                  </a:lnTo>
                  <a:lnTo>
                    <a:pt x="742" y="417"/>
                  </a:lnTo>
                  <a:lnTo>
                    <a:pt x="750" y="445"/>
                  </a:lnTo>
                  <a:lnTo>
                    <a:pt x="761" y="470"/>
                  </a:lnTo>
                  <a:lnTo>
                    <a:pt x="773" y="492"/>
                  </a:lnTo>
                  <a:lnTo>
                    <a:pt x="783" y="508"/>
                  </a:lnTo>
                  <a:lnTo>
                    <a:pt x="795" y="527"/>
                  </a:lnTo>
                  <a:lnTo>
                    <a:pt x="809" y="543"/>
                  </a:lnTo>
                  <a:lnTo>
                    <a:pt x="824" y="555"/>
                  </a:lnTo>
                  <a:lnTo>
                    <a:pt x="840" y="561"/>
                  </a:lnTo>
                  <a:lnTo>
                    <a:pt x="862" y="567"/>
                  </a:lnTo>
                  <a:lnTo>
                    <a:pt x="882" y="569"/>
                  </a:lnTo>
                  <a:lnTo>
                    <a:pt x="901" y="565"/>
                  </a:lnTo>
                  <a:lnTo>
                    <a:pt x="919" y="559"/>
                  </a:lnTo>
                  <a:lnTo>
                    <a:pt x="941" y="553"/>
                  </a:lnTo>
                  <a:lnTo>
                    <a:pt x="960" y="549"/>
                  </a:lnTo>
                  <a:lnTo>
                    <a:pt x="982" y="551"/>
                  </a:lnTo>
                  <a:lnTo>
                    <a:pt x="1004" y="559"/>
                  </a:lnTo>
                  <a:lnTo>
                    <a:pt x="1029" y="563"/>
                  </a:lnTo>
                  <a:lnTo>
                    <a:pt x="1051" y="569"/>
                  </a:lnTo>
                  <a:lnTo>
                    <a:pt x="1065" y="575"/>
                  </a:lnTo>
                  <a:lnTo>
                    <a:pt x="1073" y="580"/>
                  </a:lnTo>
                  <a:lnTo>
                    <a:pt x="1086" y="588"/>
                  </a:lnTo>
                  <a:lnTo>
                    <a:pt x="1104" y="598"/>
                  </a:lnTo>
                  <a:lnTo>
                    <a:pt x="1122" y="608"/>
                  </a:lnTo>
                  <a:lnTo>
                    <a:pt x="1139" y="616"/>
                  </a:lnTo>
                  <a:lnTo>
                    <a:pt x="1155" y="620"/>
                  </a:lnTo>
                  <a:lnTo>
                    <a:pt x="1167" y="620"/>
                  </a:lnTo>
                  <a:lnTo>
                    <a:pt x="1171" y="618"/>
                  </a:lnTo>
                  <a:lnTo>
                    <a:pt x="1177" y="614"/>
                  </a:lnTo>
                  <a:lnTo>
                    <a:pt x="1181" y="614"/>
                  </a:lnTo>
                  <a:lnTo>
                    <a:pt x="1185" y="614"/>
                  </a:lnTo>
                  <a:lnTo>
                    <a:pt x="1189" y="616"/>
                  </a:lnTo>
                  <a:lnTo>
                    <a:pt x="1191" y="618"/>
                  </a:lnTo>
                  <a:lnTo>
                    <a:pt x="1193" y="624"/>
                  </a:lnTo>
                  <a:lnTo>
                    <a:pt x="1195" y="632"/>
                  </a:lnTo>
                  <a:lnTo>
                    <a:pt x="1197" y="641"/>
                  </a:lnTo>
                  <a:lnTo>
                    <a:pt x="1202" y="659"/>
                  </a:lnTo>
                  <a:lnTo>
                    <a:pt x="1212" y="675"/>
                  </a:lnTo>
                  <a:lnTo>
                    <a:pt x="1224" y="687"/>
                  </a:lnTo>
                  <a:lnTo>
                    <a:pt x="1232" y="701"/>
                  </a:lnTo>
                  <a:lnTo>
                    <a:pt x="1238" y="714"/>
                  </a:lnTo>
                  <a:lnTo>
                    <a:pt x="1244" y="734"/>
                  </a:lnTo>
                  <a:lnTo>
                    <a:pt x="1254" y="754"/>
                  </a:lnTo>
                  <a:lnTo>
                    <a:pt x="1265" y="767"/>
                  </a:lnTo>
                  <a:lnTo>
                    <a:pt x="1277" y="775"/>
                  </a:lnTo>
                  <a:lnTo>
                    <a:pt x="1289" y="779"/>
                  </a:lnTo>
                  <a:lnTo>
                    <a:pt x="1299" y="785"/>
                  </a:lnTo>
                  <a:lnTo>
                    <a:pt x="1313" y="789"/>
                  </a:lnTo>
                  <a:lnTo>
                    <a:pt x="1328" y="785"/>
                  </a:lnTo>
                  <a:lnTo>
                    <a:pt x="1348" y="777"/>
                  </a:lnTo>
                  <a:lnTo>
                    <a:pt x="1374" y="773"/>
                  </a:lnTo>
                  <a:lnTo>
                    <a:pt x="1399" y="767"/>
                  </a:lnTo>
                  <a:lnTo>
                    <a:pt x="1423" y="760"/>
                  </a:lnTo>
                  <a:lnTo>
                    <a:pt x="1447" y="742"/>
                  </a:lnTo>
                  <a:lnTo>
                    <a:pt x="1462" y="722"/>
                  </a:lnTo>
                  <a:lnTo>
                    <a:pt x="1472" y="701"/>
                  </a:lnTo>
                  <a:lnTo>
                    <a:pt x="1480" y="689"/>
                  </a:lnTo>
                  <a:lnTo>
                    <a:pt x="1494" y="675"/>
                  </a:lnTo>
                  <a:lnTo>
                    <a:pt x="1510" y="659"/>
                  </a:lnTo>
                  <a:lnTo>
                    <a:pt x="1527" y="643"/>
                  </a:lnTo>
                  <a:lnTo>
                    <a:pt x="1543" y="628"/>
                  </a:lnTo>
                  <a:lnTo>
                    <a:pt x="1557" y="616"/>
                  </a:lnTo>
                  <a:lnTo>
                    <a:pt x="1572" y="604"/>
                  </a:lnTo>
                  <a:lnTo>
                    <a:pt x="1584" y="594"/>
                  </a:lnTo>
                  <a:lnTo>
                    <a:pt x="1598" y="586"/>
                  </a:lnTo>
                  <a:lnTo>
                    <a:pt x="1614" y="577"/>
                  </a:lnTo>
                  <a:lnTo>
                    <a:pt x="1634" y="567"/>
                  </a:lnTo>
                  <a:lnTo>
                    <a:pt x="1653" y="561"/>
                  </a:lnTo>
                  <a:lnTo>
                    <a:pt x="1667" y="557"/>
                  </a:lnTo>
                  <a:lnTo>
                    <a:pt x="1673" y="557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799"/>
            </a:p>
          </p:txBody>
        </p:sp>
        <p:sp>
          <p:nvSpPr>
            <p:cNvPr id="65" name="Freeform 104"/>
            <p:cNvSpPr/>
            <p:nvPr/>
          </p:nvSpPr>
          <p:spPr bwMode="gray">
            <a:xfrm>
              <a:off x="3599" y="839"/>
              <a:ext cx="861" cy="778"/>
            </a:xfrm>
            <a:custGeom>
              <a:avLst/>
              <a:gdLst>
                <a:gd name="T0" fmla="*/ 419 w 1722"/>
                <a:gd name="T1" fmla="*/ 147 h 1557"/>
                <a:gd name="T2" fmla="*/ 423 w 1722"/>
                <a:gd name="T3" fmla="*/ 159 h 1557"/>
                <a:gd name="T4" fmla="*/ 428 w 1722"/>
                <a:gd name="T5" fmla="*/ 173 h 1557"/>
                <a:gd name="T6" fmla="*/ 419 w 1722"/>
                <a:gd name="T7" fmla="*/ 185 h 1557"/>
                <a:gd name="T8" fmla="*/ 421 w 1722"/>
                <a:gd name="T9" fmla="*/ 196 h 1557"/>
                <a:gd name="T10" fmla="*/ 431 w 1722"/>
                <a:gd name="T11" fmla="*/ 209 h 1557"/>
                <a:gd name="T12" fmla="*/ 429 w 1722"/>
                <a:gd name="T13" fmla="*/ 233 h 1557"/>
                <a:gd name="T14" fmla="*/ 425 w 1722"/>
                <a:gd name="T15" fmla="*/ 256 h 1557"/>
                <a:gd name="T16" fmla="*/ 417 w 1722"/>
                <a:gd name="T17" fmla="*/ 278 h 1557"/>
                <a:gd name="T18" fmla="*/ 418 w 1722"/>
                <a:gd name="T19" fmla="*/ 290 h 1557"/>
                <a:gd name="T20" fmla="*/ 404 w 1722"/>
                <a:gd name="T21" fmla="*/ 293 h 1557"/>
                <a:gd name="T22" fmla="*/ 383 w 1722"/>
                <a:gd name="T23" fmla="*/ 292 h 1557"/>
                <a:gd name="T24" fmla="*/ 374 w 1722"/>
                <a:gd name="T25" fmla="*/ 295 h 1557"/>
                <a:gd name="T26" fmla="*/ 367 w 1722"/>
                <a:gd name="T27" fmla="*/ 309 h 1557"/>
                <a:gd name="T28" fmla="*/ 358 w 1722"/>
                <a:gd name="T29" fmla="*/ 318 h 1557"/>
                <a:gd name="T30" fmla="*/ 368 w 1722"/>
                <a:gd name="T31" fmla="*/ 333 h 1557"/>
                <a:gd name="T32" fmla="*/ 375 w 1722"/>
                <a:gd name="T33" fmla="*/ 350 h 1557"/>
                <a:gd name="T34" fmla="*/ 380 w 1722"/>
                <a:gd name="T35" fmla="*/ 367 h 1557"/>
                <a:gd name="T36" fmla="*/ 334 w 1722"/>
                <a:gd name="T37" fmla="*/ 359 h 1557"/>
                <a:gd name="T38" fmla="*/ 299 w 1722"/>
                <a:gd name="T39" fmla="*/ 376 h 1557"/>
                <a:gd name="T40" fmla="*/ 275 w 1722"/>
                <a:gd name="T41" fmla="*/ 371 h 1557"/>
                <a:gd name="T42" fmla="*/ 237 w 1722"/>
                <a:gd name="T43" fmla="*/ 345 h 1557"/>
                <a:gd name="T44" fmla="*/ 183 w 1722"/>
                <a:gd name="T45" fmla="*/ 338 h 1557"/>
                <a:gd name="T46" fmla="*/ 134 w 1722"/>
                <a:gd name="T47" fmla="*/ 309 h 1557"/>
                <a:gd name="T48" fmla="*/ 93 w 1722"/>
                <a:gd name="T49" fmla="*/ 288 h 1557"/>
                <a:gd name="T50" fmla="*/ 118 w 1722"/>
                <a:gd name="T51" fmla="*/ 211 h 1557"/>
                <a:gd name="T52" fmla="*/ 133 w 1722"/>
                <a:gd name="T53" fmla="*/ 147 h 1557"/>
                <a:gd name="T54" fmla="*/ 106 w 1722"/>
                <a:gd name="T55" fmla="*/ 89 h 1557"/>
                <a:gd name="T56" fmla="*/ 45 w 1722"/>
                <a:gd name="T57" fmla="*/ 63 h 1557"/>
                <a:gd name="T58" fmla="*/ 12 w 1722"/>
                <a:gd name="T59" fmla="*/ 35 h 1557"/>
                <a:gd name="T60" fmla="*/ 9 w 1722"/>
                <a:gd name="T61" fmla="*/ 18 h 1557"/>
                <a:gd name="T62" fmla="*/ 25 w 1722"/>
                <a:gd name="T63" fmla="*/ 11 h 1557"/>
                <a:gd name="T64" fmla="*/ 45 w 1722"/>
                <a:gd name="T65" fmla="*/ 4 h 1557"/>
                <a:gd name="T66" fmla="*/ 61 w 1722"/>
                <a:gd name="T67" fmla="*/ 1 h 1557"/>
                <a:gd name="T68" fmla="*/ 82 w 1722"/>
                <a:gd name="T69" fmla="*/ 11 h 1557"/>
                <a:gd name="T70" fmla="*/ 94 w 1722"/>
                <a:gd name="T71" fmla="*/ 8 h 1557"/>
                <a:gd name="T72" fmla="*/ 104 w 1722"/>
                <a:gd name="T73" fmla="*/ 6 h 1557"/>
                <a:gd name="T74" fmla="*/ 127 w 1722"/>
                <a:gd name="T75" fmla="*/ 24 h 1557"/>
                <a:gd name="T76" fmla="*/ 146 w 1722"/>
                <a:gd name="T77" fmla="*/ 46 h 1557"/>
                <a:gd name="T78" fmla="*/ 160 w 1722"/>
                <a:gd name="T79" fmla="*/ 69 h 1557"/>
                <a:gd name="T80" fmla="*/ 175 w 1722"/>
                <a:gd name="T81" fmla="*/ 92 h 1557"/>
                <a:gd name="T82" fmla="*/ 184 w 1722"/>
                <a:gd name="T83" fmla="*/ 101 h 1557"/>
                <a:gd name="T84" fmla="*/ 194 w 1722"/>
                <a:gd name="T85" fmla="*/ 123 h 1557"/>
                <a:gd name="T86" fmla="*/ 206 w 1722"/>
                <a:gd name="T87" fmla="*/ 138 h 1557"/>
                <a:gd name="T88" fmla="*/ 225 w 1722"/>
                <a:gd name="T89" fmla="*/ 141 h 1557"/>
                <a:gd name="T90" fmla="*/ 245 w 1722"/>
                <a:gd name="T91" fmla="*/ 137 h 1557"/>
                <a:gd name="T92" fmla="*/ 267 w 1722"/>
                <a:gd name="T93" fmla="*/ 143 h 1557"/>
                <a:gd name="T94" fmla="*/ 281 w 1722"/>
                <a:gd name="T95" fmla="*/ 152 h 1557"/>
                <a:gd name="T96" fmla="*/ 293 w 1722"/>
                <a:gd name="T97" fmla="*/ 154 h 1557"/>
                <a:gd name="T98" fmla="*/ 298 w 1722"/>
                <a:gd name="T99" fmla="*/ 154 h 1557"/>
                <a:gd name="T100" fmla="*/ 300 w 1722"/>
                <a:gd name="T101" fmla="*/ 160 h 1557"/>
                <a:gd name="T102" fmla="*/ 308 w 1722"/>
                <a:gd name="T103" fmla="*/ 175 h 1557"/>
                <a:gd name="T104" fmla="*/ 317 w 1722"/>
                <a:gd name="T105" fmla="*/ 191 h 1557"/>
                <a:gd name="T106" fmla="*/ 329 w 1722"/>
                <a:gd name="T107" fmla="*/ 197 h 1557"/>
                <a:gd name="T108" fmla="*/ 350 w 1722"/>
                <a:gd name="T109" fmla="*/ 191 h 1557"/>
                <a:gd name="T110" fmla="*/ 368 w 1722"/>
                <a:gd name="T111" fmla="*/ 175 h 1557"/>
                <a:gd name="T112" fmla="*/ 382 w 1722"/>
                <a:gd name="T113" fmla="*/ 160 h 1557"/>
                <a:gd name="T114" fmla="*/ 396 w 1722"/>
                <a:gd name="T115" fmla="*/ 148 h 1557"/>
                <a:gd name="T116" fmla="*/ 414 w 1722"/>
                <a:gd name="T117" fmla="*/ 140 h 155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722"/>
                <a:gd name="T178" fmla="*/ 0 h 1557"/>
                <a:gd name="T179" fmla="*/ 1722 w 1722"/>
                <a:gd name="T180" fmla="*/ 1557 h 155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722" h="1557">
                  <a:moveTo>
                    <a:pt x="1673" y="557"/>
                  </a:moveTo>
                  <a:lnTo>
                    <a:pt x="1673" y="561"/>
                  </a:lnTo>
                  <a:lnTo>
                    <a:pt x="1673" y="575"/>
                  </a:lnTo>
                  <a:lnTo>
                    <a:pt x="1675" y="590"/>
                  </a:lnTo>
                  <a:lnTo>
                    <a:pt x="1675" y="606"/>
                  </a:lnTo>
                  <a:lnTo>
                    <a:pt x="1675" y="618"/>
                  </a:lnTo>
                  <a:lnTo>
                    <a:pt x="1681" y="628"/>
                  </a:lnTo>
                  <a:lnTo>
                    <a:pt x="1691" y="639"/>
                  </a:lnTo>
                  <a:lnTo>
                    <a:pt x="1702" y="649"/>
                  </a:lnTo>
                  <a:lnTo>
                    <a:pt x="1712" y="661"/>
                  </a:lnTo>
                  <a:lnTo>
                    <a:pt x="1714" y="673"/>
                  </a:lnTo>
                  <a:lnTo>
                    <a:pt x="1710" y="693"/>
                  </a:lnTo>
                  <a:lnTo>
                    <a:pt x="1698" y="712"/>
                  </a:lnTo>
                  <a:lnTo>
                    <a:pt x="1687" y="728"/>
                  </a:lnTo>
                  <a:lnTo>
                    <a:pt x="1681" y="736"/>
                  </a:lnTo>
                  <a:lnTo>
                    <a:pt x="1673" y="742"/>
                  </a:lnTo>
                  <a:lnTo>
                    <a:pt x="1669" y="752"/>
                  </a:lnTo>
                  <a:lnTo>
                    <a:pt x="1667" y="762"/>
                  </a:lnTo>
                  <a:lnTo>
                    <a:pt x="1673" y="773"/>
                  </a:lnTo>
                  <a:lnTo>
                    <a:pt x="1683" y="787"/>
                  </a:lnTo>
                  <a:lnTo>
                    <a:pt x="1697" y="799"/>
                  </a:lnTo>
                  <a:lnTo>
                    <a:pt x="1708" y="811"/>
                  </a:lnTo>
                  <a:lnTo>
                    <a:pt x="1718" y="823"/>
                  </a:lnTo>
                  <a:lnTo>
                    <a:pt x="1722" y="836"/>
                  </a:lnTo>
                  <a:lnTo>
                    <a:pt x="1720" y="852"/>
                  </a:lnTo>
                  <a:lnTo>
                    <a:pt x="1720" y="876"/>
                  </a:lnTo>
                  <a:lnTo>
                    <a:pt x="1718" y="905"/>
                  </a:lnTo>
                  <a:lnTo>
                    <a:pt x="1716" y="935"/>
                  </a:lnTo>
                  <a:lnTo>
                    <a:pt x="1714" y="964"/>
                  </a:lnTo>
                  <a:lnTo>
                    <a:pt x="1712" y="988"/>
                  </a:lnTo>
                  <a:lnTo>
                    <a:pt x="1708" y="1002"/>
                  </a:lnTo>
                  <a:lnTo>
                    <a:pt x="1697" y="1025"/>
                  </a:lnTo>
                  <a:lnTo>
                    <a:pt x="1687" y="1051"/>
                  </a:lnTo>
                  <a:lnTo>
                    <a:pt x="1675" y="1074"/>
                  </a:lnTo>
                  <a:lnTo>
                    <a:pt x="1667" y="1096"/>
                  </a:lnTo>
                  <a:lnTo>
                    <a:pt x="1667" y="1114"/>
                  </a:lnTo>
                  <a:lnTo>
                    <a:pt x="1667" y="1130"/>
                  </a:lnTo>
                  <a:lnTo>
                    <a:pt x="1669" y="1139"/>
                  </a:lnTo>
                  <a:lnTo>
                    <a:pt x="1671" y="1151"/>
                  </a:lnTo>
                  <a:lnTo>
                    <a:pt x="1671" y="1163"/>
                  </a:lnTo>
                  <a:lnTo>
                    <a:pt x="1667" y="1171"/>
                  </a:lnTo>
                  <a:lnTo>
                    <a:pt x="1655" y="1175"/>
                  </a:lnTo>
                  <a:lnTo>
                    <a:pt x="1639" y="1175"/>
                  </a:lnTo>
                  <a:lnTo>
                    <a:pt x="1614" y="1175"/>
                  </a:lnTo>
                  <a:lnTo>
                    <a:pt x="1586" y="1175"/>
                  </a:lnTo>
                  <a:lnTo>
                    <a:pt x="1561" y="1173"/>
                  </a:lnTo>
                  <a:lnTo>
                    <a:pt x="1539" y="1171"/>
                  </a:lnTo>
                  <a:lnTo>
                    <a:pt x="1529" y="1169"/>
                  </a:lnTo>
                  <a:lnTo>
                    <a:pt x="1521" y="1169"/>
                  </a:lnTo>
                  <a:lnTo>
                    <a:pt x="1511" y="1171"/>
                  </a:lnTo>
                  <a:lnTo>
                    <a:pt x="1502" y="1177"/>
                  </a:lnTo>
                  <a:lnTo>
                    <a:pt x="1496" y="1183"/>
                  </a:lnTo>
                  <a:lnTo>
                    <a:pt x="1492" y="1193"/>
                  </a:lnTo>
                  <a:lnTo>
                    <a:pt x="1486" y="1206"/>
                  </a:lnTo>
                  <a:lnTo>
                    <a:pt x="1478" y="1222"/>
                  </a:lnTo>
                  <a:lnTo>
                    <a:pt x="1468" y="1238"/>
                  </a:lnTo>
                  <a:lnTo>
                    <a:pt x="1458" y="1246"/>
                  </a:lnTo>
                  <a:lnTo>
                    <a:pt x="1445" y="1254"/>
                  </a:lnTo>
                  <a:lnTo>
                    <a:pt x="1435" y="1261"/>
                  </a:lnTo>
                  <a:lnTo>
                    <a:pt x="1429" y="1273"/>
                  </a:lnTo>
                  <a:lnTo>
                    <a:pt x="1433" y="1285"/>
                  </a:lnTo>
                  <a:lnTo>
                    <a:pt x="1443" y="1297"/>
                  </a:lnTo>
                  <a:lnTo>
                    <a:pt x="1456" y="1313"/>
                  </a:lnTo>
                  <a:lnTo>
                    <a:pt x="1470" y="1332"/>
                  </a:lnTo>
                  <a:lnTo>
                    <a:pt x="1480" y="1350"/>
                  </a:lnTo>
                  <a:lnTo>
                    <a:pt x="1486" y="1364"/>
                  </a:lnTo>
                  <a:lnTo>
                    <a:pt x="1492" y="1381"/>
                  </a:lnTo>
                  <a:lnTo>
                    <a:pt x="1498" y="1401"/>
                  </a:lnTo>
                  <a:lnTo>
                    <a:pt x="1504" y="1423"/>
                  </a:lnTo>
                  <a:lnTo>
                    <a:pt x="1510" y="1441"/>
                  </a:lnTo>
                  <a:lnTo>
                    <a:pt x="1513" y="1454"/>
                  </a:lnTo>
                  <a:lnTo>
                    <a:pt x="1517" y="1470"/>
                  </a:lnTo>
                  <a:lnTo>
                    <a:pt x="1521" y="1482"/>
                  </a:lnTo>
                  <a:lnTo>
                    <a:pt x="1523" y="1486"/>
                  </a:lnTo>
                  <a:lnTo>
                    <a:pt x="1480" y="1490"/>
                  </a:lnTo>
                  <a:lnTo>
                    <a:pt x="1336" y="1439"/>
                  </a:lnTo>
                  <a:lnTo>
                    <a:pt x="1287" y="1476"/>
                  </a:lnTo>
                  <a:lnTo>
                    <a:pt x="1271" y="1531"/>
                  </a:lnTo>
                  <a:lnTo>
                    <a:pt x="1248" y="1557"/>
                  </a:lnTo>
                  <a:lnTo>
                    <a:pt x="1195" y="1504"/>
                  </a:lnTo>
                  <a:lnTo>
                    <a:pt x="1151" y="1472"/>
                  </a:lnTo>
                  <a:lnTo>
                    <a:pt x="1130" y="1399"/>
                  </a:lnTo>
                  <a:lnTo>
                    <a:pt x="1090" y="1405"/>
                  </a:lnTo>
                  <a:lnTo>
                    <a:pt x="1100" y="1486"/>
                  </a:lnTo>
                  <a:lnTo>
                    <a:pt x="1067" y="1488"/>
                  </a:lnTo>
                  <a:lnTo>
                    <a:pt x="1019" y="1415"/>
                  </a:lnTo>
                  <a:lnTo>
                    <a:pt x="966" y="1429"/>
                  </a:lnTo>
                  <a:lnTo>
                    <a:pt x="950" y="1380"/>
                  </a:lnTo>
                  <a:lnTo>
                    <a:pt x="927" y="1348"/>
                  </a:lnTo>
                  <a:lnTo>
                    <a:pt x="807" y="1372"/>
                  </a:lnTo>
                  <a:lnTo>
                    <a:pt x="765" y="1322"/>
                  </a:lnTo>
                  <a:lnTo>
                    <a:pt x="730" y="1352"/>
                  </a:lnTo>
                  <a:lnTo>
                    <a:pt x="683" y="1348"/>
                  </a:lnTo>
                  <a:lnTo>
                    <a:pt x="620" y="1370"/>
                  </a:lnTo>
                  <a:lnTo>
                    <a:pt x="557" y="1301"/>
                  </a:lnTo>
                  <a:lnTo>
                    <a:pt x="533" y="1238"/>
                  </a:lnTo>
                  <a:lnTo>
                    <a:pt x="437" y="1261"/>
                  </a:lnTo>
                  <a:lnTo>
                    <a:pt x="401" y="1291"/>
                  </a:lnTo>
                  <a:lnTo>
                    <a:pt x="413" y="1208"/>
                  </a:lnTo>
                  <a:lnTo>
                    <a:pt x="372" y="1153"/>
                  </a:lnTo>
                  <a:lnTo>
                    <a:pt x="317" y="1094"/>
                  </a:lnTo>
                  <a:lnTo>
                    <a:pt x="332" y="1047"/>
                  </a:lnTo>
                  <a:lnTo>
                    <a:pt x="415" y="956"/>
                  </a:lnTo>
                  <a:lnTo>
                    <a:pt x="472" y="844"/>
                  </a:lnTo>
                  <a:lnTo>
                    <a:pt x="521" y="791"/>
                  </a:lnTo>
                  <a:lnTo>
                    <a:pt x="529" y="722"/>
                  </a:lnTo>
                  <a:lnTo>
                    <a:pt x="563" y="708"/>
                  </a:lnTo>
                  <a:lnTo>
                    <a:pt x="531" y="590"/>
                  </a:lnTo>
                  <a:lnTo>
                    <a:pt x="561" y="480"/>
                  </a:lnTo>
                  <a:lnTo>
                    <a:pt x="580" y="376"/>
                  </a:lnTo>
                  <a:lnTo>
                    <a:pt x="468" y="297"/>
                  </a:lnTo>
                  <a:lnTo>
                    <a:pt x="421" y="358"/>
                  </a:lnTo>
                  <a:lnTo>
                    <a:pt x="313" y="393"/>
                  </a:lnTo>
                  <a:lnTo>
                    <a:pt x="210" y="393"/>
                  </a:lnTo>
                  <a:lnTo>
                    <a:pt x="183" y="321"/>
                  </a:lnTo>
                  <a:lnTo>
                    <a:pt x="179" y="254"/>
                  </a:lnTo>
                  <a:lnTo>
                    <a:pt x="112" y="226"/>
                  </a:lnTo>
                  <a:lnTo>
                    <a:pt x="88" y="273"/>
                  </a:lnTo>
                  <a:lnTo>
                    <a:pt x="0" y="222"/>
                  </a:lnTo>
                  <a:lnTo>
                    <a:pt x="45" y="140"/>
                  </a:lnTo>
                  <a:lnTo>
                    <a:pt x="6" y="90"/>
                  </a:lnTo>
                  <a:lnTo>
                    <a:pt x="10" y="88"/>
                  </a:lnTo>
                  <a:lnTo>
                    <a:pt x="19" y="83"/>
                  </a:lnTo>
                  <a:lnTo>
                    <a:pt x="33" y="75"/>
                  </a:lnTo>
                  <a:lnTo>
                    <a:pt x="51" y="65"/>
                  </a:lnTo>
                  <a:lnTo>
                    <a:pt x="69" y="57"/>
                  </a:lnTo>
                  <a:lnTo>
                    <a:pt x="84" y="49"/>
                  </a:lnTo>
                  <a:lnTo>
                    <a:pt x="98" y="45"/>
                  </a:lnTo>
                  <a:lnTo>
                    <a:pt x="112" y="41"/>
                  </a:lnTo>
                  <a:lnTo>
                    <a:pt x="134" y="35"/>
                  </a:lnTo>
                  <a:lnTo>
                    <a:pt x="155" y="25"/>
                  </a:lnTo>
                  <a:lnTo>
                    <a:pt x="179" y="18"/>
                  </a:lnTo>
                  <a:lnTo>
                    <a:pt x="197" y="8"/>
                  </a:lnTo>
                  <a:lnTo>
                    <a:pt x="208" y="4"/>
                  </a:lnTo>
                  <a:lnTo>
                    <a:pt x="224" y="0"/>
                  </a:lnTo>
                  <a:lnTo>
                    <a:pt x="244" y="4"/>
                  </a:lnTo>
                  <a:lnTo>
                    <a:pt x="267" y="14"/>
                  </a:lnTo>
                  <a:lnTo>
                    <a:pt x="293" y="25"/>
                  </a:lnTo>
                  <a:lnTo>
                    <a:pt x="313" y="39"/>
                  </a:lnTo>
                  <a:lnTo>
                    <a:pt x="328" y="47"/>
                  </a:lnTo>
                  <a:lnTo>
                    <a:pt x="344" y="51"/>
                  </a:lnTo>
                  <a:lnTo>
                    <a:pt x="358" y="49"/>
                  </a:lnTo>
                  <a:lnTo>
                    <a:pt x="366" y="43"/>
                  </a:lnTo>
                  <a:lnTo>
                    <a:pt x="374" y="35"/>
                  </a:lnTo>
                  <a:lnTo>
                    <a:pt x="380" y="27"/>
                  </a:lnTo>
                  <a:lnTo>
                    <a:pt x="387" y="21"/>
                  </a:lnTo>
                  <a:lnTo>
                    <a:pt x="397" y="21"/>
                  </a:lnTo>
                  <a:lnTo>
                    <a:pt x="413" y="25"/>
                  </a:lnTo>
                  <a:lnTo>
                    <a:pt x="447" y="39"/>
                  </a:lnTo>
                  <a:lnTo>
                    <a:pt x="472" y="53"/>
                  </a:lnTo>
                  <a:lnTo>
                    <a:pt x="492" y="73"/>
                  </a:lnTo>
                  <a:lnTo>
                    <a:pt x="510" y="96"/>
                  </a:lnTo>
                  <a:lnTo>
                    <a:pt x="531" y="118"/>
                  </a:lnTo>
                  <a:lnTo>
                    <a:pt x="551" y="142"/>
                  </a:lnTo>
                  <a:lnTo>
                    <a:pt x="567" y="163"/>
                  </a:lnTo>
                  <a:lnTo>
                    <a:pt x="582" y="187"/>
                  </a:lnTo>
                  <a:lnTo>
                    <a:pt x="598" y="212"/>
                  </a:lnTo>
                  <a:lnTo>
                    <a:pt x="610" y="232"/>
                  </a:lnTo>
                  <a:lnTo>
                    <a:pt x="622" y="256"/>
                  </a:lnTo>
                  <a:lnTo>
                    <a:pt x="637" y="279"/>
                  </a:lnTo>
                  <a:lnTo>
                    <a:pt x="655" y="303"/>
                  </a:lnTo>
                  <a:lnTo>
                    <a:pt x="673" y="325"/>
                  </a:lnTo>
                  <a:lnTo>
                    <a:pt x="689" y="348"/>
                  </a:lnTo>
                  <a:lnTo>
                    <a:pt x="698" y="368"/>
                  </a:lnTo>
                  <a:lnTo>
                    <a:pt x="704" y="378"/>
                  </a:lnTo>
                  <a:lnTo>
                    <a:pt x="714" y="386"/>
                  </a:lnTo>
                  <a:lnTo>
                    <a:pt x="726" y="393"/>
                  </a:lnTo>
                  <a:lnTo>
                    <a:pt x="736" y="405"/>
                  </a:lnTo>
                  <a:lnTo>
                    <a:pt x="742" y="417"/>
                  </a:lnTo>
                  <a:lnTo>
                    <a:pt x="750" y="445"/>
                  </a:lnTo>
                  <a:lnTo>
                    <a:pt x="761" y="470"/>
                  </a:lnTo>
                  <a:lnTo>
                    <a:pt x="773" y="492"/>
                  </a:lnTo>
                  <a:lnTo>
                    <a:pt x="783" y="508"/>
                  </a:lnTo>
                  <a:lnTo>
                    <a:pt x="795" y="527"/>
                  </a:lnTo>
                  <a:lnTo>
                    <a:pt x="809" y="543"/>
                  </a:lnTo>
                  <a:lnTo>
                    <a:pt x="824" y="555"/>
                  </a:lnTo>
                  <a:lnTo>
                    <a:pt x="840" y="561"/>
                  </a:lnTo>
                  <a:lnTo>
                    <a:pt x="862" y="567"/>
                  </a:lnTo>
                  <a:lnTo>
                    <a:pt x="882" y="569"/>
                  </a:lnTo>
                  <a:lnTo>
                    <a:pt x="901" y="565"/>
                  </a:lnTo>
                  <a:lnTo>
                    <a:pt x="919" y="559"/>
                  </a:lnTo>
                  <a:lnTo>
                    <a:pt x="941" y="553"/>
                  </a:lnTo>
                  <a:lnTo>
                    <a:pt x="960" y="549"/>
                  </a:lnTo>
                  <a:lnTo>
                    <a:pt x="982" y="551"/>
                  </a:lnTo>
                  <a:lnTo>
                    <a:pt x="1004" y="559"/>
                  </a:lnTo>
                  <a:lnTo>
                    <a:pt x="1029" y="563"/>
                  </a:lnTo>
                  <a:lnTo>
                    <a:pt x="1051" y="569"/>
                  </a:lnTo>
                  <a:lnTo>
                    <a:pt x="1065" y="575"/>
                  </a:lnTo>
                  <a:lnTo>
                    <a:pt x="1073" y="580"/>
                  </a:lnTo>
                  <a:lnTo>
                    <a:pt x="1086" y="588"/>
                  </a:lnTo>
                  <a:lnTo>
                    <a:pt x="1104" y="598"/>
                  </a:lnTo>
                  <a:lnTo>
                    <a:pt x="1122" y="608"/>
                  </a:lnTo>
                  <a:lnTo>
                    <a:pt x="1139" y="616"/>
                  </a:lnTo>
                  <a:lnTo>
                    <a:pt x="1155" y="620"/>
                  </a:lnTo>
                  <a:lnTo>
                    <a:pt x="1167" y="620"/>
                  </a:lnTo>
                  <a:lnTo>
                    <a:pt x="1171" y="618"/>
                  </a:lnTo>
                  <a:lnTo>
                    <a:pt x="1177" y="614"/>
                  </a:lnTo>
                  <a:lnTo>
                    <a:pt x="1181" y="614"/>
                  </a:lnTo>
                  <a:lnTo>
                    <a:pt x="1185" y="614"/>
                  </a:lnTo>
                  <a:lnTo>
                    <a:pt x="1189" y="616"/>
                  </a:lnTo>
                  <a:lnTo>
                    <a:pt x="1191" y="618"/>
                  </a:lnTo>
                  <a:lnTo>
                    <a:pt x="1193" y="624"/>
                  </a:lnTo>
                  <a:lnTo>
                    <a:pt x="1195" y="632"/>
                  </a:lnTo>
                  <a:lnTo>
                    <a:pt x="1197" y="641"/>
                  </a:lnTo>
                  <a:lnTo>
                    <a:pt x="1202" y="659"/>
                  </a:lnTo>
                  <a:lnTo>
                    <a:pt x="1212" y="675"/>
                  </a:lnTo>
                  <a:lnTo>
                    <a:pt x="1224" y="687"/>
                  </a:lnTo>
                  <a:lnTo>
                    <a:pt x="1232" y="701"/>
                  </a:lnTo>
                  <a:lnTo>
                    <a:pt x="1238" y="714"/>
                  </a:lnTo>
                  <a:lnTo>
                    <a:pt x="1244" y="734"/>
                  </a:lnTo>
                  <a:lnTo>
                    <a:pt x="1254" y="754"/>
                  </a:lnTo>
                  <a:lnTo>
                    <a:pt x="1265" y="767"/>
                  </a:lnTo>
                  <a:lnTo>
                    <a:pt x="1277" y="775"/>
                  </a:lnTo>
                  <a:lnTo>
                    <a:pt x="1289" y="779"/>
                  </a:lnTo>
                  <a:lnTo>
                    <a:pt x="1299" y="785"/>
                  </a:lnTo>
                  <a:lnTo>
                    <a:pt x="1313" y="789"/>
                  </a:lnTo>
                  <a:lnTo>
                    <a:pt x="1328" y="785"/>
                  </a:lnTo>
                  <a:lnTo>
                    <a:pt x="1348" y="777"/>
                  </a:lnTo>
                  <a:lnTo>
                    <a:pt x="1374" y="773"/>
                  </a:lnTo>
                  <a:lnTo>
                    <a:pt x="1399" y="767"/>
                  </a:lnTo>
                  <a:lnTo>
                    <a:pt x="1423" y="760"/>
                  </a:lnTo>
                  <a:lnTo>
                    <a:pt x="1447" y="742"/>
                  </a:lnTo>
                  <a:lnTo>
                    <a:pt x="1462" y="722"/>
                  </a:lnTo>
                  <a:lnTo>
                    <a:pt x="1472" y="701"/>
                  </a:lnTo>
                  <a:lnTo>
                    <a:pt x="1480" y="689"/>
                  </a:lnTo>
                  <a:lnTo>
                    <a:pt x="1494" y="675"/>
                  </a:lnTo>
                  <a:lnTo>
                    <a:pt x="1510" y="659"/>
                  </a:lnTo>
                  <a:lnTo>
                    <a:pt x="1527" y="643"/>
                  </a:lnTo>
                  <a:lnTo>
                    <a:pt x="1543" y="628"/>
                  </a:lnTo>
                  <a:lnTo>
                    <a:pt x="1557" y="616"/>
                  </a:lnTo>
                  <a:lnTo>
                    <a:pt x="1572" y="604"/>
                  </a:lnTo>
                  <a:lnTo>
                    <a:pt x="1584" y="594"/>
                  </a:lnTo>
                  <a:lnTo>
                    <a:pt x="1598" y="586"/>
                  </a:lnTo>
                  <a:lnTo>
                    <a:pt x="1614" y="577"/>
                  </a:lnTo>
                  <a:lnTo>
                    <a:pt x="1634" y="567"/>
                  </a:lnTo>
                  <a:lnTo>
                    <a:pt x="1653" y="561"/>
                  </a:lnTo>
                  <a:lnTo>
                    <a:pt x="1667" y="557"/>
                  </a:lnTo>
                  <a:lnTo>
                    <a:pt x="1673" y="557"/>
                  </a:lnTo>
                </a:path>
              </a:pathLst>
            </a:custGeom>
            <a:grpFill/>
            <a:ln w="6350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799"/>
            </a:p>
          </p:txBody>
        </p:sp>
        <p:sp>
          <p:nvSpPr>
            <p:cNvPr id="66" name="Freeform 105"/>
            <p:cNvSpPr/>
            <p:nvPr/>
          </p:nvSpPr>
          <p:spPr bwMode="gray">
            <a:xfrm>
              <a:off x="2264" y="884"/>
              <a:ext cx="1641" cy="1473"/>
            </a:xfrm>
            <a:custGeom>
              <a:avLst/>
              <a:gdLst>
                <a:gd name="T0" fmla="*/ 651 w 3282"/>
                <a:gd name="T1" fmla="*/ 10 h 2947"/>
                <a:gd name="T2" fmla="*/ 669 w 3282"/>
                <a:gd name="T3" fmla="*/ 0 h 2947"/>
                <a:gd name="T4" fmla="*/ 720 w 3282"/>
                <a:gd name="T5" fmla="*/ 75 h 2947"/>
                <a:gd name="T6" fmla="*/ 808 w 3282"/>
                <a:gd name="T7" fmla="*/ 154 h 2947"/>
                <a:gd name="T8" fmla="*/ 761 w 3282"/>
                <a:gd name="T9" fmla="*/ 265 h 2947"/>
                <a:gd name="T10" fmla="*/ 737 w 3282"/>
                <a:gd name="T11" fmla="*/ 326 h 2947"/>
                <a:gd name="T12" fmla="*/ 793 w 3282"/>
                <a:gd name="T13" fmla="*/ 368 h 2947"/>
                <a:gd name="T14" fmla="*/ 785 w 3282"/>
                <a:gd name="T15" fmla="*/ 441 h 2947"/>
                <a:gd name="T16" fmla="*/ 710 w 3282"/>
                <a:gd name="T17" fmla="*/ 486 h 2947"/>
                <a:gd name="T18" fmla="*/ 693 w 3282"/>
                <a:gd name="T19" fmla="*/ 529 h 2947"/>
                <a:gd name="T20" fmla="*/ 634 w 3282"/>
                <a:gd name="T21" fmla="*/ 485 h 2947"/>
                <a:gd name="T22" fmla="*/ 587 w 3282"/>
                <a:gd name="T23" fmla="*/ 518 h 2947"/>
                <a:gd name="T24" fmla="*/ 530 w 3282"/>
                <a:gd name="T25" fmla="*/ 545 h 2947"/>
                <a:gd name="T26" fmla="*/ 470 w 3282"/>
                <a:gd name="T27" fmla="*/ 631 h 2947"/>
                <a:gd name="T28" fmla="*/ 376 w 3282"/>
                <a:gd name="T29" fmla="*/ 713 h 2947"/>
                <a:gd name="T30" fmla="*/ 309 w 3282"/>
                <a:gd name="T31" fmla="*/ 676 h 2947"/>
                <a:gd name="T32" fmla="*/ 235 w 3282"/>
                <a:gd name="T33" fmla="*/ 736 h 2947"/>
                <a:gd name="T34" fmla="*/ 189 w 3282"/>
                <a:gd name="T35" fmla="*/ 655 h 2947"/>
                <a:gd name="T36" fmla="*/ 88 w 3282"/>
                <a:gd name="T37" fmla="*/ 617 h 2947"/>
                <a:gd name="T38" fmla="*/ 9 w 3282"/>
                <a:gd name="T39" fmla="*/ 583 h 2947"/>
                <a:gd name="T40" fmla="*/ 20 w 3282"/>
                <a:gd name="T41" fmla="*/ 515 h 2947"/>
                <a:gd name="T42" fmla="*/ 70 w 3282"/>
                <a:gd name="T43" fmla="*/ 522 h 2947"/>
                <a:gd name="T44" fmla="*/ 103 w 3282"/>
                <a:gd name="T45" fmla="*/ 518 h 2947"/>
                <a:gd name="T46" fmla="*/ 144 w 3282"/>
                <a:gd name="T47" fmla="*/ 526 h 2947"/>
                <a:gd name="T48" fmla="*/ 178 w 3282"/>
                <a:gd name="T49" fmla="*/ 545 h 2947"/>
                <a:gd name="T50" fmla="*/ 223 w 3282"/>
                <a:gd name="T51" fmla="*/ 550 h 2947"/>
                <a:gd name="T52" fmla="*/ 246 w 3282"/>
                <a:gd name="T53" fmla="*/ 558 h 2947"/>
                <a:gd name="T54" fmla="*/ 291 w 3282"/>
                <a:gd name="T55" fmla="*/ 532 h 2947"/>
                <a:gd name="T56" fmla="*/ 341 w 3282"/>
                <a:gd name="T57" fmla="*/ 519 h 2947"/>
                <a:gd name="T58" fmla="*/ 375 w 3282"/>
                <a:gd name="T59" fmla="*/ 517 h 2947"/>
                <a:gd name="T60" fmla="*/ 398 w 3282"/>
                <a:gd name="T61" fmla="*/ 506 h 2947"/>
                <a:gd name="T62" fmla="*/ 420 w 3282"/>
                <a:gd name="T63" fmla="*/ 485 h 2947"/>
                <a:gd name="T64" fmla="*/ 443 w 3282"/>
                <a:gd name="T65" fmla="*/ 466 h 2947"/>
                <a:gd name="T66" fmla="*/ 459 w 3282"/>
                <a:gd name="T67" fmla="*/ 452 h 2947"/>
                <a:gd name="T68" fmla="*/ 443 w 3282"/>
                <a:gd name="T69" fmla="*/ 419 h 2947"/>
                <a:gd name="T70" fmla="*/ 466 w 3282"/>
                <a:gd name="T71" fmla="*/ 396 h 2947"/>
                <a:gd name="T72" fmla="*/ 505 w 3282"/>
                <a:gd name="T73" fmla="*/ 403 h 2947"/>
                <a:gd name="T74" fmla="*/ 530 w 3282"/>
                <a:gd name="T75" fmla="*/ 375 h 2947"/>
                <a:gd name="T76" fmla="*/ 561 w 3282"/>
                <a:gd name="T77" fmla="*/ 369 h 2947"/>
                <a:gd name="T78" fmla="*/ 579 w 3282"/>
                <a:gd name="T79" fmla="*/ 341 h 2947"/>
                <a:gd name="T80" fmla="*/ 607 w 3282"/>
                <a:gd name="T81" fmla="*/ 315 h 2947"/>
                <a:gd name="T82" fmla="*/ 634 w 3282"/>
                <a:gd name="T83" fmla="*/ 298 h 2947"/>
                <a:gd name="T84" fmla="*/ 672 w 3282"/>
                <a:gd name="T85" fmla="*/ 300 h 2947"/>
                <a:gd name="T86" fmla="*/ 671 w 3282"/>
                <a:gd name="T87" fmla="*/ 277 h 2947"/>
                <a:gd name="T88" fmla="*/ 631 w 3282"/>
                <a:gd name="T89" fmla="*/ 249 h 2947"/>
                <a:gd name="T90" fmla="*/ 607 w 3282"/>
                <a:gd name="T91" fmla="*/ 260 h 2947"/>
                <a:gd name="T92" fmla="*/ 576 w 3282"/>
                <a:gd name="T93" fmla="*/ 258 h 2947"/>
                <a:gd name="T94" fmla="*/ 553 w 3282"/>
                <a:gd name="T95" fmla="*/ 268 h 2947"/>
                <a:gd name="T96" fmla="*/ 549 w 3282"/>
                <a:gd name="T97" fmla="*/ 245 h 2947"/>
                <a:gd name="T98" fmla="*/ 560 w 3282"/>
                <a:gd name="T99" fmla="*/ 195 h 2947"/>
                <a:gd name="T100" fmla="*/ 583 w 3282"/>
                <a:gd name="T101" fmla="*/ 179 h 2947"/>
                <a:gd name="T102" fmla="*/ 611 w 3282"/>
                <a:gd name="T103" fmla="*/ 168 h 2947"/>
                <a:gd name="T104" fmla="*/ 635 w 3282"/>
                <a:gd name="T105" fmla="*/ 152 h 2947"/>
                <a:gd name="T106" fmla="*/ 636 w 3282"/>
                <a:gd name="T107" fmla="*/ 124 h 2947"/>
                <a:gd name="T108" fmla="*/ 647 w 3282"/>
                <a:gd name="T109" fmla="*/ 84 h 2947"/>
                <a:gd name="T110" fmla="*/ 659 w 3282"/>
                <a:gd name="T111" fmla="*/ 61 h 2947"/>
                <a:gd name="T112" fmla="*/ 652 w 3282"/>
                <a:gd name="T113" fmla="*/ 37 h 2947"/>
                <a:gd name="T114" fmla="*/ 637 w 3282"/>
                <a:gd name="T115" fmla="*/ 31 h 294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282"/>
                <a:gd name="T175" fmla="*/ 0 h 2947"/>
                <a:gd name="T176" fmla="*/ 3282 w 3282"/>
                <a:gd name="T177" fmla="*/ 2947 h 294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282" h="2947">
                  <a:moveTo>
                    <a:pt x="2552" y="115"/>
                  </a:moveTo>
                  <a:lnTo>
                    <a:pt x="2554" y="111"/>
                  </a:lnTo>
                  <a:lnTo>
                    <a:pt x="2559" y="101"/>
                  </a:lnTo>
                  <a:lnTo>
                    <a:pt x="2569" y="87"/>
                  </a:lnTo>
                  <a:lnTo>
                    <a:pt x="2579" y="73"/>
                  </a:lnTo>
                  <a:lnTo>
                    <a:pt x="2589" y="55"/>
                  </a:lnTo>
                  <a:lnTo>
                    <a:pt x="2601" y="42"/>
                  </a:lnTo>
                  <a:lnTo>
                    <a:pt x="2609" y="28"/>
                  </a:lnTo>
                  <a:lnTo>
                    <a:pt x="2617" y="20"/>
                  </a:lnTo>
                  <a:lnTo>
                    <a:pt x="2628" y="12"/>
                  </a:lnTo>
                  <a:lnTo>
                    <a:pt x="2642" y="6"/>
                  </a:lnTo>
                  <a:lnTo>
                    <a:pt x="2658" y="2"/>
                  </a:lnTo>
                  <a:lnTo>
                    <a:pt x="2670" y="0"/>
                  </a:lnTo>
                  <a:lnTo>
                    <a:pt x="2676" y="0"/>
                  </a:lnTo>
                  <a:lnTo>
                    <a:pt x="2715" y="50"/>
                  </a:lnTo>
                  <a:lnTo>
                    <a:pt x="2670" y="132"/>
                  </a:lnTo>
                  <a:lnTo>
                    <a:pt x="2758" y="183"/>
                  </a:lnTo>
                  <a:lnTo>
                    <a:pt x="2782" y="142"/>
                  </a:lnTo>
                  <a:lnTo>
                    <a:pt x="2849" y="164"/>
                  </a:lnTo>
                  <a:lnTo>
                    <a:pt x="2853" y="231"/>
                  </a:lnTo>
                  <a:lnTo>
                    <a:pt x="2880" y="303"/>
                  </a:lnTo>
                  <a:lnTo>
                    <a:pt x="2983" y="303"/>
                  </a:lnTo>
                  <a:lnTo>
                    <a:pt x="3091" y="268"/>
                  </a:lnTo>
                  <a:lnTo>
                    <a:pt x="3138" y="207"/>
                  </a:lnTo>
                  <a:lnTo>
                    <a:pt x="3250" y="286"/>
                  </a:lnTo>
                  <a:lnTo>
                    <a:pt x="3231" y="386"/>
                  </a:lnTo>
                  <a:lnTo>
                    <a:pt x="3201" y="500"/>
                  </a:lnTo>
                  <a:lnTo>
                    <a:pt x="3231" y="616"/>
                  </a:lnTo>
                  <a:lnTo>
                    <a:pt x="3199" y="632"/>
                  </a:lnTo>
                  <a:lnTo>
                    <a:pt x="3191" y="701"/>
                  </a:lnTo>
                  <a:lnTo>
                    <a:pt x="3140" y="756"/>
                  </a:lnTo>
                  <a:lnTo>
                    <a:pt x="3085" y="866"/>
                  </a:lnTo>
                  <a:lnTo>
                    <a:pt x="3002" y="957"/>
                  </a:lnTo>
                  <a:lnTo>
                    <a:pt x="2987" y="1004"/>
                  </a:lnTo>
                  <a:lnTo>
                    <a:pt x="3042" y="1063"/>
                  </a:lnTo>
                  <a:lnTo>
                    <a:pt x="3083" y="1120"/>
                  </a:lnTo>
                  <a:lnTo>
                    <a:pt x="3071" y="1201"/>
                  </a:lnTo>
                  <a:lnTo>
                    <a:pt x="3079" y="1266"/>
                  </a:lnTo>
                  <a:lnTo>
                    <a:pt x="3030" y="1244"/>
                  </a:lnTo>
                  <a:lnTo>
                    <a:pt x="3014" y="1264"/>
                  </a:lnTo>
                  <a:lnTo>
                    <a:pt x="2971" y="1250"/>
                  </a:lnTo>
                  <a:lnTo>
                    <a:pt x="2947" y="1305"/>
                  </a:lnTo>
                  <a:lnTo>
                    <a:pt x="2989" y="1313"/>
                  </a:lnTo>
                  <a:lnTo>
                    <a:pt x="3030" y="1368"/>
                  </a:lnTo>
                  <a:lnTo>
                    <a:pt x="3024" y="1451"/>
                  </a:lnTo>
                  <a:lnTo>
                    <a:pt x="3059" y="1500"/>
                  </a:lnTo>
                  <a:lnTo>
                    <a:pt x="3061" y="1530"/>
                  </a:lnTo>
                  <a:lnTo>
                    <a:pt x="3091" y="1536"/>
                  </a:lnTo>
                  <a:lnTo>
                    <a:pt x="3170" y="1475"/>
                  </a:lnTo>
                  <a:lnTo>
                    <a:pt x="3209" y="1541"/>
                  </a:lnTo>
                  <a:lnTo>
                    <a:pt x="3244" y="1608"/>
                  </a:lnTo>
                  <a:lnTo>
                    <a:pt x="3282" y="1630"/>
                  </a:lnTo>
                  <a:lnTo>
                    <a:pt x="3282" y="1677"/>
                  </a:lnTo>
                  <a:lnTo>
                    <a:pt x="3239" y="1728"/>
                  </a:lnTo>
                  <a:lnTo>
                    <a:pt x="3189" y="1776"/>
                  </a:lnTo>
                  <a:lnTo>
                    <a:pt x="3138" y="1766"/>
                  </a:lnTo>
                  <a:lnTo>
                    <a:pt x="3134" y="1803"/>
                  </a:lnTo>
                  <a:lnTo>
                    <a:pt x="3101" y="1819"/>
                  </a:lnTo>
                  <a:lnTo>
                    <a:pt x="3032" y="1839"/>
                  </a:lnTo>
                  <a:lnTo>
                    <a:pt x="2981" y="1898"/>
                  </a:lnTo>
                  <a:lnTo>
                    <a:pt x="2928" y="1941"/>
                  </a:lnTo>
                  <a:lnTo>
                    <a:pt x="2884" y="2012"/>
                  </a:lnTo>
                  <a:lnTo>
                    <a:pt x="2839" y="1947"/>
                  </a:lnTo>
                  <a:lnTo>
                    <a:pt x="2798" y="1917"/>
                  </a:lnTo>
                  <a:lnTo>
                    <a:pt x="2768" y="1945"/>
                  </a:lnTo>
                  <a:lnTo>
                    <a:pt x="2788" y="1967"/>
                  </a:lnTo>
                  <a:lnTo>
                    <a:pt x="2788" y="2032"/>
                  </a:lnTo>
                  <a:lnTo>
                    <a:pt x="2811" y="2087"/>
                  </a:lnTo>
                  <a:lnTo>
                    <a:pt x="2778" y="2140"/>
                  </a:lnTo>
                  <a:lnTo>
                    <a:pt x="2770" y="2118"/>
                  </a:lnTo>
                  <a:lnTo>
                    <a:pt x="2703" y="2116"/>
                  </a:lnTo>
                  <a:lnTo>
                    <a:pt x="2656" y="2073"/>
                  </a:lnTo>
                  <a:lnTo>
                    <a:pt x="2640" y="2012"/>
                  </a:lnTo>
                  <a:lnTo>
                    <a:pt x="2607" y="1971"/>
                  </a:lnTo>
                  <a:lnTo>
                    <a:pt x="2581" y="1925"/>
                  </a:lnTo>
                  <a:lnTo>
                    <a:pt x="2556" y="1911"/>
                  </a:lnTo>
                  <a:lnTo>
                    <a:pt x="2536" y="1941"/>
                  </a:lnTo>
                  <a:lnTo>
                    <a:pt x="2506" y="1943"/>
                  </a:lnTo>
                  <a:lnTo>
                    <a:pt x="2469" y="1967"/>
                  </a:lnTo>
                  <a:lnTo>
                    <a:pt x="2479" y="2035"/>
                  </a:lnTo>
                  <a:lnTo>
                    <a:pt x="2441" y="2049"/>
                  </a:lnTo>
                  <a:lnTo>
                    <a:pt x="2414" y="2039"/>
                  </a:lnTo>
                  <a:lnTo>
                    <a:pt x="2386" y="2075"/>
                  </a:lnTo>
                  <a:lnTo>
                    <a:pt x="2347" y="2073"/>
                  </a:lnTo>
                  <a:lnTo>
                    <a:pt x="2296" y="2128"/>
                  </a:lnTo>
                  <a:lnTo>
                    <a:pt x="2248" y="2132"/>
                  </a:lnTo>
                  <a:lnTo>
                    <a:pt x="2231" y="2055"/>
                  </a:lnTo>
                  <a:lnTo>
                    <a:pt x="2183" y="2051"/>
                  </a:lnTo>
                  <a:lnTo>
                    <a:pt x="2158" y="2093"/>
                  </a:lnTo>
                  <a:lnTo>
                    <a:pt x="2152" y="2142"/>
                  </a:lnTo>
                  <a:lnTo>
                    <a:pt x="2120" y="2181"/>
                  </a:lnTo>
                  <a:lnTo>
                    <a:pt x="2132" y="2222"/>
                  </a:lnTo>
                  <a:lnTo>
                    <a:pt x="2117" y="2246"/>
                  </a:lnTo>
                  <a:lnTo>
                    <a:pt x="2185" y="2333"/>
                  </a:lnTo>
                  <a:lnTo>
                    <a:pt x="2075" y="2376"/>
                  </a:lnTo>
                  <a:lnTo>
                    <a:pt x="2014" y="2376"/>
                  </a:lnTo>
                  <a:lnTo>
                    <a:pt x="1928" y="2407"/>
                  </a:lnTo>
                  <a:lnTo>
                    <a:pt x="1880" y="2526"/>
                  </a:lnTo>
                  <a:lnTo>
                    <a:pt x="1802" y="2555"/>
                  </a:lnTo>
                  <a:lnTo>
                    <a:pt x="1766" y="2539"/>
                  </a:lnTo>
                  <a:lnTo>
                    <a:pt x="1731" y="2598"/>
                  </a:lnTo>
                  <a:lnTo>
                    <a:pt x="1674" y="2579"/>
                  </a:lnTo>
                  <a:lnTo>
                    <a:pt x="1621" y="2638"/>
                  </a:lnTo>
                  <a:lnTo>
                    <a:pt x="1601" y="2718"/>
                  </a:lnTo>
                  <a:lnTo>
                    <a:pt x="1502" y="2852"/>
                  </a:lnTo>
                  <a:lnTo>
                    <a:pt x="1459" y="2888"/>
                  </a:lnTo>
                  <a:lnTo>
                    <a:pt x="1430" y="2860"/>
                  </a:lnTo>
                  <a:lnTo>
                    <a:pt x="1339" y="2876"/>
                  </a:lnTo>
                  <a:lnTo>
                    <a:pt x="1298" y="2823"/>
                  </a:lnTo>
                  <a:lnTo>
                    <a:pt x="1239" y="2821"/>
                  </a:lnTo>
                  <a:lnTo>
                    <a:pt x="1195" y="2781"/>
                  </a:lnTo>
                  <a:lnTo>
                    <a:pt x="1233" y="2707"/>
                  </a:lnTo>
                  <a:lnTo>
                    <a:pt x="1248" y="2659"/>
                  </a:lnTo>
                  <a:lnTo>
                    <a:pt x="1215" y="2612"/>
                  </a:lnTo>
                  <a:lnTo>
                    <a:pt x="1150" y="2630"/>
                  </a:lnTo>
                  <a:lnTo>
                    <a:pt x="1115" y="2709"/>
                  </a:lnTo>
                  <a:lnTo>
                    <a:pt x="1101" y="2846"/>
                  </a:lnTo>
                  <a:lnTo>
                    <a:pt x="1052" y="2901"/>
                  </a:lnTo>
                  <a:lnTo>
                    <a:pt x="939" y="2947"/>
                  </a:lnTo>
                  <a:lnTo>
                    <a:pt x="869" y="2941"/>
                  </a:lnTo>
                  <a:lnTo>
                    <a:pt x="810" y="2886"/>
                  </a:lnTo>
                  <a:lnTo>
                    <a:pt x="817" y="2795"/>
                  </a:lnTo>
                  <a:lnTo>
                    <a:pt x="874" y="2764"/>
                  </a:lnTo>
                  <a:lnTo>
                    <a:pt x="874" y="2657"/>
                  </a:lnTo>
                  <a:lnTo>
                    <a:pt x="829" y="2618"/>
                  </a:lnTo>
                  <a:lnTo>
                    <a:pt x="754" y="2620"/>
                  </a:lnTo>
                  <a:lnTo>
                    <a:pt x="658" y="2714"/>
                  </a:lnTo>
                  <a:lnTo>
                    <a:pt x="524" y="2714"/>
                  </a:lnTo>
                  <a:lnTo>
                    <a:pt x="441" y="2671"/>
                  </a:lnTo>
                  <a:lnTo>
                    <a:pt x="445" y="2610"/>
                  </a:lnTo>
                  <a:lnTo>
                    <a:pt x="378" y="2606"/>
                  </a:lnTo>
                  <a:lnTo>
                    <a:pt x="302" y="2539"/>
                  </a:lnTo>
                  <a:lnTo>
                    <a:pt x="351" y="2470"/>
                  </a:lnTo>
                  <a:lnTo>
                    <a:pt x="396" y="2457"/>
                  </a:lnTo>
                  <a:lnTo>
                    <a:pt x="376" y="2390"/>
                  </a:lnTo>
                  <a:lnTo>
                    <a:pt x="296" y="2362"/>
                  </a:lnTo>
                  <a:lnTo>
                    <a:pt x="203" y="2374"/>
                  </a:lnTo>
                  <a:lnTo>
                    <a:pt x="156" y="2429"/>
                  </a:lnTo>
                  <a:lnTo>
                    <a:pt x="111" y="2423"/>
                  </a:lnTo>
                  <a:lnTo>
                    <a:pt x="34" y="2333"/>
                  </a:lnTo>
                  <a:lnTo>
                    <a:pt x="0" y="2236"/>
                  </a:lnTo>
                  <a:lnTo>
                    <a:pt x="18" y="2179"/>
                  </a:lnTo>
                  <a:lnTo>
                    <a:pt x="10" y="2055"/>
                  </a:lnTo>
                  <a:lnTo>
                    <a:pt x="14" y="2057"/>
                  </a:lnTo>
                  <a:lnTo>
                    <a:pt x="30" y="2057"/>
                  </a:lnTo>
                  <a:lnTo>
                    <a:pt x="52" y="2059"/>
                  </a:lnTo>
                  <a:lnTo>
                    <a:pt x="79" y="2063"/>
                  </a:lnTo>
                  <a:lnTo>
                    <a:pt x="109" y="2065"/>
                  </a:lnTo>
                  <a:lnTo>
                    <a:pt x="138" y="2069"/>
                  </a:lnTo>
                  <a:lnTo>
                    <a:pt x="166" y="2073"/>
                  </a:lnTo>
                  <a:lnTo>
                    <a:pt x="189" y="2077"/>
                  </a:lnTo>
                  <a:lnTo>
                    <a:pt x="207" y="2081"/>
                  </a:lnTo>
                  <a:lnTo>
                    <a:pt x="243" y="2089"/>
                  </a:lnTo>
                  <a:lnTo>
                    <a:pt x="278" y="2089"/>
                  </a:lnTo>
                  <a:lnTo>
                    <a:pt x="308" y="2081"/>
                  </a:lnTo>
                  <a:lnTo>
                    <a:pt x="323" y="2075"/>
                  </a:lnTo>
                  <a:lnTo>
                    <a:pt x="337" y="2069"/>
                  </a:lnTo>
                  <a:lnTo>
                    <a:pt x="351" y="2067"/>
                  </a:lnTo>
                  <a:lnTo>
                    <a:pt x="367" y="2065"/>
                  </a:lnTo>
                  <a:lnTo>
                    <a:pt x="386" y="2069"/>
                  </a:lnTo>
                  <a:lnTo>
                    <a:pt x="412" y="2075"/>
                  </a:lnTo>
                  <a:lnTo>
                    <a:pt x="441" y="2079"/>
                  </a:lnTo>
                  <a:lnTo>
                    <a:pt x="473" y="2083"/>
                  </a:lnTo>
                  <a:lnTo>
                    <a:pt x="498" y="2087"/>
                  </a:lnTo>
                  <a:lnTo>
                    <a:pt x="518" y="2087"/>
                  </a:lnTo>
                  <a:lnTo>
                    <a:pt x="542" y="2089"/>
                  </a:lnTo>
                  <a:lnTo>
                    <a:pt x="560" y="2095"/>
                  </a:lnTo>
                  <a:lnTo>
                    <a:pt x="575" y="2104"/>
                  </a:lnTo>
                  <a:lnTo>
                    <a:pt x="589" y="2118"/>
                  </a:lnTo>
                  <a:lnTo>
                    <a:pt x="607" y="2134"/>
                  </a:lnTo>
                  <a:lnTo>
                    <a:pt x="626" y="2148"/>
                  </a:lnTo>
                  <a:lnTo>
                    <a:pt x="646" y="2156"/>
                  </a:lnTo>
                  <a:lnTo>
                    <a:pt x="666" y="2163"/>
                  </a:lnTo>
                  <a:lnTo>
                    <a:pt x="685" y="2173"/>
                  </a:lnTo>
                  <a:lnTo>
                    <a:pt x="709" y="2183"/>
                  </a:lnTo>
                  <a:lnTo>
                    <a:pt x="739" y="2193"/>
                  </a:lnTo>
                  <a:lnTo>
                    <a:pt x="762" y="2197"/>
                  </a:lnTo>
                  <a:lnTo>
                    <a:pt x="792" y="2199"/>
                  </a:lnTo>
                  <a:lnTo>
                    <a:pt x="821" y="2201"/>
                  </a:lnTo>
                  <a:lnTo>
                    <a:pt x="851" y="2201"/>
                  </a:lnTo>
                  <a:lnTo>
                    <a:pt x="874" y="2201"/>
                  </a:lnTo>
                  <a:lnTo>
                    <a:pt x="892" y="2203"/>
                  </a:lnTo>
                  <a:lnTo>
                    <a:pt x="904" y="2207"/>
                  </a:lnTo>
                  <a:lnTo>
                    <a:pt x="914" y="2215"/>
                  </a:lnTo>
                  <a:lnTo>
                    <a:pt x="924" y="2224"/>
                  </a:lnTo>
                  <a:lnTo>
                    <a:pt x="935" y="2232"/>
                  </a:lnTo>
                  <a:lnTo>
                    <a:pt x="947" y="2236"/>
                  </a:lnTo>
                  <a:lnTo>
                    <a:pt x="965" y="2238"/>
                  </a:lnTo>
                  <a:lnTo>
                    <a:pt x="985" y="2234"/>
                  </a:lnTo>
                  <a:lnTo>
                    <a:pt x="1002" y="2224"/>
                  </a:lnTo>
                  <a:lnTo>
                    <a:pt x="1024" y="2207"/>
                  </a:lnTo>
                  <a:lnTo>
                    <a:pt x="1048" y="2187"/>
                  </a:lnTo>
                  <a:lnTo>
                    <a:pt x="1073" y="2171"/>
                  </a:lnTo>
                  <a:lnTo>
                    <a:pt x="1103" y="2157"/>
                  </a:lnTo>
                  <a:lnTo>
                    <a:pt x="1134" y="2144"/>
                  </a:lnTo>
                  <a:lnTo>
                    <a:pt x="1164" y="2130"/>
                  </a:lnTo>
                  <a:lnTo>
                    <a:pt x="1199" y="2114"/>
                  </a:lnTo>
                  <a:lnTo>
                    <a:pt x="1241" y="2098"/>
                  </a:lnTo>
                  <a:lnTo>
                    <a:pt x="1282" y="2087"/>
                  </a:lnTo>
                  <a:lnTo>
                    <a:pt x="1325" y="2079"/>
                  </a:lnTo>
                  <a:lnTo>
                    <a:pt x="1345" y="2077"/>
                  </a:lnTo>
                  <a:lnTo>
                    <a:pt x="1357" y="2077"/>
                  </a:lnTo>
                  <a:lnTo>
                    <a:pt x="1363" y="2079"/>
                  </a:lnTo>
                  <a:lnTo>
                    <a:pt x="1367" y="2079"/>
                  </a:lnTo>
                  <a:lnTo>
                    <a:pt x="1371" y="2081"/>
                  </a:lnTo>
                  <a:lnTo>
                    <a:pt x="1378" y="2081"/>
                  </a:lnTo>
                  <a:lnTo>
                    <a:pt x="1392" y="2081"/>
                  </a:lnTo>
                  <a:lnTo>
                    <a:pt x="1418" y="2079"/>
                  </a:lnTo>
                  <a:lnTo>
                    <a:pt x="1463" y="2075"/>
                  </a:lnTo>
                  <a:lnTo>
                    <a:pt x="1498" y="2071"/>
                  </a:lnTo>
                  <a:lnTo>
                    <a:pt x="1526" y="2065"/>
                  </a:lnTo>
                  <a:lnTo>
                    <a:pt x="1548" y="2059"/>
                  </a:lnTo>
                  <a:lnTo>
                    <a:pt x="1561" y="2053"/>
                  </a:lnTo>
                  <a:lnTo>
                    <a:pt x="1571" y="2045"/>
                  </a:lnTo>
                  <a:lnTo>
                    <a:pt x="1577" y="2035"/>
                  </a:lnTo>
                  <a:lnTo>
                    <a:pt x="1581" y="2030"/>
                  </a:lnTo>
                  <a:lnTo>
                    <a:pt x="1589" y="2024"/>
                  </a:lnTo>
                  <a:lnTo>
                    <a:pt x="1603" y="2018"/>
                  </a:lnTo>
                  <a:lnTo>
                    <a:pt x="1622" y="2014"/>
                  </a:lnTo>
                  <a:lnTo>
                    <a:pt x="1640" y="2006"/>
                  </a:lnTo>
                  <a:lnTo>
                    <a:pt x="1656" y="1994"/>
                  </a:lnTo>
                  <a:lnTo>
                    <a:pt x="1668" y="1974"/>
                  </a:lnTo>
                  <a:lnTo>
                    <a:pt x="1674" y="1957"/>
                  </a:lnTo>
                  <a:lnTo>
                    <a:pt x="1680" y="1941"/>
                  </a:lnTo>
                  <a:lnTo>
                    <a:pt x="1685" y="1927"/>
                  </a:lnTo>
                  <a:lnTo>
                    <a:pt x="1697" y="1913"/>
                  </a:lnTo>
                  <a:lnTo>
                    <a:pt x="1715" y="1900"/>
                  </a:lnTo>
                  <a:lnTo>
                    <a:pt x="1737" y="1888"/>
                  </a:lnTo>
                  <a:lnTo>
                    <a:pt x="1752" y="1878"/>
                  </a:lnTo>
                  <a:lnTo>
                    <a:pt x="1764" y="1872"/>
                  </a:lnTo>
                  <a:lnTo>
                    <a:pt x="1772" y="1866"/>
                  </a:lnTo>
                  <a:lnTo>
                    <a:pt x="1780" y="1860"/>
                  </a:lnTo>
                  <a:lnTo>
                    <a:pt x="1790" y="1854"/>
                  </a:lnTo>
                  <a:lnTo>
                    <a:pt x="1804" y="1848"/>
                  </a:lnTo>
                  <a:lnTo>
                    <a:pt x="1817" y="1841"/>
                  </a:lnTo>
                  <a:lnTo>
                    <a:pt x="1831" y="1831"/>
                  </a:lnTo>
                  <a:lnTo>
                    <a:pt x="1837" y="1821"/>
                  </a:lnTo>
                  <a:lnTo>
                    <a:pt x="1837" y="1811"/>
                  </a:lnTo>
                  <a:lnTo>
                    <a:pt x="1825" y="1795"/>
                  </a:lnTo>
                  <a:lnTo>
                    <a:pt x="1809" y="1780"/>
                  </a:lnTo>
                  <a:lnTo>
                    <a:pt x="1794" y="1762"/>
                  </a:lnTo>
                  <a:lnTo>
                    <a:pt x="1780" y="1744"/>
                  </a:lnTo>
                  <a:lnTo>
                    <a:pt x="1772" y="1726"/>
                  </a:lnTo>
                  <a:lnTo>
                    <a:pt x="1772" y="1707"/>
                  </a:lnTo>
                  <a:lnTo>
                    <a:pt x="1772" y="1679"/>
                  </a:lnTo>
                  <a:lnTo>
                    <a:pt x="1776" y="1652"/>
                  </a:lnTo>
                  <a:lnTo>
                    <a:pt x="1782" y="1628"/>
                  </a:lnTo>
                  <a:lnTo>
                    <a:pt x="1790" y="1608"/>
                  </a:lnTo>
                  <a:lnTo>
                    <a:pt x="1806" y="1593"/>
                  </a:lnTo>
                  <a:lnTo>
                    <a:pt x="1823" y="1585"/>
                  </a:lnTo>
                  <a:lnTo>
                    <a:pt x="1843" y="1581"/>
                  </a:lnTo>
                  <a:lnTo>
                    <a:pt x="1863" y="1585"/>
                  </a:lnTo>
                  <a:lnTo>
                    <a:pt x="1884" y="1597"/>
                  </a:lnTo>
                  <a:lnTo>
                    <a:pt x="1910" y="1606"/>
                  </a:lnTo>
                  <a:lnTo>
                    <a:pt x="1937" y="1614"/>
                  </a:lnTo>
                  <a:lnTo>
                    <a:pt x="1963" y="1616"/>
                  </a:lnTo>
                  <a:lnTo>
                    <a:pt x="1985" y="1614"/>
                  </a:lnTo>
                  <a:lnTo>
                    <a:pt x="2002" y="1614"/>
                  </a:lnTo>
                  <a:lnTo>
                    <a:pt x="2020" y="1612"/>
                  </a:lnTo>
                  <a:lnTo>
                    <a:pt x="2034" y="1608"/>
                  </a:lnTo>
                  <a:lnTo>
                    <a:pt x="2046" y="1597"/>
                  </a:lnTo>
                  <a:lnTo>
                    <a:pt x="2058" y="1581"/>
                  </a:lnTo>
                  <a:lnTo>
                    <a:pt x="2071" y="1561"/>
                  </a:lnTo>
                  <a:lnTo>
                    <a:pt x="2085" y="1538"/>
                  </a:lnTo>
                  <a:lnTo>
                    <a:pt x="2101" y="1518"/>
                  </a:lnTo>
                  <a:lnTo>
                    <a:pt x="2117" y="1502"/>
                  </a:lnTo>
                  <a:lnTo>
                    <a:pt x="2130" y="1494"/>
                  </a:lnTo>
                  <a:lnTo>
                    <a:pt x="2146" y="1490"/>
                  </a:lnTo>
                  <a:lnTo>
                    <a:pt x="2166" y="1488"/>
                  </a:lnTo>
                  <a:lnTo>
                    <a:pt x="2189" y="1486"/>
                  </a:lnTo>
                  <a:lnTo>
                    <a:pt x="2213" y="1484"/>
                  </a:lnTo>
                  <a:lnTo>
                    <a:pt x="2231" y="1482"/>
                  </a:lnTo>
                  <a:lnTo>
                    <a:pt x="2243" y="1477"/>
                  </a:lnTo>
                  <a:lnTo>
                    <a:pt x="2254" y="1469"/>
                  </a:lnTo>
                  <a:lnTo>
                    <a:pt x="2268" y="1455"/>
                  </a:lnTo>
                  <a:lnTo>
                    <a:pt x="2284" y="1437"/>
                  </a:lnTo>
                  <a:lnTo>
                    <a:pt x="2298" y="1421"/>
                  </a:lnTo>
                  <a:lnTo>
                    <a:pt x="2308" y="1408"/>
                  </a:lnTo>
                  <a:lnTo>
                    <a:pt x="2311" y="1388"/>
                  </a:lnTo>
                  <a:lnTo>
                    <a:pt x="2315" y="1364"/>
                  </a:lnTo>
                  <a:lnTo>
                    <a:pt x="2321" y="1343"/>
                  </a:lnTo>
                  <a:lnTo>
                    <a:pt x="2331" y="1323"/>
                  </a:lnTo>
                  <a:lnTo>
                    <a:pt x="2351" y="1303"/>
                  </a:lnTo>
                  <a:lnTo>
                    <a:pt x="2374" y="1286"/>
                  </a:lnTo>
                  <a:lnTo>
                    <a:pt x="2402" y="1276"/>
                  </a:lnTo>
                  <a:lnTo>
                    <a:pt x="2416" y="1270"/>
                  </a:lnTo>
                  <a:lnTo>
                    <a:pt x="2426" y="1262"/>
                  </a:lnTo>
                  <a:lnTo>
                    <a:pt x="2433" y="1250"/>
                  </a:lnTo>
                  <a:lnTo>
                    <a:pt x="2443" y="1240"/>
                  </a:lnTo>
                  <a:lnTo>
                    <a:pt x="2455" y="1232"/>
                  </a:lnTo>
                  <a:lnTo>
                    <a:pt x="2469" y="1227"/>
                  </a:lnTo>
                  <a:lnTo>
                    <a:pt x="2487" y="1217"/>
                  </a:lnTo>
                  <a:lnTo>
                    <a:pt x="2510" y="1205"/>
                  </a:lnTo>
                  <a:lnTo>
                    <a:pt x="2534" y="1195"/>
                  </a:lnTo>
                  <a:lnTo>
                    <a:pt x="2559" y="1189"/>
                  </a:lnTo>
                  <a:lnTo>
                    <a:pt x="2583" y="1187"/>
                  </a:lnTo>
                  <a:lnTo>
                    <a:pt x="2607" y="1189"/>
                  </a:lnTo>
                  <a:lnTo>
                    <a:pt x="2628" y="1195"/>
                  </a:lnTo>
                  <a:lnTo>
                    <a:pt x="2652" y="1199"/>
                  </a:lnTo>
                  <a:lnTo>
                    <a:pt x="2670" y="1203"/>
                  </a:lnTo>
                  <a:lnTo>
                    <a:pt x="2685" y="1203"/>
                  </a:lnTo>
                  <a:lnTo>
                    <a:pt x="2697" y="1197"/>
                  </a:lnTo>
                  <a:lnTo>
                    <a:pt x="2707" y="1183"/>
                  </a:lnTo>
                  <a:lnTo>
                    <a:pt x="2713" y="1171"/>
                  </a:lnTo>
                  <a:lnTo>
                    <a:pt x="2713" y="1158"/>
                  </a:lnTo>
                  <a:lnTo>
                    <a:pt x="2707" y="1140"/>
                  </a:lnTo>
                  <a:lnTo>
                    <a:pt x="2695" y="1126"/>
                  </a:lnTo>
                  <a:lnTo>
                    <a:pt x="2682" y="1108"/>
                  </a:lnTo>
                  <a:lnTo>
                    <a:pt x="2662" y="1089"/>
                  </a:lnTo>
                  <a:lnTo>
                    <a:pt x="2644" y="1071"/>
                  </a:lnTo>
                  <a:lnTo>
                    <a:pt x="2626" y="1055"/>
                  </a:lnTo>
                  <a:lnTo>
                    <a:pt x="2611" y="1042"/>
                  </a:lnTo>
                  <a:lnTo>
                    <a:pt x="2575" y="1016"/>
                  </a:lnTo>
                  <a:lnTo>
                    <a:pt x="2538" y="1004"/>
                  </a:lnTo>
                  <a:lnTo>
                    <a:pt x="2524" y="998"/>
                  </a:lnTo>
                  <a:lnTo>
                    <a:pt x="2510" y="990"/>
                  </a:lnTo>
                  <a:lnTo>
                    <a:pt x="2498" y="986"/>
                  </a:lnTo>
                  <a:lnTo>
                    <a:pt x="2485" y="984"/>
                  </a:lnTo>
                  <a:lnTo>
                    <a:pt x="2469" y="990"/>
                  </a:lnTo>
                  <a:lnTo>
                    <a:pt x="2453" y="1006"/>
                  </a:lnTo>
                  <a:lnTo>
                    <a:pt x="2439" y="1024"/>
                  </a:lnTo>
                  <a:lnTo>
                    <a:pt x="2426" y="1040"/>
                  </a:lnTo>
                  <a:lnTo>
                    <a:pt x="2408" y="1051"/>
                  </a:lnTo>
                  <a:lnTo>
                    <a:pt x="2394" y="1053"/>
                  </a:lnTo>
                  <a:lnTo>
                    <a:pt x="2376" y="1049"/>
                  </a:lnTo>
                  <a:lnTo>
                    <a:pt x="2357" y="1044"/>
                  </a:lnTo>
                  <a:lnTo>
                    <a:pt x="2337" y="1036"/>
                  </a:lnTo>
                  <a:lnTo>
                    <a:pt x="2317" y="1032"/>
                  </a:lnTo>
                  <a:lnTo>
                    <a:pt x="2304" y="1034"/>
                  </a:lnTo>
                  <a:lnTo>
                    <a:pt x="2292" y="1042"/>
                  </a:lnTo>
                  <a:lnTo>
                    <a:pt x="2282" y="1053"/>
                  </a:lnTo>
                  <a:lnTo>
                    <a:pt x="2272" y="1067"/>
                  </a:lnTo>
                  <a:lnTo>
                    <a:pt x="2260" y="1079"/>
                  </a:lnTo>
                  <a:lnTo>
                    <a:pt x="2248" y="1087"/>
                  </a:lnTo>
                  <a:lnTo>
                    <a:pt x="2235" y="1087"/>
                  </a:lnTo>
                  <a:lnTo>
                    <a:pt x="2211" y="1075"/>
                  </a:lnTo>
                  <a:lnTo>
                    <a:pt x="2189" y="1061"/>
                  </a:lnTo>
                  <a:lnTo>
                    <a:pt x="2174" y="1044"/>
                  </a:lnTo>
                  <a:lnTo>
                    <a:pt x="2168" y="1024"/>
                  </a:lnTo>
                  <a:lnTo>
                    <a:pt x="2170" y="1010"/>
                  </a:lnTo>
                  <a:lnTo>
                    <a:pt x="2178" y="1002"/>
                  </a:lnTo>
                  <a:lnTo>
                    <a:pt x="2185" y="992"/>
                  </a:lnTo>
                  <a:lnTo>
                    <a:pt x="2193" y="982"/>
                  </a:lnTo>
                  <a:lnTo>
                    <a:pt x="2197" y="965"/>
                  </a:lnTo>
                  <a:lnTo>
                    <a:pt x="2199" y="935"/>
                  </a:lnTo>
                  <a:lnTo>
                    <a:pt x="2201" y="902"/>
                  </a:lnTo>
                  <a:lnTo>
                    <a:pt x="2207" y="868"/>
                  </a:lnTo>
                  <a:lnTo>
                    <a:pt x="2217" y="839"/>
                  </a:lnTo>
                  <a:lnTo>
                    <a:pt x="2229" y="811"/>
                  </a:lnTo>
                  <a:lnTo>
                    <a:pt x="2239" y="782"/>
                  </a:lnTo>
                  <a:lnTo>
                    <a:pt x="2248" y="754"/>
                  </a:lnTo>
                  <a:lnTo>
                    <a:pt x="2254" y="735"/>
                  </a:lnTo>
                  <a:lnTo>
                    <a:pt x="2262" y="721"/>
                  </a:lnTo>
                  <a:lnTo>
                    <a:pt x="2276" y="713"/>
                  </a:lnTo>
                  <a:lnTo>
                    <a:pt x="2296" y="711"/>
                  </a:lnTo>
                  <a:lnTo>
                    <a:pt x="2317" y="713"/>
                  </a:lnTo>
                  <a:lnTo>
                    <a:pt x="2331" y="719"/>
                  </a:lnTo>
                  <a:lnTo>
                    <a:pt x="2349" y="725"/>
                  </a:lnTo>
                  <a:lnTo>
                    <a:pt x="2365" y="733"/>
                  </a:lnTo>
                  <a:lnTo>
                    <a:pt x="2380" y="736"/>
                  </a:lnTo>
                  <a:lnTo>
                    <a:pt x="2394" y="736"/>
                  </a:lnTo>
                  <a:lnTo>
                    <a:pt x="2406" y="729"/>
                  </a:lnTo>
                  <a:lnTo>
                    <a:pt x="2424" y="703"/>
                  </a:lnTo>
                  <a:lnTo>
                    <a:pt x="2443" y="675"/>
                  </a:lnTo>
                  <a:lnTo>
                    <a:pt x="2463" y="650"/>
                  </a:lnTo>
                  <a:lnTo>
                    <a:pt x="2477" y="640"/>
                  </a:lnTo>
                  <a:lnTo>
                    <a:pt x="2493" y="636"/>
                  </a:lnTo>
                  <a:lnTo>
                    <a:pt x="2506" y="634"/>
                  </a:lnTo>
                  <a:lnTo>
                    <a:pt x="2522" y="630"/>
                  </a:lnTo>
                  <a:lnTo>
                    <a:pt x="2534" y="622"/>
                  </a:lnTo>
                  <a:lnTo>
                    <a:pt x="2540" y="611"/>
                  </a:lnTo>
                  <a:lnTo>
                    <a:pt x="2542" y="595"/>
                  </a:lnTo>
                  <a:lnTo>
                    <a:pt x="2538" y="577"/>
                  </a:lnTo>
                  <a:lnTo>
                    <a:pt x="2534" y="561"/>
                  </a:lnTo>
                  <a:lnTo>
                    <a:pt x="2530" y="548"/>
                  </a:lnTo>
                  <a:lnTo>
                    <a:pt x="2532" y="534"/>
                  </a:lnTo>
                  <a:lnTo>
                    <a:pt x="2536" y="518"/>
                  </a:lnTo>
                  <a:lnTo>
                    <a:pt x="2542" y="498"/>
                  </a:lnTo>
                  <a:lnTo>
                    <a:pt x="2550" y="477"/>
                  </a:lnTo>
                  <a:lnTo>
                    <a:pt x="2556" y="459"/>
                  </a:lnTo>
                  <a:lnTo>
                    <a:pt x="2561" y="443"/>
                  </a:lnTo>
                  <a:lnTo>
                    <a:pt x="2567" y="416"/>
                  </a:lnTo>
                  <a:lnTo>
                    <a:pt x="2571" y="386"/>
                  </a:lnTo>
                  <a:lnTo>
                    <a:pt x="2579" y="355"/>
                  </a:lnTo>
                  <a:lnTo>
                    <a:pt x="2585" y="337"/>
                  </a:lnTo>
                  <a:lnTo>
                    <a:pt x="2589" y="327"/>
                  </a:lnTo>
                  <a:lnTo>
                    <a:pt x="2595" y="317"/>
                  </a:lnTo>
                  <a:lnTo>
                    <a:pt x="2603" y="305"/>
                  </a:lnTo>
                  <a:lnTo>
                    <a:pt x="2615" y="294"/>
                  </a:lnTo>
                  <a:lnTo>
                    <a:pt x="2626" y="276"/>
                  </a:lnTo>
                  <a:lnTo>
                    <a:pt x="2632" y="260"/>
                  </a:lnTo>
                  <a:lnTo>
                    <a:pt x="2634" y="246"/>
                  </a:lnTo>
                  <a:lnTo>
                    <a:pt x="2634" y="231"/>
                  </a:lnTo>
                  <a:lnTo>
                    <a:pt x="2632" y="209"/>
                  </a:lnTo>
                  <a:lnTo>
                    <a:pt x="2632" y="185"/>
                  </a:lnTo>
                  <a:lnTo>
                    <a:pt x="2628" y="164"/>
                  </a:lnTo>
                  <a:lnTo>
                    <a:pt x="2622" y="150"/>
                  </a:lnTo>
                  <a:lnTo>
                    <a:pt x="2615" y="146"/>
                  </a:lnTo>
                  <a:lnTo>
                    <a:pt x="2605" y="148"/>
                  </a:lnTo>
                  <a:lnTo>
                    <a:pt x="2593" y="152"/>
                  </a:lnTo>
                  <a:lnTo>
                    <a:pt x="2581" y="156"/>
                  </a:lnTo>
                  <a:lnTo>
                    <a:pt x="2567" y="158"/>
                  </a:lnTo>
                  <a:lnTo>
                    <a:pt x="2556" y="156"/>
                  </a:lnTo>
                  <a:lnTo>
                    <a:pt x="2548" y="148"/>
                  </a:lnTo>
                  <a:lnTo>
                    <a:pt x="2546" y="136"/>
                  </a:lnTo>
                  <a:lnTo>
                    <a:pt x="2548" y="124"/>
                  </a:lnTo>
                  <a:lnTo>
                    <a:pt x="2550" y="116"/>
                  </a:lnTo>
                  <a:lnTo>
                    <a:pt x="2552" y="115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799"/>
            </a:p>
          </p:txBody>
        </p:sp>
        <p:sp>
          <p:nvSpPr>
            <p:cNvPr id="67" name="Freeform 106"/>
            <p:cNvSpPr/>
            <p:nvPr/>
          </p:nvSpPr>
          <p:spPr bwMode="gray">
            <a:xfrm>
              <a:off x="2264" y="884"/>
              <a:ext cx="1641" cy="1473"/>
            </a:xfrm>
            <a:custGeom>
              <a:avLst/>
              <a:gdLst>
                <a:gd name="T0" fmla="*/ 651 w 3282"/>
                <a:gd name="T1" fmla="*/ 10 h 2947"/>
                <a:gd name="T2" fmla="*/ 669 w 3282"/>
                <a:gd name="T3" fmla="*/ 0 h 2947"/>
                <a:gd name="T4" fmla="*/ 720 w 3282"/>
                <a:gd name="T5" fmla="*/ 75 h 2947"/>
                <a:gd name="T6" fmla="*/ 808 w 3282"/>
                <a:gd name="T7" fmla="*/ 154 h 2947"/>
                <a:gd name="T8" fmla="*/ 761 w 3282"/>
                <a:gd name="T9" fmla="*/ 265 h 2947"/>
                <a:gd name="T10" fmla="*/ 737 w 3282"/>
                <a:gd name="T11" fmla="*/ 326 h 2947"/>
                <a:gd name="T12" fmla="*/ 793 w 3282"/>
                <a:gd name="T13" fmla="*/ 368 h 2947"/>
                <a:gd name="T14" fmla="*/ 785 w 3282"/>
                <a:gd name="T15" fmla="*/ 441 h 2947"/>
                <a:gd name="T16" fmla="*/ 710 w 3282"/>
                <a:gd name="T17" fmla="*/ 486 h 2947"/>
                <a:gd name="T18" fmla="*/ 693 w 3282"/>
                <a:gd name="T19" fmla="*/ 529 h 2947"/>
                <a:gd name="T20" fmla="*/ 634 w 3282"/>
                <a:gd name="T21" fmla="*/ 485 h 2947"/>
                <a:gd name="T22" fmla="*/ 587 w 3282"/>
                <a:gd name="T23" fmla="*/ 518 h 2947"/>
                <a:gd name="T24" fmla="*/ 530 w 3282"/>
                <a:gd name="T25" fmla="*/ 545 h 2947"/>
                <a:gd name="T26" fmla="*/ 470 w 3282"/>
                <a:gd name="T27" fmla="*/ 631 h 2947"/>
                <a:gd name="T28" fmla="*/ 376 w 3282"/>
                <a:gd name="T29" fmla="*/ 713 h 2947"/>
                <a:gd name="T30" fmla="*/ 309 w 3282"/>
                <a:gd name="T31" fmla="*/ 676 h 2947"/>
                <a:gd name="T32" fmla="*/ 235 w 3282"/>
                <a:gd name="T33" fmla="*/ 736 h 2947"/>
                <a:gd name="T34" fmla="*/ 189 w 3282"/>
                <a:gd name="T35" fmla="*/ 655 h 2947"/>
                <a:gd name="T36" fmla="*/ 88 w 3282"/>
                <a:gd name="T37" fmla="*/ 617 h 2947"/>
                <a:gd name="T38" fmla="*/ 9 w 3282"/>
                <a:gd name="T39" fmla="*/ 583 h 2947"/>
                <a:gd name="T40" fmla="*/ 20 w 3282"/>
                <a:gd name="T41" fmla="*/ 515 h 2947"/>
                <a:gd name="T42" fmla="*/ 70 w 3282"/>
                <a:gd name="T43" fmla="*/ 522 h 2947"/>
                <a:gd name="T44" fmla="*/ 103 w 3282"/>
                <a:gd name="T45" fmla="*/ 518 h 2947"/>
                <a:gd name="T46" fmla="*/ 144 w 3282"/>
                <a:gd name="T47" fmla="*/ 526 h 2947"/>
                <a:gd name="T48" fmla="*/ 178 w 3282"/>
                <a:gd name="T49" fmla="*/ 545 h 2947"/>
                <a:gd name="T50" fmla="*/ 223 w 3282"/>
                <a:gd name="T51" fmla="*/ 550 h 2947"/>
                <a:gd name="T52" fmla="*/ 246 w 3282"/>
                <a:gd name="T53" fmla="*/ 558 h 2947"/>
                <a:gd name="T54" fmla="*/ 291 w 3282"/>
                <a:gd name="T55" fmla="*/ 532 h 2947"/>
                <a:gd name="T56" fmla="*/ 341 w 3282"/>
                <a:gd name="T57" fmla="*/ 519 h 2947"/>
                <a:gd name="T58" fmla="*/ 375 w 3282"/>
                <a:gd name="T59" fmla="*/ 517 h 2947"/>
                <a:gd name="T60" fmla="*/ 398 w 3282"/>
                <a:gd name="T61" fmla="*/ 506 h 2947"/>
                <a:gd name="T62" fmla="*/ 420 w 3282"/>
                <a:gd name="T63" fmla="*/ 485 h 2947"/>
                <a:gd name="T64" fmla="*/ 443 w 3282"/>
                <a:gd name="T65" fmla="*/ 466 h 2947"/>
                <a:gd name="T66" fmla="*/ 459 w 3282"/>
                <a:gd name="T67" fmla="*/ 452 h 2947"/>
                <a:gd name="T68" fmla="*/ 443 w 3282"/>
                <a:gd name="T69" fmla="*/ 419 h 2947"/>
                <a:gd name="T70" fmla="*/ 466 w 3282"/>
                <a:gd name="T71" fmla="*/ 396 h 2947"/>
                <a:gd name="T72" fmla="*/ 505 w 3282"/>
                <a:gd name="T73" fmla="*/ 403 h 2947"/>
                <a:gd name="T74" fmla="*/ 530 w 3282"/>
                <a:gd name="T75" fmla="*/ 375 h 2947"/>
                <a:gd name="T76" fmla="*/ 561 w 3282"/>
                <a:gd name="T77" fmla="*/ 369 h 2947"/>
                <a:gd name="T78" fmla="*/ 579 w 3282"/>
                <a:gd name="T79" fmla="*/ 341 h 2947"/>
                <a:gd name="T80" fmla="*/ 607 w 3282"/>
                <a:gd name="T81" fmla="*/ 315 h 2947"/>
                <a:gd name="T82" fmla="*/ 634 w 3282"/>
                <a:gd name="T83" fmla="*/ 298 h 2947"/>
                <a:gd name="T84" fmla="*/ 672 w 3282"/>
                <a:gd name="T85" fmla="*/ 300 h 2947"/>
                <a:gd name="T86" fmla="*/ 671 w 3282"/>
                <a:gd name="T87" fmla="*/ 277 h 2947"/>
                <a:gd name="T88" fmla="*/ 631 w 3282"/>
                <a:gd name="T89" fmla="*/ 249 h 2947"/>
                <a:gd name="T90" fmla="*/ 607 w 3282"/>
                <a:gd name="T91" fmla="*/ 260 h 2947"/>
                <a:gd name="T92" fmla="*/ 576 w 3282"/>
                <a:gd name="T93" fmla="*/ 258 h 2947"/>
                <a:gd name="T94" fmla="*/ 553 w 3282"/>
                <a:gd name="T95" fmla="*/ 268 h 2947"/>
                <a:gd name="T96" fmla="*/ 549 w 3282"/>
                <a:gd name="T97" fmla="*/ 245 h 2947"/>
                <a:gd name="T98" fmla="*/ 560 w 3282"/>
                <a:gd name="T99" fmla="*/ 195 h 2947"/>
                <a:gd name="T100" fmla="*/ 583 w 3282"/>
                <a:gd name="T101" fmla="*/ 179 h 2947"/>
                <a:gd name="T102" fmla="*/ 611 w 3282"/>
                <a:gd name="T103" fmla="*/ 168 h 2947"/>
                <a:gd name="T104" fmla="*/ 635 w 3282"/>
                <a:gd name="T105" fmla="*/ 152 h 2947"/>
                <a:gd name="T106" fmla="*/ 636 w 3282"/>
                <a:gd name="T107" fmla="*/ 124 h 2947"/>
                <a:gd name="T108" fmla="*/ 647 w 3282"/>
                <a:gd name="T109" fmla="*/ 84 h 2947"/>
                <a:gd name="T110" fmla="*/ 659 w 3282"/>
                <a:gd name="T111" fmla="*/ 61 h 2947"/>
                <a:gd name="T112" fmla="*/ 652 w 3282"/>
                <a:gd name="T113" fmla="*/ 37 h 2947"/>
                <a:gd name="T114" fmla="*/ 637 w 3282"/>
                <a:gd name="T115" fmla="*/ 31 h 294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282"/>
                <a:gd name="T175" fmla="*/ 0 h 2947"/>
                <a:gd name="T176" fmla="*/ 3282 w 3282"/>
                <a:gd name="T177" fmla="*/ 2947 h 294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282" h="2947">
                  <a:moveTo>
                    <a:pt x="2552" y="115"/>
                  </a:moveTo>
                  <a:lnTo>
                    <a:pt x="2554" y="111"/>
                  </a:lnTo>
                  <a:lnTo>
                    <a:pt x="2559" y="101"/>
                  </a:lnTo>
                  <a:lnTo>
                    <a:pt x="2569" y="87"/>
                  </a:lnTo>
                  <a:lnTo>
                    <a:pt x="2579" y="73"/>
                  </a:lnTo>
                  <a:lnTo>
                    <a:pt x="2589" y="55"/>
                  </a:lnTo>
                  <a:lnTo>
                    <a:pt x="2601" y="42"/>
                  </a:lnTo>
                  <a:lnTo>
                    <a:pt x="2609" y="28"/>
                  </a:lnTo>
                  <a:lnTo>
                    <a:pt x="2617" y="20"/>
                  </a:lnTo>
                  <a:lnTo>
                    <a:pt x="2628" y="12"/>
                  </a:lnTo>
                  <a:lnTo>
                    <a:pt x="2642" y="6"/>
                  </a:lnTo>
                  <a:lnTo>
                    <a:pt x="2658" y="2"/>
                  </a:lnTo>
                  <a:lnTo>
                    <a:pt x="2670" y="0"/>
                  </a:lnTo>
                  <a:lnTo>
                    <a:pt x="2676" y="0"/>
                  </a:lnTo>
                  <a:lnTo>
                    <a:pt x="2715" y="50"/>
                  </a:lnTo>
                  <a:lnTo>
                    <a:pt x="2670" y="132"/>
                  </a:lnTo>
                  <a:lnTo>
                    <a:pt x="2758" y="183"/>
                  </a:lnTo>
                  <a:lnTo>
                    <a:pt x="2782" y="142"/>
                  </a:lnTo>
                  <a:lnTo>
                    <a:pt x="2849" y="164"/>
                  </a:lnTo>
                  <a:lnTo>
                    <a:pt x="2853" y="231"/>
                  </a:lnTo>
                  <a:lnTo>
                    <a:pt x="2880" y="303"/>
                  </a:lnTo>
                  <a:lnTo>
                    <a:pt x="2983" y="303"/>
                  </a:lnTo>
                  <a:lnTo>
                    <a:pt x="3091" y="268"/>
                  </a:lnTo>
                  <a:lnTo>
                    <a:pt x="3138" y="207"/>
                  </a:lnTo>
                  <a:lnTo>
                    <a:pt x="3250" y="286"/>
                  </a:lnTo>
                  <a:lnTo>
                    <a:pt x="3231" y="386"/>
                  </a:lnTo>
                  <a:lnTo>
                    <a:pt x="3201" y="500"/>
                  </a:lnTo>
                  <a:lnTo>
                    <a:pt x="3231" y="616"/>
                  </a:lnTo>
                  <a:lnTo>
                    <a:pt x="3199" y="632"/>
                  </a:lnTo>
                  <a:lnTo>
                    <a:pt x="3191" y="701"/>
                  </a:lnTo>
                  <a:lnTo>
                    <a:pt x="3140" y="756"/>
                  </a:lnTo>
                  <a:lnTo>
                    <a:pt x="3085" y="866"/>
                  </a:lnTo>
                  <a:lnTo>
                    <a:pt x="3002" y="957"/>
                  </a:lnTo>
                  <a:lnTo>
                    <a:pt x="2987" y="1004"/>
                  </a:lnTo>
                  <a:lnTo>
                    <a:pt x="3042" y="1063"/>
                  </a:lnTo>
                  <a:lnTo>
                    <a:pt x="3083" y="1120"/>
                  </a:lnTo>
                  <a:lnTo>
                    <a:pt x="3071" y="1201"/>
                  </a:lnTo>
                  <a:lnTo>
                    <a:pt x="3079" y="1266"/>
                  </a:lnTo>
                  <a:lnTo>
                    <a:pt x="3030" y="1244"/>
                  </a:lnTo>
                  <a:lnTo>
                    <a:pt x="3014" y="1264"/>
                  </a:lnTo>
                  <a:lnTo>
                    <a:pt x="2971" y="1250"/>
                  </a:lnTo>
                  <a:lnTo>
                    <a:pt x="2947" y="1305"/>
                  </a:lnTo>
                  <a:lnTo>
                    <a:pt x="2989" y="1313"/>
                  </a:lnTo>
                  <a:lnTo>
                    <a:pt x="3030" y="1368"/>
                  </a:lnTo>
                  <a:lnTo>
                    <a:pt x="3024" y="1451"/>
                  </a:lnTo>
                  <a:lnTo>
                    <a:pt x="3059" y="1500"/>
                  </a:lnTo>
                  <a:lnTo>
                    <a:pt x="3061" y="1530"/>
                  </a:lnTo>
                  <a:lnTo>
                    <a:pt x="3091" y="1536"/>
                  </a:lnTo>
                  <a:lnTo>
                    <a:pt x="3170" y="1475"/>
                  </a:lnTo>
                  <a:lnTo>
                    <a:pt x="3209" y="1541"/>
                  </a:lnTo>
                  <a:lnTo>
                    <a:pt x="3244" y="1608"/>
                  </a:lnTo>
                  <a:lnTo>
                    <a:pt x="3282" y="1630"/>
                  </a:lnTo>
                  <a:lnTo>
                    <a:pt x="3282" y="1677"/>
                  </a:lnTo>
                  <a:lnTo>
                    <a:pt x="3239" y="1728"/>
                  </a:lnTo>
                  <a:lnTo>
                    <a:pt x="3189" y="1776"/>
                  </a:lnTo>
                  <a:lnTo>
                    <a:pt x="3138" y="1766"/>
                  </a:lnTo>
                  <a:lnTo>
                    <a:pt x="3134" y="1803"/>
                  </a:lnTo>
                  <a:lnTo>
                    <a:pt x="3101" y="1819"/>
                  </a:lnTo>
                  <a:lnTo>
                    <a:pt x="3032" y="1839"/>
                  </a:lnTo>
                  <a:lnTo>
                    <a:pt x="2981" y="1898"/>
                  </a:lnTo>
                  <a:lnTo>
                    <a:pt x="2928" y="1941"/>
                  </a:lnTo>
                  <a:lnTo>
                    <a:pt x="2884" y="2012"/>
                  </a:lnTo>
                  <a:lnTo>
                    <a:pt x="2839" y="1947"/>
                  </a:lnTo>
                  <a:lnTo>
                    <a:pt x="2798" y="1917"/>
                  </a:lnTo>
                  <a:lnTo>
                    <a:pt x="2768" y="1945"/>
                  </a:lnTo>
                  <a:lnTo>
                    <a:pt x="2788" y="1967"/>
                  </a:lnTo>
                  <a:lnTo>
                    <a:pt x="2788" y="2032"/>
                  </a:lnTo>
                  <a:lnTo>
                    <a:pt x="2811" y="2087"/>
                  </a:lnTo>
                  <a:lnTo>
                    <a:pt x="2778" y="2140"/>
                  </a:lnTo>
                  <a:lnTo>
                    <a:pt x="2770" y="2118"/>
                  </a:lnTo>
                  <a:lnTo>
                    <a:pt x="2703" y="2116"/>
                  </a:lnTo>
                  <a:lnTo>
                    <a:pt x="2656" y="2073"/>
                  </a:lnTo>
                  <a:lnTo>
                    <a:pt x="2640" y="2012"/>
                  </a:lnTo>
                  <a:lnTo>
                    <a:pt x="2607" y="1971"/>
                  </a:lnTo>
                  <a:lnTo>
                    <a:pt x="2581" y="1925"/>
                  </a:lnTo>
                  <a:lnTo>
                    <a:pt x="2556" y="1911"/>
                  </a:lnTo>
                  <a:lnTo>
                    <a:pt x="2536" y="1941"/>
                  </a:lnTo>
                  <a:lnTo>
                    <a:pt x="2506" y="1943"/>
                  </a:lnTo>
                  <a:lnTo>
                    <a:pt x="2469" y="1967"/>
                  </a:lnTo>
                  <a:lnTo>
                    <a:pt x="2479" y="2035"/>
                  </a:lnTo>
                  <a:lnTo>
                    <a:pt x="2441" y="2049"/>
                  </a:lnTo>
                  <a:lnTo>
                    <a:pt x="2414" y="2039"/>
                  </a:lnTo>
                  <a:lnTo>
                    <a:pt x="2386" y="2075"/>
                  </a:lnTo>
                  <a:lnTo>
                    <a:pt x="2347" y="2073"/>
                  </a:lnTo>
                  <a:lnTo>
                    <a:pt x="2296" y="2128"/>
                  </a:lnTo>
                  <a:lnTo>
                    <a:pt x="2248" y="2132"/>
                  </a:lnTo>
                  <a:lnTo>
                    <a:pt x="2231" y="2055"/>
                  </a:lnTo>
                  <a:lnTo>
                    <a:pt x="2183" y="2051"/>
                  </a:lnTo>
                  <a:lnTo>
                    <a:pt x="2158" y="2093"/>
                  </a:lnTo>
                  <a:lnTo>
                    <a:pt x="2152" y="2142"/>
                  </a:lnTo>
                  <a:lnTo>
                    <a:pt x="2120" y="2181"/>
                  </a:lnTo>
                  <a:lnTo>
                    <a:pt x="2132" y="2222"/>
                  </a:lnTo>
                  <a:lnTo>
                    <a:pt x="2117" y="2246"/>
                  </a:lnTo>
                  <a:lnTo>
                    <a:pt x="2185" y="2333"/>
                  </a:lnTo>
                  <a:lnTo>
                    <a:pt x="2075" y="2376"/>
                  </a:lnTo>
                  <a:lnTo>
                    <a:pt x="2014" y="2376"/>
                  </a:lnTo>
                  <a:lnTo>
                    <a:pt x="1928" y="2407"/>
                  </a:lnTo>
                  <a:lnTo>
                    <a:pt x="1880" y="2526"/>
                  </a:lnTo>
                  <a:lnTo>
                    <a:pt x="1802" y="2555"/>
                  </a:lnTo>
                  <a:lnTo>
                    <a:pt x="1766" y="2539"/>
                  </a:lnTo>
                  <a:lnTo>
                    <a:pt x="1731" y="2598"/>
                  </a:lnTo>
                  <a:lnTo>
                    <a:pt x="1674" y="2579"/>
                  </a:lnTo>
                  <a:lnTo>
                    <a:pt x="1621" y="2638"/>
                  </a:lnTo>
                  <a:lnTo>
                    <a:pt x="1601" y="2718"/>
                  </a:lnTo>
                  <a:lnTo>
                    <a:pt x="1502" y="2852"/>
                  </a:lnTo>
                  <a:lnTo>
                    <a:pt x="1459" y="2888"/>
                  </a:lnTo>
                  <a:lnTo>
                    <a:pt x="1430" y="2860"/>
                  </a:lnTo>
                  <a:lnTo>
                    <a:pt x="1339" y="2876"/>
                  </a:lnTo>
                  <a:lnTo>
                    <a:pt x="1298" y="2823"/>
                  </a:lnTo>
                  <a:lnTo>
                    <a:pt x="1239" y="2821"/>
                  </a:lnTo>
                  <a:lnTo>
                    <a:pt x="1195" y="2781"/>
                  </a:lnTo>
                  <a:lnTo>
                    <a:pt x="1233" y="2707"/>
                  </a:lnTo>
                  <a:lnTo>
                    <a:pt x="1248" y="2659"/>
                  </a:lnTo>
                  <a:lnTo>
                    <a:pt x="1215" y="2612"/>
                  </a:lnTo>
                  <a:lnTo>
                    <a:pt x="1150" y="2630"/>
                  </a:lnTo>
                  <a:lnTo>
                    <a:pt x="1115" y="2709"/>
                  </a:lnTo>
                  <a:lnTo>
                    <a:pt x="1101" y="2846"/>
                  </a:lnTo>
                  <a:lnTo>
                    <a:pt x="1052" y="2901"/>
                  </a:lnTo>
                  <a:lnTo>
                    <a:pt x="939" y="2947"/>
                  </a:lnTo>
                  <a:lnTo>
                    <a:pt x="869" y="2941"/>
                  </a:lnTo>
                  <a:lnTo>
                    <a:pt x="810" y="2886"/>
                  </a:lnTo>
                  <a:lnTo>
                    <a:pt x="817" y="2795"/>
                  </a:lnTo>
                  <a:lnTo>
                    <a:pt x="874" y="2764"/>
                  </a:lnTo>
                  <a:lnTo>
                    <a:pt x="874" y="2657"/>
                  </a:lnTo>
                  <a:lnTo>
                    <a:pt x="829" y="2618"/>
                  </a:lnTo>
                  <a:lnTo>
                    <a:pt x="754" y="2620"/>
                  </a:lnTo>
                  <a:lnTo>
                    <a:pt x="658" y="2714"/>
                  </a:lnTo>
                  <a:lnTo>
                    <a:pt x="524" y="2714"/>
                  </a:lnTo>
                  <a:lnTo>
                    <a:pt x="441" y="2671"/>
                  </a:lnTo>
                  <a:lnTo>
                    <a:pt x="445" y="2610"/>
                  </a:lnTo>
                  <a:lnTo>
                    <a:pt x="378" y="2606"/>
                  </a:lnTo>
                  <a:lnTo>
                    <a:pt x="302" y="2539"/>
                  </a:lnTo>
                  <a:lnTo>
                    <a:pt x="351" y="2470"/>
                  </a:lnTo>
                  <a:lnTo>
                    <a:pt x="396" y="2457"/>
                  </a:lnTo>
                  <a:lnTo>
                    <a:pt x="376" y="2390"/>
                  </a:lnTo>
                  <a:lnTo>
                    <a:pt x="296" y="2362"/>
                  </a:lnTo>
                  <a:lnTo>
                    <a:pt x="203" y="2374"/>
                  </a:lnTo>
                  <a:lnTo>
                    <a:pt x="156" y="2429"/>
                  </a:lnTo>
                  <a:lnTo>
                    <a:pt x="111" y="2423"/>
                  </a:lnTo>
                  <a:lnTo>
                    <a:pt x="34" y="2333"/>
                  </a:lnTo>
                  <a:lnTo>
                    <a:pt x="0" y="2236"/>
                  </a:lnTo>
                  <a:lnTo>
                    <a:pt x="18" y="2179"/>
                  </a:lnTo>
                  <a:lnTo>
                    <a:pt x="10" y="2055"/>
                  </a:lnTo>
                  <a:lnTo>
                    <a:pt x="14" y="2057"/>
                  </a:lnTo>
                  <a:lnTo>
                    <a:pt x="30" y="2057"/>
                  </a:lnTo>
                  <a:lnTo>
                    <a:pt x="52" y="2059"/>
                  </a:lnTo>
                  <a:lnTo>
                    <a:pt x="79" y="2063"/>
                  </a:lnTo>
                  <a:lnTo>
                    <a:pt x="109" y="2065"/>
                  </a:lnTo>
                  <a:lnTo>
                    <a:pt x="138" y="2069"/>
                  </a:lnTo>
                  <a:lnTo>
                    <a:pt x="166" y="2073"/>
                  </a:lnTo>
                  <a:lnTo>
                    <a:pt x="189" y="2077"/>
                  </a:lnTo>
                  <a:lnTo>
                    <a:pt x="207" y="2081"/>
                  </a:lnTo>
                  <a:lnTo>
                    <a:pt x="243" y="2089"/>
                  </a:lnTo>
                  <a:lnTo>
                    <a:pt x="278" y="2089"/>
                  </a:lnTo>
                  <a:lnTo>
                    <a:pt x="308" y="2081"/>
                  </a:lnTo>
                  <a:lnTo>
                    <a:pt x="323" y="2075"/>
                  </a:lnTo>
                  <a:lnTo>
                    <a:pt x="337" y="2069"/>
                  </a:lnTo>
                  <a:lnTo>
                    <a:pt x="351" y="2067"/>
                  </a:lnTo>
                  <a:lnTo>
                    <a:pt x="367" y="2065"/>
                  </a:lnTo>
                  <a:lnTo>
                    <a:pt x="386" y="2069"/>
                  </a:lnTo>
                  <a:lnTo>
                    <a:pt x="412" y="2075"/>
                  </a:lnTo>
                  <a:lnTo>
                    <a:pt x="441" y="2079"/>
                  </a:lnTo>
                  <a:lnTo>
                    <a:pt x="473" y="2083"/>
                  </a:lnTo>
                  <a:lnTo>
                    <a:pt x="498" y="2087"/>
                  </a:lnTo>
                  <a:lnTo>
                    <a:pt x="518" y="2087"/>
                  </a:lnTo>
                  <a:lnTo>
                    <a:pt x="542" y="2089"/>
                  </a:lnTo>
                  <a:lnTo>
                    <a:pt x="560" y="2095"/>
                  </a:lnTo>
                  <a:lnTo>
                    <a:pt x="575" y="2104"/>
                  </a:lnTo>
                  <a:lnTo>
                    <a:pt x="589" y="2118"/>
                  </a:lnTo>
                  <a:lnTo>
                    <a:pt x="607" y="2134"/>
                  </a:lnTo>
                  <a:lnTo>
                    <a:pt x="626" y="2148"/>
                  </a:lnTo>
                  <a:lnTo>
                    <a:pt x="646" y="2156"/>
                  </a:lnTo>
                  <a:lnTo>
                    <a:pt x="666" y="2163"/>
                  </a:lnTo>
                  <a:lnTo>
                    <a:pt x="685" y="2173"/>
                  </a:lnTo>
                  <a:lnTo>
                    <a:pt x="709" y="2183"/>
                  </a:lnTo>
                  <a:lnTo>
                    <a:pt x="739" y="2193"/>
                  </a:lnTo>
                  <a:lnTo>
                    <a:pt x="762" y="2197"/>
                  </a:lnTo>
                  <a:lnTo>
                    <a:pt x="792" y="2199"/>
                  </a:lnTo>
                  <a:lnTo>
                    <a:pt x="821" y="2201"/>
                  </a:lnTo>
                  <a:lnTo>
                    <a:pt x="851" y="2201"/>
                  </a:lnTo>
                  <a:lnTo>
                    <a:pt x="874" y="2201"/>
                  </a:lnTo>
                  <a:lnTo>
                    <a:pt x="892" y="2203"/>
                  </a:lnTo>
                  <a:lnTo>
                    <a:pt x="904" y="2207"/>
                  </a:lnTo>
                  <a:lnTo>
                    <a:pt x="914" y="2215"/>
                  </a:lnTo>
                  <a:lnTo>
                    <a:pt x="924" y="2224"/>
                  </a:lnTo>
                  <a:lnTo>
                    <a:pt x="935" y="2232"/>
                  </a:lnTo>
                  <a:lnTo>
                    <a:pt x="947" y="2236"/>
                  </a:lnTo>
                  <a:lnTo>
                    <a:pt x="965" y="2238"/>
                  </a:lnTo>
                  <a:lnTo>
                    <a:pt x="985" y="2234"/>
                  </a:lnTo>
                  <a:lnTo>
                    <a:pt x="1002" y="2224"/>
                  </a:lnTo>
                  <a:lnTo>
                    <a:pt x="1024" y="2207"/>
                  </a:lnTo>
                  <a:lnTo>
                    <a:pt x="1048" y="2187"/>
                  </a:lnTo>
                  <a:lnTo>
                    <a:pt x="1073" y="2171"/>
                  </a:lnTo>
                  <a:lnTo>
                    <a:pt x="1103" y="2157"/>
                  </a:lnTo>
                  <a:lnTo>
                    <a:pt x="1134" y="2144"/>
                  </a:lnTo>
                  <a:lnTo>
                    <a:pt x="1164" y="2130"/>
                  </a:lnTo>
                  <a:lnTo>
                    <a:pt x="1199" y="2114"/>
                  </a:lnTo>
                  <a:lnTo>
                    <a:pt x="1241" y="2098"/>
                  </a:lnTo>
                  <a:lnTo>
                    <a:pt x="1282" y="2087"/>
                  </a:lnTo>
                  <a:lnTo>
                    <a:pt x="1325" y="2079"/>
                  </a:lnTo>
                  <a:lnTo>
                    <a:pt x="1345" y="2077"/>
                  </a:lnTo>
                  <a:lnTo>
                    <a:pt x="1357" y="2077"/>
                  </a:lnTo>
                  <a:lnTo>
                    <a:pt x="1363" y="2079"/>
                  </a:lnTo>
                  <a:lnTo>
                    <a:pt x="1367" y="2079"/>
                  </a:lnTo>
                  <a:lnTo>
                    <a:pt x="1371" y="2081"/>
                  </a:lnTo>
                  <a:lnTo>
                    <a:pt x="1378" y="2081"/>
                  </a:lnTo>
                  <a:lnTo>
                    <a:pt x="1392" y="2081"/>
                  </a:lnTo>
                  <a:lnTo>
                    <a:pt x="1418" y="2079"/>
                  </a:lnTo>
                  <a:lnTo>
                    <a:pt x="1463" y="2075"/>
                  </a:lnTo>
                  <a:lnTo>
                    <a:pt x="1498" y="2071"/>
                  </a:lnTo>
                  <a:lnTo>
                    <a:pt x="1526" y="2065"/>
                  </a:lnTo>
                  <a:lnTo>
                    <a:pt x="1548" y="2059"/>
                  </a:lnTo>
                  <a:lnTo>
                    <a:pt x="1561" y="2053"/>
                  </a:lnTo>
                  <a:lnTo>
                    <a:pt x="1571" y="2045"/>
                  </a:lnTo>
                  <a:lnTo>
                    <a:pt x="1577" y="2035"/>
                  </a:lnTo>
                  <a:lnTo>
                    <a:pt x="1581" y="2030"/>
                  </a:lnTo>
                  <a:lnTo>
                    <a:pt x="1589" y="2024"/>
                  </a:lnTo>
                  <a:lnTo>
                    <a:pt x="1603" y="2018"/>
                  </a:lnTo>
                  <a:lnTo>
                    <a:pt x="1622" y="2014"/>
                  </a:lnTo>
                  <a:lnTo>
                    <a:pt x="1640" y="2006"/>
                  </a:lnTo>
                  <a:lnTo>
                    <a:pt x="1656" y="1994"/>
                  </a:lnTo>
                  <a:lnTo>
                    <a:pt x="1668" y="1974"/>
                  </a:lnTo>
                  <a:lnTo>
                    <a:pt x="1674" y="1957"/>
                  </a:lnTo>
                  <a:lnTo>
                    <a:pt x="1680" y="1941"/>
                  </a:lnTo>
                  <a:lnTo>
                    <a:pt x="1685" y="1927"/>
                  </a:lnTo>
                  <a:lnTo>
                    <a:pt x="1697" y="1913"/>
                  </a:lnTo>
                  <a:lnTo>
                    <a:pt x="1715" y="1900"/>
                  </a:lnTo>
                  <a:lnTo>
                    <a:pt x="1737" y="1888"/>
                  </a:lnTo>
                  <a:lnTo>
                    <a:pt x="1752" y="1878"/>
                  </a:lnTo>
                  <a:lnTo>
                    <a:pt x="1764" y="1872"/>
                  </a:lnTo>
                  <a:lnTo>
                    <a:pt x="1772" y="1866"/>
                  </a:lnTo>
                  <a:lnTo>
                    <a:pt x="1780" y="1860"/>
                  </a:lnTo>
                  <a:lnTo>
                    <a:pt x="1790" y="1854"/>
                  </a:lnTo>
                  <a:lnTo>
                    <a:pt x="1804" y="1848"/>
                  </a:lnTo>
                  <a:lnTo>
                    <a:pt x="1817" y="1841"/>
                  </a:lnTo>
                  <a:lnTo>
                    <a:pt x="1831" y="1831"/>
                  </a:lnTo>
                  <a:lnTo>
                    <a:pt x="1837" y="1821"/>
                  </a:lnTo>
                  <a:lnTo>
                    <a:pt x="1837" y="1811"/>
                  </a:lnTo>
                  <a:lnTo>
                    <a:pt x="1825" y="1795"/>
                  </a:lnTo>
                  <a:lnTo>
                    <a:pt x="1809" y="1780"/>
                  </a:lnTo>
                  <a:lnTo>
                    <a:pt x="1794" y="1762"/>
                  </a:lnTo>
                  <a:lnTo>
                    <a:pt x="1780" y="1744"/>
                  </a:lnTo>
                  <a:lnTo>
                    <a:pt x="1772" y="1726"/>
                  </a:lnTo>
                  <a:lnTo>
                    <a:pt x="1772" y="1707"/>
                  </a:lnTo>
                  <a:lnTo>
                    <a:pt x="1772" y="1679"/>
                  </a:lnTo>
                  <a:lnTo>
                    <a:pt x="1776" y="1652"/>
                  </a:lnTo>
                  <a:lnTo>
                    <a:pt x="1782" y="1628"/>
                  </a:lnTo>
                  <a:lnTo>
                    <a:pt x="1790" y="1608"/>
                  </a:lnTo>
                  <a:lnTo>
                    <a:pt x="1806" y="1593"/>
                  </a:lnTo>
                  <a:lnTo>
                    <a:pt x="1823" y="1585"/>
                  </a:lnTo>
                  <a:lnTo>
                    <a:pt x="1843" y="1581"/>
                  </a:lnTo>
                  <a:lnTo>
                    <a:pt x="1863" y="1585"/>
                  </a:lnTo>
                  <a:lnTo>
                    <a:pt x="1884" y="1597"/>
                  </a:lnTo>
                  <a:lnTo>
                    <a:pt x="1910" y="1606"/>
                  </a:lnTo>
                  <a:lnTo>
                    <a:pt x="1937" y="1614"/>
                  </a:lnTo>
                  <a:lnTo>
                    <a:pt x="1963" y="1616"/>
                  </a:lnTo>
                  <a:lnTo>
                    <a:pt x="1985" y="1614"/>
                  </a:lnTo>
                  <a:lnTo>
                    <a:pt x="2002" y="1614"/>
                  </a:lnTo>
                  <a:lnTo>
                    <a:pt x="2020" y="1612"/>
                  </a:lnTo>
                  <a:lnTo>
                    <a:pt x="2034" y="1608"/>
                  </a:lnTo>
                  <a:lnTo>
                    <a:pt x="2046" y="1597"/>
                  </a:lnTo>
                  <a:lnTo>
                    <a:pt x="2058" y="1581"/>
                  </a:lnTo>
                  <a:lnTo>
                    <a:pt x="2071" y="1561"/>
                  </a:lnTo>
                  <a:lnTo>
                    <a:pt x="2085" y="1538"/>
                  </a:lnTo>
                  <a:lnTo>
                    <a:pt x="2101" y="1518"/>
                  </a:lnTo>
                  <a:lnTo>
                    <a:pt x="2117" y="1502"/>
                  </a:lnTo>
                  <a:lnTo>
                    <a:pt x="2130" y="1494"/>
                  </a:lnTo>
                  <a:lnTo>
                    <a:pt x="2146" y="1490"/>
                  </a:lnTo>
                  <a:lnTo>
                    <a:pt x="2166" y="1488"/>
                  </a:lnTo>
                  <a:lnTo>
                    <a:pt x="2189" y="1486"/>
                  </a:lnTo>
                  <a:lnTo>
                    <a:pt x="2213" y="1484"/>
                  </a:lnTo>
                  <a:lnTo>
                    <a:pt x="2231" y="1482"/>
                  </a:lnTo>
                  <a:lnTo>
                    <a:pt x="2243" y="1477"/>
                  </a:lnTo>
                  <a:lnTo>
                    <a:pt x="2254" y="1469"/>
                  </a:lnTo>
                  <a:lnTo>
                    <a:pt x="2268" y="1455"/>
                  </a:lnTo>
                  <a:lnTo>
                    <a:pt x="2284" y="1437"/>
                  </a:lnTo>
                  <a:lnTo>
                    <a:pt x="2298" y="1421"/>
                  </a:lnTo>
                  <a:lnTo>
                    <a:pt x="2308" y="1408"/>
                  </a:lnTo>
                  <a:lnTo>
                    <a:pt x="2311" y="1388"/>
                  </a:lnTo>
                  <a:lnTo>
                    <a:pt x="2315" y="1364"/>
                  </a:lnTo>
                  <a:lnTo>
                    <a:pt x="2321" y="1343"/>
                  </a:lnTo>
                  <a:lnTo>
                    <a:pt x="2331" y="1323"/>
                  </a:lnTo>
                  <a:lnTo>
                    <a:pt x="2351" y="1303"/>
                  </a:lnTo>
                  <a:lnTo>
                    <a:pt x="2374" y="1286"/>
                  </a:lnTo>
                  <a:lnTo>
                    <a:pt x="2402" y="1276"/>
                  </a:lnTo>
                  <a:lnTo>
                    <a:pt x="2416" y="1270"/>
                  </a:lnTo>
                  <a:lnTo>
                    <a:pt x="2426" y="1262"/>
                  </a:lnTo>
                  <a:lnTo>
                    <a:pt x="2433" y="1250"/>
                  </a:lnTo>
                  <a:lnTo>
                    <a:pt x="2443" y="1240"/>
                  </a:lnTo>
                  <a:lnTo>
                    <a:pt x="2455" y="1232"/>
                  </a:lnTo>
                  <a:lnTo>
                    <a:pt x="2469" y="1227"/>
                  </a:lnTo>
                  <a:lnTo>
                    <a:pt x="2487" y="1217"/>
                  </a:lnTo>
                  <a:lnTo>
                    <a:pt x="2510" y="1205"/>
                  </a:lnTo>
                  <a:lnTo>
                    <a:pt x="2534" y="1195"/>
                  </a:lnTo>
                  <a:lnTo>
                    <a:pt x="2559" y="1189"/>
                  </a:lnTo>
                  <a:lnTo>
                    <a:pt x="2583" y="1187"/>
                  </a:lnTo>
                  <a:lnTo>
                    <a:pt x="2607" y="1189"/>
                  </a:lnTo>
                  <a:lnTo>
                    <a:pt x="2628" y="1195"/>
                  </a:lnTo>
                  <a:lnTo>
                    <a:pt x="2652" y="1199"/>
                  </a:lnTo>
                  <a:lnTo>
                    <a:pt x="2670" y="1203"/>
                  </a:lnTo>
                  <a:lnTo>
                    <a:pt x="2685" y="1203"/>
                  </a:lnTo>
                  <a:lnTo>
                    <a:pt x="2697" y="1197"/>
                  </a:lnTo>
                  <a:lnTo>
                    <a:pt x="2707" y="1183"/>
                  </a:lnTo>
                  <a:lnTo>
                    <a:pt x="2713" y="1171"/>
                  </a:lnTo>
                  <a:lnTo>
                    <a:pt x="2713" y="1158"/>
                  </a:lnTo>
                  <a:lnTo>
                    <a:pt x="2707" y="1140"/>
                  </a:lnTo>
                  <a:lnTo>
                    <a:pt x="2695" y="1126"/>
                  </a:lnTo>
                  <a:lnTo>
                    <a:pt x="2682" y="1108"/>
                  </a:lnTo>
                  <a:lnTo>
                    <a:pt x="2662" y="1089"/>
                  </a:lnTo>
                  <a:lnTo>
                    <a:pt x="2644" y="1071"/>
                  </a:lnTo>
                  <a:lnTo>
                    <a:pt x="2626" y="1055"/>
                  </a:lnTo>
                  <a:lnTo>
                    <a:pt x="2611" y="1042"/>
                  </a:lnTo>
                  <a:lnTo>
                    <a:pt x="2575" y="1016"/>
                  </a:lnTo>
                  <a:lnTo>
                    <a:pt x="2538" y="1004"/>
                  </a:lnTo>
                  <a:lnTo>
                    <a:pt x="2524" y="998"/>
                  </a:lnTo>
                  <a:lnTo>
                    <a:pt x="2510" y="990"/>
                  </a:lnTo>
                  <a:lnTo>
                    <a:pt x="2498" y="986"/>
                  </a:lnTo>
                  <a:lnTo>
                    <a:pt x="2485" y="984"/>
                  </a:lnTo>
                  <a:lnTo>
                    <a:pt x="2469" y="990"/>
                  </a:lnTo>
                  <a:lnTo>
                    <a:pt x="2453" y="1006"/>
                  </a:lnTo>
                  <a:lnTo>
                    <a:pt x="2439" y="1024"/>
                  </a:lnTo>
                  <a:lnTo>
                    <a:pt x="2426" y="1040"/>
                  </a:lnTo>
                  <a:lnTo>
                    <a:pt x="2408" y="1051"/>
                  </a:lnTo>
                  <a:lnTo>
                    <a:pt x="2394" y="1053"/>
                  </a:lnTo>
                  <a:lnTo>
                    <a:pt x="2376" y="1049"/>
                  </a:lnTo>
                  <a:lnTo>
                    <a:pt x="2357" y="1044"/>
                  </a:lnTo>
                  <a:lnTo>
                    <a:pt x="2337" y="1036"/>
                  </a:lnTo>
                  <a:lnTo>
                    <a:pt x="2317" y="1032"/>
                  </a:lnTo>
                  <a:lnTo>
                    <a:pt x="2304" y="1034"/>
                  </a:lnTo>
                  <a:lnTo>
                    <a:pt x="2292" y="1042"/>
                  </a:lnTo>
                  <a:lnTo>
                    <a:pt x="2282" y="1053"/>
                  </a:lnTo>
                  <a:lnTo>
                    <a:pt x="2272" y="1067"/>
                  </a:lnTo>
                  <a:lnTo>
                    <a:pt x="2260" y="1079"/>
                  </a:lnTo>
                  <a:lnTo>
                    <a:pt x="2248" y="1087"/>
                  </a:lnTo>
                  <a:lnTo>
                    <a:pt x="2235" y="1087"/>
                  </a:lnTo>
                  <a:lnTo>
                    <a:pt x="2211" y="1075"/>
                  </a:lnTo>
                  <a:lnTo>
                    <a:pt x="2189" y="1061"/>
                  </a:lnTo>
                  <a:lnTo>
                    <a:pt x="2174" y="1044"/>
                  </a:lnTo>
                  <a:lnTo>
                    <a:pt x="2168" y="1024"/>
                  </a:lnTo>
                  <a:lnTo>
                    <a:pt x="2170" y="1010"/>
                  </a:lnTo>
                  <a:lnTo>
                    <a:pt x="2178" y="1002"/>
                  </a:lnTo>
                  <a:lnTo>
                    <a:pt x="2185" y="992"/>
                  </a:lnTo>
                  <a:lnTo>
                    <a:pt x="2193" y="982"/>
                  </a:lnTo>
                  <a:lnTo>
                    <a:pt x="2197" y="965"/>
                  </a:lnTo>
                  <a:lnTo>
                    <a:pt x="2199" y="935"/>
                  </a:lnTo>
                  <a:lnTo>
                    <a:pt x="2201" y="902"/>
                  </a:lnTo>
                  <a:lnTo>
                    <a:pt x="2207" y="868"/>
                  </a:lnTo>
                  <a:lnTo>
                    <a:pt x="2217" y="839"/>
                  </a:lnTo>
                  <a:lnTo>
                    <a:pt x="2229" y="811"/>
                  </a:lnTo>
                  <a:lnTo>
                    <a:pt x="2239" y="782"/>
                  </a:lnTo>
                  <a:lnTo>
                    <a:pt x="2248" y="754"/>
                  </a:lnTo>
                  <a:lnTo>
                    <a:pt x="2254" y="735"/>
                  </a:lnTo>
                  <a:lnTo>
                    <a:pt x="2262" y="721"/>
                  </a:lnTo>
                  <a:lnTo>
                    <a:pt x="2276" y="713"/>
                  </a:lnTo>
                  <a:lnTo>
                    <a:pt x="2296" y="711"/>
                  </a:lnTo>
                  <a:lnTo>
                    <a:pt x="2317" y="713"/>
                  </a:lnTo>
                  <a:lnTo>
                    <a:pt x="2331" y="719"/>
                  </a:lnTo>
                  <a:lnTo>
                    <a:pt x="2349" y="725"/>
                  </a:lnTo>
                  <a:lnTo>
                    <a:pt x="2365" y="733"/>
                  </a:lnTo>
                  <a:lnTo>
                    <a:pt x="2380" y="736"/>
                  </a:lnTo>
                  <a:lnTo>
                    <a:pt x="2394" y="736"/>
                  </a:lnTo>
                  <a:lnTo>
                    <a:pt x="2406" y="729"/>
                  </a:lnTo>
                  <a:lnTo>
                    <a:pt x="2424" y="703"/>
                  </a:lnTo>
                  <a:lnTo>
                    <a:pt x="2443" y="675"/>
                  </a:lnTo>
                  <a:lnTo>
                    <a:pt x="2463" y="650"/>
                  </a:lnTo>
                  <a:lnTo>
                    <a:pt x="2477" y="640"/>
                  </a:lnTo>
                  <a:lnTo>
                    <a:pt x="2493" y="636"/>
                  </a:lnTo>
                  <a:lnTo>
                    <a:pt x="2506" y="634"/>
                  </a:lnTo>
                  <a:lnTo>
                    <a:pt x="2522" y="630"/>
                  </a:lnTo>
                  <a:lnTo>
                    <a:pt x="2534" y="622"/>
                  </a:lnTo>
                  <a:lnTo>
                    <a:pt x="2540" y="611"/>
                  </a:lnTo>
                  <a:lnTo>
                    <a:pt x="2542" y="595"/>
                  </a:lnTo>
                  <a:lnTo>
                    <a:pt x="2538" y="577"/>
                  </a:lnTo>
                  <a:lnTo>
                    <a:pt x="2534" y="561"/>
                  </a:lnTo>
                  <a:lnTo>
                    <a:pt x="2530" y="548"/>
                  </a:lnTo>
                  <a:lnTo>
                    <a:pt x="2532" y="534"/>
                  </a:lnTo>
                  <a:lnTo>
                    <a:pt x="2536" y="518"/>
                  </a:lnTo>
                  <a:lnTo>
                    <a:pt x="2542" y="498"/>
                  </a:lnTo>
                  <a:lnTo>
                    <a:pt x="2550" y="477"/>
                  </a:lnTo>
                  <a:lnTo>
                    <a:pt x="2556" y="459"/>
                  </a:lnTo>
                  <a:lnTo>
                    <a:pt x="2561" y="443"/>
                  </a:lnTo>
                  <a:lnTo>
                    <a:pt x="2567" y="416"/>
                  </a:lnTo>
                  <a:lnTo>
                    <a:pt x="2571" y="386"/>
                  </a:lnTo>
                  <a:lnTo>
                    <a:pt x="2579" y="355"/>
                  </a:lnTo>
                  <a:lnTo>
                    <a:pt x="2585" y="337"/>
                  </a:lnTo>
                  <a:lnTo>
                    <a:pt x="2589" y="327"/>
                  </a:lnTo>
                  <a:lnTo>
                    <a:pt x="2595" y="317"/>
                  </a:lnTo>
                  <a:lnTo>
                    <a:pt x="2603" y="305"/>
                  </a:lnTo>
                  <a:lnTo>
                    <a:pt x="2615" y="294"/>
                  </a:lnTo>
                  <a:lnTo>
                    <a:pt x="2626" y="276"/>
                  </a:lnTo>
                  <a:lnTo>
                    <a:pt x="2632" y="260"/>
                  </a:lnTo>
                  <a:lnTo>
                    <a:pt x="2634" y="246"/>
                  </a:lnTo>
                  <a:lnTo>
                    <a:pt x="2634" y="231"/>
                  </a:lnTo>
                  <a:lnTo>
                    <a:pt x="2632" y="209"/>
                  </a:lnTo>
                  <a:lnTo>
                    <a:pt x="2632" y="185"/>
                  </a:lnTo>
                  <a:lnTo>
                    <a:pt x="2628" y="164"/>
                  </a:lnTo>
                  <a:lnTo>
                    <a:pt x="2622" y="150"/>
                  </a:lnTo>
                  <a:lnTo>
                    <a:pt x="2615" y="146"/>
                  </a:lnTo>
                  <a:lnTo>
                    <a:pt x="2605" y="148"/>
                  </a:lnTo>
                  <a:lnTo>
                    <a:pt x="2593" y="152"/>
                  </a:lnTo>
                  <a:lnTo>
                    <a:pt x="2581" y="156"/>
                  </a:lnTo>
                  <a:lnTo>
                    <a:pt x="2567" y="158"/>
                  </a:lnTo>
                  <a:lnTo>
                    <a:pt x="2556" y="156"/>
                  </a:lnTo>
                  <a:lnTo>
                    <a:pt x="2548" y="148"/>
                  </a:lnTo>
                  <a:lnTo>
                    <a:pt x="2546" y="136"/>
                  </a:lnTo>
                  <a:lnTo>
                    <a:pt x="2548" y="124"/>
                  </a:lnTo>
                  <a:lnTo>
                    <a:pt x="2550" y="116"/>
                  </a:lnTo>
                  <a:lnTo>
                    <a:pt x="2552" y="115"/>
                  </a:lnTo>
                </a:path>
              </a:pathLst>
            </a:custGeom>
            <a:grpFill/>
            <a:ln w="6350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799"/>
            </a:p>
          </p:txBody>
        </p:sp>
        <p:sp>
          <p:nvSpPr>
            <p:cNvPr id="68" name="Freeform 107"/>
            <p:cNvSpPr/>
            <p:nvPr/>
          </p:nvSpPr>
          <p:spPr bwMode="gray">
            <a:xfrm>
              <a:off x="2016" y="1899"/>
              <a:ext cx="1007" cy="870"/>
            </a:xfrm>
            <a:custGeom>
              <a:avLst/>
              <a:gdLst>
                <a:gd name="T0" fmla="*/ 92 w 2014"/>
                <a:gd name="T1" fmla="*/ 13 h 1739"/>
                <a:gd name="T2" fmla="*/ 66 w 2014"/>
                <a:gd name="T3" fmla="*/ 38 h 1739"/>
                <a:gd name="T4" fmla="*/ 0 w 2014"/>
                <a:gd name="T5" fmla="*/ 77 h 1739"/>
                <a:gd name="T6" fmla="*/ 45 w 2014"/>
                <a:gd name="T7" fmla="*/ 154 h 1739"/>
                <a:gd name="T8" fmla="*/ 90 w 2014"/>
                <a:gd name="T9" fmla="*/ 171 h 1739"/>
                <a:gd name="T10" fmla="*/ 140 w 2014"/>
                <a:gd name="T11" fmla="*/ 160 h 1739"/>
                <a:gd name="T12" fmla="*/ 188 w 2014"/>
                <a:gd name="T13" fmla="*/ 177 h 1739"/>
                <a:gd name="T14" fmla="*/ 215 w 2014"/>
                <a:gd name="T15" fmla="*/ 193 h 1739"/>
                <a:gd name="T16" fmla="*/ 258 w 2014"/>
                <a:gd name="T17" fmla="*/ 220 h 1739"/>
                <a:gd name="T18" fmla="*/ 284 w 2014"/>
                <a:gd name="T19" fmla="*/ 237 h 1739"/>
                <a:gd name="T20" fmla="*/ 301 w 2014"/>
                <a:gd name="T21" fmla="*/ 275 h 1739"/>
                <a:gd name="T22" fmla="*/ 283 w 2014"/>
                <a:gd name="T23" fmla="*/ 318 h 1739"/>
                <a:gd name="T24" fmla="*/ 270 w 2014"/>
                <a:gd name="T25" fmla="*/ 341 h 1739"/>
                <a:gd name="T26" fmla="*/ 249 w 2014"/>
                <a:gd name="T27" fmla="*/ 367 h 1739"/>
                <a:gd name="T28" fmla="*/ 239 w 2014"/>
                <a:gd name="T29" fmla="*/ 374 h 1739"/>
                <a:gd name="T30" fmla="*/ 281 w 2014"/>
                <a:gd name="T31" fmla="*/ 390 h 1739"/>
                <a:gd name="T32" fmla="*/ 314 w 2014"/>
                <a:gd name="T33" fmla="*/ 373 h 1739"/>
                <a:gd name="T34" fmla="*/ 353 w 2014"/>
                <a:gd name="T35" fmla="*/ 403 h 1739"/>
                <a:gd name="T36" fmla="*/ 385 w 2014"/>
                <a:gd name="T37" fmla="*/ 435 h 1739"/>
                <a:gd name="T38" fmla="*/ 413 w 2014"/>
                <a:gd name="T39" fmla="*/ 401 h 1739"/>
                <a:gd name="T40" fmla="*/ 430 w 2014"/>
                <a:gd name="T41" fmla="*/ 377 h 1739"/>
                <a:gd name="T42" fmla="*/ 425 w 2014"/>
                <a:gd name="T43" fmla="*/ 349 h 1739"/>
                <a:gd name="T44" fmla="*/ 431 w 2014"/>
                <a:gd name="T45" fmla="*/ 341 h 1739"/>
                <a:gd name="T46" fmla="*/ 432 w 2014"/>
                <a:gd name="T47" fmla="*/ 335 h 1739"/>
                <a:gd name="T48" fmla="*/ 432 w 2014"/>
                <a:gd name="T49" fmla="*/ 327 h 1739"/>
                <a:gd name="T50" fmla="*/ 472 w 2014"/>
                <a:gd name="T51" fmla="*/ 329 h 1739"/>
                <a:gd name="T52" fmla="*/ 500 w 2014"/>
                <a:gd name="T53" fmla="*/ 302 h 1739"/>
                <a:gd name="T54" fmla="*/ 501 w 2014"/>
                <a:gd name="T55" fmla="*/ 267 h 1739"/>
                <a:gd name="T56" fmla="*/ 453 w 2014"/>
                <a:gd name="T57" fmla="*/ 241 h 1739"/>
                <a:gd name="T58" fmla="*/ 429 w 2014"/>
                <a:gd name="T59" fmla="*/ 256 h 1739"/>
                <a:gd name="T60" fmla="*/ 444 w 2014"/>
                <a:gd name="T61" fmla="*/ 290 h 1739"/>
                <a:gd name="T62" fmla="*/ 429 w 2014"/>
                <a:gd name="T63" fmla="*/ 315 h 1739"/>
                <a:gd name="T64" fmla="*/ 398 w 2014"/>
                <a:gd name="T65" fmla="*/ 302 h 1739"/>
                <a:gd name="T66" fmla="*/ 391 w 2014"/>
                <a:gd name="T67" fmla="*/ 276 h 1739"/>
                <a:gd name="T68" fmla="*/ 369 w 2014"/>
                <a:gd name="T69" fmla="*/ 243 h 1739"/>
                <a:gd name="T70" fmla="*/ 342 w 2014"/>
                <a:gd name="T71" fmla="*/ 228 h 1739"/>
                <a:gd name="T72" fmla="*/ 343 w 2014"/>
                <a:gd name="T73" fmla="*/ 183 h 1739"/>
                <a:gd name="T74" fmla="*/ 313 w 2014"/>
                <a:gd name="T75" fmla="*/ 148 h 1739"/>
                <a:gd name="T76" fmla="*/ 235 w 2014"/>
                <a:gd name="T77" fmla="*/ 161 h 1739"/>
                <a:gd name="T78" fmla="*/ 200 w 2014"/>
                <a:gd name="T79" fmla="*/ 128 h 1739"/>
                <a:gd name="T80" fmla="*/ 218 w 2014"/>
                <a:gd name="T81" fmla="*/ 91 h 1739"/>
                <a:gd name="T82" fmla="*/ 163 w 2014"/>
                <a:gd name="T83" fmla="*/ 100 h 1739"/>
                <a:gd name="T84" fmla="*/ 124 w 2014"/>
                <a:gd name="T85" fmla="*/ 52 h 1739"/>
                <a:gd name="T86" fmla="*/ 116 w 2014"/>
                <a:gd name="T87" fmla="*/ 3 h 173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014"/>
                <a:gd name="T133" fmla="*/ 0 h 1739"/>
                <a:gd name="T134" fmla="*/ 2014 w 2014"/>
                <a:gd name="T135" fmla="*/ 1739 h 173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014" h="1739">
                  <a:moveTo>
                    <a:pt x="463" y="9"/>
                  </a:moveTo>
                  <a:lnTo>
                    <a:pt x="398" y="0"/>
                  </a:lnTo>
                  <a:lnTo>
                    <a:pt x="365" y="51"/>
                  </a:lnTo>
                  <a:lnTo>
                    <a:pt x="374" y="92"/>
                  </a:lnTo>
                  <a:lnTo>
                    <a:pt x="347" y="122"/>
                  </a:lnTo>
                  <a:lnTo>
                    <a:pt x="264" y="149"/>
                  </a:lnTo>
                  <a:lnTo>
                    <a:pt x="160" y="181"/>
                  </a:lnTo>
                  <a:lnTo>
                    <a:pt x="81" y="259"/>
                  </a:lnTo>
                  <a:lnTo>
                    <a:pt x="0" y="307"/>
                  </a:lnTo>
                  <a:lnTo>
                    <a:pt x="32" y="570"/>
                  </a:lnTo>
                  <a:lnTo>
                    <a:pt x="115" y="578"/>
                  </a:lnTo>
                  <a:lnTo>
                    <a:pt x="180" y="614"/>
                  </a:lnTo>
                  <a:lnTo>
                    <a:pt x="237" y="625"/>
                  </a:lnTo>
                  <a:lnTo>
                    <a:pt x="298" y="684"/>
                  </a:lnTo>
                  <a:lnTo>
                    <a:pt x="357" y="681"/>
                  </a:lnTo>
                  <a:lnTo>
                    <a:pt x="432" y="637"/>
                  </a:lnTo>
                  <a:lnTo>
                    <a:pt x="504" y="641"/>
                  </a:lnTo>
                  <a:lnTo>
                    <a:pt x="559" y="637"/>
                  </a:lnTo>
                  <a:lnTo>
                    <a:pt x="601" y="612"/>
                  </a:lnTo>
                  <a:lnTo>
                    <a:pt x="674" y="651"/>
                  </a:lnTo>
                  <a:lnTo>
                    <a:pt x="752" y="708"/>
                  </a:lnTo>
                  <a:lnTo>
                    <a:pt x="813" y="669"/>
                  </a:lnTo>
                  <a:lnTo>
                    <a:pt x="829" y="708"/>
                  </a:lnTo>
                  <a:lnTo>
                    <a:pt x="859" y="771"/>
                  </a:lnTo>
                  <a:lnTo>
                    <a:pt x="945" y="807"/>
                  </a:lnTo>
                  <a:lnTo>
                    <a:pt x="998" y="877"/>
                  </a:lnTo>
                  <a:lnTo>
                    <a:pt x="1032" y="879"/>
                  </a:lnTo>
                  <a:lnTo>
                    <a:pt x="1059" y="854"/>
                  </a:lnTo>
                  <a:lnTo>
                    <a:pt x="1101" y="895"/>
                  </a:lnTo>
                  <a:lnTo>
                    <a:pt x="1136" y="946"/>
                  </a:lnTo>
                  <a:lnTo>
                    <a:pt x="1150" y="1015"/>
                  </a:lnTo>
                  <a:lnTo>
                    <a:pt x="1181" y="1051"/>
                  </a:lnTo>
                  <a:lnTo>
                    <a:pt x="1203" y="1100"/>
                  </a:lnTo>
                  <a:lnTo>
                    <a:pt x="1229" y="1129"/>
                  </a:lnTo>
                  <a:lnTo>
                    <a:pt x="1197" y="1234"/>
                  </a:lnTo>
                  <a:lnTo>
                    <a:pt x="1132" y="1271"/>
                  </a:lnTo>
                  <a:lnTo>
                    <a:pt x="1144" y="1326"/>
                  </a:lnTo>
                  <a:lnTo>
                    <a:pt x="1105" y="1358"/>
                  </a:lnTo>
                  <a:lnTo>
                    <a:pt x="1077" y="1362"/>
                  </a:lnTo>
                  <a:lnTo>
                    <a:pt x="1085" y="1448"/>
                  </a:lnTo>
                  <a:lnTo>
                    <a:pt x="1050" y="1478"/>
                  </a:lnTo>
                  <a:lnTo>
                    <a:pt x="996" y="1468"/>
                  </a:lnTo>
                  <a:lnTo>
                    <a:pt x="971" y="1425"/>
                  </a:lnTo>
                  <a:lnTo>
                    <a:pt x="943" y="1444"/>
                  </a:lnTo>
                  <a:lnTo>
                    <a:pt x="953" y="1495"/>
                  </a:lnTo>
                  <a:lnTo>
                    <a:pt x="1018" y="1503"/>
                  </a:lnTo>
                  <a:lnTo>
                    <a:pt x="1073" y="1547"/>
                  </a:lnTo>
                  <a:lnTo>
                    <a:pt x="1124" y="1558"/>
                  </a:lnTo>
                  <a:lnTo>
                    <a:pt x="1126" y="1507"/>
                  </a:lnTo>
                  <a:lnTo>
                    <a:pt x="1223" y="1472"/>
                  </a:lnTo>
                  <a:lnTo>
                    <a:pt x="1256" y="1489"/>
                  </a:lnTo>
                  <a:lnTo>
                    <a:pt x="1282" y="1560"/>
                  </a:lnTo>
                  <a:lnTo>
                    <a:pt x="1363" y="1633"/>
                  </a:lnTo>
                  <a:lnTo>
                    <a:pt x="1410" y="1610"/>
                  </a:lnTo>
                  <a:lnTo>
                    <a:pt x="1437" y="1688"/>
                  </a:lnTo>
                  <a:lnTo>
                    <a:pt x="1493" y="1732"/>
                  </a:lnTo>
                  <a:lnTo>
                    <a:pt x="1540" y="1739"/>
                  </a:lnTo>
                  <a:lnTo>
                    <a:pt x="1587" y="1688"/>
                  </a:lnTo>
                  <a:lnTo>
                    <a:pt x="1654" y="1651"/>
                  </a:lnTo>
                  <a:lnTo>
                    <a:pt x="1650" y="1602"/>
                  </a:lnTo>
                  <a:lnTo>
                    <a:pt x="1634" y="1580"/>
                  </a:lnTo>
                  <a:lnTo>
                    <a:pt x="1731" y="1566"/>
                  </a:lnTo>
                  <a:lnTo>
                    <a:pt x="1719" y="1507"/>
                  </a:lnTo>
                  <a:lnTo>
                    <a:pt x="1744" y="1430"/>
                  </a:lnTo>
                  <a:lnTo>
                    <a:pt x="1697" y="1399"/>
                  </a:lnTo>
                  <a:lnTo>
                    <a:pt x="1699" y="1395"/>
                  </a:lnTo>
                  <a:lnTo>
                    <a:pt x="1707" y="1385"/>
                  </a:lnTo>
                  <a:lnTo>
                    <a:pt x="1715" y="1373"/>
                  </a:lnTo>
                  <a:lnTo>
                    <a:pt x="1723" y="1363"/>
                  </a:lnTo>
                  <a:lnTo>
                    <a:pt x="1727" y="1360"/>
                  </a:lnTo>
                  <a:lnTo>
                    <a:pt x="1727" y="1354"/>
                  </a:lnTo>
                  <a:lnTo>
                    <a:pt x="1725" y="1340"/>
                  </a:lnTo>
                  <a:lnTo>
                    <a:pt x="1725" y="1324"/>
                  </a:lnTo>
                  <a:lnTo>
                    <a:pt x="1725" y="1312"/>
                  </a:lnTo>
                  <a:lnTo>
                    <a:pt x="1725" y="1306"/>
                  </a:lnTo>
                  <a:lnTo>
                    <a:pt x="1788" y="1302"/>
                  </a:lnTo>
                  <a:lnTo>
                    <a:pt x="1835" y="1328"/>
                  </a:lnTo>
                  <a:lnTo>
                    <a:pt x="1888" y="1316"/>
                  </a:lnTo>
                  <a:lnTo>
                    <a:pt x="1888" y="1267"/>
                  </a:lnTo>
                  <a:lnTo>
                    <a:pt x="1996" y="1259"/>
                  </a:lnTo>
                  <a:lnTo>
                    <a:pt x="2000" y="1206"/>
                  </a:lnTo>
                  <a:lnTo>
                    <a:pt x="1989" y="1155"/>
                  </a:lnTo>
                  <a:lnTo>
                    <a:pt x="2014" y="1112"/>
                  </a:lnTo>
                  <a:lnTo>
                    <a:pt x="2002" y="1068"/>
                  </a:lnTo>
                  <a:lnTo>
                    <a:pt x="1882" y="1015"/>
                  </a:lnTo>
                  <a:lnTo>
                    <a:pt x="1811" y="993"/>
                  </a:lnTo>
                  <a:lnTo>
                    <a:pt x="1809" y="962"/>
                  </a:lnTo>
                  <a:lnTo>
                    <a:pt x="1758" y="960"/>
                  </a:lnTo>
                  <a:lnTo>
                    <a:pt x="1727" y="944"/>
                  </a:lnTo>
                  <a:lnTo>
                    <a:pt x="1713" y="1023"/>
                  </a:lnTo>
                  <a:lnTo>
                    <a:pt x="1701" y="1102"/>
                  </a:lnTo>
                  <a:lnTo>
                    <a:pt x="1754" y="1121"/>
                  </a:lnTo>
                  <a:lnTo>
                    <a:pt x="1774" y="1157"/>
                  </a:lnTo>
                  <a:lnTo>
                    <a:pt x="1756" y="1198"/>
                  </a:lnTo>
                  <a:lnTo>
                    <a:pt x="1717" y="1214"/>
                  </a:lnTo>
                  <a:lnTo>
                    <a:pt x="1713" y="1259"/>
                  </a:lnTo>
                  <a:lnTo>
                    <a:pt x="1678" y="1271"/>
                  </a:lnTo>
                  <a:lnTo>
                    <a:pt x="1613" y="1241"/>
                  </a:lnTo>
                  <a:lnTo>
                    <a:pt x="1589" y="1206"/>
                  </a:lnTo>
                  <a:lnTo>
                    <a:pt x="1546" y="1190"/>
                  </a:lnTo>
                  <a:lnTo>
                    <a:pt x="1546" y="1145"/>
                  </a:lnTo>
                  <a:lnTo>
                    <a:pt x="1563" y="1104"/>
                  </a:lnTo>
                  <a:lnTo>
                    <a:pt x="1524" y="1047"/>
                  </a:lnTo>
                  <a:lnTo>
                    <a:pt x="1528" y="1011"/>
                  </a:lnTo>
                  <a:lnTo>
                    <a:pt x="1475" y="970"/>
                  </a:lnTo>
                  <a:lnTo>
                    <a:pt x="1447" y="932"/>
                  </a:lnTo>
                  <a:lnTo>
                    <a:pt x="1437" y="915"/>
                  </a:lnTo>
                  <a:lnTo>
                    <a:pt x="1365" y="911"/>
                  </a:lnTo>
                  <a:lnTo>
                    <a:pt x="1306" y="856"/>
                  </a:lnTo>
                  <a:lnTo>
                    <a:pt x="1313" y="767"/>
                  </a:lnTo>
                  <a:lnTo>
                    <a:pt x="1370" y="732"/>
                  </a:lnTo>
                  <a:lnTo>
                    <a:pt x="1370" y="627"/>
                  </a:lnTo>
                  <a:lnTo>
                    <a:pt x="1325" y="588"/>
                  </a:lnTo>
                  <a:lnTo>
                    <a:pt x="1250" y="592"/>
                  </a:lnTo>
                  <a:lnTo>
                    <a:pt x="1154" y="684"/>
                  </a:lnTo>
                  <a:lnTo>
                    <a:pt x="1020" y="684"/>
                  </a:lnTo>
                  <a:lnTo>
                    <a:pt x="937" y="641"/>
                  </a:lnTo>
                  <a:lnTo>
                    <a:pt x="941" y="580"/>
                  </a:lnTo>
                  <a:lnTo>
                    <a:pt x="874" y="576"/>
                  </a:lnTo>
                  <a:lnTo>
                    <a:pt x="798" y="509"/>
                  </a:lnTo>
                  <a:lnTo>
                    <a:pt x="847" y="440"/>
                  </a:lnTo>
                  <a:lnTo>
                    <a:pt x="892" y="425"/>
                  </a:lnTo>
                  <a:lnTo>
                    <a:pt x="872" y="362"/>
                  </a:lnTo>
                  <a:lnTo>
                    <a:pt x="792" y="334"/>
                  </a:lnTo>
                  <a:lnTo>
                    <a:pt x="699" y="344"/>
                  </a:lnTo>
                  <a:lnTo>
                    <a:pt x="652" y="399"/>
                  </a:lnTo>
                  <a:lnTo>
                    <a:pt x="607" y="393"/>
                  </a:lnTo>
                  <a:lnTo>
                    <a:pt x="530" y="303"/>
                  </a:lnTo>
                  <a:lnTo>
                    <a:pt x="496" y="208"/>
                  </a:lnTo>
                  <a:lnTo>
                    <a:pt x="514" y="149"/>
                  </a:lnTo>
                  <a:lnTo>
                    <a:pt x="506" y="25"/>
                  </a:lnTo>
                  <a:lnTo>
                    <a:pt x="463" y="9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799"/>
            </a:p>
          </p:txBody>
        </p:sp>
        <p:sp>
          <p:nvSpPr>
            <p:cNvPr id="69" name="Freeform 108"/>
            <p:cNvSpPr/>
            <p:nvPr/>
          </p:nvSpPr>
          <p:spPr bwMode="gray">
            <a:xfrm>
              <a:off x="2016" y="1899"/>
              <a:ext cx="1007" cy="870"/>
            </a:xfrm>
            <a:custGeom>
              <a:avLst/>
              <a:gdLst>
                <a:gd name="T0" fmla="*/ 92 w 2014"/>
                <a:gd name="T1" fmla="*/ 13 h 1739"/>
                <a:gd name="T2" fmla="*/ 66 w 2014"/>
                <a:gd name="T3" fmla="*/ 38 h 1739"/>
                <a:gd name="T4" fmla="*/ 0 w 2014"/>
                <a:gd name="T5" fmla="*/ 77 h 1739"/>
                <a:gd name="T6" fmla="*/ 45 w 2014"/>
                <a:gd name="T7" fmla="*/ 154 h 1739"/>
                <a:gd name="T8" fmla="*/ 90 w 2014"/>
                <a:gd name="T9" fmla="*/ 171 h 1739"/>
                <a:gd name="T10" fmla="*/ 140 w 2014"/>
                <a:gd name="T11" fmla="*/ 160 h 1739"/>
                <a:gd name="T12" fmla="*/ 188 w 2014"/>
                <a:gd name="T13" fmla="*/ 177 h 1739"/>
                <a:gd name="T14" fmla="*/ 215 w 2014"/>
                <a:gd name="T15" fmla="*/ 193 h 1739"/>
                <a:gd name="T16" fmla="*/ 258 w 2014"/>
                <a:gd name="T17" fmla="*/ 220 h 1739"/>
                <a:gd name="T18" fmla="*/ 284 w 2014"/>
                <a:gd name="T19" fmla="*/ 237 h 1739"/>
                <a:gd name="T20" fmla="*/ 301 w 2014"/>
                <a:gd name="T21" fmla="*/ 275 h 1739"/>
                <a:gd name="T22" fmla="*/ 283 w 2014"/>
                <a:gd name="T23" fmla="*/ 318 h 1739"/>
                <a:gd name="T24" fmla="*/ 270 w 2014"/>
                <a:gd name="T25" fmla="*/ 341 h 1739"/>
                <a:gd name="T26" fmla="*/ 249 w 2014"/>
                <a:gd name="T27" fmla="*/ 367 h 1739"/>
                <a:gd name="T28" fmla="*/ 239 w 2014"/>
                <a:gd name="T29" fmla="*/ 374 h 1739"/>
                <a:gd name="T30" fmla="*/ 281 w 2014"/>
                <a:gd name="T31" fmla="*/ 390 h 1739"/>
                <a:gd name="T32" fmla="*/ 314 w 2014"/>
                <a:gd name="T33" fmla="*/ 373 h 1739"/>
                <a:gd name="T34" fmla="*/ 353 w 2014"/>
                <a:gd name="T35" fmla="*/ 403 h 1739"/>
                <a:gd name="T36" fmla="*/ 385 w 2014"/>
                <a:gd name="T37" fmla="*/ 435 h 1739"/>
                <a:gd name="T38" fmla="*/ 413 w 2014"/>
                <a:gd name="T39" fmla="*/ 401 h 1739"/>
                <a:gd name="T40" fmla="*/ 430 w 2014"/>
                <a:gd name="T41" fmla="*/ 377 h 1739"/>
                <a:gd name="T42" fmla="*/ 425 w 2014"/>
                <a:gd name="T43" fmla="*/ 349 h 1739"/>
                <a:gd name="T44" fmla="*/ 431 w 2014"/>
                <a:gd name="T45" fmla="*/ 341 h 1739"/>
                <a:gd name="T46" fmla="*/ 432 w 2014"/>
                <a:gd name="T47" fmla="*/ 335 h 1739"/>
                <a:gd name="T48" fmla="*/ 432 w 2014"/>
                <a:gd name="T49" fmla="*/ 327 h 1739"/>
                <a:gd name="T50" fmla="*/ 472 w 2014"/>
                <a:gd name="T51" fmla="*/ 329 h 1739"/>
                <a:gd name="T52" fmla="*/ 500 w 2014"/>
                <a:gd name="T53" fmla="*/ 302 h 1739"/>
                <a:gd name="T54" fmla="*/ 501 w 2014"/>
                <a:gd name="T55" fmla="*/ 267 h 1739"/>
                <a:gd name="T56" fmla="*/ 453 w 2014"/>
                <a:gd name="T57" fmla="*/ 241 h 1739"/>
                <a:gd name="T58" fmla="*/ 429 w 2014"/>
                <a:gd name="T59" fmla="*/ 256 h 1739"/>
                <a:gd name="T60" fmla="*/ 444 w 2014"/>
                <a:gd name="T61" fmla="*/ 290 h 1739"/>
                <a:gd name="T62" fmla="*/ 429 w 2014"/>
                <a:gd name="T63" fmla="*/ 315 h 1739"/>
                <a:gd name="T64" fmla="*/ 398 w 2014"/>
                <a:gd name="T65" fmla="*/ 302 h 1739"/>
                <a:gd name="T66" fmla="*/ 391 w 2014"/>
                <a:gd name="T67" fmla="*/ 276 h 1739"/>
                <a:gd name="T68" fmla="*/ 369 w 2014"/>
                <a:gd name="T69" fmla="*/ 243 h 1739"/>
                <a:gd name="T70" fmla="*/ 342 w 2014"/>
                <a:gd name="T71" fmla="*/ 228 h 1739"/>
                <a:gd name="T72" fmla="*/ 343 w 2014"/>
                <a:gd name="T73" fmla="*/ 183 h 1739"/>
                <a:gd name="T74" fmla="*/ 313 w 2014"/>
                <a:gd name="T75" fmla="*/ 148 h 1739"/>
                <a:gd name="T76" fmla="*/ 235 w 2014"/>
                <a:gd name="T77" fmla="*/ 161 h 1739"/>
                <a:gd name="T78" fmla="*/ 200 w 2014"/>
                <a:gd name="T79" fmla="*/ 128 h 1739"/>
                <a:gd name="T80" fmla="*/ 218 w 2014"/>
                <a:gd name="T81" fmla="*/ 91 h 1739"/>
                <a:gd name="T82" fmla="*/ 163 w 2014"/>
                <a:gd name="T83" fmla="*/ 100 h 1739"/>
                <a:gd name="T84" fmla="*/ 124 w 2014"/>
                <a:gd name="T85" fmla="*/ 52 h 1739"/>
                <a:gd name="T86" fmla="*/ 116 w 2014"/>
                <a:gd name="T87" fmla="*/ 3 h 173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014"/>
                <a:gd name="T133" fmla="*/ 0 h 1739"/>
                <a:gd name="T134" fmla="*/ 2014 w 2014"/>
                <a:gd name="T135" fmla="*/ 1739 h 173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014" h="1739">
                  <a:moveTo>
                    <a:pt x="463" y="9"/>
                  </a:moveTo>
                  <a:lnTo>
                    <a:pt x="398" y="0"/>
                  </a:lnTo>
                  <a:lnTo>
                    <a:pt x="365" y="51"/>
                  </a:lnTo>
                  <a:lnTo>
                    <a:pt x="374" y="92"/>
                  </a:lnTo>
                  <a:lnTo>
                    <a:pt x="347" y="122"/>
                  </a:lnTo>
                  <a:lnTo>
                    <a:pt x="264" y="149"/>
                  </a:lnTo>
                  <a:lnTo>
                    <a:pt x="160" y="181"/>
                  </a:lnTo>
                  <a:lnTo>
                    <a:pt x="81" y="259"/>
                  </a:lnTo>
                  <a:lnTo>
                    <a:pt x="0" y="307"/>
                  </a:lnTo>
                  <a:lnTo>
                    <a:pt x="32" y="570"/>
                  </a:lnTo>
                  <a:lnTo>
                    <a:pt x="115" y="578"/>
                  </a:lnTo>
                  <a:lnTo>
                    <a:pt x="180" y="614"/>
                  </a:lnTo>
                  <a:lnTo>
                    <a:pt x="237" y="625"/>
                  </a:lnTo>
                  <a:lnTo>
                    <a:pt x="298" y="684"/>
                  </a:lnTo>
                  <a:lnTo>
                    <a:pt x="357" y="681"/>
                  </a:lnTo>
                  <a:lnTo>
                    <a:pt x="432" y="637"/>
                  </a:lnTo>
                  <a:lnTo>
                    <a:pt x="504" y="641"/>
                  </a:lnTo>
                  <a:lnTo>
                    <a:pt x="559" y="637"/>
                  </a:lnTo>
                  <a:lnTo>
                    <a:pt x="601" y="612"/>
                  </a:lnTo>
                  <a:lnTo>
                    <a:pt x="674" y="651"/>
                  </a:lnTo>
                  <a:lnTo>
                    <a:pt x="752" y="708"/>
                  </a:lnTo>
                  <a:lnTo>
                    <a:pt x="813" y="669"/>
                  </a:lnTo>
                  <a:lnTo>
                    <a:pt x="829" y="708"/>
                  </a:lnTo>
                  <a:lnTo>
                    <a:pt x="859" y="771"/>
                  </a:lnTo>
                  <a:lnTo>
                    <a:pt x="945" y="807"/>
                  </a:lnTo>
                  <a:lnTo>
                    <a:pt x="998" y="877"/>
                  </a:lnTo>
                  <a:lnTo>
                    <a:pt x="1032" y="879"/>
                  </a:lnTo>
                  <a:lnTo>
                    <a:pt x="1059" y="854"/>
                  </a:lnTo>
                  <a:lnTo>
                    <a:pt x="1101" y="895"/>
                  </a:lnTo>
                  <a:lnTo>
                    <a:pt x="1136" y="946"/>
                  </a:lnTo>
                  <a:lnTo>
                    <a:pt x="1150" y="1015"/>
                  </a:lnTo>
                  <a:lnTo>
                    <a:pt x="1181" y="1051"/>
                  </a:lnTo>
                  <a:lnTo>
                    <a:pt x="1203" y="1100"/>
                  </a:lnTo>
                  <a:lnTo>
                    <a:pt x="1229" y="1129"/>
                  </a:lnTo>
                  <a:lnTo>
                    <a:pt x="1197" y="1234"/>
                  </a:lnTo>
                  <a:lnTo>
                    <a:pt x="1132" y="1271"/>
                  </a:lnTo>
                  <a:lnTo>
                    <a:pt x="1144" y="1326"/>
                  </a:lnTo>
                  <a:lnTo>
                    <a:pt x="1105" y="1358"/>
                  </a:lnTo>
                  <a:lnTo>
                    <a:pt x="1077" y="1362"/>
                  </a:lnTo>
                  <a:lnTo>
                    <a:pt x="1085" y="1448"/>
                  </a:lnTo>
                  <a:lnTo>
                    <a:pt x="1050" y="1478"/>
                  </a:lnTo>
                  <a:lnTo>
                    <a:pt x="996" y="1468"/>
                  </a:lnTo>
                  <a:lnTo>
                    <a:pt x="971" y="1425"/>
                  </a:lnTo>
                  <a:lnTo>
                    <a:pt x="943" y="1444"/>
                  </a:lnTo>
                  <a:lnTo>
                    <a:pt x="953" y="1495"/>
                  </a:lnTo>
                  <a:lnTo>
                    <a:pt x="1018" y="1503"/>
                  </a:lnTo>
                  <a:lnTo>
                    <a:pt x="1073" y="1547"/>
                  </a:lnTo>
                  <a:lnTo>
                    <a:pt x="1124" y="1558"/>
                  </a:lnTo>
                  <a:lnTo>
                    <a:pt x="1126" y="1507"/>
                  </a:lnTo>
                  <a:lnTo>
                    <a:pt x="1223" y="1472"/>
                  </a:lnTo>
                  <a:lnTo>
                    <a:pt x="1256" y="1489"/>
                  </a:lnTo>
                  <a:lnTo>
                    <a:pt x="1282" y="1560"/>
                  </a:lnTo>
                  <a:lnTo>
                    <a:pt x="1363" y="1633"/>
                  </a:lnTo>
                  <a:lnTo>
                    <a:pt x="1410" y="1610"/>
                  </a:lnTo>
                  <a:lnTo>
                    <a:pt x="1437" y="1688"/>
                  </a:lnTo>
                  <a:lnTo>
                    <a:pt x="1493" y="1732"/>
                  </a:lnTo>
                  <a:lnTo>
                    <a:pt x="1540" y="1739"/>
                  </a:lnTo>
                  <a:lnTo>
                    <a:pt x="1587" y="1688"/>
                  </a:lnTo>
                  <a:lnTo>
                    <a:pt x="1654" y="1651"/>
                  </a:lnTo>
                  <a:lnTo>
                    <a:pt x="1650" y="1602"/>
                  </a:lnTo>
                  <a:lnTo>
                    <a:pt x="1634" y="1580"/>
                  </a:lnTo>
                  <a:lnTo>
                    <a:pt x="1731" y="1566"/>
                  </a:lnTo>
                  <a:lnTo>
                    <a:pt x="1719" y="1507"/>
                  </a:lnTo>
                  <a:lnTo>
                    <a:pt x="1744" y="1430"/>
                  </a:lnTo>
                  <a:lnTo>
                    <a:pt x="1697" y="1399"/>
                  </a:lnTo>
                  <a:lnTo>
                    <a:pt x="1699" y="1395"/>
                  </a:lnTo>
                  <a:lnTo>
                    <a:pt x="1707" y="1385"/>
                  </a:lnTo>
                  <a:lnTo>
                    <a:pt x="1715" y="1373"/>
                  </a:lnTo>
                  <a:lnTo>
                    <a:pt x="1723" y="1363"/>
                  </a:lnTo>
                  <a:lnTo>
                    <a:pt x="1727" y="1360"/>
                  </a:lnTo>
                  <a:lnTo>
                    <a:pt x="1727" y="1354"/>
                  </a:lnTo>
                  <a:lnTo>
                    <a:pt x="1725" y="1340"/>
                  </a:lnTo>
                  <a:lnTo>
                    <a:pt x="1725" y="1324"/>
                  </a:lnTo>
                  <a:lnTo>
                    <a:pt x="1725" y="1312"/>
                  </a:lnTo>
                  <a:lnTo>
                    <a:pt x="1725" y="1306"/>
                  </a:lnTo>
                  <a:lnTo>
                    <a:pt x="1788" y="1302"/>
                  </a:lnTo>
                  <a:lnTo>
                    <a:pt x="1835" y="1328"/>
                  </a:lnTo>
                  <a:lnTo>
                    <a:pt x="1888" y="1316"/>
                  </a:lnTo>
                  <a:lnTo>
                    <a:pt x="1888" y="1267"/>
                  </a:lnTo>
                  <a:lnTo>
                    <a:pt x="1996" y="1259"/>
                  </a:lnTo>
                  <a:lnTo>
                    <a:pt x="2000" y="1206"/>
                  </a:lnTo>
                  <a:lnTo>
                    <a:pt x="1989" y="1155"/>
                  </a:lnTo>
                  <a:lnTo>
                    <a:pt x="2014" y="1112"/>
                  </a:lnTo>
                  <a:lnTo>
                    <a:pt x="2002" y="1068"/>
                  </a:lnTo>
                  <a:lnTo>
                    <a:pt x="1882" y="1015"/>
                  </a:lnTo>
                  <a:lnTo>
                    <a:pt x="1811" y="993"/>
                  </a:lnTo>
                  <a:lnTo>
                    <a:pt x="1809" y="962"/>
                  </a:lnTo>
                  <a:lnTo>
                    <a:pt x="1758" y="960"/>
                  </a:lnTo>
                  <a:lnTo>
                    <a:pt x="1727" y="944"/>
                  </a:lnTo>
                  <a:lnTo>
                    <a:pt x="1713" y="1023"/>
                  </a:lnTo>
                  <a:lnTo>
                    <a:pt x="1701" y="1102"/>
                  </a:lnTo>
                  <a:lnTo>
                    <a:pt x="1754" y="1121"/>
                  </a:lnTo>
                  <a:lnTo>
                    <a:pt x="1774" y="1157"/>
                  </a:lnTo>
                  <a:lnTo>
                    <a:pt x="1756" y="1198"/>
                  </a:lnTo>
                  <a:lnTo>
                    <a:pt x="1717" y="1214"/>
                  </a:lnTo>
                  <a:lnTo>
                    <a:pt x="1713" y="1259"/>
                  </a:lnTo>
                  <a:lnTo>
                    <a:pt x="1678" y="1271"/>
                  </a:lnTo>
                  <a:lnTo>
                    <a:pt x="1613" y="1241"/>
                  </a:lnTo>
                  <a:lnTo>
                    <a:pt x="1589" y="1206"/>
                  </a:lnTo>
                  <a:lnTo>
                    <a:pt x="1546" y="1190"/>
                  </a:lnTo>
                  <a:lnTo>
                    <a:pt x="1546" y="1145"/>
                  </a:lnTo>
                  <a:lnTo>
                    <a:pt x="1563" y="1104"/>
                  </a:lnTo>
                  <a:lnTo>
                    <a:pt x="1524" y="1047"/>
                  </a:lnTo>
                  <a:lnTo>
                    <a:pt x="1528" y="1011"/>
                  </a:lnTo>
                  <a:lnTo>
                    <a:pt x="1475" y="970"/>
                  </a:lnTo>
                  <a:lnTo>
                    <a:pt x="1447" y="932"/>
                  </a:lnTo>
                  <a:lnTo>
                    <a:pt x="1437" y="915"/>
                  </a:lnTo>
                  <a:lnTo>
                    <a:pt x="1365" y="911"/>
                  </a:lnTo>
                  <a:lnTo>
                    <a:pt x="1306" y="856"/>
                  </a:lnTo>
                  <a:lnTo>
                    <a:pt x="1313" y="767"/>
                  </a:lnTo>
                  <a:lnTo>
                    <a:pt x="1370" y="732"/>
                  </a:lnTo>
                  <a:lnTo>
                    <a:pt x="1370" y="627"/>
                  </a:lnTo>
                  <a:lnTo>
                    <a:pt x="1325" y="588"/>
                  </a:lnTo>
                  <a:lnTo>
                    <a:pt x="1250" y="592"/>
                  </a:lnTo>
                  <a:lnTo>
                    <a:pt x="1154" y="684"/>
                  </a:lnTo>
                  <a:lnTo>
                    <a:pt x="1020" y="684"/>
                  </a:lnTo>
                  <a:lnTo>
                    <a:pt x="937" y="641"/>
                  </a:lnTo>
                  <a:lnTo>
                    <a:pt x="941" y="580"/>
                  </a:lnTo>
                  <a:lnTo>
                    <a:pt x="874" y="576"/>
                  </a:lnTo>
                  <a:lnTo>
                    <a:pt x="798" y="509"/>
                  </a:lnTo>
                  <a:lnTo>
                    <a:pt x="847" y="440"/>
                  </a:lnTo>
                  <a:lnTo>
                    <a:pt x="892" y="425"/>
                  </a:lnTo>
                  <a:lnTo>
                    <a:pt x="872" y="362"/>
                  </a:lnTo>
                  <a:lnTo>
                    <a:pt x="792" y="334"/>
                  </a:lnTo>
                  <a:lnTo>
                    <a:pt x="699" y="344"/>
                  </a:lnTo>
                  <a:lnTo>
                    <a:pt x="652" y="399"/>
                  </a:lnTo>
                  <a:lnTo>
                    <a:pt x="607" y="393"/>
                  </a:lnTo>
                  <a:lnTo>
                    <a:pt x="530" y="303"/>
                  </a:lnTo>
                  <a:lnTo>
                    <a:pt x="496" y="208"/>
                  </a:lnTo>
                  <a:lnTo>
                    <a:pt x="514" y="149"/>
                  </a:lnTo>
                  <a:lnTo>
                    <a:pt x="506" y="25"/>
                  </a:lnTo>
                  <a:lnTo>
                    <a:pt x="463" y="9"/>
                  </a:lnTo>
                </a:path>
              </a:pathLst>
            </a:custGeom>
            <a:grpFill/>
            <a:ln w="6350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799"/>
            </a:p>
          </p:txBody>
        </p:sp>
        <p:sp>
          <p:nvSpPr>
            <p:cNvPr id="70" name="Freeform 109"/>
            <p:cNvSpPr/>
            <p:nvPr/>
          </p:nvSpPr>
          <p:spPr bwMode="gray">
            <a:xfrm>
              <a:off x="1694" y="2177"/>
              <a:ext cx="936" cy="666"/>
            </a:xfrm>
            <a:custGeom>
              <a:avLst/>
              <a:gdLst>
                <a:gd name="T0" fmla="*/ 445 w 1872"/>
                <a:gd name="T1" fmla="*/ 276 h 1330"/>
                <a:gd name="T2" fmla="*/ 426 w 1872"/>
                <a:gd name="T3" fmla="*/ 279 h 1330"/>
                <a:gd name="T4" fmla="*/ 397 w 1872"/>
                <a:gd name="T5" fmla="*/ 279 h 1330"/>
                <a:gd name="T6" fmla="*/ 381 w 1872"/>
                <a:gd name="T7" fmla="*/ 296 h 1330"/>
                <a:gd name="T8" fmla="*/ 343 w 1872"/>
                <a:gd name="T9" fmla="*/ 274 h 1330"/>
                <a:gd name="T10" fmla="*/ 308 w 1872"/>
                <a:gd name="T11" fmla="*/ 269 h 1330"/>
                <a:gd name="T12" fmla="*/ 275 w 1872"/>
                <a:gd name="T13" fmla="*/ 273 h 1330"/>
                <a:gd name="T14" fmla="*/ 262 w 1872"/>
                <a:gd name="T15" fmla="*/ 288 h 1330"/>
                <a:gd name="T16" fmla="*/ 260 w 1872"/>
                <a:gd name="T17" fmla="*/ 309 h 1330"/>
                <a:gd name="T18" fmla="*/ 225 w 1872"/>
                <a:gd name="T19" fmla="*/ 329 h 1330"/>
                <a:gd name="T20" fmla="*/ 204 w 1872"/>
                <a:gd name="T21" fmla="*/ 313 h 1330"/>
                <a:gd name="T22" fmla="*/ 155 w 1872"/>
                <a:gd name="T23" fmla="*/ 287 h 1330"/>
                <a:gd name="T24" fmla="*/ 113 w 1872"/>
                <a:gd name="T25" fmla="*/ 280 h 1330"/>
                <a:gd name="T26" fmla="*/ 85 w 1872"/>
                <a:gd name="T27" fmla="*/ 274 h 1330"/>
                <a:gd name="T28" fmla="*/ 64 w 1872"/>
                <a:gd name="T29" fmla="*/ 264 h 1330"/>
                <a:gd name="T30" fmla="*/ 28 w 1872"/>
                <a:gd name="T31" fmla="*/ 256 h 1330"/>
                <a:gd name="T32" fmla="*/ 2 w 1872"/>
                <a:gd name="T33" fmla="*/ 206 h 1330"/>
                <a:gd name="T34" fmla="*/ 12 w 1872"/>
                <a:gd name="T35" fmla="*/ 185 h 1330"/>
                <a:gd name="T36" fmla="*/ 20 w 1872"/>
                <a:gd name="T37" fmla="*/ 149 h 1330"/>
                <a:gd name="T38" fmla="*/ 11 w 1872"/>
                <a:gd name="T39" fmla="*/ 133 h 1330"/>
                <a:gd name="T40" fmla="*/ 20 w 1872"/>
                <a:gd name="T41" fmla="*/ 117 h 1330"/>
                <a:gd name="T42" fmla="*/ 61 w 1872"/>
                <a:gd name="T43" fmla="*/ 117 h 1330"/>
                <a:gd name="T44" fmla="*/ 53 w 1872"/>
                <a:gd name="T45" fmla="*/ 96 h 1330"/>
                <a:gd name="T46" fmla="*/ 74 w 1872"/>
                <a:gd name="T47" fmla="*/ 75 h 1330"/>
                <a:gd name="T48" fmla="*/ 45 w 1872"/>
                <a:gd name="T49" fmla="*/ 32 h 1330"/>
                <a:gd name="T50" fmla="*/ 99 w 1872"/>
                <a:gd name="T51" fmla="*/ 18 h 1330"/>
                <a:gd name="T52" fmla="*/ 134 w 1872"/>
                <a:gd name="T53" fmla="*/ 10 h 1330"/>
                <a:gd name="T54" fmla="*/ 169 w 1872"/>
                <a:gd name="T55" fmla="*/ 4 h 1330"/>
                <a:gd name="T56" fmla="*/ 206 w 1872"/>
                <a:gd name="T57" fmla="*/ 15 h 1330"/>
                <a:gd name="T58" fmla="*/ 235 w 1872"/>
                <a:gd name="T59" fmla="*/ 32 h 1330"/>
                <a:gd name="T60" fmla="*/ 269 w 1872"/>
                <a:gd name="T61" fmla="*/ 20 h 1330"/>
                <a:gd name="T62" fmla="*/ 301 w 1872"/>
                <a:gd name="T63" fmla="*/ 20 h 1330"/>
                <a:gd name="T64" fmla="*/ 330 w 1872"/>
                <a:gd name="T65" fmla="*/ 24 h 1330"/>
                <a:gd name="T66" fmla="*/ 364 w 1872"/>
                <a:gd name="T67" fmla="*/ 28 h 1330"/>
                <a:gd name="T68" fmla="*/ 376 w 1872"/>
                <a:gd name="T69" fmla="*/ 54 h 1330"/>
                <a:gd name="T70" fmla="*/ 411 w 1872"/>
                <a:gd name="T71" fmla="*/ 80 h 1330"/>
                <a:gd name="T72" fmla="*/ 426 w 1872"/>
                <a:gd name="T73" fmla="*/ 75 h 1330"/>
                <a:gd name="T74" fmla="*/ 445 w 1872"/>
                <a:gd name="T75" fmla="*/ 98 h 1330"/>
                <a:gd name="T76" fmla="*/ 456 w 1872"/>
                <a:gd name="T77" fmla="*/ 124 h 1330"/>
                <a:gd name="T78" fmla="*/ 468 w 1872"/>
                <a:gd name="T79" fmla="*/ 143 h 1330"/>
                <a:gd name="T80" fmla="*/ 444 w 1872"/>
                <a:gd name="T81" fmla="*/ 179 h 1330"/>
                <a:gd name="T82" fmla="*/ 437 w 1872"/>
                <a:gd name="T83" fmla="*/ 201 h 1330"/>
                <a:gd name="T84" fmla="*/ 432 w 1872"/>
                <a:gd name="T85" fmla="*/ 223 h 1330"/>
                <a:gd name="T86" fmla="*/ 410 w 1872"/>
                <a:gd name="T87" fmla="*/ 228 h 1330"/>
                <a:gd name="T88" fmla="*/ 397 w 1872"/>
                <a:gd name="T89" fmla="*/ 222 h 1330"/>
                <a:gd name="T90" fmla="*/ 416 w 1872"/>
                <a:gd name="T91" fmla="*/ 237 h 1330"/>
                <a:gd name="T92" fmla="*/ 442 w 1872"/>
                <a:gd name="T93" fmla="*/ 251 h 133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872"/>
                <a:gd name="T142" fmla="*/ 0 h 1330"/>
                <a:gd name="T143" fmla="*/ 1872 w 1872"/>
                <a:gd name="T144" fmla="*/ 1330 h 1330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872" h="1330">
                  <a:moveTo>
                    <a:pt x="1801" y="1035"/>
                  </a:moveTo>
                  <a:lnTo>
                    <a:pt x="1779" y="1102"/>
                  </a:lnTo>
                  <a:lnTo>
                    <a:pt x="1736" y="1082"/>
                  </a:lnTo>
                  <a:lnTo>
                    <a:pt x="1702" y="1115"/>
                  </a:lnTo>
                  <a:lnTo>
                    <a:pt x="1655" y="1072"/>
                  </a:lnTo>
                  <a:lnTo>
                    <a:pt x="1586" y="1114"/>
                  </a:lnTo>
                  <a:lnTo>
                    <a:pt x="1588" y="1184"/>
                  </a:lnTo>
                  <a:lnTo>
                    <a:pt x="1521" y="1180"/>
                  </a:lnTo>
                  <a:lnTo>
                    <a:pt x="1421" y="1068"/>
                  </a:lnTo>
                  <a:lnTo>
                    <a:pt x="1372" y="1094"/>
                  </a:lnTo>
                  <a:lnTo>
                    <a:pt x="1279" y="1049"/>
                  </a:lnTo>
                  <a:lnTo>
                    <a:pt x="1232" y="1072"/>
                  </a:lnTo>
                  <a:lnTo>
                    <a:pt x="1138" y="1062"/>
                  </a:lnTo>
                  <a:lnTo>
                    <a:pt x="1100" y="1090"/>
                  </a:lnTo>
                  <a:lnTo>
                    <a:pt x="1092" y="1155"/>
                  </a:lnTo>
                  <a:lnTo>
                    <a:pt x="1045" y="1149"/>
                  </a:lnTo>
                  <a:lnTo>
                    <a:pt x="1055" y="1184"/>
                  </a:lnTo>
                  <a:lnTo>
                    <a:pt x="1039" y="1234"/>
                  </a:lnTo>
                  <a:lnTo>
                    <a:pt x="968" y="1330"/>
                  </a:lnTo>
                  <a:lnTo>
                    <a:pt x="897" y="1314"/>
                  </a:lnTo>
                  <a:lnTo>
                    <a:pt x="821" y="1304"/>
                  </a:lnTo>
                  <a:lnTo>
                    <a:pt x="813" y="1251"/>
                  </a:lnTo>
                  <a:lnTo>
                    <a:pt x="728" y="1190"/>
                  </a:lnTo>
                  <a:lnTo>
                    <a:pt x="618" y="1147"/>
                  </a:lnTo>
                  <a:lnTo>
                    <a:pt x="521" y="1149"/>
                  </a:lnTo>
                  <a:lnTo>
                    <a:pt x="452" y="1117"/>
                  </a:lnTo>
                  <a:lnTo>
                    <a:pt x="389" y="1121"/>
                  </a:lnTo>
                  <a:lnTo>
                    <a:pt x="338" y="1092"/>
                  </a:lnTo>
                  <a:lnTo>
                    <a:pt x="281" y="1056"/>
                  </a:lnTo>
                  <a:lnTo>
                    <a:pt x="256" y="1054"/>
                  </a:lnTo>
                  <a:lnTo>
                    <a:pt x="185" y="1021"/>
                  </a:lnTo>
                  <a:lnTo>
                    <a:pt x="112" y="1023"/>
                  </a:lnTo>
                  <a:lnTo>
                    <a:pt x="61" y="911"/>
                  </a:lnTo>
                  <a:lnTo>
                    <a:pt x="6" y="822"/>
                  </a:lnTo>
                  <a:lnTo>
                    <a:pt x="0" y="740"/>
                  </a:lnTo>
                  <a:lnTo>
                    <a:pt x="45" y="738"/>
                  </a:lnTo>
                  <a:lnTo>
                    <a:pt x="43" y="686"/>
                  </a:lnTo>
                  <a:lnTo>
                    <a:pt x="77" y="594"/>
                  </a:lnTo>
                  <a:lnTo>
                    <a:pt x="78" y="549"/>
                  </a:lnTo>
                  <a:lnTo>
                    <a:pt x="43" y="529"/>
                  </a:lnTo>
                  <a:lnTo>
                    <a:pt x="80" y="501"/>
                  </a:lnTo>
                  <a:lnTo>
                    <a:pt x="77" y="466"/>
                  </a:lnTo>
                  <a:lnTo>
                    <a:pt x="139" y="501"/>
                  </a:lnTo>
                  <a:lnTo>
                    <a:pt x="244" y="466"/>
                  </a:lnTo>
                  <a:lnTo>
                    <a:pt x="206" y="433"/>
                  </a:lnTo>
                  <a:lnTo>
                    <a:pt x="212" y="383"/>
                  </a:lnTo>
                  <a:lnTo>
                    <a:pt x="265" y="364"/>
                  </a:lnTo>
                  <a:lnTo>
                    <a:pt x="293" y="299"/>
                  </a:lnTo>
                  <a:lnTo>
                    <a:pt x="175" y="206"/>
                  </a:lnTo>
                  <a:lnTo>
                    <a:pt x="179" y="126"/>
                  </a:lnTo>
                  <a:lnTo>
                    <a:pt x="252" y="84"/>
                  </a:lnTo>
                  <a:lnTo>
                    <a:pt x="393" y="70"/>
                  </a:lnTo>
                  <a:lnTo>
                    <a:pt x="502" y="41"/>
                  </a:lnTo>
                  <a:lnTo>
                    <a:pt x="533" y="37"/>
                  </a:lnTo>
                  <a:lnTo>
                    <a:pt x="596" y="0"/>
                  </a:lnTo>
                  <a:lnTo>
                    <a:pt x="675" y="13"/>
                  </a:lnTo>
                  <a:lnTo>
                    <a:pt x="758" y="21"/>
                  </a:lnTo>
                  <a:lnTo>
                    <a:pt x="823" y="57"/>
                  </a:lnTo>
                  <a:lnTo>
                    <a:pt x="880" y="68"/>
                  </a:lnTo>
                  <a:lnTo>
                    <a:pt x="941" y="127"/>
                  </a:lnTo>
                  <a:lnTo>
                    <a:pt x="996" y="124"/>
                  </a:lnTo>
                  <a:lnTo>
                    <a:pt x="1075" y="80"/>
                  </a:lnTo>
                  <a:lnTo>
                    <a:pt x="1147" y="84"/>
                  </a:lnTo>
                  <a:lnTo>
                    <a:pt x="1202" y="80"/>
                  </a:lnTo>
                  <a:lnTo>
                    <a:pt x="1244" y="57"/>
                  </a:lnTo>
                  <a:lnTo>
                    <a:pt x="1319" y="96"/>
                  </a:lnTo>
                  <a:lnTo>
                    <a:pt x="1395" y="151"/>
                  </a:lnTo>
                  <a:lnTo>
                    <a:pt x="1456" y="112"/>
                  </a:lnTo>
                  <a:lnTo>
                    <a:pt x="1480" y="171"/>
                  </a:lnTo>
                  <a:lnTo>
                    <a:pt x="1502" y="214"/>
                  </a:lnTo>
                  <a:lnTo>
                    <a:pt x="1588" y="250"/>
                  </a:lnTo>
                  <a:lnTo>
                    <a:pt x="1641" y="320"/>
                  </a:lnTo>
                  <a:lnTo>
                    <a:pt x="1675" y="322"/>
                  </a:lnTo>
                  <a:lnTo>
                    <a:pt x="1702" y="299"/>
                  </a:lnTo>
                  <a:lnTo>
                    <a:pt x="1740" y="334"/>
                  </a:lnTo>
                  <a:lnTo>
                    <a:pt x="1779" y="389"/>
                  </a:lnTo>
                  <a:lnTo>
                    <a:pt x="1793" y="458"/>
                  </a:lnTo>
                  <a:lnTo>
                    <a:pt x="1824" y="494"/>
                  </a:lnTo>
                  <a:lnTo>
                    <a:pt x="1846" y="543"/>
                  </a:lnTo>
                  <a:lnTo>
                    <a:pt x="1872" y="572"/>
                  </a:lnTo>
                  <a:lnTo>
                    <a:pt x="1840" y="677"/>
                  </a:lnTo>
                  <a:lnTo>
                    <a:pt x="1775" y="714"/>
                  </a:lnTo>
                  <a:lnTo>
                    <a:pt x="1787" y="769"/>
                  </a:lnTo>
                  <a:lnTo>
                    <a:pt x="1748" y="801"/>
                  </a:lnTo>
                  <a:lnTo>
                    <a:pt x="1720" y="805"/>
                  </a:lnTo>
                  <a:lnTo>
                    <a:pt x="1726" y="889"/>
                  </a:lnTo>
                  <a:lnTo>
                    <a:pt x="1693" y="921"/>
                  </a:lnTo>
                  <a:lnTo>
                    <a:pt x="1639" y="911"/>
                  </a:lnTo>
                  <a:lnTo>
                    <a:pt x="1614" y="868"/>
                  </a:lnTo>
                  <a:lnTo>
                    <a:pt x="1586" y="887"/>
                  </a:lnTo>
                  <a:lnTo>
                    <a:pt x="1596" y="938"/>
                  </a:lnTo>
                  <a:lnTo>
                    <a:pt x="1661" y="946"/>
                  </a:lnTo>
                  <a:lnTo>
                    <a:pt x="1716" y="990"/>
                  </a:lnTo>
                  <a:lnTo>
                    <a:pt x="1767" y="1001"/>
                  </a:lnTo>
                  <a:lnTo>
                    <a:pt x="1801" y="1035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799"/>
            </a:p>
          </p:txBody>
        </p:sp>
        <p:sp>
          <p:nvSpPr>
            <p:cNvPr id="71" name="Freeform 110"/>
            <p:cNvSpPr/>
            <p:nvPr/>
          </p:nvSpPr>
          <p:spPr bwMode="gray">
            <a:xfrm>
              <a:off x="1694" y="2177"/>
              <a:ext cx="936" cy="666"/>
            </a:xfrm>
            <a:custGeom>
              <a:avLst/>
              <a:gdLst>
                <a:gd name="T0" fmla="*/ 445 w 1872"/>
                <a:gd name="T1" fmla="*/ 276 h 1330"/>
                <a:gd name="T2" fmla="*/ 426 w 1872"/>
                <a:gd name="T3" fmla="*/ 279 h 1330"/>
                <a:gd name="T4" fmla="*/ 397 w 1872"/>
                <a:gd name="T5" fmla="*/ 279 h 1330"/>
                <a:gd name="T6" fmla="*/ 381 w 1872"/>
                <a:gd name="T7" fmla="*/ 296 h 1330"/>
                <a:gd name="T8" fmla="*/ 343 w 1872"/>
                <a:gd name="T9" fmla="*/ 274 h 1330"/>
                <a:gd name="T10" fmla="*/ 308 w 1872"/>
                <a:gd name="T11" fmla="*/ 269 h 1330"/>
                <a:gd name="T12" fmla="*/ 275 w 1872"/>
                <a:gd name="T13" fmla="*/ 273 h 1330"/>
                <a:gd name="T14" fmla="*/ 262 w 1872"/>
                <a:gd name="T15" fmla="*/ 288 h 1330"/>
                <a:gd name="T16" fmla="*/ 260 w 1872"/>
                <a:gd name="T17" fmla="*/ 309 h 1330"/>
                <a:gd name="T18" fmla="*/ 225 w 1872"/>
                <a:gd name="T19" fmla="*/ 329 h 1330"/>
                <a:gd name="T20" fmla="*/ 204 w 1872"/>
                <a:gd name="T21" fmla="*/ 313 h 1330"/>
                <a:gd name="T22" fmla="*/ 155 w 1872"/>
                <a:gd name="T23" fmla="*/ 287 h 1330"/>
                <a:gd name="T24" fmla="*/ 113 w 1872"/>
                <a:gd name="T25" fmla="*/ 280 h 1330"/>
                <a:gd name="T26" fmla="*/ 85 w 1872"/>
                <a:gd name="T27" fmla="*/ 274 h 1330"/>
                <a:gd name="T28" fmla="*/ 64 w 1872"/>
                <a:gd name="T29" fmla="*/ 264 h 1330"/>
                <a:gd name="T30" fmla="*/ 28 w 1872"/>
                <a:gd name="T31" fmla="*/ 256 h 1330"/>
                <a:gd name="T32" fmla="*/ 2 w 1872"/>
                <a:gd name="T33" fmla="*/ 206 h 1330"/>
                <a:gd name="T34" fmla="*/ 12 w 1872"/>
                <a:gd name="T35" fmla="*/ 185 h 1330"/>
                <a:gd name="T36" fmla="*/ 20 w 1872"/>
                <a:gd name="T37" fmla="*/ 149 h 1330"/>
                <a:gd name="T38" fmla="*/ 11 w 1872"/>
                <a:gd name="T39" fmla="*/ 133 h 1330"/>
                <a:gd name="T40" fmla="*/ 20 w 1872"/>
                <a:gd name="T41" fmla="*/ 117 h 1330"/>
                <a:gd name="T42" fmla="*/ 61 w 1872"/>
                <a:gd name="T43" fmla="*/ 117 h 1330"/>
                <a:gd name="T44" fmla="*/ 53 w 1872"/>
                <a:gd name="T45" fmla="*/ 96 h 1330"/>
                <a:gd name="T46" fmla="*/ 74 w 1872"/>
                <a:gd name="T47" fmla="*/ 75 h 1330"/>
                <a:gd name="T48" fmla="*/ 45 w 1872"/>
                <a:gd name="T49" fmla="*/ 32 h 1330"/>
                <a:gd name="T50" fmla="*/ 99 w 1872"/>
                <a:gd name="T51" fmla="*/ 18 h 1330"/>
                <a:gd name="T52" fmla="*/ 134 w 1872"/>
                <a:gd name="T53" fmla="*/ 10 h 1330"/>
                <a:gd name="T54" fmla="*/ 169 w 1872"/>
                <a:gd name="T55" fmla="*/ 4 h 1330"/>
                <a:gd name="T56" fmla="*/ 206 w 1872"/>
                <a:gd name="T57" fmla="*/ 15 h 1330"/>
                <a:gd name="T58" fmla="*/ 235 w 1872"/>
                <a:gd name="T59" fmla="*/ 32 h 1330"/>
                <a:gd name="T60" fmla="*/ 269 w 1872"/>
                <a:gd name="T61" fmla="*/ 20 h 1330"/>
                <a:gd name="T62" fmla="*/ 301 w 1872"/>
                <a:gd name="T63" fmla="*/ 20 h 1330"/>
                <a:gd name="T64" fmla="*/ 330 w 1872"/>
                <a:gd name="T65" fmla="*/ 24 h 1330"/>
                <a:gd name="T66" fmla="*/ 364 w 1872"/>
                <a:gd name="T67" fmla="*/ 28 h 1330"/>
                <a:gd name="T68" fmla="*/ 376 w 1872"/>
                <a:gd name="T69" fmla="*/ 54 h 1330"/>
                <a:gd name="T70" fmla="*/ 411 w 1872"/>
                <a:gd name="T71" fmla="*/ 80 h 1330"/>
                <a:gd name="T72" fmla="*/ 426 w 1872"/>
                <a:gd name="T73" fmla="*/ 75 h 1330"/>
                <a:gd name="T74" fmla="*/ 445 w 1872"/>
                <a:gd name="T75" fmla="*/ 98 h 1330"/>
                <a:gd name="T76" fmla="*/ 456 w 1872"/>
                <a:gd name="T77" fmla="*/ 124 h 1330"/>
                <a:gd name="T78" fmla="*/ 468 w 1872"/>
                <a:gd name="T79" fmla="*/ 143 h 1330"/>
                <a:gd name="T80" fmla="*/ 444 w 1872"/>
                <a:gd name="T81" fmla="*/ 179 h 1330"/>
                <a:gd name="T82" fmla="*/ 437 w 1872"/>
                <a:gd name="T83" fmla="*/ 201 h 1330"/>
                <a:gd name="T84" fmla="*/ 432 w 1872"/>
                <a:gd name="T85" fmla="*/ 223 h 1330"/>
                <a:gd name="T86" fmla="*/ 410 w 1872"/>
                <a:gd name="T87" fmla="*/ 228 h 1330"/>
                <a:gd name="T88" fmla="*/ 397 w 1872"/>
                <a:gd name="T89" fmla="*/ 222 h 1330"/>
                <a:gd name="T90" fmla="*/ 416 w 1872"/>
                <a:gd name="T91" fmla="*/ 237 h 1330"/>
                <a:gd name="T92" fmla="*/ 442 w 1872"/>
                <a:gd name="T93" fmla="*/ 251 h 133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872"/>
                <a:gd name="T142" fmla="*/ 0 h 1330"/>
                <a:gd name="T143" fmla="*/ 1872 w 1872"/>
                <a:gd name="T144" fmla="*/ 1330 h 1330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872" h="1330">
                  <a:moveTo>
                    <a:pt x="1801" y="1035"/>
                  </a:moveTo>
                  <a:lnTo>
                    <a:pt x="1779" y="1102"/>
                  </a:lnTo>
                  <a:lnTo>
                    <a:pt x="1736" y="1082"/>
                  </a:lnTo>
                  <a:lnTo>
                    <a:pt x="1702" y="1115"/>
                  </a:lnTo>
                  <a:lnTo>
                    <a:pt x="1655" y="1072"/>
                  </a:lnTo>
                  <a:lnTo>
                    <a:pt x="1586" y="1114"/>
                  </a:lnTo>
                  <a:lnTo>
                    <a:pt x="1588" y="1184"/>
                  </a:lnTo>
                  <a:lnTo>
                    <a:pt x="1521" y="1180"/>
                  </a:lnTo>
                  <a:lnTo>
                    <a:pt x="1421" y="1068"/>
                  </a:lnTo>
                  <a:lnTo>
                    <a:pt x="1372" y="1094"/>
                  </a:lnTo>
                  <a:lnTo>
                    <a:pt x="1279" y="1049"/>
                  </a:lnTo>
                  <a:lnTo>
                    <a:pt x="1232" y="1072"/>
                  </a:lnTo>
                  <a:lnTo>
                    <a:pt x="1138" y="1062"/>
                  </a:lnTo>
                  <a:lnTo>
                    <a:pt x="1100" y="1090"/>
                  </a:lnTo>
                  <a:lnTo>
                    <a:pt x="1092" y="1155"/>
                  </a:lnTo>
                  <a:lnTo>
                    <a:pt x="1045" y="1149"/>
                  </a:lnTo>
                  <a:lnTo>
                    <a:pt x="1055" y="1184"/>
                  </a:lnTo>
                  <a:lnTo>
                    <a:pt x="1039" y="1234"/>
                  </a:lnTo>
                  <a:lnTo>
                    <a:pt x="968" y="1330"/>
                  </a:lnTo>
                  <a:lnTo>
                    <a:pt x="897" y="1314"/>
                  </a:lnTo>
                  <a:lnTo>
                    <a:pt x="821" y="1304"/>
                  </a:lnTo>
                  <a:lnTo>
                    <a:pt x="813" y="1251"/>
                  </a:lnTo>
                  <a:lnTo>
                    <a:pt x="728" y="1190"/>
                  </a:lnTo>
                  <a:lnTo>
                    <a:pt x="618" y="1147"/>
                  </a:lnTo>
                  <a:lnTo>
                    <a:pt x="521" y="1149"/>
                  </a:lnTo>
                  <a:lnTo>
                    <a:pt x="452" y="1117"/>
                  </a:lnTo>
                  <a:lnTo>
                    <a:pt x="389" y="1121"/>
                  </a:lnTo>
                  <a:lnTo>
                    <a:pt x="338" y="1092"/>
                  </a:lnTo>
                  <a:lnTo>
                    <a:pt x="281" y="1056"/>
                  </a:lnTo>
                  <a:lnTo>
                    <a:pt x="256" y="1054"/>
                  </a:lnTo>
                  <a:lnTo>
                    <a:pt x="185" y="1021"/>
                  </a:lnTo>
                  <a:lnTo>
                    <a:pt x="112" y="1023"/>
                  </a:lnTo>
                  <a:lnTo>
                    <a:pt x="61" y="911"/>
                  </a:lnTo>
                  <a:lnTo>
                    <a:pt x="6" y="822"/>
                  </a:lnTo>
                  <a:lnTo>
                    <a:pt x="0" y="740"/>
                  </a:lnTo>
                  <a:lnTo>
                    <a:pt x="45" y="738"/>
                  </a:lnTo>
                  <a:lnTo>
                    <a:pt x="43" y="686"/>
                  </a:lnTo>
                  <a:lnTo>
                    <a:pt x="77" y="594"/>
                  </a:lnTo>
                  <a:lnTo>
                    <a:pt x="78" y="549"/>
                  </a:lnTo>
                  <a:lnTo>
                    <a:pt x="43" y="529"/>
                  </a:lnTo>
                  <a:lnTo>
                    <a:pt x="80" y="501"/>
                  </a:lnTo>
                  <a:lnTo>
                    <a:pt x="77" y="466"/>
                  </a:lnTo>
                  <a:lnTo>
                    <a:pt x="139" y="501"/>
                  </a:lnTo>
                  <a:lnTo>
                    <a:pt x="244" y="466"/>
                  </a:lnTo>
                  <a:lnTo>
                    <a:pt x="206" y="433"/>
                  </a:lnTo>
                  <a:lnTo>
                    <a:pt x="212" y="383"/>
                  </a:lnTo>
                  <a:lnTo>
                    <a:pt x="265" y="364"/>
                  </a:lnTo>
                  <a:lnTo>
                    <a:pt x="293" y="299"/>
                  </a:lnTo>
                  <a:lnTo>
                    <a:pt x="175" y="206"/>
                  </a:lnTo>
                  <a:lnTo>
                    <a:pt x="179" y="126"/>
                  </a:lnTo>
                  <a:lnTo>
                    <a:pt x="252" y="84"/>
                  </a:lnTo>
                  <a:lnTo>
                    <a:pt x="393" y="70"/>
                  </a:lnTo>
                  <a:lnTo>
                    <a:pt x="502" y="41"/>
                  </a:lnTo>
                  <a:lnTo>
                    <a:pt x="533" y="37"/>
                  </a:lnTo>
                  <a:lnTo>
                    <a:pt x="596" y="0"/>
                  </a:lnTo>
                  <a:lnTo>
                    <a:pt x="675" y="13"/>
                  </a:lnTo>
                  <a:lnTo>
                    <a:pt x="758" y="21"/>
                  </a:lnTo>
                  <a:lnTo>
                    <a:pt x="823" y="57"/>
                  </a:lnTo>
                  <a:lnTo>
                    <a:pt x="880" y="68"/>
                  </a:lnTo>
                  <a:lnTo>
                    <a:pt x="941" y="127"/>
                  </a:lnTo>
                  <a:lnTo>
                    <a:pt x="996" y="124"/>
                  </a:lnTo>
                  <a:lnTo>
                    <a:pt x="1075" y="80"/>
                  </a:lnTo>
                  <a:lnTo>
                    <a:pt x="1147" y="84"/>
                  </a:lnTo>
                  <a:lnTo>
                    <a:pt x="1202" y="80"/>
                  </a:lnTo>
                  <a:lnTo>
                    <a:pt x="1244" y="57"/>
                  </a:lnTo>
                  <a:lnTo>
                    <a:pt x="1319" y="96"/>
                  </a:lnTo>
                  <a:lnTo>
                    <a:pt x="1395" y="151"/>
                  </a:lnTo>
                  <a:lnTo>
                    <a:pt x="1456" y="112"/>
                  </a:lnTo>
                  <a:lnTo>
                    <a:pt x="1480" y="171"/>
                  </a:lnTo>
                  <a:lnTo>
                    <a:pt x="1502" y="214"/>
                  </a:lnTo>
                  <a:lnTo>
                    <a:pt x="1588" y="250"/>
                  </a:lnTo>
                  <a:lnTo>
                    <a:pt x="1641" y="320"/>
                  </a:lnTo>
                  <a:lnTo>
                    <a:pt x="1675" y="322"/>
                  </a:lnTo>
                  <a:lnTo>
                    <a:pt x="1702" y="299"/>
                  </a:lnTo>
                  <a:lnTo>
                    <a:pt x="1740" y="334"/>
                  </a:lnTo>
                  <a:lnTo>
                    <a:pt x="1779" y="389"/>
                  </a:lnTo>
                  <a:lnTo>
                    <a:pt x="1793" y="458"/>
                  </a:lnTo>
                  <a:lnTo>
                    <a:pt x="1824" y="494"/>
                  </a:lnTo>
                  <a:lnTo>
                    <a:pt x="1846" y="543"/>
                  </a:lnTo>
                  <a:lnTo>
                    <a:pt x="1872" y="572"/>
                  </a:lnTo>
                  <a:lnTo>
                    <a:pt x="1840" y="677"/>
                  </a:lnTo>
                  <a:lnTo>
                    <a:pt x="1775" y="714"/>
                  </a:lnTo>
                  <a:lnTo>
                    <a:pt x="1787" y="769"/>
                  </a:lnTo>
                  <a:lnTo>
                    <a:pt x="1748" y="801"/>
                  </a:lnTo>
                  <a:lnTo>
                    <a:pt x="1720" y="805"/>
                  </a:lnTo>
                  <a:lnTo>
                    <a:pt x="1726" y="889"/>
                  </a:lnTo>
                  <a:lnTo>
                    <a:pt x="1693" y="921"/>
                  </a:lnTo>
                  <a:lnTo>
                    <a:pt x="1639" y="911"/>
                  </a:lnTo>
                  <a:lnTo>
                    <a:pt x="1614" y="868"/>
                  </a:lnTo>
                  <a:lnTo>
                    <a:pt x="1586" y="887"/>
                  </a:lnTo>
                  <a:lnTo>
                    <a:pt x="1596" y="938"/>
                  </a:lnTo>
                  <a:lnTo>
                    <a:pt x="1661" y="946"/>
                  </a:lnTo>
                  <a:lnTo>
                    <a:pt x="1716" y="990"/>
                  </a:lnTo>
                  <a:lnTo>
                    <a:pt x="1767" y="1001"/>
                  </a:lnTo>
                  <a:lnTo>
                    <a:pt x="1801" y="1035"/>
                  </a:lnTo>
                </a:path>
              </a:pathLst>
            </a:custGeom>
            <a:grpFill/>
            <a:ln w="6350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799"/>
            </a:p>
          </p:txBody>
        </p:sp>
        <p:sp>
          <p:nvSpPr>
            <p:cNvPr id="72" name="Freeform 111"/>
            <p:cNvSpPr/>
            <p:nvPr/>
          </p:nvSpPr>
          <p:spPr bwMode="gray">
            <a:xfrm>
              <a:off x="2241" y="2635"/>
              <a:ext cx="911" cy="693"/>
            </a:xfrm>
            <a:custGeom>
              <a:avLst/>
              <a:gdLst>
                <a:gd name="T0" fmla="*/ 300 w 1823"/>
                <a:gd name="T1" fmla="*/ 274 h 1385"/>
                <a:gd name="T2" fmla="*/ 284 w 1823"/>
                <a:gd name="T3" fmla="*/ 262 h 1385"/>
                <a:gd name="T4" fmla="*/ 269 w 1823"/>
                <a:gd name="T5" fmla="*/ 266 h 1385"/>
                <a:gd name="T6" fmla="*/ 248 w 1823"/>
                <a:gd name="T7" fmla="*/ 249 h 1385"/>
                <a:gd name="T8" fmla="*/ 236 w 1823"/>
                <a:gd name="T9" fmla="*/ 235 h 1385"/>
                <a:gd name="T10" fmla="*/ 232 w 1823"/>
                <a:gd name="T11" fmla="*/ 246 h 1385"/>
                <a:gd name="T12" fmla="*/ 222 w 1823"/>
                <a:gd name="T13" fmla="*/ 252 h 1385"/>
                <a:gd name="T14" fmla="*/ 218 w 1823"/>
                <a:gd name="T15" fmla="*/ 270 h 1385"/>
                <a:gd name="T16" fmla="*/ 195 w 1823"/>
                <a:gd name="T17" fmla="*/ 293 h 1385"/>
                <a:gd name="T18" fmla="*/ 201 w 1823"/>
                <a:gd name="T19" fmla="*/ 318 h 1385"/>
                <a:gd name="T20" fmla="*/ 188 w 1823"/>
                <a:gd name="T21" fmla="*/ 338 h 1385"/>
                <a:gd name="T22" fmla="*/ 167 w 1823"/>
                <a:gd name="T23" fmla="*/ 345 h 1385"/>
                <a:gd name="T24" fmla="*/ 148 w 1823"/>
                <a:gd name="T25" fmla="*/ 338 h 1385"/>
                <a:gd name="T26" fmla="*/ 132 w 1823"/>
                <a:gd name="T27" fmla="*/ 302 h 1385"/>
                <a:gd name="T28" fmla="*/ 111 w 1823"/>
                <a:gd name="T29" fmla="*/ 270 h 1385"/>
                <a:gd name="T30" fmla="*/ 90 w 1823"/>
                <a:gd name="T31" fmla="*/ 257 h 1385"/>
                <a:gd name="T32" fmla="*/ 87 w 1823"/>
                <a:gd name="T33" fmla="*/ 239 h 1385"/>
                <a:gd name="T34" fmla="*/ 65 w 1823"/>
                <a:gd name="T35" fmla="*/ 253 h 1385"/>
                <a:gd name="T36" fmla="*/ 53 w 1823"/>
                <a:gd name="T37" fmla="*/ 209 h 1385"/>
                <a:gd name="T38" fmla="*/ 51 w 1823"/>
                <a:gd name="T39" fmla="*/ 156 h 1385"/>
                <a:gd name="T40" fmla="*/ 40 w 1823"/>
                <a:gd name="T41" fmla="*/ 128 h 1385"/>
                <a:gd name="T42" fmla="*/ 49 w 1823"/>
                <a:gd name="T43" fmla="*/ 117 h 1385"/>
                <a:gd name="T44" fmla="*/ 26 w 1823"/>
                <a:gd name="T45" fmla="*/ 77 h 1385"/>
                <a:gd name="T46" fmla="*/ 2 w 1823"/>
                <a:gd name="T47" fmla="*/ 45 h 1385"/>
                <a:gd name="T48" fmla="*/ 35 w 1823"/>
                <a:gd name="T49" fmla="*/ 40 h 1385"/>
                <a:gd name="T50" fmla="*/ 70 w 1823"/>
                <a:gd name="T51" fmla="*/ 45 h 1385"/>
                <a:gd name="T52" fmla="*/ 107 w 1823"/>
                <a:gd name="T53" fmla="*/ 67 h 1385"/>
                <a:gd name="T54" fmla="*/ 124 w 1823"/>
                <a:gd name="T55" fmla="*/ 50 h 1385"/>
                <a:gd name="T56" fmla="*/ 152 w 1823"/>
                <a:gd name="T57" fmla="*/ 50 h 1385"/>
                <a:gd name="T58" fmla="*/ 171 w 1823"/>
                <a:gd name="T59" fmla="*/ 47 h 1385"/>
                <a:gd name="T60" fmla="*/ 168 w 1823"/>
                <a:gd name="T61" fmla="*/ 22 h 1385"/>
                <a:gd name="T62" fmla="*/ 193 w 1823"/>
                <a:gd name="T63" fmla="*/ 0 h 1385"/>
                <a:gd name="T64" fmla="*/ 208 w 1823"/>
                <a:gd name="T65" fmla="*/ 22 h 1385"/>
                <a:gd name="T66" fmla="*/ 240 w 1823"/>
                <a:gd name="T67" fmla="*/ 35 h 1385"/>
                <a:gd name="T68" fmla="*/ 261 w 1823"/>
                <a:gd name="T69" fmla="*/ 65 h 1385"/>
                <a:gd name="T70" fmla="*/ 284 w 1823"/>
                <a:gd name="T71" fmla="*/ 54 h 1385"/>
                <a:gd name="T72" fmla="*/ 310 w 1823"/>
                <a:gd name="T73" fmla="*/ 64 h 1385"/>
                <a:gd name="T74" fmla="*/ 358 w 1823"/>
                <a:gd name="T75" fmla="*/ 68 h 1385"/>
                <a:gd name="T76" fmla="*/ 390 w 1823"/>
                <a:gd name="T77" fmla="*/ 73 h 1385"/>
                <a:gd name="T78" fmla="*/ 419 w 1823"/>
                <a:gd name="T79" fmla="*/ 84 h 1385"/>
                <a:gd name="T80" fmla="*/ 448 w 1823"/>
                <a:gd name="T81" fmla="*/ 89 h 1385"/>
                <a:gd name="T82" fmla="*/ 455 w 1823"/>
                <a:gd name="T83" fmla="*/ 130 h 1385"/>
                <a:gd name="T84" fmla="*/ 431 w 1823"/>
                <a:gd name="T85" fmla="*/ 144 h 1385"/>
                <a:gd name="T86" fmla="*/ 396 w 1823"/>
                <a:gd name="T87" fmla="*/ 155 h 1385"/>
                <a:gd name="T88" fmla="*/ 417 w 1823"/>
                <a:gd name="T89" fmla="*/ 193 h 1385"/>
                <a:gd name="T90" fmla="*/ 433 w 1823"/>
                <a:gd name="T91" fmla="*/ 227 h 1385"/>
                <a:gd name="T92" fmla="*/ 417 w 1823"/>
                <a:gd name="T93" fmla="*/ 246 h 1385"/>
                <a:gd name="T94" fmla="*/ 397 w 1823"/>
                <a:gd name="T95" fmla="*/ 227 h 1385"/>
                <a:gd name="T96" fmla="*/ 379 w 1823"/>
                <a:gd name="T97" fmla="*/ 214 h 1385"/>
                <a:gd name="T98" fmla="*/ 361 w 1823"/>
                <a:gd name="T99" fmla="*/ 210 h 1385"/>
                <a:gd name="T100" fmla="*/ 355 w 1823"/>
                <a:gd name="T101" fmla="*/ 224 h 1385"/>
                <a:gd name="T102" fmla="*/ 344 w 1823"/>
                <a:gd name="T103" fmla="*/ 240 h 1385"/>
                <a:gd name="T104" fmla="*/ 312 w 1823"/>
                <a:gd name="T105" fmla="*/ 227 h 1385"/>
                <a:gd name="T106" fmla="*/ 300 w 1823"/>
                <a:gd name="T107" fmla="*/ 247 h 1385"/>
                <a:gd name="T108" fmla="*/ 320 w 1823"/>
                <a:gd name="T109" fmla="*/ 253 h 138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823"/>
                <a:gd name="T166" fmla="*/ 0 h 1385"/>
                <a:gd name="T167" fmla="*/ 1823 w 1823"/>
                <a:gd name="T168" fmla="*/ 1385 h 138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823" h="1385">
                  <a:moveTo>
                    <a:pt x="1301" y="1068"/>
                  </a:moveTo>
                  <a:lnTo>
                    <a:pt x="1203" y="1096"/>
                  </a:lnTo>
                  <a:lnTo>
                    <a:pt x="1142" y="1088"/>
                  </a:lnTo>
                  <a:lnTo>
                    <a:pt x="1138" y="1047"/>
                  </a:lnTo>
                  <a:lnTo>
                    <a:pt x="1105" y="1025"/>
                  </a:lnTo>
                  <a:lnTo>
                    <a:pt x="1077" y="1061"/>
                  </a:lnTo>
                  <a:lnTo>
                    <a:pt x="1014" y="1066"/>
                  </a:lnTo>
                  <a:lnTo>
                    <a:pt x="992" y="996"/>
                  </a:lnTo>
                  <a:lnTo>
                    <a:pt x="992" y="942"/>
                  </a:lnTo>
                  <a:lnTo>
                    <a:pt x="945" y="939"/>
                  </a:lnTo>
                  <a:lnTo>
                    <a:pt x="916" y="954"/>
                  </a:lnTo>
                  <a:lnTo>
                    <a:pt x="929" y="982"/>
                  </a:lnTo>
                  <a:lnTo>
                    <a:pt x="923" y="1005"/>
                  </a:lnTo>
                  <a:lnTo>
                    <a:pt x="890" y="1007"/>
                  </a:lnTo>
                  <a:lnTo>
                    <a:pt x="866" y="1033"/>
                  </a:lnTo>
                  <a:lnTo>
                    <a:pt x="874" y="1078"/>
                  </a:lnTo>
                  <a:lnTo>
                    <a:pt x="817" y="1149"/>
                  </a:lnTo>
                  <a:lnTo>
                    <a:pt x="780" y="1169"/>
                  </a:lnTo>
                  <a:lnTo>
                    <a:pt x="780" y="1234"/>
                  </a:lnTo>
                  <a:lnTo>
                    <a:pt x="805" y="1271"/>
                  </a:lnTo>
                  <a:lnTo>
                    <a:pt x="801" y="1326"/>
                  </a:lnTo>
                  <a:lnTo>
                    <a:pt x="752" y="1352"/>
                  </a:lnTo>
                  <a:lnTo>
                    <a:pt x="742" y="1330"/>
                  </a:lnTo>
                  <a:lnTo>
                    <a:pt x="670" y="1377"/>
                  </a:lnTo>
                  <a:lnTo>
                    <a:pt x="632" y="1385"/>
                  </a:lnTo>
                  <a:lnTo>
                    <a:pt x="595" y="1352"/>
                  </a:lnTo>
                  <a:lnTo>
                    <a:pt x="563" y="1273"/>
                  </a:lnTo>
                  <a:lnTo>
                    <a:pt x="528" y="1206"/>
                  </a:lnTo>
                  <a:lnTo>
                    <a:pt x="500" y="1163"/>
                  </a:lnTo>
                  <a:lnTo>
                    <a:pt x="445" y="1078"/>
                  </a:lnTo>
                  <a:lnTo>
                    <a:pt x="396" y="1076"/>
                  </a:lnTo>
                  <a:lnTo>
                    <a:pt x="362" y="1025"/>
                  </a:lnTo>
                  <a:lnTo>
                    <a:pt x="378" y="988"/>
                  </a:lnTo>
                  <a:lnTo>
                    <a:pt x="349" y="954"/>
                  </a:lnTo>
                  <a:lnTo>
                    <a:pt x="303" y="1004"/>
                  </a:lnTo>
                  <a:lnTo>
                    <a:pt x="260" y="1011"/>
                  </a:lnTo>
                  <a:lnTo>
                    <a:pt x="227" y="950"/>
                  </a:lnTo>
                  <a:lnTo>
                    <a:pt x="215" y="834"/>
                  </a:lnTo>
                  <a:lnTo>
                    <a:pt x="211" y="712"/>
                  </a:lnTo>
                  <a:lnTo>
                    <a:pt x="205" y="624"/>
                  </a:lnTo>
                  <a:lnTo>
                    <a:pt x="199" y="582"/>
                  </a:lnTo>
                  <a:lnTo>
                    <a:pt x="160" y="509"/>
                  </a:lnTo>
                  <a:lnTo>
                    <a:pt x="193" y="496"/>
                  </a:lnTo>
                  <a:lnTo>
                    <a:pt x="199" y="468"/>
                  </a:lnTo>
                  <a:lnTo>
                    <a:pt x="136" y="401"/>
                  </a:lnTo>
                  <a:lnTo>
                    <a:pt x="105" y="305"/>
                  </a:lnTo>
                  <a:lnTo>
                    <a:pt x="0" y="240"/>
                  </a:lnTo>
                  <a:lnTo>
                    <a:pt x="8" y="177"/>
                  </a:lnTo>
                  <a:lnTo>
                    <a:pt x="49" y="147"/>
                  </a:lnTo>
                  <a:lnTo>
                    <a:pt x="140" y="157"/>
                  </a:lnTo>
                  <a:lnTo>
                    <a:pt x="189" y="134"/>
                  </a:lnTo>
                  <a:lnTo>
                    <a:pt x="280" y="179"/>
                  </a:lnTo>
                  <a:lnTo>
                    <a:pt x="329" y="153"/>
                  </a:lnTo>
                  <a:lnTo>
                    <a:pt x="429" y="265"/>
                  </a:lnTo>
                  <a:lnTo>
                    <a:pt x="496" y="267"/>
                  </a:lnTo>
                  <a:lnTo>
                    <a:pt x="496" y="200"/>
                  </a:lnTo>
                  <a:lnTo>
                    <a:pt x="563" y="157"/>
                  </a:lnTo>
                  <a:lnTo>
                    <a:pt x="610" y="200"/>
                  </a:lnTo>
                  <a:lnTo>
                    <a:pt x="644" y="167"/>
                  </a:lnTo>
                  <a:lnTo>
                    <a:pt x="687" y="187"/>
                  </a:lnTo>
                  <a:lnTo>
                    <a:pt x="709" y="120"/>
                  </a:lnTo>
                  <a:lnTo>
                    <a:pt x="673" y="86"/>
                  </a:lnTo>
                  <a:lnTo>
                    <a:pt x="677" y="35"/>
                  </a:lnTo>
                  <a:lnTo>
                    <a:pt x="774" y="0"/>
                  </a:lnTo>
                  <a:lnTo>
                    <a:pt x="807" y="17"/>
                  </a:lnTo>
                  <a:lnTo>
                    <a:pt x="833" y="88"/>
                  </a:lnTo>
                  <a:lnTo>
                    <a:pt x="914" y="161"/>
                  </a:lnTo>
                  <a:lnTo>
                    <a:pt x="961" y="138"/>
                  </a:lnTo>
                  <a:lnTo>
                    <a:pt x="988" y="216"/>
                  </a:lnTo>
                  <a:lnTo>
                    <a:pt x="1044" y="260"/>
                  </a:lnTo>
                  <a:lnTo>
                    <a:pt x="1091" y="267"/>
                  </a:lnTo>
                  <a:lnTo>
                    <a:pt x="1138" y="216"/>
                  </a:lnTo>
                  <a:lnTo>
                    <a:pt x="1183" y="195"/>
                  </a:lnTo>
                  <a:lnTo>
                    <a:pt x="1242" y="254"/>
                  </a:lnTo>
                  <a:lnTo>
                    <a:pt x="1335" y="228"/>
                  </a:lnTo>
                  <a:lnTo>
                    <a:pt x="1433" y="269"/>
                  </a:lnTo>
                  <a:lnTo>
                    <a:pt x="1496" y="317"/>
                  </a:lnTo>
                  <a:lnTo>
                    <a:pt x="1561" y="291"/>
                  </a:lnTo>
                  <a:lnTo>
                    <a:pt x="1632" y="336"/>
                  </a:lnTo>
                  <a:lnTo>
                    <a:pt x="1679" y="336"/>
                  </a:lnTo>
                  <a:lnTo>
                    <a:pt x="1681" y="368"/>
                  </a:lnTo>
                  <a:lnTo>
                    <a:pt x="1795" y="356"/>
                  </a:lnTo>
                  <a:lnTo>
                    <a:pt x="1823" y="433"/>
                  </a:lnTo>
                  <a:lnTo>
                    <a:pt x="1821" y="519"/>
                  </a:lnTo>
                  <a:lnTo>
                    <a:pt x="1770" y="527"/>
                  </a:lnTo>
                  <a:lnTo>
                    <a:pt x="1727" y="576"/>
                  </a:lnTo>
                  <a:lnTo>
                    <a:pt x="1620" y="584"/>
                  </a:lnTo>
                  <a:lnTo>
                    <a:pt x="1587" y="618"/>
                  </a:lnTo>
                  <a:lnTo>
                    <a:pt x="1610" y="693"/>
                  </a:lnTo>
                  <a:lnTo>
                    <a:pt x="1669" y="771"/>
                  </a:lnTo>
                  <a:lnTo>
                    <a:pt x="1721" y="815"/>
                  </a:lnTo>
                  <a:lnTo>
                    <a:pt x="1732" y="905"/>
                  </a:lnTo>
                  <a:lnTo>
                    <a:pt x="1731" y="956"/>
                  </a:lnTo>
                  <a:lnTo>
                    <a:pt x="1669" y="984"/>
                  </a:lnTo>
                  <a:lnTo>
                    <a:pt x="1616" y="913"/>
                  </a:lnTo>
                  <a:lnTo>
                    <a:pt x="1591" y="905"/>
                  </a:lnTo>
                  <a:lnTo>
                    <a:pt x="1575" y="838"/>
                  </a:lnTo>
                  <a:lnTo>
                    <a:pt x="1516" y="856"/>
                  </a:lnTo>
                  <a:lnTo>
                    <a:pt x="1463" y="818"/>
                  </a:lnTo>
                  <a:lnTo>
                    <a:pt x="1445" y="838"/>
                  </a:lnTo>
                  <a:lnTo>
                    <a:pt x="1457" y="880"/>
                  </a:lnTo>
                  <a:lnTo>
                    <a:pt x="1421" y="895"/>
                  </a:lnTo>
                  <a:lnTo>
                    <a:pt x="1362" y="909"/>
                  </a:lnTo>
                  <a:lnTo>
                    <a:pt x="1378" y="958"/>
                  </a:lnTo>
                  <a:lnTo>
                    <a:pt x="1313" y="950"/>
                  </a:lnTo>
                  <a:lnTo>
                    <a:pt x="1248" y="907"/>
                  </a:lnTo>
                  <a:lnTo>
                    <a:pt x="1197" y="944"/>
                  </a:lnTo>
                  <a:lnTo>
                    <a:pt x="1201" y="986"/>
                  </a:lnTo>
                  <a:lnTo>
                    <a:pt x="1252" y="1009"/>
                  </a:lnTo>
                  <a:lnTo>
                    <a:pt x="1280" y="1009"/>
                  </a:lnTo>
                  <a:lnTo>
                    <a:pt x="1301" y="1068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799"/>
            </a:p>
          </p:txBody>
        </p:sp>
        <p:sp>
          <p:nvSpPr>
            <p:cNvPr id="73" name="Freeform 112"/>
            <p:cNvSpPr/>
            <p:nvPr/>
          </p:nvSpPr>
          <p:spPr bwMode="gray">
            <a:xfrm>
              <a:off x="2241" y="2635"/>
              <a:ext cx="911" cy="693"/>
            </a:xfrm>
            <a:custGeom>
              <a:avLst/>
              <a:gdLst>
                <a:gd name="T0" fmla="*/ 300 w 1823"/>
                <a:gd name="T1" fmla="*/ 274 h 1385"/>
                <a:gd name="T2" fmla="*/ 284 w 1823"/>
                <a:gd name="T3" fmla="*/ 262 h 1385"/>
                <a:gd name="T4" fmla="*/ 269 w 1823"/>
                <a:gd name="T5" fmla="*/ 266 h 1385"/>
                <a:gd name="T6" fmla="*/ 248 w 1823"/>
                <a:gd name="T7" fmla="*/ 249 h 1385"/>
                <a:gd name="T8" fmla="*/ 236 w 1823"/>
                <a:gd name="T9" fmla="*/ 235 h 1385"/>
                <a:gd name="T10" fmla="*/ 232 w 1823"/>
                <a:gd name="T11" fmla="*/ 246 h 1385"/>
                <a:gd name="T12" fmla="*/ 222 w 1823"/>
                <a:gd name="T13" fmla="*/ 252 h 1385"/>
                <a:gd name="T14" fmla="*/ 218 w 1823"/>
                <a:gd name="T15" fmla="*/ 270 h 1385"/>
                <a:gd name="T16" fmla="*/ 195 w 1823"/>
                <a:gd name="T17" fmla="*/ 293 h 1385"/>
                <a:gd name="T18" fmla="*/ 201 w 1823"/>
                <a:gd name="T19" fmla="*/ 318 h 1385"/>
                <a:gd name="T20" fmla="*/ 188 w 1823"/>
                <a:gd name="T21" fmla="*/ 338 h 1385"/>
                <a:gd name="T22" fmla="*/ 167 w 1823"/>
                <a:gd name="T23" fmla="*/ 345 h 1385"/>
                <a:gd name="T24" fmla="*/ 148 w 1823"/>
                <a:gd name="T25" fmla="*/ 338 h 1385"/>
                <a:gd name="T26" fmla="*/ 132 w 1823"/>
                <a:gd name="T27" fmla="*/ 302 h 1385"/>
                <a:gd name="T28" fmla="*/ 111 w 1823"/>
                <a:gd name="T29" fmla="*/ 270 h 1385"/>
                <a:gd name="T30" fmla="*/ 90 w 1823"/>
                <a:gd name="T31" fmla="*/ 257 h 1385"/>
                <a:gd name="T32" fmla="*/ 87 w 1823"/>
                <a:gd name="T33" fmla="*/ 239 h 1385"/>
                <a:gd name="T34" fmla="*/ 65 w 1823"/>
                <a:gd name="T35" fmla="*/ 253 h 1385"/>
                <a:gd name="T36" fmla="*/ 53 w 1823"/>
                <a:gd name="T37" fmla="*/ 209 h 1385"/>
                <a:gd name="T38" fmla="*/ 51 w 1823"/>
                <a:gd name="T39" fmla="*/ 156 h 1385"/>
                <a:gd name="T40" fmla="*/ 40 w 1823"/>
                <a:gd name="T41" fmla="*/ 128 h 1385"/>
                <a:gd name="T42" fmla="*/ 49 w 1823"/>
                <a:gd name="T43" fmla="*/ 117 h 1385"/>
                <a:gd name="T44" fmla="*/ 26 w 1823"/>
                <a:gd name="T45" fmla="*/ 77 h 1385"/>
                <a:gd name="T46" fmla="*/ 2 w 1823"/>
                <a:gd name="T47" fmla="*/ 45 h 1385"/>
                <a:gd name="T48" fmla="*/ 35 w 1823"/>
                <a:gd name="T49" fmla="*/ 40 h 1385"/>
                <a:gd name="T50" fmla="*/ 70 w 1823"/>
                <a:gd name="T51" fmla="*/ 45 h 1385"/>
                <a:gd name="T52" fmla="*/ 107 w 1823"/>
                <a:gd name="T53" fmla="*/ 67 h 1385"/>
                <a:gd name="T54" fmla="*/ 124 w 1823"/>
                <a:gd name="T55" fmla="*/ 50 h 1385"/>
                <a:gd name="T56" fmla="*/ 152 w 1823"/>
                <a:gd name="T57" fmla="*/ 50 h 1385"/>
                <a:gd name="T58" fmla="*/ 171 w 1823"/>
                <a:gd name="T59" fmla="*/ 47 h 1385"/>
                <a:gd name="T60" fmla="*/ 168 w 1823"/>
                <a:gd name="T61" fmla="*/ 22 h 1385"/>
                <a:gd name="T62" fmla="*/ 193 w 1823"/>
                <a:gd name="T63" fmla="*/ 0 h 1385"/>
                <a:gd name="T64" fmla="*/ 208 w 1823"/>
                <a:gd name="T65" fmla="*/ 22 h 1385"/>
                <a:gd name="T66" fmla="*/ 240 w 1823"/>
                <a:gd name="T67" fmla="*/ 35 h 1385"/>
                <a:gd name="T68" fmla="*/ 261 w 1823"/>
                <a:gd name="T69" fmla="*/ 65 h 1385"/>
                <a:gd name="T70" fmla="*/ 284 w 1823"/>
                <a:gd name="T71" fmla="*/ 54 h 1385"/>
                <a:gd name="T72" fmla="*/ 310 w 1823"/>
                <a:gd name="T73" fmla="*/ 64 h 1385"/>
                <a:gd name="T74" fmla="*/ 358 w 1823"/>
                <a:gd name="T75" fmla="*/ 68 h 1385"/>
                <a:gd name="T76" fmla="*/ 390 w 1823"/>
                <a:gd name="T77" fmla="*/ 73 h 1385"/>
                <a:gd name="T78" fmla="*/ 419 w 1823"/>
                <a:gd name="T79" fmla="*/ 84 h 1385"/>
                <a:gd name="T80" fmla="*/ 448 w 1823"/>
                <a:gd name="T81" fmla="*/ 89 h 1385"/>
                <a:gd name="T82" fmla="*/ 455 w 1823"/>
                <a:gd name="T83" fmla="*/ 130 h 1385"/>
                <a:gd name="T84" fmla="*/ 431 w 1823"/>
                <a:gd name="T85" fmla="*/ 144 h 1385"/>
                <a:gd name="T86" fmla="*/ 396 w 1823"/>
                <a:gd name="T87" fmla="*/ 155 h 1385"/>
                <a:gd name="T88" fmla="*/ 417 w 1823"/>
                <a:gd name="T89" fmla="*/ 193 h 1385"/>
                <a:gd name="T90" fmla="*/ 433 w 1823"/>
                <a:gd name="T91" fmla="*/ 227 h 1385"/>
                <a:gd name="T92" fmla="*/ 417 w 1823"/>
                <a:gd name="T93" fmla="*/ 246 h 1385"/>
                <a:gd name="T94" fmla="*/ 397 w 1823"/>
                <a:gd name="T95" fmla="*/ 227 h 1385"/>
                <a:gd name="T96" fmla="*/ 379 w 1823"/>
                <a:gd name="T97" fmla="*/ 214 h 1385"/>
                <a:gd name="T98" fmla="*/ 361 w 1823"/>
                <a:gd name="T99" fmla="*/ 210 h 1385"/>
                <a:gd name="T100" fmla="*/ 355 w 1823"/>
                <a:gd name="T101" fmla="*/ 224 h 1385"/>
                <a:gd name="T102" fmla="*/ 344 w 1823"/>
                <a:gd name="T103" fmla="*/ 240 h 1385"/>
                <a:gd name="T104" fmla="*/ 312 w 1823"/>
                <a:gd name="T105" fmla="*/ 227 h 1385"/>
                <a:gd name="T106" fmla="*/ 300 w 1823"/>
                <a:gd name="T107" fmla="*/ 247 h 1385"/>
                <a:gd name="T108" fmla="*/ 320 w 1823"/>
                <a:gd name="T109" fmla="*/ 253 h 138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823"/>
                <a:gd name="T166" fmla="*/ 0 h 1385"/>
                <a:gd name="T167" fmla="*/ 1823 w 1823"/>
                <a:gd name="T168" fmla="*/ 1385 h 138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823" h="1385">
                  <a:moveTo>
                    <a:pt x="1301" y="1068"/>
                  </a:moveTo>
                  <a:lnTo>
                    <a:pt x="1203" y="1096"/>
                  </a:lnTo>
                  <a:lnTo>
                    <a:pt x="1142" y="1088"/>
                  </a:lnTo>
                  <a:lnTo>
                    <a:pt x="1138" y="1047"/>
                  </a:lnTo>
                  <a:lnTo>
                    <a:pt x="1105" y="1025"/>
                  </a:lnTo>
                  <a:lnTo>
                    <a:pt x="1077" y="1061"/>
                  </a:lnTo>
                  <a:lnTo>
                    <a:pt x="1014" y="1066"/>
                  </a:lnTo>
                  <a:lnTo>
                    <a:pt x="992" y="996"/>
                  </a:lnTo>
                  <a:lnTo>
                    <a:pt x="992" y="942"/>
                  </a:lnTo>
                  <a:lnTo>
                    <a:pt x="945" y="939"/>
                  </a:lnTo>
                  <a:lnTo>
                    <a:pt x="916" y="954"/>
                  </a:lnTo>
                  <a:lnTo>
                    <a:pt x="929" y="982"/>
                  </a:lnTo>
                  <a:lnTo>
                    <a:pt x="923" y="1005"/>
                  </a:lnTo>
                  <a:lnTo>
                    <a:pt x="890" y="1007"/>
                  </a:lnTo>
                  <a:lnTo>
                    <a:pt x="866" y="1033"/>
                  </a:lnTo>
                  <a:lnTo>
                    <a:pt x="874" y="1078"/>
                  </a:lnTo>
                  <a:lnTo>
                    <a:pt x="817" y="1149"/>
                  </a:lnTo>
                  <a:lnTo>
                    <a:pt x="780" y="1169"/>
                  </a:lnTo>
                  <a:lnTo>
                    <a:pt x="780" y="1234"/>
                  </a:lnTo>
                  <a:lnTo>
                    <a:pt x="805" y="1271"/>
                  </a:lnTo>
                  <a:lnTo>
                    <a:pt x="801" y="1326"/>
                  </a:lnTo>
                  <a:lnTo>
                    <a:pt x="752" y="1352"/>
                  </a:lnTo>
                  <a:lnTo>
                    <a:pt x="742" y="1330"/>
                  </a:lnTo>
                  <a:lnTo>
                    <a:pt x="670" y="1377"/>
                  </a:lnTo>
                  <a:lnTo>
                    <a:pt x="632" y="1385"/>
                  </a:lnTo>
                  <a:lnTo>
                    <a:pt x="595" y="1352"/>
                  </a:lnTo>
                  <a:lnTo>
                    <a:pt x="563" y="1273"/>
                  </a:lnTo>
                  <a:lnTo>
                    <a:pt x="528" y="1206"/>
                  </a:lnTo>
                  <a:lnTo>
                    <a:pt x="500" y="1163"/>
                  </a:lnTo>
                  <a:lnTo>
                    <a:pt x="445" y="1078"/>
                  </a:lnTo>
                  <a:lnTo>
                    <a:pt x="396" y="1076"/>
                  </a:lnTo>
                  <a:lnTo>
                    <a:pt x="362" y="1025"/>
                  </a:lnTo>
                  <a:lnTo>
                    <a:pt x="378" y="988"/>
                  </a:lnTo>
                  <a:lnTo>
                    <a:pt x="349" y="954"/>
                  </a:lnTo>
                  <a:lnTo>
                    <a:pt x="303" y="1004"/>
                  </a:lnTo>
                  <a:lnTo>
                    <a:pt x="260" y="1011"/>
                  </a:lnTo>
                  <a:lnTo>
                    <a:pt x="227" y="950"/>
                  </a:lnTo>
                  <a:lnTo>
                    <a:pt x="215" y="834"/>
                  </a:lnTo>
                  <a:lnTo>
                    <a:pt x="211" y="712"/>
                  </a:lnTo>
                  <a:lnTo>
                    <a:pt x="205" y="624"/>
                  </a:lnTo>
                  <a:lnTo>
                    <a:pt x="199" y="582"/>
                  </a:lnTo>
                  <a:lnTo>
                    <a:pt x="160" y="509"/>
                  </a:lnTo>
                  <a:lnTo>
                    <a:pt x="193" y="496"/>
                  </a:lnTo>
                  <a:lnTo>
                    <a:pt x="199" y="468"/>
                  </a:lnTo>
                  <a:lnTo>
                    <a:pt x="136" y="401"/>
                  </a:lnTo>
                  <a:lnTo>
                    <a:pt x="105" y="305"/>
                  </a:lnTo>
                  <a:lnTo>
                    <a:pt x="0" y="240"/>
                  </a:lnTo>
                  <a:lnTo>
                    <a:pt x="8" y="177"/>
                  </a:lnTo>
                  <a:lnTo>
                    <a:pt x="49" y="147"/>
                  </a:lnTo>
                  <a:lnTo>
                    <a:pt x="140" y="157"/>
                  </a:lnTo>
                  <a:lnTo>
                    <a:pt x="189" y="134"/>
                  </a:lnTo>
                  <a:lnTo>
                    <a:pt x="280" y="179"/>
                  </a:lnTo>
                  <a:lnTo>
                    <a:pt x="329" y="153"/>
                  </a:lnTo>
                  <a:lnTo>
                    <a:pt x="429" y="265"/>
                  </a:lnTo>
                  <a:lnTo>
                    <a:pt x="496" y="267"/>
                  </a:lnTo>
                  <a:lnTo>
                    <a:pt x="496" y="200"/>
                  </a:lnTo>
                  <a:lnTo>
                    <a:pt x="563" y="157"/>
                  </a:lnTo>
                  <a:lnTo>
                    <a:pt x="610" y="200"/>
                  </a:lnTo>
                  <a:lnTo>
                    <a:pt x="644" y="167"/>
                  </a:lnTo>
                  <a:lnTo>
                    <a:pt x="687" y="187"/>
                  </a:lnTo>
                  <a:lnTo>
                    <a:pt x="709" y="120"/>
                  </a:lnTo>
                  <a:lnTo>
                    <a:pt x="673" y="86"/>
                  </a:lnTo>
                  <a:lnTo>
                    <a:pt x="677" y="35"/>
                  </a:lnTo>
                  <a:lnTo>
                    <a:pt x="774" y="0"/>
                  </a:lnTo>
                  <a:lnTo>
                    <a:pt x="807" y="17"/>
                  </a:lnTo>
                  <a:lnTo>
                    <a:pt x="833" y="88"/>
                  </a:lnTo>
                  <a:lnTo>
                    <a:pt x="914" y="161"/>
                  </a:lnTo>
                  <a:lnTo>
                    <a:pt x="961" y="138"/>
                  </a:lnTo>
                  <a:lnTo>
                    <a:pt x="988" y="216"/>
                  </a:lnTo>
                  <a:lnTo>
                    <a:pt x="1044" y="260"/>
                  </a:lnTo>
                  <a:lnTo>
                    <a:pt x="1091" y="267"/>
                  </a:lnTo>
                  <a:lnTo>
                    <a:pt x="1138" y="216"/>
                  </a:lnTo>
                  <a:lnTo>
                    <a:pt x="1183" y="195"/>
                  </a:lnTo>
                  <a:lnTo>
                    <a:pt x="1242" y="254"/>
                  </a:lnTo>
                  <a:lnTo>
                    <a:pt x="1335" y="228"/>
                  </a:lnTo>
                  <a:lnTo>
                    <a:pt x="1433" y="269"/>
                  </a:lnTo>
                  <a:lnTo>
                    <a:pt x="1496" y="317"/>
                  </a:lnTo>
                  <a:lnTo>
                    <a:pt x="1561" y="291"/>
                  </a:lnTo>
                  <a:lnTo>
                    <a:pt x="1632" y="336"/>
                  </a:lnTo>
                  <a:lnTo>
                    <a:pt x="1679" y="336"/>
                  </a:lnTo>
                  <a:lnTo>
                    <a:pt x="1681" y="368"/>
                  </a:lnTo>
                  <a:lnTo>
                    <a:pt x="1795" y="356"/>
                  </a:lnTo>
                  <a:lnTo>
                    <a:pt x="1823" y="433"/>
                  </a:lnTo>
                  <a:lnTo>
                    <a:pt x="1821" y="519"/>
                  </a:lnTo>
                  <a:lnTo>
                    <a:pt x="1770" y="527"/>
                  </a:lnTo>
                  <a:lnTo>
                    <a:pt x="1727" y="576"/>
                  </a:lnTo>
                  <a:lnTo>
                    <a:pt x="1620" y="584"/>
                  </a:lnTo>
                  <a:lnTo>
                    <a:pt x="1587" y="618"/>
                  </a:lnTo>
                  <a:lnTo>
                    <a:pt x="1610" y="693"/>
                  </a:lnTo>
                  <a:lnTo>
                    <a:pt x="1669" y="771"/>
                  </a:lnTo>
                  <a:lnTo>
                    <a:pt x="1721" y="815"/>
                  </a:lnTo>
                  <a:lnTo>
                    <a:pt x="1732" y="905"/>
                  </a:lnTo>
                  <a:lnTo>
                    <a:pt x="1731" y="956"/>
                  </a:lnTo>
                  <a:lnTo>
                    <a:pt x="1669" y="984"/>
                  </a:lnTo>
                  <a:lnTo>
                    <a:pt x="1616" y="913"/>
                  </a:lnTo>
                  <a:lnTo>
                    <a:pt x="1591" y="905"/>
                  </a:lnTo>
                  <a:lnTo>
                    <a:pt x="1575" y="838"/>
                  </a:lnTo>
                  <a:lnTo>
                    <a:pt x="1516" y="856"/>
                  </a:lnTo>
                  <a:lnTo>
                    <a:pt x="1463" y="818"/>
                  </a:lnTo>
                  <a:lnTo>
                    <a:pt x="1445" y="838"/>
                  </a:lnTo>
                  <a:lnTo>
                    <a:pt x="1457" y="880"/>
                  </a:lnTo>
                  <a:lnTo>
                    <a:pt x="1421" y="895"/>
                  </a:lnTo>
                  <a:lnTo>
                    <a:pt x="1362" y="909"/>
                  </a:lnTo>
                  <a:lnTo>
                    <a:pt x="1378" y="958"/>
                  </a:lnTo>
                  <a:lnTo>
                    <a:pt x="1313" y="950"/>
                  </a:lnTo>
                  <a:lnTo>
                    <a:pt x="1248" y="907"/>
                  </a:lnTo>
                  <a:lnTo>
                    <a:pt x="1197" y="944"/>
                  </a:lnTo>
                  <a:lnTo>
                    <a:pt x="1201" y="986"/>
                  </a:lnTo>
                  <a:lnTo>
                    <a:pt x="1252" y="1009"/>
                  </a:lnTo>
                  <a:lnTo>
                    <a:pt x="1280" y="1009"/>
                  </a:lnTo>
                  <a:lnTo>
                    <a:pt x="1301" y="1068"/>
                  </a:lnTo>
                </a:path>
              </a:pathLst>
            </a:custGeom>
            <a:grpFill/>
            <a:ln w="6350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799"/>
            </a:p>
          </p:txBody>
        </p:sp>
        <p:sp>
          <p:nvSpPr>
            <p:cNvPr id="74" name="Freeform 113"/>
            <p:cNvSpPr/>
            <p:nvPr/>
          </p:nvSpPr>
          <p:spPr bwMode="gray">
            <a:xfrm>
              <a:off x="2685" y="3045"/>
              <a:ext cx="453" cy="398"/>
            </a:xfrm>
            <a:custGeom>
              <a:avLst/>
              <a:gdLst>
                <a:gd name="T0" fmla="*/ 221 w 907"/>
                <a:gd name="T1" fmla="*/ 85 h 796"/>
                <a:gd name="T2" fmla="*/ 221 w 907"/>
                <a:gd name="T3" fmla="*/ 106 h 796"/>
                <a:gd name="T4" fmla="*/ 226 w 907"/>
                <a:gd name="T5" fmla="*/ 130 h 796"/>
                <a:gd name="T6" fmla="*/ 217 w 907"/>
                <a:gd name="T7" fmla="*/ 139 h 796"/>
                <a:gd name="T8" fmla="*/ 209 w 907"/>
                <a:gd name="T9" fmla="*/ 152 h 796"/>
                <a:gd name="T10" fmla="*/ 195 w 907"/>
                <a:gd name="T11" fmla="*/ 160 h 796"/>
                <a:gd name="T12" fmla="*/ 179 w 907"/>
                <a:gd name="T13" fmla="*/ 159 h 796"/>
                <a:gd name="T14" fmla="*/ 165 w 907"/>
                <a:gd name="T15" fmla="*/ 174 h 796"/>
                <a:gd name="T16" fmla="*/ 150 w 907"/>
                <a:gd name="T17" fmla="*/ 168 h 796"/>
                <a:gd name="T18" fmla="*/ 134 w 907"/>
                <a:gd name="T19" fmla="*/ 164 h 796"/>
                <a:gd name="T20" fmla="*/ 120 w 907"/>
                <a:gd name="T21" fmla="*/ 174 h 796"/>
                <a:gd name="T22" fmla="*/ 105 w 907"/>
                <a:gd name="T23" fmla="*/ 184 h 796"/>
                <a:gd name="T24" fmla="*/ 98 w 907"/>
                <a:gd name="T25" fmla="*/ 196 h 796"/>
                <a:gd name="T26" fmla="*/ 70 w 907"/>
                <a:gd name="T27" fmla="*/ 185 h 796"/>
                <a:gd name="T28" fmla="*/ 48 w 907"/>
                <a:gd name="T29" fmla="*/ 199 h 796"/>
                <a:gd name="T30" fmla="*/ 44 w 907"/>
                <a:gd name="T31" fmla="*/ 187 h 796"/>
                <a:gd name="T32" fmla="*/ 34 w 907"/>
                <a:gd name="T33" fmla="*/ 168 h 796"/>
                <a:gd name="T34" fmla="*/ 41 w 907"/>
                <a:gd name="T35" fmla="*/ 126 h 796"/>
                <a:gd name="T36" fmla="*/ 27 w 907"/>
                <a:gd name="T37" fmla="*/ 116 h 796"/>
                <a:gd name="T38" fmla="*/ 6 w 907"/>
                <a:gd name="T39" fmla="*/ 118 h 796"/>
                <a:gd name="T40" fmla="*/ 0 w 907"/>
                <a:gd name="T41" fmla="*/ 98 h 796"/>
                <a:gd name="T42" fmla="*/ 21 w 907"/>
                <a:gd name="T43" fmla="*/ 88 h 796"/>
                <a:gd name="T44" fmla="*/ 30 w 907"/>
                <a:gd name="T45" fmla="*/ 86 h 796"/>
                <a:gd name="T46" fmla="*/ 59 w 907"/>
                <a:gd name="T47" fmla="*/ 83 h 796"/>
                <a:gd name="T48" fmla="*/ 78 w 907"/>
                <a:gd name="T49" fmla="*/ 69 h 796"/>
                <a:gd name="T50" fmla="*/ 98 w 907"/>
                <a:gd name="T51" fmla="*/ 48 h 796"/>
                <a:gd name="T52" fmla="*/ 78 w 907"/>
                <a:gd name="T53" fmla="*/ 42 h 796"/>
                <a:gd name="T54" fmla="*/ 90 w 907"/>
                <a:gd name="T55" fmla="*/ 22 h 796"/>
                <a:gd name="T56" fmla="*/ 122 w 907"/>
                <a:gd name="T57" fmla="*/ 35 h 796"/>
                <a:gd name="T58" fmla="*/ 132 w 907"/>
                <a:gd name="T59" fmla="*/ 19 h 796"/>
                <a:gd name="T60" fmla="*/ 139 w 907"/>
                <a:gd name="T61" fmla="*/ 5 h 796"/>
                <a:gd name="T62" fmla="*/ 157 w 907"/>
                <a:gd name="T63" fmla="*/ 9 h 796"/>
                <a:gd name="T64" fmla="*/ 175 w 907"/>
                <a:gd name="T65" fmla="*/ 22 h 796"/>
                <a:gd name="T66" fmla="*/ 195 w 907"/>
                <a:gd name="T67" fmla="*/ 41 h 796"/>
                <a:gd name="T68" fmla="*/ 216 w 907"/>
                <a:gd name="T69" fmla="*/ 52 h 796"/>
                <a:gd name="T70" fmla="*/ 208 w 907"/>
                <a:gd name="T71" fmla="*/ 78 h 79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907"/>
                <a:gd name="T109" fmla="*/ 0 h 796"/>
                <a:gd name="T110" fmla="*/ 907 w 907"/>
                <a:gd name="T111" fmla="*/ 796 h 79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907" h="796">
                  <a:moveTo>
                    <a:pt x="817" y="333"/>
                  </a:moveTo>
                  <a:lnTo>
                    <a:pt x="884" y="339"/>
                  </a:lnTo>
                  <a:lnTo>
                    <a:pt x="905" y="372"/>
                  </a:lnTo>
                  <a:lnTo>
                    <a:pt x="884" y="424"/>
                  </a:lnTo>
                  <a:lnTo>
                    <a:pt x="880" y="475"/>
                  </a:lnTo>
                  <a:lnTo>
                    <a:pt x="907" y="520"/>
                  </a:lnTo>
                  <a:lnTo>
                    <a:pt x="882" y="569"/>
                  </a:lnTo>
                  <a:lnTo>
                    <a:pt x="870" y="555"/>
                  </a:lnTo>
                  <a:lnTo>
                    <a:pt x="837" y="567"/>
                  </a:lnTo>
                  <a:lnTo>
                    <a:pt x="837" y="607"/>
                  </a:lnTo>
                  <a:lnTo>
                    <a:pt x="801" y="607"/>
                  </a:lnTo>
                  <a:lnTo>
                    <a:pt x="783" y="640"/>
                  </a:lnTo>
                  <a:lnTo>
                    <a:pt x="746" y="620"/>
                  </a:lnTo>
                  <a:lnTo>
                    <a:pt x="717" y="636"/>
                  </a:lnTo>
                  <a:lnTo>
                    <a:pt x="709" y="670"/>
                  </a:lnTo>
                  <a:lnTo>
                    <a:pt x="663" y="695"/>
                  </a:lnTo>
                  <a:lnTo>
                    <a:pt x="640" y="674"/>
                  </a:lnTo>
                  <a:lnTo>
                    <a:pt x="600" y="670"/>
                  </a:lnTo>
                  <a:lnTo>
                    <a:pt x="579" y="630"/>
                  </a:lnTo>
                  <a:lnTo>
                    <a:pt x="539" y="654"/>
                  </a:lnTo>
                  <a:lnTo>
                    <a:pt x="530" y="683"/>
                  </a:lnTo>
                  <a:lnTo>
                    <a:pt x="480" y="695"/>
                  </a:lnTo>
                  <a:lnTo>
                    <a:pt x="449" y="725"/>
                  </a:lnTo>
                  <a:lnTo>
                    <a:pt x="421" y="735"/>
                  </a:lnTo>
                  <a:lnTo>
                    <a:pt x="417" y="756"/>
                  </a:lnTo>
                  <a:lnTo>
                    <a:pt x="392" y="782"/>
                  </a:lnTo>
                  <a:lnTo>
                    <a:pt x="337" y="774"/>
                  </a:lnTo>
                  <a:lnTo>
                    <a:pt x="283" y="740"/>
                  </a:lnTo>
                  <a:lnTo>
                    <a:pt x="246" y="742"/>
                  </a:lnTo>
                  <a:lnTo>
                    <a:pt x="193" y="794"/>
                  </a:lnTo>
                  <a:lnTo>
                    <a:pt x="142" y="796"/>
                  </a:lnTo>
                  <a:lnTo>
                    <a:pt x="179" y="746"/>
                  </a:lnTo>
                  <a:lnTo>
                    <a:pt x="177" y="691"/>
                  </a:lnTo>
                  <a:lnTo>
                    <a:pt x="136" y="672"/>
                  </a:lnTo>
                  <a:lnTo>
                    <a:pt x="114" y="628"/>
                  </a:lnTo>
                  <a:lnTo>
                    <a:pt x="165" y="504"/>
                  </a:lnTo>
                  <a:lnTo>
                    <a:pt x="130" y="459"/>
                  </a:lnTo>
                  <a:lnTo>
                    <a:pt x="108" y="465"/>
                  </a:lnTo>
                  <a:lnTo>
                    <a:pt x="67" y="485"/>
                  </a:lnTo>
                  <a:lnTo>
                    <a:pt x="26" y="473"/>
                  </a:lnTo>
                  <a:lnTo>
                    <a:pt x="22" y="418"/>
                  </a:lnTo>
                  <a:lnTo>
                    <a:pt x="0" y="390"/>
                  </a:lnTo>
                  <a:lnTo>
                    <a:pt x="55" y="329"/>
                  </a:lnTo>
                  <a:lnTo>
                    <a:pt x="85" y="351"/>
                  </a:lnTo>
                  <a:lnTo>
                    <a:pt x="108" y="325"/>
                  </a:lnTo>
                  <a:lnTo>
                    <a:pt x="122" y="341"/>
                  </a:lnTo>
                  <a:lnTo>
                    <a:pt x="191" y="341"/>
                  </a:lnTo>
                  <a:lnTo>
                    <a:pt x="238" y="331"/>
                  </a:lnTo>
                  <a:lnTo>
                    <a:pt x="254" y="266"/>
                  </a:lnTo>
                  <a:lnTo>
                    <a:pt x="315" y="276"/>
                  </a:lnTo>
                  <a:lnTo>
                    <a:pt x="413" y="248"/>
                  </a:lnTo>
                  <a:lnTo>
                    <a:pt x="392" y="189"/>
                  </a:lnTo>
                  <a:lnTo>
                    <a:pt x="364" y="189"/>
                  </a:lnTo>
                  <a:lnTo>
                    <a:pt x="313" y="166"/>
                  </a:lnTo>
                  <a:lnTo>
                    <a:pt x="309" y="124"/>
                  </a:lnTo>
                  <a:lnTo>
                    <a:pt x="360" y="87"/>
                  </a:lnTo>
                  <a:lnTo>
                    <a:pt x="421" y="128"/>
                  </a:lnTo>
                  <a:lnTo>
                    <a:pt x="490" y="138"/>
                  </a:lnTo>
                  <a:lnTo>
                    <a:pt x="476" y="89"/>
                  </a:lnTo>
                  <a:lnTo>
                    <a:pt x="531" y="75"/>
                  </a:lnTo>
                  <a:lnTo>
                    <a:pt x="569" y="60"/>
                  </a:lnTo>
                  <a:lnTo>
                    <a:pt x="557" y="18"/>
                  </a:lnTo>
                  <a:lnTo>
                    <a:pt x="577" y="0"/>
                  </a:lnTo>
                  <a:lnTo>
                    <a:pt x="628" y="36"/>
                  </a:lnTo>
                  <a:lnTo>
                    <a:pt x="687" y="18"/>
                  </a:lnTo>
                  <a:lnTo>
                    <a:pt x="703" y="85"/>
                  </a:lnTo>
                  <a:lnTo>
                    <a:pt x="728" y="93"/>
                  </a:lnTo>
                  <a:lnTo>
                    <a:pt x="781" y="164"/>
                  </a:lnTo>
                  <a:lnTo>
                    <a:pt x="843" y="136"/>
                  </a:lnTo>
                  <a:lnTo>
                    <a:pt x="864" y="209"/>
                  </a:lnTo>
                  <a:lnTo>
                    <a:pt x="884" y="280"/>
                  </a:lnTo>
                  <a:lnTo>
                    <a:pt x="833" y="309"/>
                  </a:lnTo>
                  <a:lnTo>
                    <a:pt x="817" y="333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799"/>
            </a:p>
          </p:txBody>
        </p:sp>
        <p:sp>
          <p:nvSpPr>
            <p:cNvPr id="75" name="Freeform 114"/>
            <p:cNvSpPr/>
            <p:nvPr/>
          </p:nvSpPr>
          <p:spPr bwMode="gray">
            <a:xfrm>
              <a:off x="2685" y="3045"/>
              <a:ext cx="453" cy="398"/>
            </a:xfrm>
            <a:custGeom>
              <a:avLst/>
              <a:gdLst>
                <a:gd name="T0" fmla="*/ 221 w 907"/>
                <a:gd name="T1" fmla="*/ 85 h 796"/>
                <a:gd name="T2" fmla="*/ 221 w 907"/>
                <a:gd name="T3" fmla="*/ 106 h 796"/>
                <a:gd name="T4" fmla="*/ 226 w 907"/>
                <a:gd name="T5" fmla="*/ 130 h 796"/>
                <a:gd name="T6" fmla="*/ 217 w 907"/>
                <a:gd name="T7" fmla="*/ 139 h 796"/>
                <a:gd name="T8" fmla="*/ 209 w 907"/>
                <a:gd name="T9" fmla="*/ 152 h 796"/>
                <a:gd name="T10" fmla="*/ 195 w 907"/>
                <a:gd name="T11" fmla="*/ 160 h 796"/>
                <a:gd name="T12" fmla="*/ 179 w 907"/>
                <a:gd name="T13" fmla="*/ 159 h 796"/>
                <a:gd name="T14" fmla="*/ 165 w 907"/>
                <a:gd name="T15" fmla="*/ 174 h 796"/>
                <a:gd name="T16" fmla="*/ 150 w 907"/>
                <a:gd name="T17" fmla="*/ 168 h 796"/>
                <a:gd name="T18" fmla="*/ 134 w 907"/>
                <a:gd name="T19" fmla="*/ 164 h 796"/>
                <a:gd name="T20" fmla="*/ 120 w 907"/>
                <a:gd name="T21" fmla="*/ 174 h 796"/>
                <a:gd name="T22" fmla="*/ 105 w 907"/>
                <a:gd name="T23" fmla="*/ 184 h 796"/>
                <a:gd name="T24" fmla="*/ 98 w 907"/>
                <a:gd name="T25" fmla="*/ 196 h 796"/>
                <a:gd name="T26" fmla="*/ 70 w 907"/>
                <a:gd name="T27" fmla="*/ 185 h 796"/>
                <a:gd name="T28" fmla="*/ 48 w 907"/>
                <a:gd name="T29" fmla="*/ 199 h 796"/>
                <a:gd name="T30" fmla="*/ 44 w 907"/>
                <a:gd name="T31" fmla="*/ 187 h 796"/>
                <a:gd name="T32" fmla="*/ 34 w 907"/>
                <a:gd name="T33" fmla="*/ 168 h 796"/>
                <a:gd name="T34" fmla="*/ 41 w 907"/>
                <a:gd name="T35" fmla="*/ 126 h 796"/>
                <a:gd name="T36" fmla="*/ 27 w 907"/>
                <a:gd name="T37" fmla="*/ 116 h 796"/>
                <a:gd name="T38" fmla="*/ 6 w 907"/>
                <a:gd name="T39" fmla="*/ 118 h 796"/>
                <a:gd name="T40" fmla="*/ 0 w 907"/>
                <a:gd name="T41" fmla="*/ 98 h 796"/>
                <a:gd name="T42" fmla="*/ 21 w 907"/>
                <a:gd name="T43" fmla="*/ 88 h 796"/>
                <a:gd name="T44" fmla="*/ 30 w 907"/>
                <a:gd name="T45" fmla="*/ 86 h 796"/>
                <a:gd name="T46" fmla="*/ 59 w 907"/>
                <a:gd name="T47" fmla="*/ 83 h 796"/>
                <a:gd name="T48" fmla="*/ 78 w 907"/>
                <a:gd name="T49" fmla="*/ 69 h 796"/>
                <a:gd name="T50" fmla="*/ 98 w 907"/>
                <a:gd name="T51" fmla="*/ 48 h 796"/>
                <a:gd name="T52" fmla="*/ 78 w 907"/>
                <a:gd name="T53" fmla="*/ 42 h 796"/>
                <a:gd name="T54" fmla="*/ 90 w 907"/>
                <a:gd name="T55" fmla="*/ 22 h 796"/>
                <a:gd name="T56" fmla="*/ 122 w 907"/>
                <a:gd name="T57" fmla="*/ 35 h 796"/>
                <a:gd name="T58" fmla="*/ 132 w 907"/>
                <a:gd name="T59" fmla="*/ 19 h 796"/>
                <a:gd name="T60" fmla="*/ 139 w 907"/>
                <a:gd name="T61" fmla="*/ 5 h 796"/>
                <a:gd name="T62" fmla="*/ 157 w 907"/>
                <a:gd name="T63" fmla="*/ 9 h 796"/>
                <a:gd name="T64" fmla="*/ 175 w 907"/>
                <a:gd name="T65" fmla="*/ 22 h 796"/>
                <a:gd name="T66" fmla="*/ 195 w 907"/>
                <a:gd name="T67" fmla="*/ 41 h 796"/>
                <a:gd name="T68" fmla="*/ 216 w 907"/>
                <a:gd name="T69" fmla="*/ 52 h 796"/>
                <a:gd name="T70" fmla="*/ 208 w 907"/>
                <a:gd name="T71" fmla="*/ 78 h 79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907"/>
                <a:gd name="T109" fmla="*/ 0 h 796"/>
                <a:gd name="T110" fmla="*/ 907 w 907"/>
                <a:gd name="T111" fmla="*/ 796 h 79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907" h="796">
                  <a:moveTo>
                    <a:pt x="817" y="333"/>
                  </a:moveTo>
                  <a:lnTo>
                    <a:pt x="884" y="339"/>
                  </a:lnTo>
                  <a:lnTo>
                    <a:pt x="905" y="372"/>
                  </a:lnTo>
                  <a:lnTo>
                    <a:pt x="884" y="424"/>
                  </a:lnTo>
                  <a:lnTo>
                    <a:pt x="880" y="475"/>
                  </a:lnTo>
                  <a:lnTo>
                    <a:pt x="907" y="520"/>
                  </a:lnTo>
                  <a:lnTo>
                    <a:pt x="882" y="569"/>
                  </a:lnTo>
                  <a:lnTo>
                    <a:pt x="870" y="555"/>
                  </a:lnTo>
                  <a:lnTo>
                    <a:pt x="837" y="567"/>
                  </a:lnTo>
                  <a:lnTo>
                    <a:pt x="837" y="607"/>
                  </a:lnTo>
                  <a:lnTo>
                    <a:pt x="801" y="607"/>
                  </a:lnTo>
                  <a:lnTo>
                    <a:pt x="783" y="640"/>
                  </a:lnTo>
                  <a:lnTo>
                    <a:pt x="746" y="620"/>
                  </a:lnTo>
                  <a:lnTo>
                    <a:pt x="717" y="636"/>
                  </a:lnTo>
                  <a:lnTo>
                    <a:pt x="709" y="670"/>
                  </a:lnTo>
                  <a:lnTo>
                    <a:pt x="663" y="695"/>
                  </a:lnTo>
                  <a:lnTo>
                    <a:pt x="640" y="674"/>
                  </a:lnTo>
                  <a:lnTo>
                    <a:pt x="600" y="670"/>
                  </a:lnTo>
                  <a:lnTo>
                    <a:pt x="579" y="630"/>
                  </a:lnTo>
                  <a:lnTo>
                    <a:pt x="539" y="654"/>
                  </a:lnTo>
                  <a:lnTo>
                    <a:pt x="530" y="683"/>
                  </a:lnTo>
                  <a:lnTo>
                    <a:pt x="480" y="695"/>
                  </a:lnTo>
                  <a:lnTo>
                    <a:pt x="449" y="725"/>
                  </a:lnTo>
                  <a:lnTo>
                    <a:pt x="421" y="735"/>
                  </a:lnTo>
                  <a:lnTo>
                    <a:pt x="417" y="756"/>
                  </a:lnTo>
                  <a:lnTo>
                    <a:pt x="392" y="782"/>
                  </a:lnTo>
                  <a:lnTo>
                    <a:pt x="337" y="774"/>
                  </a:lnTo>
                  <a:lnTo>
                    <a:pt x="283" y="740"/>
                  </a:lnTo>
                  <a:lnTo>
                    <a:pt x="246" y="742"/>
                  </a:lnTo>
                  <a:lnTo>
                    <a:pt x="193" y="794"/>
                  </a:lnTo>
                  <a:lnTo>
                    <a:pt x="142" y="796"/>
                  </a:lnTo>
                  <a:lnTo>
                    <a:pt x="179" y="746"/>
                  </a:lnTo>
                  <a:lnTo>
                    <a:pt x="177" y="691"/>
                  </a:lnTo>
                  <a:lnTo>
                    <a:pt x="136" y="672"/>
                  </a:lnTo>
                  <a:lnTo>
                    <a:pt x="114" y="628"/>
                  </a:lnTo>
                  <a:lnTo>
                    <a:pt x="165" y="504"/>
                  </a:lnTo>
                  <a:lnTo>
                    <a:pt x="130" y="459"/>
                  </a:lnTo>
                  <a:lnTo>
                    <a:pt x="108" y="465"/>
                  </a:lnTo>
                  <a:lnTo>
                    <a:pt x="67" y="485"/>
                  </a:lnTo>
                  <a:lnTo>
                    <a:pt x="26" y="473"/>
                  </a:lnTo>
                  <a:lnTo>
                    <a:pt x="22" y="418"/>
                  </a:lnTo>
                  <a:lnTo>
                    <a:pt x="0" y="390"/>
                  </a:lnTo>
                  <a:lnTo>
                    <a:pt x="55" y="329"/>
                  </a:lnTo>
                  <a:lnTo>
                    <a:pt x="85" y="351"/>
                  </a:lnTo>
                  <a:lnTo>
                    <a:pt x="108" y="325"/>
                  </a:lnTo>
                  <a:lnTo>
                    <a:pt x="122" y="341"/>
                  </a:lnTo>
                  <a:lnTo>
                    <a:pt x="191" y="341"/>
                  </a:lnTo>
                  <a:lnTo>
                    <a:pt x="238" y="331"/>
                  </a:lnTo>
                  <a:lnTo>
                    <a:pt x="254" y="266"/>
                  </a:lnTo>
                  <a:lnTo>
                    <a:pt x="315" y="276"/>
                  </a:lnTo>
                  <a:lnTo>
                    <a:pt x="413" y="248"/>
                  </a:lnTo>
                  <a:lnTo>
                    <a:pt x="392" y="189"/>
                  </a:lnTo>
                  <a:lnTo>
                    <a:pt x="364" y="189"/>
                  </a:lnTo>
                  <a:lnTo>
                    <a:pt x="313" y="166"/>
                  </a:lnTo>
                  <a:lnTo>
                    <a:pt x="309" y="124"/>
                  </a:lnTo>
                  <a:lnTo>
                    <a:pt x="360" y="87"/>
                  </a:lnTo>
                  <a:lnTo>
                    <a:pt x="421" y="128"/>
                  </a:lnTo>
                  <a:lnTo>
                    <a:pt x="490" y="138"/>
                  </a:lnTo>
                  <a:lnTo>
                    <a:pt x="476" y="89"/>
                  </a:lnTo>
                  <a:lnTo>
                    <a:pt x="531" y="75"/>
                  </a:lnTo>
                  <a:lnTo>
                    <a:pt x="569" y="60"/>
                  </a:lnTo>
                  <a:lnTo>
                    <a:pt x="557" y="18"/>
                  </a:lnTo>
                  <a:lnTo>
                    <a:pt x="577" y="0"/>
                  </a:lnTo>
                  <a:lnTo>
                    <a:pt x="628" y="36"/>
                  </a:lnTo>
                  <a:lnTo>
                    <a:pt x="687" y="18"/>
                  </a:lnTo>
                  <a:lnTo>
                    <a:pt x="703" y="85"/>
                  </a:lnTo>
                  <a:lnTo>
                    <a:pt x="728" y="93"/>
                  </a:lnTo>
                  <a:lnTo>
                    <a:pt x="781" y="164"/>
                  </a:lnTo>
                  <a:lnTo>
                    <a:pt x="843" y="136"/>
                  </a:lnTo>
                  <a:lnTo>
                    <a:pt x="864" y="209"/>
                  </a:lnTo>
                  <a:lnTo>
                    <a:pt x="884" y="280"/>
                  </a:lnTo>
                  <a:lnTo>
                    <a:pt x="833" y="309"/>
                  </a:lnTo>
                  <a:lnTo>
                    <a:pt x="817" y="333"/>
                  </a:lnTo>
                </a:path>
              </a:pathLst>
            </a:custGeom>
            <a:grpFill/>
            <a:ln w="6350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799"/>
            </a:p>
          </p:txBody>
        </p:sp>
        <p:sp>
          <p:nvSpPr>
            <p:cNvPr id="76" name="Freeform 115"/>
            <p:cNvSpPr/>
            <p:nvPr/>
          </p:nvSpPr>
          <p:spPr bwMode="gray">
            <a:xfrm>
              <a:off x="3094" y="2950"/>
              <a:ext cx="402" cy="458"/>
            </a:xfrm>
            <a:custGeom>
              <a:avLst/>
              <a:gdLst>
                <a:gd name="T0" fmla="*/ 186 w 805"/>
                <a:gd name="T1" fmla="*/ 44 h 917"/>
                <a:gd name="T2" fmla="*/ 191 w 805"/>
                <a:gd name="T3" fmla="*/ 62 h 917"/>
                <a:gd name="T4" fmla="*/ 185 w 805"/>
                <a:gd name="T5" fmla="*/ 74 h 917"/>
                <a:gd name="T6" fmla="*/ 176 w 805"/>
                <a:gd name="T7" fmla="*/ 80 h 917"/>
                <a:gd name="T8" fmla="*/ 171 w 805"/>
                <a:gd name="T9" fmla="*/ 98 h 917"/>
                <a:gd name="T10" fmla="*/ 184 w 805"/>
                <a:gd name="T11" fmla="*/ 111 h 917"/>
                <a:gd name="T12" fmla="*/ 186 w 805"/>
                <a:gd name="T13" fmla="*/ 132 h 917"/>
                <a:gd name="T14" fmla="*/ 196 w 805"/>
                <a:gd name="T15" fmla="*/ 139 h 917"/>
                <a:gd name="T16" fmla="*/ 201 w 805"/>
                <a:gd name="T17" fmla="*/ 156 h 917"/>
                <a:gd name="T18" fmla="*/ 194 w 805"/>
                <a:gd name="T19" fmla="*/ 172 h 917"/>
                <a:gd name="T20" fmla="*/ 195 w 805"/>
                <a:gd name="T21" fmla="*/ 186 h 917"/>
                <a:gd name="T22" fmla="*/ 181 w 805"/>
                <a:gd name="T23" fmla="*/ 194 h 917"/>
                <a:gd name="T24" fmla="*/ 168 w 805"/>
                <a:gd name="T25" fmla="*/ 186 h 917"/>
                <a:gd name="T26" fmla="*/ 143 w 805"/>
                <a:gd name="T27" fmla="*/ 204 h 917"/>
                <a:gd name="T28" fmla="*/ 129 w 805"/>
                <a:gd name="T29" fmla="*/ 206 h 917"/>
                <a:gd name="T30" fmla="*/ 129 w 805"/>
                <a:gd name="T31" fmla="*/ 220 h 917"/>
                <a:gd name="T32" fmla="*/ 123 w 805"/>
                <a:gd name="T33" fmla="*/ 223 h 917"/>
                <a:gd name="T34" fmla="*/ 114 w 805"/>
                <a:gd name="T35" fmla="*/ 223 h 917"/>
                <a:gd name="T36" fmla="*/ 104 w 805"/>
                <a:gd name="T37" fmla="*/ 229 h 917"/>
                <a:gd name="T38" fmla="*/ 104 w 805"/>
                <a:gd name="T39" fmla="*/ 218 h 917"/>
                <a:gd name="T40" fmla="*/ 100 w 805"/>
                <a:gd name="T41" fmla="*/ 212 h 917"/>
                <a:gd name="T42" fmla="*/ 83 w 805"/>
                <a:gd name="T43" fmla="*/ 212 h 917"/>
                <a:gd name="T44" fmla="*/ 96 w 805"/>
                <a:gd name="T45" fmla="*/ 196 h 917"/>
                <a:gd name="T46" fmla="*/ 97 w 805"/>
                <a:gd name="T47" fmla="*/ 181 h 917"/>
                <a:gd name="T48" fmla="*/ 90 w 805"/>
                <a:gd name="T49" fmla="*/ 176 h 917"/>
                <a:gd name="T50" fmla="*/ 90 w 805"/>
                <a:gd name="T51" fmla="*/ 161 h 917"/>
                <a:gd name="T52" fmla="*/ 82 w 805"/>
                <a:gd name="T53" fmla="*/ 159 h 917"/>
                <a:gd name="T54" fmla="*/ 74 w 805"/>
                <a:gd name="T55" fmla="*/ 163 h 917"/>
                <a:gd name="T56" fmla="*/ 64 w 805"/>
                <a:gd name="T57" fmla="*/ 160 h 917"/>
                <a:gd name="T58" fmla="*/ 53 w 805"/>
                <a:gd name="T59" fmla="*/ 175 h 917"/>
                <a:gd name="T60" fmla="*/ 47 w 805"/>
                <a:gd name="T61" fmla="*/ 168 h 917"/>
                <a:gd name="T62" fmla="*/ 40 w 805"/>
                <a:gd name="T63" fmla="*/ 166 h 917"/>
                <a:gd name="T64" fmla="*/ 37 w 805"/>
                <a:gd name="T65" fmla="*/ 178 h 917"/>
                <a:gd name="T66" fmla="*/ 22 w 805"/>
                <a:gd name="T67" fmla="*/ 177 h 917"/>
                <a:gd name="T68" fmla="*/ 15 w 805"/>
                <a:gd name="T69" fmla="*/ 166 h 917"/>
                <a:gd name="T70" fmla="*/ 16 w 805"/>
                <a:gd name="T71" fmla="*/ 153 h 917"/>
                <a:gd name="T72" fmla="*/ 21 w 805"/>
                <a:gd name="T73" fmla="*/ 140 h 917"/>
                <a:gd name="T74" fmla="*/ 16 w 805"/>
                <a:gd name="T75" fmla="*/ 132 h 917"/>
                <a:gd name="T76" fmla="*/ 0 w 805"/>
                <a:gd name="T77" fmla="*/ 130 h 917"/>
                <a:gd name="T78" fmla="*/ 3 w 805"/>
                <a:gd name="T79" fmla="*/ 124 h 917"/>
                <a:gd name="T80" fmla="*/ 15 w 805"/>
                <a:gd name="T81" fmla="*/ 117 h 917"/>
                <a:gd name="T82" fmla="*/ 6 w 805"/>
                <a:gd name="T83" fmla="*/ 81 h 917"/>
                <a:gd name="T84" fmla="*/ 6 w 805"/>
                <a:gd name="T85" fmla="*/ 68 h 917"/>
                <a:gd name="T86" fmla="*/ 3 w 805"/>
                <a:gd name="T87" fmla="*/ 46 h 917"/>
                <a:gd name="T88" fmla="*/ 10 w 805"/>
                <a:gd name="T89" fmla="*/ 30 h 917"/>
                <a:gd name="T90" fmla="*/ 25 w 805"/>
                <a:gd name="T91" fmla="*/ 17 h 917"/>
                <a:gd name="T92" fmla="*/ 49 w 805"/>
                <a:gd name="T93" fmla="*/ 21 h 917"/>
                <a:gd name="T94" fmla="*/ 53 w 805"/>
                <a:gd name="T95" fmla="*/ 14 h 917"/>
                <a:gd name="T96" fmla="*/ 45 w 805"/>
                <a:gd name="T97" fmla="*/ 4 h 917"/>
                <a:gd name="T98" fmla="*/ 63 w 805"/>
                <a:gd name="T99" fmla="*/ 0 h 917"/>
                <a:gd name="T100" fmla="*/ 85 w 805"/>
                <a:gd name="T101" fmla="*/ 6 h 917"/>
                <a:gd name="T102" fmla="*/ 102 w 805"/>
                <a:gd name="T103" fmla="*/ 7 h 917"/>
                <a:gd name="T104" fmla="*/ 117 w 805"/>
                <a:gd name="T105" fmla="*/ 17 h 917"/>
                <a:gd name="T106" fmla="*/ 132 w 805"/>
                <a:gd name="T107" fmla="*/ 8 h 917"/>
                <a:gd name="T108" fmla="*/ 140 w 805"/>
                <a:gd name="T109" fmla="*/ 10 h 917"/>
                <a:gd name="T110" fmla="*/ 141 w 805"/>
                <a:gd name="T111" fmla="*/ 18 h 917"/>
                <a:gd name="T112" fmla="*/ 159 w 805"/>
                <a:gd name="T113" fmla="*/ 6 h 917"/>
                <a:gd name="T114" fmla="*/ 167 w 805"/>
                <a:gd name="T115" fmla="*/ 14 h 917"/>
                <a:gd name="T116" fmla="*/ 166 w 805"/>
                <a:gd name="T117" fmla="*/ 28 h 917"/>
                <a:gd name="T118" fmla="*/ 178 w 805"/>
                <a:gd name="T119" fmla="*/ 31 h 917"/>
                <a:gd name="T120" fmla="*/ 186 w 805"/>
                <a:gd name="T121" fmla="*/ 44 h 91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805"/>
                <a:gd name="T184" fmla="*/ 0 h 917"/>
                <a:gd name="T185" fmla="*/ 805 w 805"/>
                <a:gd name="T186" fmla="*/ 917 h 91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805" h="917">
                  <a:moveTo>
                    <a:pt x="746" y="177"/>
                  </a:moveTo>
                  <a:lnTo>
                    <a:pt x="766" y="251"/>
                  </a:lnTo>
                  <a:lnTo>
                    <a:pt x="740" y="299"/>
                  </a:lnTo>
                  <a:lnTo>
                    <a:pt x="707" y="322"/>
                  </a:lnTo>
                  <a:lnTo>
                    <a:pt x="685" y="393"/>
                  </a:lnTo>
                  <a:lnTo>
                    <a:pt x="736" y="446"/>
                  </a:lnTo>
                  <a:lnTo>
                    <a:pt x="746" y="531"/>
                  </a:lnTo>
                  <a:lnTo>
                    <a:pt x="787" y="557"/>
                  </a:lnTo>
                  <a:lnTo>
                    <a:pt x="805" y="627"/>
                  </a:lnTo>
                  <a:lnTo>
                    <a:pt x="777" y="688"/>
                  </a:lnTo>
                  <a:lnTo>
                    <a:pt x="781" y="747"/>
                  </a:lnTo>
                  <a:lnTo>
                    <a:pt x="724" y="777"/>
                  </a:lnTo>
                  <a:lnTo>
                    <a:pt x="673" y="747"/>
                  </a:lnTo>
                  <a:lnTo>
                    <a:pt x="573" y="816"/>
                  </a:lnTo>
                  <a:lnTo>
                    <a:pt x="518" y="824"/>
                  </a:lnTo>
                  <a:lnTo>
                    <a:pt x="518" y="881"/>
                  </a:lnTo>
                  <a:lnTo>
                    <a:pt x="492" y="895"/>
                  </a:lnTo>
                  <a:lnTo>
                    <a:pt x="457" y="895"/>
                  </a:lnTo>
                  <a:lnTo>
                    <a:pt x="419" y="917"/>
                  </a:lnTo>
                  <a:lnTo>
                    <a:pt x="419" y="873"/>
                  </a:lnTo>
                  <a:lnTo>
                    <a:pt x="403" y="848"/>
                  </a:lnTo>
                  <a:lnTo>
                    <a:pt x="333" y="850"/>
                  </a:lnTo>
                  <a:lnTo>
                    <a:pt x="384" y="787"/>
                  </a:lnTo>
                  <a:lnTo>
                    <a:pt x="388" y="726"/>
                  </a:lnTo>
                  <a:lnTo>
                    <a:pt x="362" y="706"/>
                  </a:lnTo>
                  <a:lnTo>
                    <a:pt x="362" y="647"/>
                  </a:lnTo>
                  <a:lnTo>
                    <a:pt x="329" y="637"/>
                  </a:lnTo>
                  <a:lnTo>
                    <a:pt x="297" y="655"/>
                  </a:lnTo>
                  <a:lnTo>
                    <a:pt x="256" y="643"/>
                  </a:lnTo>
                  <a:lnTo>
                    <a:pt x="214" y="700"/>
                  </a:lnTo>
                  <a:lnTo>
                    <a:pt x="191" y="673"/>
                  </a:lnTo>
                  <a:lnTo>
                    <a:pt x="163" y="667"/>
                  </a:lnTo>
                  <a:lnTo>
                    <a:pt x="148" y="714"/>
                  </a:lnTo>
                  <a:lnTo>
                    <a:pt x="88" y="708"/>
                  </a:lnTo>
                  <a:lnTo>
                    <a:pt x="61" y="667"/>
                  </a:lnTo>
                  <a:lnTo>
                    <a:pt x="65" y="614"/>
                  </a:lnTo>
                  <a:lnTo>
                    <a:pt x="86" y="562"/>
                  </a:lnTo>
                  <a:lnTo>
                    <a:pt x="65" y="529"/>
                  </a:lnTo>
                  <a:lnTo>
                    <a:pt x="0" y="523"/>
                  </a:lnTo>
                  <a:lnTo>
                    <a:pt x="14" y="499"/>
                  </a:lnTo>
                  <a:lnTo>
                    <a:pt x="63" y="468"/>
                  </a:lnTo>
                  <a:lnTo>
                    <a:pt x="24" y="326"/>
                  </a:lnTo>
                  <a:lnTo>
                    <a:pt x="25" y="275"/>
                  </a:lnTo>
                  <a:lnTo>
                    <a:pt x="14" y="185"/>
                  </a:lnTo>
                  <a:lnTo>
                    <a:pt x="41" y="120"/>
                  </a:lnTo>
                  <a:lnTo>
                    <a:pt x="100" y="68"/>
                  </a:lnTo>
                  <a:lnTo>
                    <a:pt x="199" y="84"/>
                  </a:lnTo>
                  <a:lnTo>
                    <a:pt x="212" y="59"/>
                  </a:lnTo>
                  <a:lnTo>
                    <a:pt x="183" y="17"/>
                  </a:lnTo>
                  <a:lnTo>
                    <a:pt x="252" y="0"/>
                  </a:lnTo>
                  <a:lnTo>
                    <a:pt x="340" y="27"/>
                  </a:lnTo>
                  <a:lnTo>
                    <a:pt x="411" y="31"/>
                  </a:lnTo>
                  <a:lnTo>
                    <a:pt x="468" y="70"/>
                  </a:lnTo>
                  <a:lnTo>
                    <a:pt x="529" y="35"/>
                  </a:lnTo>
                  <a:lnTo>
                    <a:pt x="561" y="41"/>
                  </a:lnTo>
                  <a:lnTo>
                    <a:pt x="567" y="74"/>
                  </a:lnTo>
                  <a:lnTo>
                    <a:pt x="638" y="25"/>
                  </a:lnTo>
                  <a:lnTo>
                    <a:pt x="671" y="59"/>
                  </a:lnTo>
                  <a:lnTo>
                    <a:pt x="665" y="112"/>
                  </a:lnTo>
                  <a:lnTo>
                    <a:pt x="712" y="126"/>
                  </a:lnTo>
                  <a:lnTo>
                    <a:pt x="746" y="177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799"/>
            </a:p>
          </p:txBody>
        </p:sp>
        <p:sp>
          <p:nvSpPr>
            <p:cNvPr id="77" name="Freeform 116"/>
            <p:cNvSpPr/>
            <p:nvPr/>
          </p:nvSpPr>
          <p:spPr bwMode="gray">
            <a:xfrm>
              <a:off x="3094" y="2950"/>
              <a:ext cx="402" cy="458"/>
            </a:xfrm>
            <a:custGeom>
              <a:avLst/>
              <a:gdLst>
                <a:gd name="T0" fmla="*/ 186 w 805"/>
                <a:gd name="T1" fmla="*/ 44 h 917"/>
                <a:gd name="T2" fmla="*/ 191 w 805"/>
                <a:gd name="T3" fmla="*/ 62 h 917"/>
                <a:gd name="T4" fmla="*/ 185 w 805"/>
                <a:gd name="T5" fmla="*/ 74 h 917"/>
                <a:gd name="T6" fmla="*/ 176 w 805"/>
                <a:gd name="T7" fmla="*/ 80 h 917"/>
                <a:gd name="T8" fmla="*/ 171 w 805"/>
                <a:gd name="T9" fmla="*/ 98 h 917"/>
                <a:gd name="T10" fmla="*/ 184 w 805"/>
                <a:gd name="T11" fmla="*/ 111 h 917"/>
                <a:gd name="T12" fmla="*/ 186 w 805"/>
                <a:gd name="T13" fmla="*/ 132 h 917"/>
                <a:gd name="T14" fmla="*/ 196 w 805"/>
                <a:gd name="T15" fmla="*/ 139 h 917"/>
                <a:gd name="T16" fmla="*/ 201 w 805"/>
                <a:gd name="T17" fmla="*/ 156 h 917"/>
                <a:gd name="T18" fmla="*/ 194 w 805"/>
                <a:gd name="T19" fmla="*/ 172 h 917"/>
                <a:gd name="T20" fmla="*/ 195 w 805"/>
                <a:gd name="T21" fmla="*/ 186 h 917"/>
                <a:gd name="T22" fmla="*/ 181 w 805"/>
                <a:gd name="T23" fmla="*/ 194 h 917"/>
                <a:gd name="T24" fmla="*/ 168 w 805"/>
                <a:gd name="T25" fmla="*/ 186 h 917"/>
                <a:gd name="T26" fmla="*/ 143 w 805"/>
                <a:gd name="T27" fmla="*/ 204 h 917"/>
                <a:gd name="T28" fmla="*/ 129 w 805"/>
                <a:gd name="T29" fmla="*/ 206 h 917"/>
                <a:gd name="T30" fmla="*/ 129 w 805"/>
                <a:gd name="T31" fmla="*/ 220 h 917"/>
                <a:gd name="T32" fmla="*/ 123 w 805"/>
                <a:gd name="T33" fmla="*/ 223 h 917"/>
                <a:gd name="T34" fmla="*/ 114 w 805"/>
                <a:gd name="T35" fmla="*/ 223 h 917"/>
                <a:gd name="T36" fmla="*/ 104 w 805"/>
                <a:gd name="T37" fmla="*/ 229 h 917"/>
                <a:gd name="T38" fmla="*/ 104 w 805"/>
                <a:gd name="T39" fmla="*/ 218 h 917"/>
                <a:gd name="T40" fmla="*/ 100 w 805"/>
                <a:gd name="T41" fmla="*/ 212 h 917"/>
                <a:gd name="T42" fmla="*/ 83 w 805"/>
                <a:gd name="T43" fmla="*/ 212 h 917"/>
                <a:gd name="T44" fmla="*/ 96 w 805"/>
                <a:gd name="T45" fmla="*/ 196 h 917"/>
                <a:gd name="T46" fmla="*/ 97 w 805"/>
                <a:gd name="T47" fmla="*/ 181 h 917"/>
                <a:gd name="T48" fmla="*/ 90 w 805"/>
                <a:gd name="T49" fmla="*/ 176 h 917"/>
                <a:gd name="T50" fmla="*/ 90 w 805"/>
                <a:gd name="T51" fmla="*/ 161 h 917"/>
                <a:gd name="T52" fmla="*/ 82 w 805"/>
                <a:gd name="T53" fmla="*/ 159 h 917"/>
                <a:gd name="T54" fmla="*/ 74 w 805"/>
                <a:gd name="T55" fmla="*/ 163 h 917"/>
                <a:gd name="T56" fmla="*/ 64 w 805"/>
                <a:gd name="T57" fmla="*/ 160 h 917"/>
                <a:gd name="T58" fmla="*/ 53 w 805"/>
                <a:gd name="T59" fmla="*/ 175 h 917"/>
                <a:gd name="T60" fmla="*/ 47 w 805"/>
                <a:gd name="T61" fmla="*/ 168 h 917"/>
                <a:gd name="T62" fmla="*/ 40 w 805"/>
                <a:gd name="T63" fmla="*/ 166 h 917"/>
                <a:gd name="T64" fmla="*/ 37 w 805"/>
                <a:gd name="T65" fmla="*/ 178 h 917"/>
                <a:gd name="T66" fmla="*/ 22 w 805"/>
                <a:gd name="T67" fmla="*/ 177 h 917"/>
                <a:gd name="T68" fmla="*/ 15 w 805"/>
                <a:gd name="T69" fmla="*/ 166 h 917"/>
                <a:gd name="T70" fmla="*/ 16 w 805"/>
                <a:gd name="T71" fmla="*/ 153 h 917"/>
                <a:gd name="T72" fmla="*/ 21 w 805"/>
                <a:gd name="T73" fmla="*/ 140 h 917"/>
                <a:gd name="T74" fmla="*/ 16 w 805"/>
                <a:gd name="T75" fmla="*/ 132 h 917"/>
                <a:gd name="T76" fmla="*/ 0 w 805"/>
                <a:gd name="T77" fmla="*/ 130 h 917"/>
                <a:gd name="T78" fmla="*/ 3 w 805"/>
                <a:gd name="T79" fmla="*/ 124 h 917"/>
                <a:gd name="T80" fmla="*/ 15 w 805"/>
                <a:gd name="T81" fmla="*/ 117 h 917"/>
                <a:gd name="T82" fmla="*/ 6 w 805"/>
                <a:gd name="T83" fmla="*/ 81 h 917"/>
                <a:gd name="T84" fmla="*/ 6 w 805"/>
                <a:gd name="T85" fmla="*/ 68 h 917"/>
                <a:gd name="T86" fmla="*/ 3 w 805"/>
                <a:gd name="T87" fmla="*/ 46 h 917"/>
                <a:gd name="T88" fmla="*/ 10 w 805"/>
                <a:gd name="T89" fmla="*/ 30 h 917"/>
                <a:gd name="T90" fmla="*/ 25 w 805"/>
                <a:gd name="T91" fmla="*/ 17 h 917"/>
                <a:gd name="T92" fmla="*/ 49 w 805"/>
                <a:gd name="T93" fmla="*/ 21 h 917"/>
                <a:gd name="T94" fmla="*/ 53 w 805"/>
                <a:gd name="T95" fmla="*/ 14 h 917"/>
                <a:gd name="T96" fmla="*/ 45 w 805"/>
                <a:gd name="T97" fmla="*/ 4 h 917"/>
                <a:gd name="T98" fmla="*/ 63 w 805"/>
                <a:gd name="T99" fmla="*/ 0 h 917"/>
                <a:gd name="T100" fmla="*/ 85 w 805"/>
                <a:gd name="T101" fmla="*/ 6 h 917"/>
                <a:gd name="T102" fmla="*/ 102 w 805"/>
                <a:gd name="T103" fmla="*/ 7 h 917"/>
                <a:gd name="T104" fmla="*/ 117 w 805"/>
                <a:gd name="T105" fmla="*/ 17 h 917"/>
                <a:gd name="T106" fmla="*/ 132 w 805"/>
                <a:gd name="T107" fmla="*/ 8 h 917"/>
                <a:gd name="T108" fmla="*/ 140 w 805"/>
                <a:gd name="T109" fmla="*/ 10 h 917"/>
                <a:gd name="T110" fmla="*/ 141 w 805"/>
                <a:gd name="T111" fmla="*/ 18 h 917"/>
                <a:gd name="T112" fmla="*/ 159 w 805"/>
                <a:gd name="T113" fmla="*/ 6 h 917"/>
                <a:gd name="T114" fmla="*/ 167 w 805"/>
                <a:gd name="T115" fmla="*/ 14 h 917"/>
                <a:gd name="T116" fmla="*/ 166 w 805"/>
                <a:gd name="T117" fmla="*/ 28 h 917"/>
                <a:gd name="T118" fmla="*/ 178 w 805"/>
                <a:gd name="T119" fmla="*/ 31 h 917"/>
                <a:gd name="T120" fmla="*/ 186 w 805"/>
                <a:gd name="T121" fmla="*/ 44 h 91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805"/>
                <a:gd name="T184" fmla="*/ 0 h 917"/>
                <a:gd name="T185" fmla="*/ 805 w 805"/>
                <a:gd name="T186" fmla="*/ 917 h 91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805" h="917">
                  <a:moveTo>
                    <a:pt x="746" y="177"/>
                  </a:moveTo>
                  <a:lnTo>
                    <a:pt x="766" y="251"/>
                  </a:lnTo>
                  <a:lnTo>
                    <a:pt x="740" y="299"/>
                  </a:lnTo>
                  <a:lnTo>
                    <a:pt x="707" y="322"/>
                  </a:lnTo>
                  <a:lnTo>
                    <a:pt x="685" y="393"/>
                  </a:lnTo>
                  <a:lnTo>
                    <a:pt x="736" y="446"/>
                  </a:lnTo>
                  <a:lnTo>
                    <a:pt x="746" y="531"/>
                  </a:lnTo>
                  <a:lnTo>
                    <a:pt x="787" y="557"/>
                  </a:lnTo>
                  <a:lnTo>
                    <a:pt x="805" y="627"/>
                  </a:lnTo>
                  <a:lnTo>
                    <a:pt x="777" y="688"/>
                  </a:lnTo>
                  <a:lnTo>
                    <a:pt x="781" y="747"/>
                  </a:lnTo>
                  <a:lnTo>
                    <a:pt x="724" y="777"/>
                  </a:lnTo>
                  <a:lnTo>
                    <a:pt x="673" y="747"/>
                  </a:lnTo>
                  <a:lnTo>
                    <a:pt x="573" y="816"/>
                  </a:lnTo>
                  <a:lnTo>
                    <a:pt x="518" y="824"/>
                  </a:lnTo>
                  <a:lnTo>
                    <a:pt x="518" y="881"/>
                  </a:lnTo>
                  <a:lnTo>
                    <a:pt x="492" y="895"/>
                  </a:lnTo>
                  <a:lnTo>
                    <a:pt x="457" y="895"/>
                  </a:lnTo>
                  <a:lnTo>
                    <a:pt x="419" y="917"/>
                  </a:lnTo>
                  <a:lnTo>
                    <a:pt x="419" y="873"/>
                  </a:lnTo>
                  <a:lnTo>
                    <a:pt x="403" y="848"/>
                  </a:lnTo>
                  <a:lnTo>
                    <a:pt x="333" y="850"/>
                  </a:lnTo>
                  <a:lnTo>
                    <a:pt x="384" y="787"/>
                  </a:lnTo>
                  <a:lnTo>
                    <a:pt x="388" y="726"/>
                  </a:lnTo>
                  <a:lnTo>
                    <a:pt x="362" y="706"/>
                  </a:lnTo>
                  <a:lnTo>
                    <a:pt x="362" y="647"/>
                  </a:lnTo>
                  <a:lnTo>
                    <a:pt x="329" y="637"/>
                  </a:lnTo>
                  <a:lnTo>
                    <a:pt x="297" y="655"/>
                  </a:lnTo>
                  <a:lnTo>
                    <a:pt x="256" y="643"/>
                  </a:lnTo>
                  <a:lnTo>
                    <a:pt x="214" y="700"/>
                  </a:lnTo>
                  <a:lnTo>
                    <a:pt x="191" y="673"/>
                  </a:lnTo>
                  <a:lnTo>
                    <a:pt x="163" y="667"/>
                  </a:lnTo>
                  <a:lnTo>
                    <a:pt x="148" y="714"/>
                  </a:lnTo>
                  <a:lnTo>
                    <a:pt x="88" y="708"/>
                  </a:lnTo>
                  <a:lnTo>
                    <a:pt x="61" y="667"/>
                  </a:lnTo>
                  <a:lnTo>
                    <a:pt x="65" y="614"/>
                  </a:lnTo>
                  <a:lnTo>
                    <a:pt x="86" y="562"/>
                  </a:lnTo>
                  <a:lnTo>
                    <a:pt x="65" y="529"/>
                  </a:lnTo>
                  <a:lnTo>
                    <a:pt x="0" y="523"/>
                  </a:lnTo>
                  <a:lnTo>
                    <a:pt x="14" y="499"/>
                  </a:lnTo>
                  <a:lnTo>
                    <a:pt x="63" y="468"/>
                  </a:lnTo>
                  <a:lnTo>
                    <a:pt x="24" y="326"/>
                  </a:lnTo>
                  <a:lnTo>
                    <a:pt x="25" y="275"/>
                  </a:lnTo>
                  <a:lnTo>
                    <a:pt x="14" y="185"/>
                  </a:lnTo>
                  <a:lnTo>
                    <a:pt x="41" y="120"/>
                  </a:lnTo>
                  <a:lnTo>
                    <a:pt x="100" y="68"/>
                  </a:lnTo>
                  <a:lnTo>
                    <a:pt x="199" y="84"/>
                  </a:lnTo>
                  <a:lnTo>
                    <a:pt x="212" y="59"/>
                  </a:lnTo>
                  <a:lnTo>
                    <a:pt x="183" y="17"/>
                  </a:lnTo>
                  <a:lnTo>
                    <a:pt x="252" y="0"/>
                  </a:lnTo>
                  <a:lnTo>
                    <a:pt x="340" y="27"/>
                  </a:lnTo>
                  <a:lnTo>
                    <a:pt x="411" y="31"/>
                  </a:lnTo>
                  <a:lnTo>
                    <a:pt x="468" y="70"/>
                  </a:lnTo>
                  <a:lnTo>
                    <a:pt x="529" y="35"/>
                  </a:lnTo>
                  <a:lnTo>
                    <a:pt x="561" y="41"/>
                  </a:lnTo>
                  <a:lnTo>
                    <a:pt x="567" y="74"/>
                  </a:lnTo>
                  <a:lnTo>
                    <a:pt x="638" y="25"/>
                  </a:lnTo>
                  <a:lnTo>
                    <a:pt x="671" y="59"/>
                  </a:lnTo>
                  <a:lnTo>
                    <a:pt x="665" y="112"/>
                  </a:lnTo>
                  <a:lnTo>
                    <a:pt x="712" y="126"/>
                  </a:lnTo>
                  <a:lnTo>
                    <a:pt x="746" y="177"/>
                  </a:lnTo>
                </a:path>
              </a:pathLst>
            </a:custGeom>
            <a:grpFill/>
            <a:ln w="6350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799"/>
            </a:p>
          </p:txBody>
        </p:sp>
        <p:sp>
          <p:nvSpPr>
            <p:cNvPr id="78" name="Freeform 117"/>
            <p:cNvSpPr/>
            <p:nvPr/>
          </p:nvSpPr>
          <p:spPr bwMode="gray">
            <a:xfrm>
              <a:off x="3436" y="2904"/>
              <a:ext cx="356" cy="491"/>
            </a:xfrm>
            <a:custGeom>
              <a:avLst/>
              <a:gdLst>
                <a:gd name="T0" fmla="*/ 20 w 711"/>
                <a:gd name="T1" fmla="*/ 44 h 982"/>
                <a:gd name="T2" fmla="*/ 7 w 711"/>
                <a:gd name="T3" fmla="*/ 55 h 982"/>
                <a:gd name="T4" fmla="*/ 16 w 711"/>
                <a:gd name="T5" fmla="*/ 68 h 982"/>
                <a:gd name="T6" fmla="*/ 21 w 711"/>
                <a:gd name="T7" fmla="*/ 86 h 982"/>
                <a:gd name="T8" fmla="*/ 14 w 711"/>
                <a:gd name="T9" fmla="*/ 98 h 982"/>
                <a:gd name="T10" fmla="*/ 6 w 711"/>
                <a:gd name="T11" fmla="*/ 104 h 982"/>
                <a:gd name="T12" fmla="*/ 0 w 711"/>
                <a:gd name="T13" fmla="*/ 122 h 982"/>
                <a:gd name="T14" fmla="*/ 13 w 711"/>
                <a:gd name="T15" fmla="*/ 135 h 982"/>
                <a:gd name="T16" fmla="*/ 16 w 711"/>
                <a:gd name="T17" fmla="*/ 156 h 982"/>
                <a:gd name="T18" fmla="*/ 26 w 711"/>
                <a:gd name="T19" fmla="*/ 163 h 982"/>
                <a:gd name="T20" fmla="*/ 30 w 711"/>
                <a:gd name="T21" fmla="*/ 179 h 982"/>
                <a:gd name="T22" fmla="*/ 23 w 711"/>
                <a:gd name="T23" fmla="*/ 196 h 982"/>
                <a:gd name="T24" fmla="*/ 24 w 711"/>
                <a:gd name="T25" fmla="*/ 210 h 982"/>
                <a:gd name="T26" fmla="*/ 32 w 711"/>
                <a:gd name="T27" fmla="*/ 215 h 982"/>
                <a:gd name="T28" fmla="*/ 50 w 711"/>
                <a:gd name="T29" fmla="*/ 209 h 982"/>
                <a:gd name="T30" fmla="*/ 56 w 711"/>
                <a:gd name="T31" fmla="*/ 215 h 982"/>
                <a:gd name="T32" fmla="*/ 47 w 711"/>
                <a:gd name="T33" fmla="*/ 232 h 982"/>
                <a:gd name="T34" fmla="*/ 39 w 711"/>
                <a:gd name="T35" fmla="*/ 241 h 982"/>
                <a:gd name="T36" fmla="*/ 46 w 711"/>
                <a:gd name="T37" fmla="*/ 246 h 982"/>
                <a:gd name="T38" fmla="*/ 82 w 711"/>
                <a:gd name="T39" fmla="*/ 231 h 982"/>
                <a:gd name="T40" fmla="*/ 96 w 711"/>
                <a:gd name="T41" fmla="*/ 238 h 982"/>
                <a:gd name="T42" fmla="*/ 101 w 711"/>
                <a:gd name="T43" fmla="*/ 222 h 982"/>
                <a:gd name="T44" fmla="*/ 100 w 711"/>
                <a:gd name="T45" fmla="*/ 209 h 982"/>
                <a:gd name="T46" fmla="*/ 107 w 711"/>
                <a:gd name="T47" fmla="*/ 182 h 982"/>
                <a:gd name="T48" fmla="*/ 115 w 711"/>
                <a:gd name="T49" fmla="*/ 170 h 982"/>
                <a:gd name="T50" fmla="*/ 115 w 711"/>
                <a:gd name="T51" fmla="*/ 157 h 982"/>
                <a:gd name="T52" fmla="*/ 119 w 711"/>
                <a:gd name="T53" fmla="*/ 151 h 982"/>
                <a:gd name="T54" fmla="*/ 116 w 711"/>
                <a:gd name="T55" fmla="*/ 143 h 982"/>
                <a:gd name="T56" fmla="*/ 117 w 711"/>
                <a:gd name="T57" fmla="*/ 130 h 982"/>
                <a:gd name="T58" fmla="*/ 132 w 711"/>
                <a:gd name="T59" fmla="*/ 124 h 982"/>
                <a:gd name="T60" fmla="*/ 134 w 711"/>
                <a:gd name="T61" fmla="*/ 106 h 982"/>
                <a:gd name="T62" fmla="*/ 135 w 711"/>
                <a:gd name="T63" fmla="*/ 92 h 982"/>
                <a:gd name="T64" fmla="*/ 143 w 711"/>
                <a:gd name="T65" fmla="*/ 87 h 982"/>
                <a:gd name="T66" fmla="*/ 151 w 711"/>
                <a:gd name="T67" fmla="*/ 87 h 982"/>
                <a:gd name="T68" fmla="*/ 164 w 711"/>
                <a:gd name="T69" fmla="*/ 80 h 982"/>
                <a:gd name="T70" fmla="*/ 175 w 711"/>
                <a:gd name="T71" fmla="*/ 75 h 982"/>
                <a:gd name="T72" fmla="*/ 175 w 711"/>
                <a:gd name="T73" fmla="*/ 64 h 982"/>
                <a:gd name="T74" fmla="*/ 178 w 711"/>
                <a:gd name="T75" fmla="*/ 63 h 982"/>
                <a:gd name="T76" fmla="*/ 175 w 711"/>
                <a:gd name="T77" fmla="*/ 49 h 982"/>
                <a:gd name="T78" fmla="*/ 155 w 711"/>
                <a:gd name="T79" fmla="*/ 34 h 982"/>
                <a:gd name="T80" fmla="*/ 160 w 711"/>
                <a:gd name="T81" fmla="*/ 19 h 982"/>
                <a:gd name="T82" fmla="*/ 153 w 711"/>
                <a:gd name="T83" fmla="*/ 15 h 982"/>
                <a:gd name="T84" fmla="*/ 134 w 711"/>
                <a:gd name="T85" fmla="*/ 14 h 982"/>
                <a:gd name="T86" fmla="*/ 127 w 711"/>
                <a:gd name="T87" fmla="*/ 5 h 982"/>
                <a:gd name="T88" fmla="*/ 112 w 711"/>
                <a:gd name="T89" fmla="*/ 21 h 982"/>
                <a:gd name="T90" fmla="*/ 102 w 711"/>
                <a:gd name="T91" fmla="*/ 17 h 982"/>
                <a:gd name="T92" fmla="*/ 110 w 711"/>
                <a:gd name="T93" fmla="*/ 7 h 982"/>
                <a:gd name="T94" fmla="*/ 105 w 711"/>
                <a:gd name="T95" fmla="*/ 0 h 982"/>
                <a:gd name="T96" fmla="*/ 96 w 711"/>
                <a:gd name="T97" fmla="*/ 4 h 982"/>
                <a:gd name="T98" fmla="*/ 87 w 711"/>
                <a:gd name="T99" fmla="*/ 15 h 982"/>
                <a:gd name="T100" fmla="*/ 83 w 711"/>
                <a:gd name="T101" fmla="*/ 14 h 982"/>
                <a:gd name="T102" fmla="*/ 76 w 711"/>
                <a:gd name="T103" fmla="*/ 21 h 982"/>
                <a:gd name="T104" fmla="*/ 63 w 711"/>
                <a:gd name="T105" fmla="*/ 15 h 982"/>
                <a:gd name="T106" fmla="*/ 54 w 711"/>
                <a:gd name="T107" fmla="*/ 25 h 982"/>
                <a:gd name="T108" fmla="*/ 46 w 711"/>
                <a:gd name="T109" fmla="*/ 27 h 982"/>
                <a:gd name="T110" fmla="*/ 35 w 711"/>
                <a:gd name="T111" fmla="*/ 40 h 982"/>
                <a:gd name="T112" fmla="*/ 20 w 711"/>
                <a:gd name="T113" fmla="*/ 44 h 9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711"/>
                <a:gd name="T172" fmla="*/ 0 h 982"/>
                <a:gd name="T173" fmla="*/ 711 w 711"/>
                <a:gd name="T174" fmla="*/ 982 h 98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711" h="982">
                  <a:moveTo>
                    <a:pt x="77" y="173"/>
                  </a:moveTo>
                  <a:lnTo>
                    <a:pt x="27" y="219"/>
                  </a:lnTo>
                  <a:lnTo>
                    <a:pt x="61" y="270"/>
                  </a:lnTo>
                  <a:lnTo>
                    <a:pt x="81" y="344"/>
                  </a:lnTo>
                  <a:lnTo>
                    <a:pt x="55" y="392"/>
                  </a:lnTo>
                  <a:lnTo>
                    <a:pt x="22" y="415"/>
                  </a:lnTo>
                  <a:lnTo>
                    <a:pt x="0" y="486"/>
                  </a:lnTo>
                  <a:lnTo>
                    <a:pt x="51" y="539"/>
                  </a:lnTo>
                  <a:lnTo>
                    <a:pt x="61" y="624"/>
                  </a:lnTo>
                  <a:lnTo>
                    <a:pt x="102" y="650"/>
                  </a:lnTo>
                  <a:lnTo>
                    <a:pt x="120" y="716"/>
                  </a:lnTo>
                  <a:lnTo>
                    <a:pt x="92" y="783"/>
                  </a:lnTo>
                  <a:lnTo>
                    <a:pt x="96" y="840"/>
                  </a:lnTo>
                  <a:lnTo>
                    <a:pt x="128" y="860"/>
                  </a:lnTo>
                  <a:lnTo>
                    <a:pt x="197" y="833"/>
                  </a:lnTo>
                  <a:lnTo>
                    <a:pt x="224" y="858"/>
                  </a:lnTo>
                  <a:lnTo>
                    <a:pt x="185" y="927"/>
                  </a:lnTo>
                  <a:lnTo>
                    <a:pt x="155" y="961"/>
                  </a:lnTo>
                  <a:lnTo>
                    <a:pt x="183" y="982"/>
                  </a:lnTo>
                  <a:lnTo>
                    <a:pt x="327" y="923"/>
                  </a:lnTo>
                  <a:lnTo>
                    <a:pt x="382" y="949"/>
                  </a:lnTo>
                  <a:lnTo>
                    <a:pt x="403" y="888"/>
                  </a:lnTo>
                  <a:lnTo>
                    <a:pt x="398" y="833"/>
                  </a:lnTo>
                  <a:lnTo>
                    <a:pt x="425" y="726"/>
                  </a:lnTo>
                  <a:lnTo>
                    <a:pt x="459" y="677"/>
                  </a:lnTo>
                  <a:lnTo>
                    <a:pt x="457" y="628"/>
                  </a:lnTo>
                  <a:lnTo>
                    <a:pt x="476" y="604"/>
                  </a:lnTo>
                  <a:lnTo>
                    <a:pt x="462" y="569"/>
                  </a:lnTo>
                  <a:lnTo>
                    <a:pt x="468" y="518"/>
                  </a:lnTo>
                  <a:lnTo>
                    <a:pt x="525" y="496"/>
                  </a:lnTo>
                  <a:lnTo>
                    <a:pt x="535" y="423"/>
                  </a:lnTo>
                  <a:lnTo>
                    <a:pt x="539" y="368"/>
                  </a:lnTo>
                  <a:lnTo>
                    <a:pt x="569" y="346"/>
                  </a:lnTo>
                  <a:lnTo>
                    <a:pt x="602" y="346"/>
                  </a:lnTo>
                  <a:lnTo>
                    <a:pt x="653" y="317"/>
                  </a:lnTo>
                  <a:lnTo>
                    <a:pt x="697" y="297"/>
                  </a:lnTo>
                  <a:lnTo>
                    <a:pt x="697" y="256"/>
                  </a:lnTo>
                  <a:lnTo>
                    <a:pt x="711" y="254"/>
                  </a:lnTo>
                  <a:lnTo>
                    <a:pt x="697" y="193"/>
                  </a:lnTo>
                  <a:lnTo>
                    <a:pt x="620" y="134"/>
                  </a:lnTo>
                  <a:lnTo>
                    <a:pt x="638" y="73"/>
                  </a:lnTo>
                  <a:lnTo>
                    <a:pt x="612" y="57"/>
                  </a:lnTo>
                  <a:lnTo>
                    <a:pt x="535" y="55"/>
                  </a:lnTo>
                  <a:lnTo>
                    <a:pt x="506" y="20"/>
                  </a:lnTo>
                  <a:lnTo>
                    <a:pt x="447" y="81"/>
                  </a:lnTo>
                  <a:lnTo>
                    <a:pt x="407" y="67"/>
                  </a:lnTo>
                  <a:lnTo>
                    <a:pt x="439" y="28"/>
                  </a:lnTo>
                  <a:lnTo>
                    <a:pt x="417" y="0"/>
                  </a:lnTo>
                  <a:lnTo>
                    <a:pt x="384" y="14"/>
                  </a:lnTo>
                  <a:lnTo>
                    <a:pt x="348" y="59"/>
                  </a:lnTo>
                  <a:lnTo>
                    <a:pt x="331" y="55"/>
                  </a:lnTo>
                  <a:lnTo>
                    <a:pt x="301" y="81"/>
                  </a:lnTo>
                  <a:lnTo>
                    <a:pt x="250" y="61"/>
                  </a:lnTo>
                  <a:lnTo>
                    <a:pt x="214" y="98"/>
                  </a:lnTo>
                  <a:lnTo>
                    <a:pt x="183" y="108"/>
                  </a:lnTo>
                  <a:lnTo>
                    <a:pt x="140" y="159"/>
                  </a:lnTo>
                  <a:lnTo>
                    <a:pt x="77" y="173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799"/>
            </a:p>
          </p:txBody>
        </p:sp>
        <p:sp>
          <p:nvSpPr>
            <p:cNvPr id="79" name="Freeform 118"/>
            <p:cNvSpPr/>
            <p:nvPr/>
          </p:nvSpPr>
          <p:spPr bwMode="gray">
            <a:xfrm>
              <a:off x="3436" y="2904"/>
              <a:ext cx="356" cy="491"/>
            </a:xfrm>
            <a:custGeom>
              <a:avLst/>
              <a:gdLst>
                <a:gd name="T0" fmla="*/ 20 w 711"/>
                <a:gd name="T1" fmla="*/ 44 h 982"/>
                <a:gd name="T2" fmla="*/ 7 w 711"/>
                <a:gd name="T3" fmla="*/ 55 h 982"/>
                <a:gd name="T4" fmla="*/ 16 w 711"/>
                <a:gd name="T5" fmla="*/ 68 h 982"/>
                <a:gd name="T6" fmla="*/ 21 w 711"/>
                <a:gd name="T7" fmla="*/ 86 h 982"/>
                <a:gd name="T8" fmla="*/ 14 w 711"/>
                <a:gd name="T9" fmla="*/ 98 h 982"/>
                <a:gd name="T10" fmla="*/ 6 w 711"/>
                <a:gd name="T11" fmla="*/ 104 h 982"/>
                <a:gd name="T12" fmla="*/ 0 w 711"/>
                <a:gd name="T13" fmla="*/ 122 h 982"/>
                <a:gd name="T14" fmla="*/ 13 w 711"/>
                <a:gd name="T15" fmla="*/ 135 h 982"/>
                <a:gd name="T16" fmla="*/ 16 w 711"/>
                <a:gd name="T17" fmla="*/ 156 h 982"/>
                <a:gd name="T18" fmla="*/ 26 w 711"/>
                <a:gd name="T19" fmla="*/ 163 h 982"/>
                <a:gd name="T20" fmla="*/ 30 w 711"/>
                <a:gd name="T21" fmla="*/ 179 h 982"/>
                <a:gd name="T22" fmla="*/ 23 w 711"/>
                <a:gd name="T23" fmla="*/ 196 h 982"/>
                <a:gd name="T24" fmla="*/ 24 w 711"/>
                <a:gd name="T25" fmla="*/ 210 h 982"/>
                <a:gd name="T26" fmla="*/ 32 w 711"/>
                <a:gd name="T27" fmla="*/ 215 h 982"/>
                <a:gd name="T28" fmla="*/ 50 w 711"/>
                <a:gd name="T29" fmla="*/ 209 h 982"/>
                <a:gd name="T30" fmla="*/ 56 w 711"/>
                <a:gd name="T31" fmla="*/ 215 h 982"/>
                <a:gd name="T32" fmla="*/ 47 w 711"/>
                <a:gd name="T33" fmla="*/ 232 h 982"/>
                <a:gd name="T34" fmla="*/ 39 w 711"/>
                <a:gd name="T35" fmla="*/ 241 h 982"/>
                <a:gd name="T36" fmla="*/ 46 w 711"/>
                <a:gd name="T37" fmla="*/ 246 h 982"/>
                <a:gd name="T38" fmla="*/ 82 w 711"/>
                <a:gd name="T39" fmla="*/ 231 h 982"/>
                <a:gd name="T40" fmla="*/ 96 w 711"/>
                <a:gd name="T41" fmla="*/ 238 h 982"/>
                <a:gd name="T42" fmla="*/ 101 w 711"/>
                <a:gd name="T43" fmla="*/ 222 h 982"/>
                <a:gd name="T44" fmla="*/ 100 w 711"/>
                <a:gd name="T45" fmla="*/ 209 h 982"/>
                <a:gd name="T46" fmla="*/ 107 w 711"/>
                <a:gd name="T47" fmla="*/ 182 h 982"/>
                <a:gd name="T48" fmla="*/ 115 w 711"/>
                <a:gd name="T49" fmla="*/ 170 h 982"/>
                <a:gd name="T50" fmla="*/ 115 w 711"/>
                <a:gd name="T51" fmla="*/ 157 h 982"/>
                <a:gd name="T52" fmla="*/ 119 w 711"/>
                <a:gd name="T53" fmla="*/ 151 h 982"/>
                <a:gd name="T54" fmla="*/ 116 w 711"/>
                <a:gd name="T55" fmla="*/ 143 h 982"/>
                <a:gd name="T56" fmla="*/ 117 w 711"/>
                <a:gd name="T57" fmla="*/ 130 h 982"/>
                <a:gd name="T58" fmla="*/ 132 w 711"/>
                <a:gd name="T59" fmla="*/ 124 h 982"/>
                <a:gd name="T60" fmla="*/ 134 w 711"/>
                <a:gd name="T61" fmla="*/ 106 h 982"/>
                <a:gd name="T62" fmla="*/ 135 w 711"/>
                <a:gd name="T63" fmla="*/ 92 h 982"/>
                <a:gd name="T64" fmla="*/ 143 w 711"/>
                <a:gd name="T65" fmla="*/ 87 h 982"/>
                <a:gd name="T66" fmla="*/ 151 w 711"/>
                <a:gd name="T67" fmla="*/ 87 h 982"/>
                <a:gd name="T68" fmla="*/ 164 w 711"/>
                <a:gd name="T69" fmla="*/ 80 h 982"/>
                <a:gd name="T70" fmla="*/ 175 w 711"/>
                <a:gd name="T71" fmla="*/ 75 h 982"/>
                <a:gd name="T72" fmla="*/ 175 w 711"/>
                <a:gd name="T73" fmla="*/ 64 h 982"/>
                <a:gd name="T74" fmla="*/ 178 w 711"/>
                <a:gd name="T75" fmla="*/ 63 h 982"/>
                <a:gd name="T76" fmla="*/ 175 w 711"/>
                <a:gd name="T77" fmla="*/ 49 h 982"/>
                <a:gd name="T78" fmla="*/ 155 w 711"/>
                <a:gd name="T79" fmla="*/ 34 h 982"/>
                <a:gd name="T80" fmla="*/ 160 w 711"/>
                <a:gd name="T81" fmla="*/ 19 h 982"/>
                <a:gd name="T82" fmla="*/ 153 w 711"/>
                <a:gd name="T83" fmla="*/ 15 h 982"/>
                <a:gd name="T84" fmla="*/ 134 w 711"/>
                <a:gd name="T85" fmla="*/ 14 h 982"/>
                <a:gd name="T86" fmla="*/ 127 w 711"/>
                <a:gd name="T87" fmla="*/ 5 h 982"/>
                <a:gd name="T88" fmla="*/ 112 w 711"/>
                <a:gd name="T89" fmla="*/ 21 h 982"/>
                <a:gd name="T90" fmla="*/ 102 w 711"/>
                <a:gd name="T91" fmla="*/ 17 h 982"/>
                <a:gd name="T92" fmla="*/ 110 w 711"/>
                <a:gd name="T93" fmla="*/ 7 h 982"/>
                <a:gd name="T94" fmla="*/ 105 w 711"/>
                <a:gd name="T95" fmla="*/ 0 h 982"/>
                <a:gd name="T96" fmla="*/ 96 w 711"/>
                <a:gd name="T97" fmla="*/ 4 h 982"/>
                <a:gd name="T98" fmla="*/ 87 w 711"/>
                <a:gd name="T99" fmla="*/ 15 h 982"/>
                <a:gd name="T100" fmla="*/ 83 w 711"/>
                <a:gd name="T101" fmla="*/ 14 h 982"/>
                <a:gd name="T102" fmla="*/ 76 w 711"/>
                <a:gd name="T103" fmla="*/ 21 h 982"/>
                <a:gd name="T104" fmla="*/ 63 w 711"/>
                <a:gd name="T105" fmla="*/ 15 h 982"/>
                <a:gd name="T106" fmla="*/ 54 w 711"/>
                <a:gd name="T107" fmla="*/ 25 h 982"/>
                <a:gd name="T108" fmla="*/ 46 w 711"/>
                <a:gd name="T109" fmla="*/ 27 h 982"/>
                <a:gd name="T110" fmla="*/ 35 w 711"/>
                <a:gd name="T111" fmla="*/ 40 h 982"/>
                <a:gd name="T112" fmla="*/ 20 w 711"/>
                <a:gd name="T113" fmla="*/ 44 h 9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711"/>
                <a:gd name="T172" fmla="*/ 0 h 982"/>
                <a:gd name="T173" fmla="*/ 711 w 711"/>
                <a:gd name="T174" fmla="*/ 982 h 98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711" h="982">
                  <a:moveTo>
                    <a:pt x="77" y="173"/>
                  </a:moveTo>
                  <a:lnTo>
                    <a:pt x="27" y="219"/>
                  </a:lnTo>
                  <a:lnTo>
                    <a:pt x="61" y="270"/>
                  </a:lnTo>
                  <a:lnTo>
                    <a:pt x="81" y="344"/>
                  </a:lnTo>
                  <a:lnTo>
                    <a:pt x="55" y="392"/>
                  </a:lnTo>
                  <a:lnTo>
                    <a:pt x="22" y="415"/>
                  </a:lnTo>
                  <a:lnTo>
                    <a:pt x="0" y="486"/>
                  </a:lnTo>
                  <a:lnTo>
                    <a:pt x="51" y="539"/>
                  </a:lnTo>
                  <a:lnTo>
                    <a:pt x="61" y="624"/>
                  </a:lnTo>
                  <a:lnTo>
                    <a:pt x="102" y="650"/>
                  </a:lnTo>
                  <a:lnTo>
                    <a:pt x="120" y="716"/>
                  </a:lnTo>
                  <a:lnTo>
                    <a:pt x="92" y="783"/>
                  </a:lnTo>
                  <a:lnTo>
                    <a:pt x="96" y="840"/>
                  </a:lnTo>
                  <a:lnTo>
                    <a:pt x="128" y="860"/>
                  </a:lnTo>
                  <a:lnTo>
                    <a:pt x="197" y="833"/>
                  </a:lnTo>
                  <a:lnTo>
                    <a:pt x="224" y="858"/>
                  </a:lnTo>
                  <a:lnTo>
                    <a:pt x="185" y="927"/>
                  </a:lnTo>
                  <a:lnTo>
                    <a:pt x="155" y="961"/>
                  </a:lnTo>
                  <a:lnTo>
                    <a:pt x="183" y="982"/>
                  </a:lnTo>
                  <a:lnTo>
                    <a:pt x="327" y="923"/>
                  </a:lnTo>
                  <a:lnTo>
                    <a:pt x="382" y="949"/>
                  </a:lnTo>
                  <a:lnTo>
                    <a:pt x="403" y="888"/>
                  </a:lnTo>
                  <a:lnTo>
                    <a:pt x="398" y="833"/>
                  </a:lnTo>
                  <a:lnTo>
                    <a:pt x="425" y="726"/>
                  </a:lnTo>
                  <a:lnTo>
                    <a:pt x="459" y="677"/>
                  </a:lnTo>
                  <a:lnTo>
                    <a:pt x="457" y="628"/>
                  </a:lnTo>
                  <a:lnTo>
                    <a:pt x="476" y="604"/>
                  </a:lnTo>
                  <a:lnTo>
                    <a:pt x="462" y="569"/>
                  </a:lnTo>
                  <a:lnTo>
                    <a:pt x="468" y="518"/>
                  </a:lnTo>
                  <a:lnTo>
                    <a:pt x="525" y="496"/>
                  </a:lnTo>
                  <a:lnTo>
                    <a:pt x="535" y="423"/>
                  </a:lnTo>
                  <a:lnTo>
                    <a:pt x="539" y="368"/>
                  </a:lnTo>
                  <a:lnTo>
                    <a:pt x="569" y="346"/>
                  </a:lnTo>
                  <a:lnTo>
                    <a:pt x="602" y="346"/>
                  </a:lnTo>
                  <a:lnTo>
                    <a:pt x="653" y="317"/>
                  </a:lnTo>
                  <a:lnTo>
                    <a:pt x="697" y="297"/>
                  </a:lnTo>
                  <a:lnTo>
                    <a:pt x="697" y="256"/>
                  </a:lnTo>
                  <a:lnTo>
                    <a:pt x="711" y="254"/>
                  </a:lnTo>
                  <a:lnTo>
                    <a:pt x="697" y="193"/>
                  </a:lnTo>
                  <a:lnTo>
                    <a:pt x="620" y="134"/>
                  </a:lnTo>
                  <a:lnTo>
                    <a:pt x="638" y="73"/>
                  </a:lnTo>
                  <a:lnTo>
                    <a:pt x="612" y="57"/>
                  </a:lnTo>
                  <a:lnTo>
                    <a:pt x="535" y="55"/>
                  </a:lnTo>
                  <a:lnTo>
                    <a:pt x="506" y="20"/>
                  </a:lnTo>
                  <a:lnTo>
                    <a:pt x="447" y="81"/>
                  </a:lnTo>
                  <a:lnTo>
                    <a:pt x="407" y="67"/>
                  </a:lnTo>
                  <a:lnTo>
                    <a:pt x="439" y="28"/>
                  </a:lnTo>
                  <a:lnTo>
                    <a:pt x="417" y="0"/>
                  </a:lnTo>
                  <a:lnTo>
                    <a:pt x="384" y="14"/>
                  </a:lnTo>
                  <a:lnTo>
                    <a:pt x="348" y="59"/>
                  </a:lnTo>
                  <a:lnTo>
                    <a:pt x="331" y="55"/>
                  </a:lnTo>
                  <a:lnTo>
                    <a:pt x="301" y="81"/>
                  </a:lnTo>
                  <a:lnTo>
                    <a:pt x="250" y="61"/>
                  </a:lnTo>
                  <a:lnTo>
                    <a:pt x="214" y="98"/>
                  </a:lnTo>
                  <a:lnTo>
                    <a:pt x="183" y="108"/>
                  </a:lnTo>
                  <a:lnTo>
                    <a:pt x="140" y="159"/>
                  </a:lnTo>
                  <a:lnTo>
                    <a:pt x="77" y="173"/>
                  </a:lnTo>
                </a:path>
              </a:pathLst>
            </a:custGeom>
            <a:grpFill/>
            <a:ln w="6350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799"/>
            </a:p>
          </p:txBody>
        </p:sp>
        <p:sp>
          <p:nvSpPr>
            <p:cNvPr id="80" name="Freeform 119"/>
            <p:cNvSpPr/>
            <p:nvPr/>
          </p:nvSpPr>
          <p:spPr bwMode="gray">
            <a:xfrm>
              <a:off x="3477" y="2497"/>
              <a:ext cx="361" cy="447"/>
            </a:xfrm>
            <a:custGeom>
              <a:avLst/>
              <a:gdLst>
                <a:gd name="T0" fmla="*/ 19 w 722"/>
                <a:gd name="T1" fmla="*/ 148 h 894"/>
                <a:gd name="T2" fmla="*/ 23 w 722"/>
                <a:gd name="T3" fmla="*/ 155 h 894"/>
                <a:gd name="T4" fmla="*/ 34 w 722"/>
                <a:gd name="T5" fmla="*/ 163 h 894"/>
                <a:gd name="T6" fmla="*/ 42 w 722"/>
                <a:gd name="T7" fmla="*/ 163 h 894"/>
                <a:gd name="T8" fmla="*/ 50 w 722"/>
                <a:gd name="T9" fmla="*/ 168 h 894"/>
                <a:gd name="T10" fmla="*/ 50 w 722"/>
                <a:gd name="T11" fmla="*/ 192 h 894"/>
                <a:gd name="T12" fmla="*/ 58 w 722"/>
                <a:gd name="T13" fmla="*/ 202 h 894"/>
                <a:gd name="T14" fmla="*/ 62 w 722"/>
                <a:gd name="T15" fmla="*/ 217 h 894"/>
                <a:gd name="T16" fmla="*/ 67 w 722"/>
                <a:gd name="T17" fmla="*/ 218 h 894"/>
                <a:gd name="T18" fmla="*/ 76 w 722"/>
                <a:gd name="T19" fmla="*/ 207 h 894"/>
                <a:gd name="T20" fmla="*/ 85 w 722"/>
                <a:gd name="T21" fmla="*/ 204 h 894"/>
                <a:gd name="T22" fmla="*/ 90 w 722"/>
                <a:gd name="T23" fmla="*/ 211 h 894"/>
                <a:gd name="T24" fmla="*/ 82 w 722"/>
                <a:gd name="T25" fmla="*/ 220 h 894"/>
                <a:gd name="T26" fmla="*/ 91 w 722"/>
                <a:gd name="T27" fmla="*/ 224 h 894"/>
                <a:gd name="T28" fmla="*/ 106 w 722"/>
                <a:gd name="T29" fmla="*/ 209 h 894"/>
                <a:gd name="T30" fmla="*/ 113 w 722"/>
                <a:gd name="T31" fmla="*/ 217 h 894"/>
                <a:gd name="T32" fmla="*/ 133 w 722"/>
                <a:gd name="T33" fmla="*/ 218 h 894"/>
                <a:gd name="T34" fmla="*/ 140 w 722"/>
                <a:gd name="T35" fmla="*/ 222 h 894"/>
                <a:gd name="T36" fmla="*/ 154 w 722"/>
                <a:gd name="T37" fmla="*/ 207 h 894"/>
                <a:gd name="T38" fmla="*/ 162 w 722"/>
                <a:gd name="T39" fmla="*/ 188 h 894"/>
                <a:gd name="T40" fmla="*/ 169 w 722"/>
                <a:gd name="T41" fmla="*/ 178 h 894"/>
                <a:gd name="T42" fmla="*/ 176 w 722"/>
                <a:gd name="T43" fmla="*/ 175 h 894"/>
                <a:gd name="T44" fmla="*/ 171 w 722"/>
                <a:gd name="T45" fmla="*/ 164 h 894"/>
                <a:gd name="T46" fmla="*/ 181 w 722"/>
                <a:gd name="T47" fmla="*/ 151 h 894"/>
                <a:gd name="T48" fmla="*/ 180 w 722"/>
                <a:gd name="T49" fmla="*/ 141 h 894"/>
                <a:gd name="T50" fmla="*/ 173 w 722"/>
                <a:gd name="T51" fmla="*/ 142 h 894"/>
                <a:gd name="T52" fmla="*/ 162 w 722"/>
                <a:gd name="T53" fmla="*/ 138 h 894"/>
                <a:gd name="T54" fmla="*/ 150 w 722"/>
                <a:gd name="T55" fmla="*/ 142 h 894"/>
                <a:gd name="T56" fmla="*/ 147 w 722"/>
                <a:gd name="T57" fmla="*/ 127 h 894"/>
                <a:gd name="T58" fmla="*/ 134 w 722"/>
                <a:gd name="T59" fmla="*/ 120 h 894"/>
                <a:gd name="T60" fmla="*/ 131 w 722"/>
                <a:gd name="T61" fmla="*/ 108 h 894"/>
                <a:gd name="T62" fmla="*/ 138 w 722"/>
                <a:gd name="T63" fmla="*/ 97 h 894"/>
                <a:gd name="T64" fmla="*/ 124 w 722"/>
                <a:gd name="T65" fmla="*/ 83 h 894"/>
                <a:gd name="T66" fmla="*/ 108 w 722"/>
                <a:gd name="T67" fmla="*/ 63 h 894"/>
                <a:gd name="T68" fmla="*/ 109 w 722"/>
                <a:gd name="T69" fmla="*/ 47 h 894"/>
                <a:gd name="T70" fmla="*/ 101 w 722"/>
                <a:gd name="T71" fmla="*/ 42 h 894"/>
                <a:gd name="T72" fmla="*/ 93 w 722"/>
                <a:gd name="T73" fmla="*/ 44 h 894"/>
                <a:gd name="T74" fmla="*/ 90 w 722"/>
                <a:gd name="T75" fmla="*/ 35 h 894"/>
                <a:gd name="T76" fmla="*/ 73 w 722"/>
                <a:gd name="T77" fmla="*/ 34 h 894"/>
                <a:gd name="T78" fmla="*/ 77 w 722"/>
                <a:gd name="T79" fmla="*/ 12 h 894"/>
                <a:gd name="T80" fmla="*/ 69 w 722"/>
                <a:gd name="T81" fmla="*/ 15 h 894"/>
                <a:gd name="T82" fmla="*/ 53 w 722"/>
                <a:gd name="T83" fmla="*/ 0 h 894"/>
                <a:gd name="T84" fmla="*/ 45 w 722"/>
                <a:gd name="T85" fmla="*/ 4 h 894"/>
                <a:gd name="T86" fmla="*/ 40 w 722"/>
                <a:gd name="T87" fmla="*/ 16 h 894"/>
                <a:gd name="T88" fmla="*/ 35 w 722"/>
                <a:gd name="T89" fmla="*/ 17 h 894"/>
                <a:gd name="T90" fmla="*/ 38 w 722"/>
                <a:gd name="T91" fmla="*/ 26 h 894"/>
                <a:gd name="T92" fmla="*/ 51 w 722"/>
                <a:gd name="T93" fmla="*/ 30 h 894"/>
                <a:gd name="T94" fmla="*/ 55 w 722"/>
                <a:gd name="T95" fmla="*/ 46 h 894"/>
                <a:gd name="T96" fmla="*/ 42 w 722"/>
                <a:gd name="T97" fmla="*/ 54 h 894"/>
                <a:gd name="T98" fmla="*/ 28 w 722"/>
                <a:gd name="T99" fmla="*/ 42 h 894"/>
                <a:gd name="T100" fmla="*/ 17 w 722"/>
                <a:gd name="T101" fmla="*/ 49 h 894"/>
                <a:gd name="T102" fmla="*/ 22 w 722"/>
                <a:gd name="T103" fmla="*/ 62 h 894"/>
                <a:gd name="T104" fmla="*/ 12 w 722"/>
                <a:gd name="T105" fmla="*/ 71 h 894"/>
                <a:gd name="T106" fmla="*/ 13 w 722"/>
                <a:gd name="T107" fmla="*/ 84 h 894"/>
                <a:gd name="T108" fmla="*/ 0 w 722"/>
                <a:gd name="T109" fmla="*/ 88 h 894"/>
                <a:gd name="T110" fmla="*/ 11 w 722"/>
                <a:gd name="T111" fmla="*/ 96 h 894"/>
                <a:gd name="T112" fmla="*/ 24 w 722"/>
                <a:gd name="T113" fmla="*/ 112 h 894"/>
                <a:gd name="T114" fmla="*/ 40 w 722"/>
                <a:gd name="T115" fmla="*/ 103 h 894"/>
                <a:gd name="T116" fmla="*/ 44 w 722"/>
                <a:gd name="T117" fmla="*/ 118 h 894"/>
                <a:gd name="T118" fmla="*/ 43 w 722"/>
                <a:gd name="T119" fmla="*/ 134 h 894"/>
                <a:gd name="T120" fmla="*/ 24 w 722"/>
                <a:gd name="T121" fmla="*/ 144 h 894"/>
                <a:gd name="T122" fmla="*/ 19 w 722"/>
                <a:gd name="T123" fmla="*/ 148 h 89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722"/>
                <a:gd name="T187" fmla="*/ 0 h 894"/>
                <a:gd name="T188" fmla="*/ 722 w 722"/>
                <a:gd name="T189" fmla="*/ 894 h 89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722" h="894">
                  <a:moveTo>
                    <a:pt x="74" y="591"/>
                  </a:moveTo>
                  <a:lnTo>
                    <a:pt x="94" y="620"/>
                  </a:lnTo>
                  <a:lnTo>
                    <a:pt x="133" y="652"/>
                  </a:lnTo>
                  <a:lnTo>
                    <a:pt x="165" y="650"/>
                  </a:lnTo>
                  <a:lnTo>
                    <a:pt x="202" y="669"/>
                  </a:lnTo>
                  <a:lnTo>
                    <a:pt x="202" y="766"/>
                  </a:lnTo>
                  <a:lnTo>
                    <a:pt x="234" y="807"/>
                  </a:lnTo>
                  <a:lnTo>
                    <a:pt x="250" y="868"/>
                  </a:lnTo>
                  <a:lnTo>
                    <a:pt x="267" y="872"/>
                  </a:lnTo>
                  <a:lnTo>
                    <a:pt x="303" y="827"/>
                  </a:lnTo>
                  <a:lnTo>
                    <a:pt x="338" y="815"/>
                  </a:lnTo>
                  <a:lnTo>
                    <a:pt x="358" y="841"/>
                  </a:lnTo>
                  <a:lnTo>
                    <a:pt x="326" y="878"/>
                  </a:lnTo>
                  <a:lnTo>
                    <a:pt x="366" y="894"/>
                  </a:lnTo>
                  <a:lnTo>
                    <a:pt x="425" y="833"/>
                  </a:lnTo>
                  <a:lnTo>
                    <a:pt x="454" y="868"/>
                  </a:lnTo>
                  <a:lnTo>
                    <a:pt x="531" y="870"/>
                  </a:lnTo>
                  <a:lnTo>
                    <a:pt x="557" y="886"/>
                  </a:lnTo>
                  <a:lnTo>
                    <a:pt x="616" y="825"/>
                  </a:lnTo>
                  <a:lnTo>
                    <a:pt x="645" y="752"/>
                  </a:lnTo>
                  <a:lnTo>
                    <a:pt x="673" y="709"/>
                  </a:lnTo>
                  <a:lnTo>
                    <a:pt x="704" y="697"/>
                  </a:lnTo>
                  <a:lnTo>
                    <a:pt x="683" y="654"/>
                  </a:lnTo>
                  <a:lnTo>
                    <a:pt x="722" y="604"/>
                  </a:lnTo>
                  <a:lnTo>
                    <a:pt x="720" y="563"/>
                  </a:lnTo>
                  <a:lnTo>
                    <a:pt x="689" y="567"/>
                  </a:lnTo>
                  <a:lnTo>
                    <a:pt x="647" y="551"/>
                  </a:lnTo>
                  <a:lnTo>
                    <a:pt x="598" y="567"/>
                  </a:lnTo>
                  <a:lnTo>
                    <a:pt x="588" y="508"/>
                  </a:lnTo>
                  <a:lnTo>
                    <a:pt x="533" y="482"/>
                  </a:lnTo>
                  <a:lnTo>
                    <a:pt x="521" y="429"/>
                  </a:lnTo>
                  <a:lnTo>
                    <a:pt x="549" y="386"/>
                  </a:lnTo>
                  <a:lnTo>
                    <a:pt x="496" y="331"/>
                  </a:lnTo>
                  <a:lnTo>
                    <a:pt x="431" y="252"/>
                  </a:lnTo>
                  <a:lnTo>
                    <a:pt x="435" y="185"/>
                  </a:lnTo>
                  <a:lnTo>
                    <a:pt x="403" y="166"/>
                  </a:lnTo>
                  <a:lnTo>
                    <a:pt x="374" y="173"/>
                  </a:lnTo>
                  <a:lnTo>
                    <a:pt x="358" y="138"/>
                  </a:lnTo>
                  <a:lnTo>
                    <a:pt x="291" y="136"/>
                  </a:lnTo>
                  <a:lnTo>
                    <a:pt x="305" y="47"/>
                  </a:lnTo>
                  <a:lnTo>
                    <a:pt x="273" y="61"/>
                  </a:lnTo>
                  <a:lnTo>
                    <a:pt x="214" y="0"/>
                  </a:lnTo>
                  <a:lnTo>
                    <a:pt x="177" y="16"/>
                  </a:lnTo>
                  <a:lnTo>
                    <a:pt x="157" y="63"/>
                  </a:lnTo>
                  <a:lnTo>
                    <a:pt x="137" y="67"/>
                  </a:lnTo>
                  <a:lnTo>
                    <a:pt x="149" y="101"/>
                  </a:lnTo>
                  <a:lnTo>
                    <a:pt x="204" y="122"/>
                  </a:lnTo>
                  <a:lnTo>
                    <a:pt x="222" y="183"/>
                  </a:lnTo>
                  <a:lnTo>
                    <a:pt x="167" y="215"/>
                  </a:lnTo>
                  <a:lnTo>
                    <a:pt x="114" y="166"/>
                  </a:lnTo>
                  <a:lnTo>
                    <a:pt x="67" y="195"/>
                  </a:lnTo>
                  <a:lnTo>
                    <a:pt x="86" y="250"/>
                  </a:lnTo>
                  <a:lnTo>
                    <a:pt x="49" y="282"/>
                  </a:lnTo>
                  <a:lnTo>
                    <a:pt x="53" y="335"/>
                  </a:lnTo>
                  <a:lnTo>
                    <a:pt x="0" y="349"/>
                  </a:lnTo>
                  <a:lnTo>
                    <a:pt x="43" y="384"/>
                  </a:lnTo>
                  <a:lnTo>
                    <a:pt x="98" y="447"/>
                  </a:lnTo>
                  <a:lnTo>
                    <a:pt x="157" y="410"/>
                  </a:lnTo>
                  <a:lnTo>
                    <a:pt x="175" y="473"/>
                  </a:lnTo>
                  <a:lnTo>
                    <a:pt x="171" y="536"/>
                  </a:lnTo>
                  <a:lnTo>
                    <a:pt x="96" y="575"/>
                  </a:lnTo>
                  <a:lnTo>
                    <a:pt x="74" y="591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799"/>
            </a:p>
          </p:txBody>
        </p:sp>
        <p:sp>
          <p:nvSpPr>
            <p:cNvPr id="81" name="Freeform 120"/>
            <p:cNvSpPr/>
            <p:nvPr/>
          </p:nvSpPr>
          <p:spPr bwMode="gray">
            <a:xfrm>
              <a:off x="3477" y="2497"/>
              <a:ext cx="361" cy="447"/>
            </a:xfrm>
            <a:custGeom>
              <a:avLst/>
              <a:gdLst>
                <a:gd name="T0" fmla="*/ 19 w 722"/>
                <a:gd name="T1" fmla="*/ 148 h 894"/>
                <a:gd name="T2" fmla="*/ 23 w 722"/>
                <a:gd name="T3" fmla="*/ 155 h 894"/>
                <a:gd name="T4" fmla="*/ 34 w 722"/>
                <a:gd name="T5" fmla="*/ 163 h 894"/>
                <a:gd name="T6" fmla="*/ 42 w 722"/>
                <a:gd name="T7" fmla="*/ 163 h 894"/>
                <a:gd name="T8" fmla="*/ 50 w 722"/>
                <a:gd name="T9" fmla="*/ 168 h 894"/>
                <a:gd name="T10" fmla="*/ 50 w 722"/>
                <a:gd name="T11" fmla="*/ 192 h 894"/>
                <a:gd name="T12" fmla="*/ 58 w 722"/>
                <a:gd name="T13" fmla="*/ 202 h 894"/>
                <a:gd name="T14" fmla="*/ 62 w 722"/>
                <a:gd name="T15" fmla="*/ 217 h 894"/>
                <a:gd name="T16" fmla="*/ 67 w 722"/>
                <a:gd name="T17" fmla="*/ 218 h 894"/>
                <a:gd name="T18" fmla="*/ 76 w 722"/>
                <a:gd name="T19" fmla="*/ 207 h 894"/>
                <a:gd name="T20" fmla="*/ 85 w 722"/>
                <a:gd name="T21" fmla="*/ 204 h 894"/>
                <a:gd name="T22" fmla="*/ 90 w 722"/>
                <a:gd name="T23" fmla="*/ 211 h 894"/>
                <a:gd name="T24" fmla="*/ 82 w 722"/>
                <a:gd name="T25" fmla="*/ 220 h 894"/>
                <a:gd name="T26" fmla="*/ 91 w 722"/>
                <a:gd name="T27" fmla="*/ 224 h 894"/>
                <a:gd name="T28" fmla="*/ 106 w 722"/>
                <a:gd name="T29" fmla="*/ 209 h 894"/>
                <a:gd name="T30" fmla="*/ 113 w 722"/>
                <a:gd name="T31" fmla="*/ 217 h 894"/>
                <a:gd name="T32" fmla="*/ 133 w 722"/>
                <a:gd name="T33" fmla="*/ 218 h 894"/>
                <a:gd name="T34" fmla="*/ 140 w 722"/>
                <a:gd name="T35" fmla="*/ 222 h 894"/>
                <a:gd name="T36" fmla="*/ 154 w 722"/>
                <a:gd name="T37" fmla="*/ 207 h 894"/>
                <a:gd name="T38" fmla="*/ 162 w 722"/>
                <a:gd name="T39" fmla="*/ 188 h 894"/>
                <a:gd name="T40" fmla="*/ 169 w 722"/>
                <a:gd name="T41" fmla="*/ 178 h 894"/>
                <a:gd name="T42" fmla="*/ 176 w 722"/>
                <a:gd name="T43" fmla="*/ 175 h 894"/>
                <a:gd name="T44" fmla="*/ 171 w 722"/>
                <a:gd name="T45" fmla="*/ 164 h 894"/>
                <a:gd name="T46" fmla="*/ 181 w 722"/>
                <a:gd name="T47" fmla="*/ 151 h 894"/>
                <a:gd name="T48" fmla="*/ 180 w 722"/>
                <a:gd name="T49" fmla="*/ 141 h 894"/>
                <a:gd name="T50" fmla="*/ 173 w 722"/>
                <a:gd name="T51" fmla="*/ 142 h 894"/>
                <a:gd name="T52" fmla="*/ 162 w 722"/>
                <a:gd name="T53" fmla="*/ 138 h 894"/>
                <a:gd name="T54" fmla="*/ 150 w 722"/>
                <a:gd name="T55" fmla="*/ 142 h 894"/>
                <a:gd name="T56" fmla="*/ 147 w 722"/>
                <a:gd name="T57" fmla="*/ 127 h 894"/>
                <a:gd name="T58" fmla="*/ 134 w 722"/>
                <a:gd name="T59" fmla="*/ 120 h 894"/>
                <a:gd name="T60" fmla="*/ 131 w 722"/>
                <a:gd name="T61" fmla="*/ 108 h 894"/>
                <a:gd name="T62" fmla="*/ 138 w 722"/>
                <a:gd name="T63" fmla="*/ 97 h 894"/>
                <a:gd name="T64" fmla="*/ 124 w 722"/>
                <a:gd name="T65" fmla="*/ 83 h 894"/>
                <a:gd name="T66" fmla="*/ 108 w 722"/>
                <a:gd name="T67" fmla="*/ 63 h 894"/>
                <a:gd name="T68" fmla="*/ 109 w 722"/>
                <a:gd name="T69" fmla="*/ 47 h 894"/>
                <a:gd name="T70" fmla="*/ 101 w 722"/>
                <a:gd name="T71" fmla="*/ 42 h 894"/>
                <a:gd name="T72" fmla="*/ 93 w 722"/>
                <a:gd name="T73" fmla="*/ 44 h 894"/>
                <a:gd name="T74" fmla="*/ 90 w 722"/>
                <a:gd name="T75" fmla="*/ 35 h 894"/>
                <a:gd name="T76" fmla="*/ 73 w 722"/>
                <a:gd name="T77" fmla="*/ 34 h 894"/>
                <a:gd name="T78" fmla="*/ 77 w 722"/>
                <a:gd name="T79" fmla="*/ 12 h 894"/>
                <a:gd name="T80" fmla="*/ 69 w 722"/>
                <a:gd name="T81" fmla="*/ 15 h 894"/>
                <a:gd name="T82" fmla="*/ 53 w 722"/>
                <a:gd name="T83" fmla="*/ 0 h 894"/>
                <a:gd name="T84" fmla="*/ 45 w 722"/>
                <a:gd name="T85" fmla="*/ 4 h 894"/>
                <a:gd name="T86" fmla="*/ 40 w 722"/>
                <a:gd name="T87" fmla="*/ 16 h 894"/>
                <a:gd name="T88" fmla="*/ 35 w 722"/>
                <a:gd name="T89" fmla="*/ 17 h 894"/>
                <a:gd name="T90" fmla="*/ 38 w 722"/>
                <a:gd name="T91" fmla="*/ 26 h 894"/>
                <a:gd name="T92" fmla="*/ 51 w 722"/>
                <a:gd name="T93" fmla="*/ 30 h 894"/>
                <a:gd name="T94" fmla="*/ 55 w 722"/>
                <a:gd name="T95" fmla="*/ 46 h 894"/>
                <a:gd name="T96" fmla="*/ 42 w 722"/>
                <a:gd name="T97" fmla="*/ 54 h 894"/>
                <a:gd name="T98" fmla="*/ 28 w 722"/>
                <a:gd name="T99" fmla="*/ 42 h 894"/>
                <a:gd name="T100" fmla="*/ 17 w 722"/>
                <a:gd name="T101" fmla="*/ 49 h 894"/>
                <a:gd name="T102" fmla="*/ 22 w 722"/>
                <a:gd name="T103" fmla="*/ 62 h 894"/>
                <a:gd name="T104" fmla="*/ 12 w 722"/>
                <a:gd name="T105" fmla="*/ 71 h 894"/>
                <a:gd name="T106" fmla="*/ 13 w 722"/>
                <a:gd name="T107" fmla="*/ 84 h 894"/>
                <a:gd name="T108" fmla="*/ 0 w 722"/>
                <a:gd name="T109" fmla="*/ 88 h 894"/>
                <a:gd name="T110" fmla="*/ 11 w 722"/>
                <a:gd name="T111" fmla="*/ 96 h 894"/>
                <a:gd name="T112" fmla="*/ 24 w 722"/>
                <a:gd name="T113" fmla="*/ 112 h 894"/>
                <a:gd name="T114" fmla="*/ 40 w 722"/>
                <a:gd name="T115" fmla="*/ 103 h 894"/>
                <a:gd name="T116" fmla="*/ 44 w 722"/>
                <a:gd name="T117" fmla="*/ 118 h 894"/>
                <a:gd name="T118" fmla="*/ 43 w 722"/>
                <a:gd name="T119" fmla="*/ 134 h 894"/>
                <a:gd name="T120" fmla="*/ 24 w 722"/>
                <a:gd name="T121" fmla="*/ 144 h 894"/>
                <a:gd name="T122" fmla="*/ 19 w 722"/>
                <a:gd name="T123" fmla="*/ 148 h 89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722"/>
                <a:gd name="T187" fmla="*/ 0 h 894"/>
                <a:gd name="T188" fmla="*/ 722 w 722"/>
                <a:gd name="T189" fmla="*/ 894 h 89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722" h="894">
                  <a:moveTo>
                    <a:pt x="74" y="591"/>
                  </a:moveTo>
                  <a:lnTo>
                    <a:pt x="94" y="620"/>
                  </a:lnTo>
                  <a:lnTo>
                    <a:pt x="133" y="652"/>
                  </a:lnTo>
                  <a:lnTo>
                    <a:pt x="165" y="650"/>
                  </a:lnTo>
                  <a:lnTo>
                    <a:pt x="202" y="669"/>
                  </a:lnTo>
                  <a:lnTo>
                    <a:pt x="202" y="766"/>
                  </a:lnTo>
                  <a:lnTo>
                    <a:pt x="234" y="807"/>
                  </a:lnTo>
                  <a:lnTo>
                    <a:pt x="250" y="868"/>
                  </a:lnTo>
                  <a:lnTo>
                    <a:pt x="267" y="872"/>
                  </a:lnTo>
                  <a:lnTo>
                    <a:pt x="303" y="827"/>
                  </a:lnTo>
                  <a:lnTo>
                    <a:pt x="338" y="815"/>
                  </a:lnTo>
                  <a:lnTo>
                    <a:pt x="358" y="841"/>
                  </a:lnTo>
                  <a:lnTo>
                    <a:pt x="326" y="878"/>
                  </a:lnTo>
                  <a:lnTo>
                    <a:pt x="366" y="894"/>
                  </a:lnTo>
                  <a:lnTo>
                    <a:pt x="425" y="833"/>
                  </a:lnTo>
                  <a:lnTo>
                    <a:pt x="454" y="868"/>
                  </a:lnTo>
                  <a:lnTo>
                    <a:pt x="531" y="870"/>
                  </a:lnTo>
                  <a:lnTo>
                    <a:pt x="557" y="886"/>
                  </a:lnTo>
                  <a:lnTo>
                    <a:pt x="616" y="825"/>
                  </a:lnTo>
                  <a:lnTo>
                    <a:pt x="645" y="752"/>
                  </a:lnTo>
                  <a:lnTo>
                    <a:pt x="673" y="709"/>
                  </a:lnTo>
                  <a:lnTo>
                    <a:pt x="704" y="697"/>
                  </a:lnTo>
                  <a:lnTo>
                    <a:pt x="683" y="654"/>
                  </a:lnTo>
                  <a:lnTo>
                    <a:pt x="722" y="604"/>
                  </a:lnTo>
                  <a:lnTo>
                    <a:pt x="720" y="563"/>
                  </a:lnTo>
                  <a:lnTo>
                    <a:pt x="689" y="567"/>
                  </a:lnTo>
                  <a:lnTo>
                    <a:pt x="647" y="551"/>
                  </a:lnTo>
                  <a:lnTo>
                    <a:pt x="598" y="567"/>
                  </a:lnTo>
                  <a:lnTo>
                    <a:pt x="588" y="508"/>
                  </a:lnTo>
                  <a:lnTo>
                    <a:pt x="533" y="482"/>
                  </a:lnTo>
                  <a:lnTo>
                    <a:pt x="521" y="429"/>
                  </a:lnTo>
                  <a:lnTo>
                    <a:pt x="549" y="386"/>
                  </a:lnTo>
                  <a:lnTo>
                    <a:pt x="496" y="331"/>
                  </a:lnTo>
                  <a:lnTo>
                    <a:pt x="431" y="252"/>
                  </a:lnTo>
                  <a:lnTo>
                    <a:pt x="435" y="185"/>
                  </a:lnTo>
                  <a:lnTo>
                    <a:pt x="403" y="166"/>
                  </a:lnTo>
                  <a:lnTo>
                    <a:pt x="374" y="173"/>
                  </a:lnTo>
                  <a:lnTo>
                    <a:pt x="358" y="138"/>
                  </a:lnTo>
                  <a:lnTo>
                    <a:pt x="291" y="136"/>
                  </a:lnTo>
                  <a:lnTo>
                    <a:pt x="305" y="47"/>
                  </a:lnTo>
                  <a:lnTo>
                    <a:pt x="273" y="61"/>
                  </a:lnTo>
                  <a:lnTo>
                    <a:pt x="214" y="0"/>
                  </a:lnTo>
                  <a:lnTo>
                    <a:pt x="177" y="16"/>
                  </a:lnTo>
                  <a:lnTo>
                    <a:pt x="157" y="63"/>
                  </a:lnTo>
                  <a:lnTo>
                    <a:pt x="137" y="67"/>
                  </a:lnTo>
                  <a:lnTo>
                    <a:pt x="149" y="101"/>
                  </a:lnTo>
                  <a:lnTo>
                    <a:pt x="204" y="122"/>
                  </a:lnTo>
                  <a:lnTo>
                    <a:pt x="222" y="183"/>
                  </a:lnTo>
                  <a:lnTo>
                    <a:pt x="167" y="215"/>
                  </a:lnTo>
                  <a:lnTo>
                    <a:pt x="114" y="166"/>
                  </a:lnTo>
                  <a:lnTo>
                    <a:pt x="67" y="195"/>
                  </a:lnTo>
                  <a:lnTo>
                    <a:pt x="86" y="250"/>
                  </a:lnTo>
                  <a:lnTo>
                    <a:pt x="49" y="282"/>
                  </a:lnTo>
                  <a:lnTo>
                    <a:pt x="53" y="335"/>
                  </a:lnTo>
                  <a:lnTo>
                    <a:pt x="0" y="349"/>
                  </a:lnTo>
                  <a:lnTo>
                    <a:pt x="43" y="384"/>
                  </a:lnTo>
                  <a:lnTo>
                    <a:pt x="98" y="447"/>
                  </a:lnTo>
                  <a:lnTo>
                    <a:pt x="157" y="410"/>
                  </a:lnTo>
                  <a:lnTo>
                    <a:pt x="175" y="473"/>
                  </a:lnTo>
                  <a:lnTo>
                    <a:pt x="171" y="536"/>
                  </a:lnTo>
                  <a:lnTo>
                    <a:pt x="96" y="575"/>
                  </a:lnTo>
                  <a:lnTo>
                    <a:pt x="74" y="591"/>
                  </a:lnTo>
                </a:path>
              </a:pathLst>
            </a:custGeom>
            <a:grpFill/>
            <a:ln w="6350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799"/>
            </a:p>
          </p:txBody>
        </p:sp>
        <p:sp>
          <p:nvSpPr>
            <p:cNvPr id="82" name="Freeform 121"/>
            <p:cNvSpPr/>
            <p:nvPr/>
          </p:nvSpPr>
          <p:spPr bwMode="gray">
            <a:xfrm>
              <a:off x="3034" y="2686"/>
              <a:ext cx="568" cy="356"/>
            </a:xfrm>
            <a:custGeom>
              <a:avLst/>
              <a:gdLst>
                <a:gd name="T0" fmla="*/ 40 w 1136"/>
                <a:gd name="T1" fmla="*/ 51 h 713"/>
                <a:gd name="T2" fmla="*/ 52 w 1136"/>
                <a:gd name="T3" fmla="*/ 64 h 713"/>
                <a:gd name="T4" fmla="*/ 58 w 1136"/>
                <a:gd name="T5" fmla="*/ 104 h 713"/>
                <a:gd name="T6" fmla="*/ 35 w 1136"/>
                <a:gd name="T7" fmla="*/ 118 h 713"/>
                <a:gd name="T8" fmla="*/ 0 w 1136"/>
                <a:gd name="T9" fmla="*/ 129 h 713"/>
                <a:gd name="T10" fmla="*/ 20 w 1136"/>
                <a:gd name="T11" fmla="*/ 167 h 713"/>
                <a:gd name="T12" fmla="*/ 40 w 1136"/>
                <a:gd name="T13" fmla="*/ 162 h 713"/>
                <a:gd name="T14" fmla="*/ 80 w 1136"/>
                <a:gd name="T15" fmla="*/ 153 h 713"/>
                <a:gd name="T16" fmla="*/ 76 w 1136"/>
                <a:gd name="T17" fmla="*/ 136 h 713"/>
                <a:gd name="T18" fmla="*/ 115 w 1136"/>
                <a:gd name="T19" fmla="*/ 138 h 713"/>
                <a:gd name="T20" fmla="*/ 147 w 1136"/>
                <a:gd name="T21" fmla="*/ 149 h 713"/>
                <a:gd name="T22" fmla="*/ 170 w 1136"/>
                <a:gd name="T23" fmla="*/ 142 h 713"/>
                <a:gd name="T24" fmla="*/ 189 w 1136"/>
                <a:gd name="T25" fmla="*/ 138 h 713"/>
                <a:gd name="T26" fmla="*/ 196 w 1136"/>
                <a:gd name="T27" fmla="*/ 160 h 713"/>
                <a:gd name="T28" fmla="*/ 221 w 1136"/>
                <a:gd name="T29" fmla="*/ 152 h 713"/>
                <a:gd name="T30" fmla="*/ 247 w 1136"/>
                <a:gd name="T31" fmla="*/ 135 h 713"/>
                <a:gd name="T32" fmla="*/ 264 w 1136"/>
                <a:gd name="T33" fmla="*/ 124 h 713"/>
                <a:gd name="T34" fmla="*/ 284 w 1136"/>
                <a:gd name="T35" fmla="*/ 122 h 713"/>
                <a:gd name="T36" fmla="*/ 272 w 1136"/>
                <a:gd name="T37" fmla="*/ 97 h 713"/>
                <a:gd name="T38" fmla="*/ 263 w 1136"/>
                <a:gd name="T39" fmla="*/ 68 h 713"/>
                <a:gd name="T40" fmla="*/ 245 w 1136"/>
                <a:gd name="T41" fmla="*/ 60 h 713"/>
                <a:gd name="T42" fmla="*/ 225 w 1136"/>
                <a:gd name="T43" fmla="*/ 59 h 713"/>
                <a:gd name="T44" fmla="*/ 196 w 1136"/>
                <a:gd name="T45" fmla="*/ 50 h 713"/>
                <a:gd name="T46" fmla="*/ 186 w 1136"/>
                <a:gd name="T47" fmla="*/ 24 h 713"/>
                <a:gd name="T48" fmla="*/ 157 w 1136"/>
                <a:gd name="T49" fmla="*/ 26 h 713"/>
                <a:gd name="T50" fmla="*/ 107 w 1136"/>
                <a:gd name="T51" fmla="*/ 21 h 713"/>
                <a:gd name="T52" fmla="*/ 71 w 1136"/>
                <a:gd name="T53" fmla="*/ 6 h 713"/>
                <a:gd name="T54" fmla="*/ 50 w 1136"/>
                <a:gd name="T55" fmla="*/ 4 h 713"/>
                <a:gd name="T56" fmla="*/ 43 w 1136"/>
                <a:gd name="T57" fmla="*/ 2 h 713"/>
                <a:gd name="T58" fmla="*/ 35 w 1136"/>
                <a:gd name="T59" fmla="*/ 1 h 713"/>
                <a:gd name="T60" fmla="*/ 34 w 1136"/>
                <a:gd name="T61" fmla="*/ 2 h 713"/>
                <a:gd name="T62" fmla="*/ 31 w 1136"/>
                <a:gd name="T63" fmla="*/ 7 h 713"/>
                <a:gd name="T64" fmla="*/ 29 w 1136"/>
                <a:gd name="T65" fmla="*/ 9 h 713"/>
                <a:gd name="T66" fmla="*/ 54 w 1136"/>
                <a:gd name="T67" fmla="*/ 24 h 713"/>
                <a:gd name="T68" fmla="*/ 33 w 1136"/>
                <a:gd name="T69" fmla="*/ 42 h 71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136"/>
                <a:gd name="T106" fmla="*/ 0 h 713"/>
                <a:gd name="T107" fmla="*/ 1136 w 1136"/>
                <a:gd name="T108" fmla="*/ 713 h 71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136" h="713">
                  <a:moveTo>
                    <a:pt x="130" y="169"/>
                  </a:moveTo>
                  <a:lnTo>
                    <a:pt x="159" y="205"/>
                  </a:lnTo>
                  <a:lnTo>
                    <a:pt x="157" y="258"/>
                  </a:lnTo>
                  <a:lnTo>
                    <a:pt x="208" y="256"/>
                  </a:lnTo>
                  <a:lnTo>
                    <a:pt x="236" y="331"/>
                  </a:lnTo>
                  <a:lnTo>
                    <a:pt x="234" y="417"/>
                  </a:lnTo>
                  <a:lnTo>
                    <a:pt x="183" y="425"/>
                  </a:lnTo>
                  <a:lnTo>
                    <a:pt x="140" y="474"/>
                  </a:lnTo>
                  <a:lnTo>
                    <a:pt x="33" y="482"/>
                  </a:lnTo>
                  <a:lnTo>
                    <a:pt x="0" y="516"/>
                  </a:lnTo>
                  <a:lnTo>
                    <a:pt x="23" y="591"/>
                  </a:lnTo>
                  <a:lnTo>
                    <a:pt x="82" y="671"/>
                  </a:lnTo>
                  <a:lnTo>
                    <a:pt x="134" y="713"/>
                  </a:lnTo>
                  <a:lnTo>
                    <a:pt x="161" y="648"/>
                  </a:lnTo>
                  <a:lnTo>
                    <a:pt x="220" y="596"/>
                  </a:lnTo>
                  <a:lnTo>
                    <a:pt x="319" y="612"/>
                  </a:lnTo>
                  <a:lnTo>
                    <a:pt x="332" y="585"/>
                  </a:lnTo>
                  <a:lnTo>
                    <a:pt x="303" y="545"/>
                  </a:lnTo>
                  <a:lnTo>
                    <a:pt x="372" y="528"/>
                  </a:lnTo>
                  <a:lnTo>
                    <a:pt x="460" y="555"/>
                  </a:lnTo>
                  <a:lnTo>
                    <a:pt x="531" y="559"/>
                  </a:lnTo>
                  <a:lnTo>
                    <a:pt x="588" y="598"/>
                  </a:lnTo>
                  <a:lnTo>
                    <a:pt x="649" y="563"/>
                  </a:lnTo>
                  <a:lnTo>
                    <a:pt x="681" y="569"/>
                  </a:lnTo>
                  <a:lnTo>
                    <a:pt x="687" y="600"/>
                  </a:lnTo>
                  <a:lnTo>
                    <a:pt x="758" y="553"/>
                  </a:lnTo>
                  <a:lnTo>
                    <a:pt x="791" y="587"/>
                  </a:lnTo>
                  <a:lnTo>
                    <a:pt x="785" y="640"/>
                  </a:lnTo>
                  <a:lnTo>
                    <a:pt x="832" y="654"/>
                  </a:lnTo>
                  <a:lnTo>
                    <a:pt x="884" y="608"/>
                  </a:lnTo>
                  <a:lnTo>
                    <a:pt x="947" y="594"/>
                  </a:lnTo>
                  <a:lnTo>
                    <a:pt x="988" y="543"/>
                  </a:lnTo>
                  <a:lnTo>
                    <a:pt x="1019" y="533"/>
                  </a:lnTo>
                  <a:lnTo>
                    <a:pt x="1055" y="496"/>
                  </a:lnTo>
                  <a:lnTo>
                    <a:pt x="1108" y="516"/>
                  </a:lnTo>
                  <a:lnTo>
                    <a:pt x="1136" y="490"/>
                  </a:lnTo>
                  <a:lnTo>
                    <a:pt x="1122" y="431"/>
                  </a:lnTo>
                  <a:lnTo>
                    <a:pt x="1088" y="388"/>
                  </a:lnTo>
                  <a:lnTo>
                    <a:pt x="1088" y="291"/>
                  </a:lnTo>
                  <a:lnTo>
                    <a:pt x="1051" y="272"/>
                  </a:lnTo>
                  <a:lnTo>
                    <a:pt x="1019" y="274"/>
                  </a:lnTo>
                  <a:lnTo>
                    <a:pt x="980" y="242"/>
                  </a:lnTo>
                  <a:lnTo>
                    <a:pt x="960" y="213"/>
                  </a:lnTo>
                  <a:lnTo>
                    <a:pt x="901" y="236"/>
                  </a:lnTo>
                  <a:lnTo>
                    <a:pt x="836" y="187"/>
                  </a:lnTo>
                  <a:lnTo>
                    <a:pt x="783" y="203"/>
                  </a:lnTo>
                  <a:lnTo>
                    <a:pt x="748" y="160"/>
                  </a:lnTo>
                  <a:lnTo>
                    <a:pt x="744" y="98"/>
                  </a:lnTo>
                  <a:lnTo>
                    <a:pt x="677" y="126"/>
                  </a:lnTo>
                  <a:lnTo>
                    <a:pt x="628" y="106"/>
                  </a:lnTo>
                  <a:lnTo>
                    <a:pt x="514" y="124"/>
                  </a:lnTo>
                  <a:lnTo>
                    <a:pt x="427" y="87"/>
                  </a:lnTo>
                  <a:lnTo>
                    <a:pt x="329" y="0"/>
                  </a:lnTo>
                  <a:lnTo>
                    <a:pt x="283" y="24"/>
                  </a:lnTo>
                  <a:lnTo>
                    <a:pt x="205" y="18"/>
                  </a:lnTo>
                  <a:lnTo>
                    <a:pt x="201" y="16"/>
                  </a:lnTo>
                  <a:lnTo>
                    <a:pt x="187" y="14"/>
                  </a:lnTo>
                  <a:lnTo>
                    <a:pt x="171" y="10"/>
                  </a:lnTo>
                  <a:lnTo>
                    <a:pt x="153" y="6"/>
                  </a:lnTo>
                  <a:lnTo>
                    <a:pt x="140" y="4"/>
                  </a:lnTo>
                  <a:lnTo>
                    <a:pt x="136" y="4"/>
                  </a:lnTo>
                  <a:lnTo>
                    <a:pt x="134" y="8"/>
                  </a:lnTo>
                  <a:lnTo>
                    <a:pt x="130" y="18"/>
                  </a:lnTo>
                  <a:lnTo>
                    <a:pt x="124" y="28"/>
                  </a:lnTo>
                  <a:lnTo>
                    <a:pt x="120" y="36"/>
                  </a:lnTo>
                  <a:lnTo>
                    <a:pt x="118" y="39"/>
                  </a:lnTo>
                  <a:lnTo>
                    <a:pt x="181" y="79"/>
                  </a:lnTo>
                  <a:lnTo>
                    <a:pt x="216" y="98"/>
                  </a:lnTo>
                  <a:lnTo>
                    <a:pt x="151" y="140"/>
                  </a:lnTo>
                  <a:lnTo>
                    <a:pt x="130" y="169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799"/>
            </a:p>
          </p:txBody>
        </p:sp>
        <p:sp>
          <p:nvSpPr>
            <p:cNvPr id="83" name="Freeform 122"/>
            <p:cNvSpPr/>
            <p:nvPr/>
          </p:nvSpPr>
          <p:spPr bwMode="gray">
            <a:xfrm>
              <a:off x="3034" y="2686"/>
              <a:ext cx="568" cy="356"/>
            </a:xfrm>
            <a:custGeom>
              <a:avLst/>
              <a:gdLst>
                <a:gd name="T0" fmla="*/ 40 w 1136"/>
                <a:gd name="T1" fmla="*/ 51 h 713"/>
                <a:gd name="T2" fmla="*/ 52 w 1136"/>
                <a:gd name="T3" fmla="*/ 64 h 713"/>
                <a:gd name="T4" fmla="*/ 58 w 1136"/>
                <a:gd name="T5" fmla="*/ 104 h 713"/>
                <a:gd name="T6" fmla="*/ 35 w 1136"/>
                <a:gd name="T7" fmla="*/ 118 h 713"/>
                <a:gd name="T8" fmla="*/ 0 w 1136"/>
                <a:gd name="T9" fmla="*/ 129 h 713"/>
                <a:gd name="T10" fmla="*/ 20 w 1136"/>
                <a:gd name="T11" fmla="*/ 167 h 713"/>
                <a:gd name="T12" fmla="*/ 40 w 1136"/>
                <a:gd name="T13" fmla="*/ 162 h 713"/>
                <a:gd name="T14" fmla="*/ 80 w 1136"/>
                <a:gd name="T15" fmla="*/ 153 h 713"/>
                <a:gd name="T16" fmla="*/ 76 w 1136"/>
                <a:gd name="T17" fmla="*/ 136 h 713"/>
                <a:gd name="T18" fmla="*/ 115 w 1136"/>
                <a:gd name="T19" fmla="*/ 138 h 713"/>
                <a:gd name="T20" fmla="*/ 147 w 1136"/>
                <a:gd name="T21" fmla="*/ 149 h 713"/>
                <a:gd name="T22" fmla="*/ 170 w 1136"/>
                <a:gd name="T23" fmla="*/ 142 h 713"/>
                <a:gd name="T24" fmla="*/ 189 w 1136"/>
                <a:gd name="T25" fmla="*/ 138 h 713"/>
                <a:gd name="T26" fmla="*/ 196 w 1136"/>
                <a:gd name="T27" fmla="*/ 160 h 713"/>
                <a:gd name="T28" fmla="*/ 221 w 1136"/>
                <a:gd name="T29" fmla="*/ 152 h 713"/>
                <a:gd name="T30" fmla="*/ 247 w 1136"/>
                <a:gd name="T31" fmla="*/ 135 h 713"/>
                <a:gd name="T32" fmla="*/ 264 w 1136"/>
                <a:gd name="T33" fmla="*/ 124 h 713"/>
                <a:gd name="T34" fmla="*/ 284 w 1136"/>
                <a:gd name="T35" fmla="*/ 122 h 713"/>
                <a:gd name="T36" fmla="*/ 272 w 1136"/>
                <a:gd name="T37" fmla="*/ 97 h 713"/>
                <a:gd name="T38" fmla="*/ 263 w 1136"/>
                <a:gd name="T39" fmla="*/ 68 h 713"/>
                <a:gd name="T40" fmla="*/ 245 w 1136"/>
                <a:gd name="T41" fmla="*/ 60 h 713"/>
                <a:gd name="T42" fmla="*/ 225 w 1136"/>
                <a:gd name="T43" fmla="*/ 59 h 713"/>
                <a:gd name="T44" fmla="*/ 196 w 1136"/>
                <a:gd name="T45" fmla="*/ 50 h 713"/>
                <a:gd name="T46" fmla="*/ 186 w 1136"/>
                <a:gd name="T47" fmla="*/ 24 h 713"/>
                <a:gd name="T48" fmla="*/ 157 w 1136"/>
                <a:gd name="T49" fmla="*/ 26 h 713"/>
                <a:gd name="T50" fmla="*/ 107 w 1136"/>
                <a:gd name="T51" fmla="*/ 21 h 713"/>
                <a:gd name="T52" fmla="*/ 71 w 1136"/>
                <a:gd name="T53" fmla="*/ 6 h 713"/>
                <a:gd name="T54" fmla="*/ 50 w 1136"/>
                <a:gd name="T55" fmla="*/ 4 h 713"/>
                <a:gd name="T56" fmla="*/ 43 w 1136"/>
                <a:gd name="T57" fmla="*/ 2 h 713"/>
                <a:gd name="T58" fmla="*/ 35 w 1136"/>
                <a:gd name="T59" fmla="*/ 1 h 713"/>
                <a:gd name="T60" fmla="*/ 34 w 1136"/>
                <a:gd name="T61" fmla="*/ 2 h 713"/>
                <a:gd name="T62" fmla="*/ 31 w 1136"/>
                <a:gd name="T63" fmla="*/ 7 h 713"/>
                <a:gd name="T64" fmla="*/ 29 w 1136"/>
                <a:gd name="T65" fmla="*/ 9 h 713"/>
                <a:gd name="T66" fmla="*/ 54 w 1136"/>
                <a:gd name="T67" fmla="*/ 24 h 713"/>
                <a:gd name="T68" fmla="*/ 33 w 1136"/>
                <a:gd name="T69" fmla="*/ 42 h 71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136"/>
                <a:gd name="T106" fmla="*/ 0 h 713"/>
                <a:gd name="T107" fmla="*/ 1136 w 1136"/>
                <a:gd name="T108" fmla="*/ 713 h 71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136" h="713">
                  <a:moveTo>
                    <a:pt x="130" y="169"/>
                  </a:moveTo>
                  <a:lnTo>
                    <a:pt x="159" y="205"/>
                  </a:lnTo>
                  <a:lnTo>
                    <a:pt x="157" y="258"/>
                  </a:lnTo>
                  <a:lnTo>
                    <a:pt x="208" y="256"/>
                  </a:lnTo>
                  <a:lnTo>
                    <a:pt x="236" y="331"/>
                  </a:lnTo>
                  <a:lnTo>
                    <a:pt x="234" y="417"/>
                  </a:lnTo>
                  <a:lnTo>
                    <a:pt x="183" y="425"/>
                  </a:lnTo>
                  <a:lnTo>
                    <a:pt x="140" y="474"/>
                  </a:lnTo>
                  <a:lnTo>
                    <a:pt x="33" y="482"/>
                  </a:lnTo>
                  <a:lnTo>
                    <a:pt x="0" y="516"/>
                  </a:lnTo>
                  <a:lnTo>
                    <a:pt x="23" y="591"/>
                  </a:lnTo>
                  <a:lnTo>
                    <a:pt x="82" y="671"/>
                  </a:lnTo>
                  <a:lnTo>
                    <a:pt x="134" y="713"/>
                  </a:lnTo>
                  <a:lnTo>
                    <a:pt x="161" y="648"/>
                  </a:lnTo>
                  <a:lnTo>
                    <a:pt x="220" y="596"/>
                  </a:lnTo>
                  <a:lnTo>
                    <a:pt x="319" y="612"/>
                  </a:lnTo>
                  <a:lnTo>
                    <a:pt x="332" y="585"/>
                  </a:lnTo>
                  <a:lnTo>
                    <a:pt x="303" y="545"/>
                  </a:lnTo>
                  <a:lnTo>
                    <a:pt x="372" y="528"/>
                  </a:lnTo>
                  <a:lnTo>
                    <a:pt x="460" y="555"/>
                  </a:lnTo>
                  <a:lnTo>
                    <a:pt x="531" y="559"/>
                  </a:lnTo>
                  <a:lnTo>
                    <a:pt x="588" y="598"/>
                  </a:lnTo>
                  <a:lnTo>
                    <a:pt x="649" y="563"/>
                  </a:lnTo>
                  <a:lnTo>
                    <a:pt x="681" y="569"/>
                  </a:lnTo>
                  <a:lnTo>
                    <a:pt x="687" y="600"/>
                  </a:lnTo>
                  <a:lnTo>
                    <a:pt x="758" y="553"/>
                  </a:lnTo>
                  <a:lnTo>
                    <a:pt x="791" y="587"/>
                  </a:lnTo>
                  <a:lnTo>
                    <a:pt x="785" y="640"/>
                  </a:lnTo>
                  <a:lnTo>
                    <a:pt x="832" y="654"/>
                  </a:lnTo>
                  <a:lnTo>
                    <a:pt x="884" y="608"/>
                  </a:lnTo>
                  <a:lnTo>
                    <a:pt x="947" y="594"/>
                  </a:lnTo>
                  <a:lnTo>
                    <a:pt x="988" y="543"/>
                  </a:lnTo>
                  <a:lnTo>
                    <a:pt x="1019" y="533"/>
                  </a:lnTo>
                  <a:lnTo>
                    <a:pt x="1055" y="496"/>
                  </a:lnTo>
                  <a:lnTo>
                    <a:pt x="1108" y="516"/>
                  </a:lnTo>
                  <a:lnTo>
                    <a:pt x="1136" y="490"/>
                  </a:lnTo>
                  <a:lnTo>
                    <a:pt x="1122" y="431"/>
                  </a:lnTo>
                  <a:lnTo>
                    <a:pt x="1088" y="388"/>
                  </a:lnTo>
                  <a:lnTo>
                    <a:pt x="1088" y="291"/>
                  </a:lnTo>
                  <a:lnTo>
                    <a:pt x="1051" y="272"/>
                  </a:lnTo>
                  <a:lnTo>
                    <a:pt x="1019" y="274"/>
                  </a:lnTo>
                  <a:lnTo>
                    <a:pt x="980" y="242"/>
                  </a:lnTo>
                  <a:lnTo>
                    <a:pt x="960" y="213"/>
                  </a:lnTo>
                  <a:lnTo>
                    <a:pt x="901" y="236"/>
                  </a:lnTo>
                  <a:lnTo>
                    <a:pt x="836" y="187"/>
                  </a:lnTo>
                  <a:lnTo>
                    <a:pt x="783" y="203"/>
                  </a:lnTo>
                  <a:lnTo>
                    <a:pt x="748" y="160"/>
                  </a:lnTo>
                  <a:lnTo>
                    <a:pt x="744" y="98"/>
                  </a:lnTo>
                  <a:lnTo>
                    <a:pt x="677" y="126"/>
                  </a:lnTo>
                  <a:lnTo>
                    <a:pt x="628" y="106"/>
                  </a:lnTo>
                  <a:lnTo>
                    <a:pt x="514" y="124"/>
                  </a:lnTo>
                  <a:lnTo>
                    <a:pt x="427" y="87"/>
                  </a:lnTo>
                  <a:lnTo>
                    <a:pt x="329" y="0"/>
                  </a:lnTo>
                  <a:lnTo>
                    <a:pt x="283" y="24"/>
                  </a:lnTo>
                  <a:lnTo>
                    <a:pt x="205" y="18"/>
                  </a:lnTo>
                  <a:lnTo>
                    <a:pt x="201" y="16"/>
                  </a:lnTo>
                  <a:lnTo>
                    <a:pt x="187" y="14"/>
                  </a:lnTo>
                  <a:lnTo>
                    <a:pt x="171" y="10"/>
                  </a:lnTo>
                  <a:lnTo>
                    <a:pt x="153" y="6"/>
                  </a:lnTo>
                  <a:lnTo>
                    <a:pt x="140" y="4"/>
                  </a:lnTo>
                  <a:lnTo>
                    <a:pt x="136" y="4"/>
                  </a:lnTo>
                  <a:lnTo>
                    <a:pt x="134" y="8"/>
                  </a:lnTo>
                  <a:lnTo>
                    <a:pt x="130" y="18"/>
                  </a:lnTo>
                  <a:lnTo>
                    <a:pt x="124" y="28"/>
                  </a:lnTo>
                  <a:lnTo>
                    <a:pt x="120" y="36"/>
                  </a:lnTo>
                  <a:lnTo>
                    <a:pt x="118" y="39"/>
                  </a:lnTo>
                  <a:lnTo>
                    <a:pt x="181" y="79"/>
                  </a:lnTo>
                  <a:lnTo>
                    <a:pt x="216" y="98"/>
                  </a:lnTo>
                  <a:lnTo>
                    <a:pt x="151" y="140"/>
                  </a:lnTo>
                  <a:lnTo>
                    <a:pt x="130" y="169"/>
                  </a:lnTo>
                </a:path>
              </a:pathLst>
            </a:custGeom>
            <a:grpFill/>
            <a:ln w="6350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799"/>
            </a:p>
          </p:txBody>
        </p:sp>
        <p:sp>
          <p:nvSpPr>
            <p:cNvPr id="84" name="Freeform 123"/>
            <p:cNvSpPr/>
            <p:nvPr/>
          </p:nvSpPr>
          <p:spPr bwMode="gray">
            <a:xfrm>
              <a:off x="3140" y="2406"/>
              <a:ext cx="448" cy="398"/>
            </a:xfrm>
            <a:custGeom>
              <a:avLst/>
              <a:gdLst>
                <a:gd name="T0" fmla="*/ 0 w 896"/>
                <a:gd name="T1" fmla="*/ 84 h 797"/>
                <a:gd name="T2" fmla="*/ 7 w 896"/>
                <a:gd name="T3" fmla="*/ 100 h 797"/>
                <a:gd name="T4" fmla="*/ 17 w 896"/>
                <a:gd name="T5" fmla="*/ 115 h 797"/>
                <a:gd name="T6" fmla="*/ 30 w 896"/>
                <a:gd name="T7" fmla="*/ 127 h 797"/>
                <a:gd name="T8" fmla="*/ 29 w 896"/>
                <a:gd name="T9" fmla="*/ 140 h 797"/>
                <a:gd name="T10" fmla="*/ 53 w 896"/>
                <a:gd name="T11" fmla="*/ 162 h 797"/>
                <a:gd name="T12" fmla="*/ 76 w 896"/>
                <a:gd name="T13" fmla="*/ 171 h 797"/>
                <a:gd name="T14" fmla="*/ 104 w 896"/>
                <a:gd name="T15" fmla="*/ 166 h 797"/>
                <a:gd name="T16" fmla="*/ 116 w 896"/>
                <a:gd name="T17" fmla="*/ 171 h 797"/>
                <a:gd name="T18" fmla="*/ 133 w 896"/>
                <a:gd name="T19" fmla="*/ 164 h 797"/>
                <a:gd name="T20" fmla="*/ 134 w 896"/>
                <a:gd name="T21" fmla="*/ 180 h 797"/>
                <a:gd name="T22" fmla="*/ 143 w 896"/>
                <a:gd name="T23" fmla="*/ 191 h 797"/>
                <a:gd name="T24" fmla="*/ 156 w 896"/>
                <a:gd name="T25" fmla="*/ 187 h 797"/>
                <a:gd name="T26" fmla="*/ 173 w 896"/>
                <a:gd name="T27" fmla="*/ 199 h 797"/>
                <a:gd name="T28" fmla="*/ 188 w 896"/>
                <a:gd name="T29" fmla="*/ 194 h 797"/>
                <a:gd name="T30" fmla="*/ 193 w 896"/>
                <a:gd name="T31" fmla="*/ 189 h 797"/>
                <a:gd name="T32" fmla="*/ 212 w 896"/>
                <a:gd name="T33" fmla="*/ 179 h 797"/>
                <a:gd name="T34" fmla="*/ 213 w 896"/>
                <a:gd name="T35" fmla="*/ 163 h 797"/>
                <a:gd name="T36" fmla="*/ 208 w 896"/>
                <a:gd name="T37" fmla="*/ 148 h 797"/>
                <a:gd name="T38" fmla="*/ 194 w 896"/>
                <a:gd name="T39" fmla="*/ 157 h 797"/>
                <a:gd name="T40" fmla="*/ 180 w 896"/>
                <a:gd name="T41" fmla="*/ 141 h 797"/>
                <a:gd name="T42" fmla="*/ 170 w 896"/>
                <a:gd name="T43" fmla="*/ 133 h 797"/>
                <a:gd name="T44" fmla="*/ 182 w 896"/>
                <a:gd name="T45" fmla="*/ 129 h 797"/>
                <a:gd name="T46" fmla="*/ 181 w 896"/>
                <a:gd name="T47" fmla="*/ 116 h 797"/>
                <a:gd name="T48" fmla="*/ 190 w 896"/>
                <a:gd name="T49" fmla="*/ 108 h 797"/>
                <a:gd name="T50" fmla="*/ 186 w 896"/>
                <a:gd name="T51" fmla="*/ 94 h 797"/>
                <a:gd name="T52" fmla="*/ 197 w 896"/>
                <a:gd name="T53" fmla="*/ 87 h 797"/>
                <a:gd name="T54" fmla="*/ 211 w 896"/>
                <a:gd name="T55" fmla="*/ 99 h 797"/>
                <a:gd name="T56" fmla="*/ 224 w 896"/>
                <a:gd name="T57" fmla="*/ 91 h 797"/>
                <a:gd name="T58" fmla="*/ 219 w 896"/>
                <a:gd name="T59" fmla="*/ 75 h 797"/>
                <a:gd name="T60" fmla="*/ 206 w 896"/>
                <a:gd name="T61" fmla="*/ 71 h 797"/>
                <a:gd name="T62" fmla="*/ 203 w 896"/>
                <a:gd name="T63" fmla="*/ 62 h 797"/>
                <a:gd name="T64" fmla="*/ 182 w 896"/>
                <a:gd name="T65" fmla="*/ 66 h 797"/>
                <a:gd name="T66" fmla="*/ 169 w 896"/>
                <a:gd name="T67" fmla="*/ 53 h 797"/>
                <a:gd name="T68" fmla="*/ 157 w 896"/>
                <a:gd name="T69" fmla="*/ 53 h 797"/>
                <a:gd name="T70" fmla="*/ 156 w 896"/>
                <a:gd name="T71" fmla="*/ 41 h 797"/>
                <a:gd name="T72" fmla="*/ 173 w 896"/>
                <a:gd name="T73" fmla="*/ 20 h 797"/>
                <a:gd name="T74" fmla="*/ 171 w 896"/>
                <a:gd name="T75" fmla="*/ 3 h 797"/>
                <a:gd name="T76" fmla="*/ 153 w 896"/>
                <a:gd name="T77" fmla="*/ 6 h 797"/>
                <a:gd name="T78" fmla="*/ 112 w 896"/>
                <a:gd name="T79" fmla="*/ 0 h 797"/>
                <a:gd name="T80" fmla="*/ 110 w 896"/>
                <a:gd name="T81" fmla="*/ 32 h 797"/>
                <a:gd name="T82" fmla="*/ 89 w 896"/>
                <a:gd name="T83" fmla="*/ 49 h 797"/>
                <a:gd name="T84" fmla="*/ 72 w 896"/>
                <a:gd name="T85" fmla="*/ 52 h 797"/>
                <a:gd name="T86" fmla="*/ 42 w 896"/>
                <a:gd name="T87" fmla="*/ 71 h 797"/>
                <a:gd name="T88" fmla="*/ 25 w 896"/>
                <a:gd name="T89" fmla="*/ 79 h 797"/>
                <a:gd name="T90" fmla="*/ 0 w 896"/>
                <a:gd name="T91" fmla="*/ 84 h 79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896"/>
                <a:gd name="T139" fmla="*/ 0 h 797"/>
                <a:gd name="T140" fmla="*/ 896 w 896"/>
                <a:gd name="T141" fmla="*/ 797 h 79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896" h="797">
                  <a:moveTo>
                    <a:pt x="0" y="339"/>
                  </a:moveTo>
                  <a:lnTo>
                    <a:pt x="28" y="402"/>
                  </a:lnTo>
                  <a:lnTo>
                    <a:pt x="65" y="463"/>
                  </a:lnTo>
                  <a:lnTo>
                    <a:pt x="120" y="510"/>
                  </a:lnTo>
                  <a:lnTo>
                    <a:pt x="117" y="561"/>
                  </a:lnTo>
                  <a:lnTo>
                    <a:pt x="211" y="648"/>
                  </a:lnTo>
                  <a:lnTo>
                    <a:pt x="302" y="685"/>
                  </a:lnTo>
                  <a:lnTo>
                    <a:pt x="416" y="667"/>
                  </a:lnTo>
                  <a:lnTo>
                    <a:pt x="465" y="687"/>
                  </a:lnTo>
                  <a:lnTo>
                    <a:pt x="532" y="659"/>
                  </a:lnTo>
                  <a:lnTo>
                    <a:pt x="536" y="721"/>
                  </a:lnTo>
                  <a:lnTo>
                    <a:pt x="571" y="764"/>
                  </a:lnTo>
                  <a:lnTo>
                    <a:pt x="624" y="748"/>
                  </a:lnTo>
                  <a:lnTo>
                    <a:pt x="689" y="797"/>
                  </a:lnTo>
                  <a:lnTo>
                    <a:pt x="750" y="776"/>
                  </a:lnTo>
                  <a:lnTo>
                    <a:pt x="772" y="756"/>
                  </a:lnTo>
                  <a:lnTo>
                    <a:pt x="845" y="719"/>
                  </a:lnTo>
                  <a:lnTo>
                    <a:pt x="851" y="654"/>
                  </a:lnTo>
                  <a:lnTo>
                    <a:pt x="831" y="595"/>
                  </a:lnTo>
                  <a:lnTo>
                    <a:pt x="774" y="630"/>
                  </a:lnTo>
                  <a:lnTo>
                    <a:pt x="717" y="567"/>
                  </a:lnTo>
                  <a:lnTo>
                    <a:pt x="678" y="534"/>
                  </a:lnTo>
                  <a:lnTo>
                    <a:pt x="727" y="518"/>
                  </a:lnTo>
                  <a:lnTo>
                    <a:pt x="723" y="465"/>
                  </a:lnTo>
                  <a:lnTo>
                    <a:pt x="760" y="433"/>
                  </a:lnTo>
                  <a:lnTo>
                    <a:pt x="743" y="378"/>
                  </a:lnTo>
                  <a:lnTo>
                    <a:pt x="788" y="349"/>
                  </a:lnTo>
                  <a:lnTo>
                    <a:pt x="841" y="398"/>
                  </a:lnTo>
                  <a:lnTo>
                    <a:pt x="896" y="366"/>
                  </a:lnTo>
                  <a:lnTo>
                    <a:pt x="876" y="303"/>
                  </a:lnTo>
                  <a:lnTo>
                    <a:pt x="823" y="284"/>
                  </a:lnTo>
                  <a:lnTo>
                    <a:pt x="811" y="250"/>
                  </a:lnTo>
                  <a:lnTo>
                    <a:pt x="727" y="266"/>
                  </a:lnTo>
                  <a:lnTo>
                    <a:pt x="676" y="213"/>
                  </a:lnTo>
                  <a:lnTo>
                    <a:pt x="626" y="215"/>
                  </a:lnTo>
                  <a:lnTo>
                    <a:pt x="622" y="165"/>
                  </a:lnTo>
                  <a:lnTo>
                    <a:pt x="691" y="83"/>
                  </a:lnTo>
                  <a:lnTo>
                    <a:pt x="683" y="12"/>
                  </a:lnTo>
                  <a:lnTo>
                    <a:pt x="609" y="26"/>
                  </a:lnTo>
                  <a:lnTo>
                    <a:pt x="445" y="0"/>
                  </a:lnTo>
                  <a:lnTo>
                    <a:pt x="437" y="130"/>
                  </a:lnTo>
                  <a:lnTo>
                    <a:pt x="353" y="197"/>
                  </a:lnTo>
                  <a:lnTo>
                    <a:pt x="288" y="209"/>
                  </a:lnTo>
                  <a:lnTo>
                    <a:pt x="168" y="286"/>
                  </a:lnTo>
                  <a:lnTo>
                    <a:pt x="97" y="317"/>
                  </a:lnTo>
                  <a:lnTo>
                    <a:pt x="0" y="339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799"/>
            </a:p>
          </p:txBody>
        </p:sp>
        <p:sp>
          <p:nvSpPr>
            <p:cNvPr id="85" name="Freeform 124"/>
            <p:cNvSpPr/>
            <p:nvPr/>
          </p:nvSpPr>
          <p:spPr bwMode="gray">
            <a:xfrm>
              <a:off x="3140" y="2406"/>
              <a:ext cx="448" cy="398"/>
            </a:xfrm>
            <a:custGeom>
              <a:avLst/>
              <a:gdLst>
                <a:gd name="T0" fmla="*/ 0 w 896"/>
                <a:gd name="T1" fmla="*/ 84 h 797"/>
                <a:gd name="T2" fmla="*/ 7 w 896"/>
                <a:gd name="T3" fmla="*/ 100 h 797"/>
                <a:gd name="T4" fmla="*/ 17 w 896"/>
                <a:gd name="T5" fmla="*/ 115 h 797"/>
                <a:gd name="T6" fmla="*/ 30 w 896"/>
                <a:gd name="T7" fmla="*/ 127 h 797"/>
                <a:gd name="T8" fmla="*/ 29 w 896"/>
                <a:gd name="T9" fmla="*/ 140 h 797"/>
                <a:gd name="T10" fmla="*/ 53 w 896"/>
                <a:gd name="T11" fmla="*/ 162 h 797"/>
                <a:gd name="T12" fmla="*/ 76 w 896"/>
                <a:gd name="T13" fmla="*/ 171 h 797"/>
                <a:gd name="T14" fmla="*/ 104 w 896"/>
                <a:gd name="T15" fmla="*/ 166 h 797"/>
                <a:gd name="T16" fmla="*/ 116 w 896"/>
                <a:gd name="T17" fmla="*/ 171 h 797"/>
                <a:gd name="T18" fmla="*/ 133 w 896"/>
                <a:gd name="T19" fmla="*/ 164 h 797"/>
                <a:gd name="T20" fmla="*/ 134 w 896"/>
                <a:gd name="T21" fmla="*/ 180 h 797"/>
                <a:gd name="T22" fmla="*/ 143 w 896"/>
                <a:gd name="T23" fmla="*/ 191 h 797"/>
                <a:gd name="T24" fmla="*/ 156 w 896"/>
                <a:gd name="T25" fmla="*/ 187 h 797"/>
                <a:gd name="T26" fmla="*/ 173 w 896"/>
                <a:gd name="T27" fmla="*/ 199 h 797"/>
                <a:gd name="T28" fmla="*/ 188 w 896"/>
                <a:gd name="T29" fmla="*/ 194 h 797"/>
                <a:gd name="T30" fmla="*/ 193 w 896"/>
                <a:gd name="T31" fmla="*/ 189 h 797"/>
                <a:gd name="T32" fmla="*/ 212 w 896"/>
                <a:gd name="T33" fmla="*/ 179 h 797"/>
                <a:gd name="T34" fmla="*/ 213 w 896"/>
                <a:gd name="T35" fmla="*/ 163 h 797"/>
                <a:gd name="T36" fmla="*/ 208 w 896"/>
                <a:gd name="T37" fmla="*/ 148 h 797"/>
                <a:gd name="T38" fmla="*/ 194 w 896"/>
                <a:gd name="T39" fmla="*/ 157 h 797"/>
                <a:gd name="T40" fmla="*/ 180 w 896"/>
                <a:gd name="T41" fmla="*/ 141 h 797"/>
                <a:gd name="T42" fmla="*/ 170 w 896"/>
                <a:gd name="T43" fmla="*/ 133 h 797"/>
                <a:gd name="T44" fmla="*/ 182 w 896"/>
                <a:gd name="T45" fmla="*/ 129 h 797"/>
                <a:gd name="T46" fmla="*/ 181 w 896"/>
                <a:gd name="T47" fmla="*/ 116 h 797"/>
                <a:gd name="T48" fmla="*/ 190 w 896"/>
                <a:gd name="T49" fmla="*/ 108 h 797"/>
                <a:gd name="T50" fmla="*/ 186 w 896"/>
                <a:gd name="T51" fmla="*/ 94 h 797"/>
                <a:gd name="T52" fmla="*/ 197 w 896"/>
                <a:gd name="T53" fmla="*/ 87 h 797"/>
                <a:gd name="T54" fmla="*/ 211 w 896"/>
                <a:gd name="T55" fmla="*/ 99 h 797"/>
                <a:gd name="T56" fmla="*/ 224 w 896"/>
                <a:gd name="T57" fmla="*/ 91 h 797"/>
                <a:gd name="T58" fmla="*/ 219 w 896"/>
                <a:gd name="T59" fmla="*/ 75 h 797"/>
                <a:gd name="T60" fmla="*/ 206 w 896"/>
                <a:gd name="T61" fmla="*/ 71 h 797"/>
                <a:gd name="T62" fmla="*/ 203 w 896"/>
                <a:gd name="T63" fmla="*/ 62 h 797"/>
                <a:gd name="T64" fmla="*/ 182 w 896"/>
                <a:gd name="T65" fmla="*/ 66 h 797"/>
                <a:gd name="T66" fmla="*/ 169 w 896"/>
                <a:gd name="T67" fmla="*/ 53 h 797"/>
                <a:gd name="T68" fmla="*/ 157 w 896"/>
                <a:gd name="T69" fmla="*/ 53 h 797"/>
                <a:gd name="T70" fmla="*/ 156 w 896"/>
                <a:gd name="T71" fmla="*/ 41 h 797"/>
                <a:gd name="T72" fmla="*/ 173 w 896"/>
                <a:gd name="T73" fmla="*/ 20 h 797"/>
                <a:gd name="T74" fmla="*/ 171 w 896"/>
                <a:gd name="T75" fmla="*/ 3 h 797"/>
                <a:gd name="T76" fmla="*/ 153 w 896"/>
                <a:gd name="T77" fmla="*/ 6 h 797"/>
                <a:gd name="T78" fmla="*/ 112 w 896"/>
                <a:gd name="T79" fmla="*/ 0 h 797"/>
                <a:gd name="T80" fmla="*/ 110 w 896"/>
                <a:gd name="T81" fmla="*/ 32 h 797"/>
                <a:gd name="T82" fmla="*/ 89 w 896"/>
                <a:gd name="T83" fmla="*/ 49 h 797"/>
                <a:gd name="T84" fmla="*/ 72 w 896"/>
                <a:gd name="T85" fmla="*/ 52 h 797"/>
                <a:gd name="T86" fmla="*/ 42 w 896"/>
                <a:gd name="T87" fmla="*/ 71 h 797"/>
                <a:gd name="T88" fmla="*/ 25 w 896"/>
                <a:gd name="T89" fmla="*/ 79 h 797"/>
                <a:gd name="T90" fmla="*/ 0 w 896"/>
                <a:gd name="T91" fmla="*/ 84 h 79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896"/>
                <a:gd name="T139" fmla="*/ 0 h 797"/>
                <a:gd name="T140" fmla="*/ 896 w 896"/>
                <a:gd name="T141" fmla="*/ 797 h 79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896" h="797">
                  <a:moveTo>
                    <a:pt x="0" y="339"/>
                  </a:moveTo>
                  <a:lnTo>
                    <a:pt x="28" y="402"/>
                  </a:lnTo>
                  <a:lnTo>
                    <a:pt x="65" y="463"/>
                  </a:lnTo>
                  <a:lnTo>
                    <a:pt x="120" y="510"/>
                  </a:lnTo>
                  <a:lnTo>
                    <a:pt x="117" y="561"/>
                  </a:lnTo>
                  <a:lnTo>
                    <a:pt x="211" y="648"/>
                  </a:lnTo>
                  <a:lnTo>
                    <a:pt x="302" y="685"/>
                  </a:lnTo>
                  <a:lnTo>
                    <a:pt x="416" y="667"/>
                  </a:lnTo>
                  <a:lnTo>
                    <a:pt x="465" y="687"/>
                  </a:lnTo>
                  <a:lnTo>
                    <a:pt x="532" y="659"/>
                  </a:lnTo>
                  <a:lnTo>
                    <a:pt x="536" y="721"/>
                  </a:lnTo>
                  <a:lnTo>
                    <a:pt x="571" y="764"/>
                  </a:lnTo>
                  <a:lnTo>
                    <a:pt x="624" y="748"/>
                  </a:lnTo>
                  <a:lnTo>
                    <a:pt x="689" y="797"/>
                  </a:lnTo>
                  <a:lnTo>
                    <a:pt x="750" y="776"/>
                  </a:lnTo>
                  <a:lnTo>
                    <a:pt x="772" y="756"/>
                  </a:lnTo>
                  <a:lnTo>
                    <a:pt x="845" y="719"/>
                  </a:lnTo>
                  <a:lnTo>
                    <a:pt x="851" y="654"/>
                  </a:lnTo>
                  <a:lnTo>
                    <a:pt x="831" y="595"/>
                  </a:lnTo>
                  <a:lnTo>
                    <a:pt x="774" y="630"/>
                  </a:lnTo>
                  <a:lnTo>
                    <a:pt x="717" y="567"/>
                  </a:lnTo>
                  <a:lnTo>
                    <a:pt x="678" y="534"/>
                  </a:lnTo>
                  <a:lnTo>
                    <a:pt x="727" y="518"/>
                  </a:lnTo>
                  <a:lnTo>
                    <a:pt x="723" y="465"/>
                  </a:lnTo>
                  <a:lnTo>
                    <a:pt x="760" y="433"/>
                  </a:lnTo>
                  <a:lnTo>
                    <a:pt x="743" y="378"/>
                  </a:lnTo>
                  <a:lnTo>
                    <a:pt x="788" y="349"/>
                  </a:lnTo>
                  <a:lnTo>
                    <a:pt x="841" y="398"/>
                  </a:lnTo>
                  <a:lnTo>
                    <a:pt x="896" y="366"/>
                  </a:lnTo>
                  <a:lnTo>
                    <a:pt x="876" y="303"/>
                  </a:lnTo>
                  <a:lnTo>
                    <a:pt x="823" y="284"/>
                  </a:lnTo>
                  <a:lnTo>
                    <a:pt x="811" y="250"/>
                  </a:lnTo>
                  <a:lnTo>
                    <a:pt x="727" y="266"/>
                  </a:lnTo>
                  <a:lnTo>
                    <a:pt x="676" y="213"/>
                  </a:lnTo>
                  <a:lnTo>
                    <a:pt x="626" y="215"/>
                  </a:lnTo>
                  <a:lnTo>
                    <a:pt x="622" y="165"/>
                  </a:lnTo>
                  <a:lnTo>
                    <a:pt x="691" y="83"/>
                  </a:lnTo>
                  <a:lnTo>
                    <a:pt x="683" y="12"/>
                  </a:lnTo>
                  <a:lnTo>
                    <a:pt x="609" y="26"/>
                  </a:lnTo>
                  <a:lnTo>
                    <a:pt x="445" y="0"/>
                  </a:lnTo>
                  <a:lnTo>
                    <a:pt x="437" y="130"/>
                  </a:lnTo>
                  <a:lnTo>
                    <a:pt x="353" y="197"/>
                  </a:lnTo>
                  <a:lnTo>
                    <a:pt x="288" y="209"/>
                  </a:lnTo>
                  <a:lnTo>
                    <a:pt x="168" y="286"/>
                  </a:lnTo>
                  <a:lnTo>
                    <a:pt x="97" y="317"/>
                  </a:lnTo>
                  <a:lnTo>
                    <a:pt x="0" y="339"/>
                  </a:lnTo>
                </a:path>
              </a:pathLst>
            </a:custGeom>
            <a:grpFill/>
            <a:ln w="6350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799"/>
            </a:p>
          </p:txBody>
        </p:sp>
        <p:sp>
          <p:nvSpPr>
            <p:cNvPr id="86" name="Freeform 125"/>
            <p:cNvSpPr/>
            <p:nvPr/>
          </p:nvSpPr>
          <p:spPr bwMode="gray">
            <a:xfrm>
              <a:off x="3128" y="2050"/>
              <a:ext cx="251" cy="526"/>
            </a:xfrm>
            <a:custGeom>
              <a:avLst/>
              <a:gdLst>
                <a:gd name="T0" fmla="*/ 7 w 502"/>
                <a:gd name="T1" fmla="*/ 236 h 1051"/>
                <a:gd name="T2" fmla="*/ 6 w 502"/>
                <a:gd name="T3" fmla="*/ 263 h 1051"/>
                <a:gd name="T4" fmla="*/ 30 w 502"/>
                <a:gd name="T5" fmla="*/ 257 h 1051"/>
                <a:gd name="T6" fmla="*/ 48 w 502"/>
                <a:gd name="T7" fmla="*/ 250 h 1051"/>
                <a:gd name="T8" fmla="*/ 78 w 502"/>
                <a:gd name="T9" fmla="*/ 230 h 1051"/>
                <a:gd name="T10" fmla="*/ 94 w 502"/>
                <a:gd name="T11" fmla="*/ 228 h 1051"/>
                <a:gd name="T12" fmla="*/ 115 w 502"/>
                <a:gd name="T13" fmla="*/ 210 h 1051"/>
                <a:gd name="T14" fmla="*/ 117 w 502"/>
                <a:gd name="T15" fmla="*/ 178 h 1051"/>
                <a:gd name="T16" fmla="*/ 108 w 502"/>
                <a:gd name="T17" fmla="*/ 169 h 1051"/>
                <a:gd name="T18" fmla="*/ 109 w 502"/>
                <a:gd name="T19" fmla="*/ 159 h 1051"/>
                <a:gd name="T20" fmla="*/ 115 w 502"/>
                <a:gd name="T21" fmla="*/ 150 h 1051"/>
                <a:gd name="T22" fmla="*/ 114 w 502"/>
                <a:gd name="T23" fmla="*/ 142 h 1051"/>
                <a:gd name="T24" fmla="*/ 121 w 502"/>
                <a:gd name="T25" fmla="*/ 126 h 1051"/>
                <a:gd name="T26" fmla="*/ 118 w 502"/>
                <a:gd name="T27" fmla="*/ 109 h 1051"/>
                <a:gd name="T28" fmla="*/ 99 w 502"/>
                <a:gd name="T29" fmla="*/ 99 h 1051"/>
                <a:gd name="T30" fmla="*/ 100 w 502"/>
                <a:gd name="T31" fmla="*/ 81 h 1051"/>
                <a:gd name="T32" fmla="*/ 108 w 502"/>
                <a:gd name="T33" fmla="*/ 74 h 1051"/>
                <a:gd name="T34" fmla="*/ 109 w 502"/>
                <a:gd name="T35" fmla="*/ 64 h 1051"/>
                <a:gd name="T36" fmla="*/ 119 w 502"/>
                <a:gd name="T37" fmla="*/ 60 h 1051"/>
                <a:gd name="T38" fmla="*/ 126 w 502"/>
                <a:gd name="T39" fmla="*/ 43 h 1051"/>
                <a:gd name="T40" fmla="*/ 119 w 502"/>
                <a:gd name="T41" fmla="*/ 31 h 1051"/>
                <a:gd name="T42" fmla="*/ 110 w 502"/>
                <a:gd name="T43" fmla="*/ 26 h 1051"/>
                <a:gd name="T44" fmla="*/ 111 w 502"/>
                <a:gd name="T45" fmla="*/ 16 h 1051"/>
                <a:gd name="T46" fmla="*/ 121 w 502"/>
                <a:gd name="T47" fmla="*/ 11 h 1051"/>
                <a:gd name="T48" fmla="*/ 114 w 502"/>
                <a:gd name="T49" fmla="*/ 0 h 1051"/>
                <a:gd name="T50" fmla="*/ 87 w 502"/>
                <a:gd name="T51" fmla="*/ 11 h 1051"/>
                <a:gd name="T52" fmla="*/ 72 w 502"/>
                <a:gd name="T53" fmla="*/ 11 h 1051"/>
                <a:gd name="T54" fmla="*/ 50 w 502"/>
                <a:gd name="T55" fmla="*/ 19 h 1051"/>
                <a:gd name="T56" fmla="*/ 38 w 502"/>
                <a:gd name="T57" fmla="*/ 49 h 1051"/>
                <a:gd name="T58" fmla="*/ 19 w 502"/>
                <a:gd name="T59" fmla="*/ 56 h 1051"/>
                <a:gd name="T60" fmla="*/ 19 w 502"/>
                <a:gd name="T61" fmla="*/ 73 h 1051"/>
                <a:gd name="T62" fmla="*/ 12 w 502"/>
                <a:gd name="T63" fmla="*/ 104 h 1051"/>
                <a:gd name="T64" fmla="*/ 0 w 502"/>
                <a:gd name="T65" fmla="*/ 117 h 1051"/>
                <a:gd name="T66" fmla="*/ 13 w 502"/>
                <a:gd name="T67" fmla="*/ 139 h 1051"/>
                <a:gd name="T68" fmla="*/ 4 w 502"/>
                <a:gd name="T69" fmla="*/ 164 h 1051"/>
                <a:gd name="T70" fmla="*/ 9 w 502"/>
                <a:gd name="T71" fmla="*/ 198 h 1051"/>
                <a:gd name="T72" fmla="*/ 15 w 502"/>
                <a:gd name="T73" fmla="*/ 220 h 1051"/>
                <a:gd name="T74" fmla="*/ 7 w 502"/>
                <a:gd name="T75" fmla="*/ 236 h 105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502"/>
                <a:gd name="T115" fmla="*/ 0 h 1051"/>
                <a:gd name="T116" fmla="*/ 502 w 502"/>
                <a:gd name="T117" fmla="*/ 1051 h 1051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502" h="1051">
                  <a:moveTo>
                    <a:pt x="25" y="942"/>
                  </a:moveTo>
                  <a:lnTo>
                    <a:pt x="23" y="1051"/>
                  </a:lnTo>
                  <a:lnTo>
                    <a:pt x="120" y="1027"/>
                  </a:lnTo>
                  <a:lnTo>
                    <a:pt x="191" y="998"/>
                  </a:lnTo>
                  <a:lnTo>
                    <a:pt x="311" y="919"/>
                  </a:lnTo>
                  <a:lnTo>
                    <a:pt x="376" y="909"/>
                  </a:lnTo>
                  <a:lnTo>
                    <a:pt x="460" y="840"/>
                  </a:lnTo>
                  <a:lnTo>
                    <a:pt x="468" y="712"/>
                  </a:lnTo>
                  <a:lnTo>
                    <a:pt x="429" y="675"/>
                  </a:lnTo>
                  <a:lnTo>
                    <a:pt x="433" y="635"/>
                  </a:lnTo>
                  <a:lnTo>
                    <a:pt x="460" y="600"/>
                  </a:lnTo>
                  <a:lnTo>
                    <a:pt x="454" y="565"/>
                  </a:lnTo>
                  <a:lnTo>
                    <a:pt x="484" y="504"/>
                  </a:lnTo>
                  <a:lnTo>
                    <a:pt x="470" y="433"/>
                  </a:lnTo>
                  <a:lnTo>
                    <a:pt x="395" y="395"/>
                  </a:lnTo>
                  <a:lnTo>
                    <a:pt x="397" y="324"/>
                  </a:lnTo>
                  <a:lnTo>
                    <a:pt x="429" y="293"/>
                  </a:lnTo>
                  <a:lnTo>
                    <a:pt x="435" y="254"/>
                  </a:lnTo>
                  <a:lnTo>
                    <a:pt x="476" y="240"/>
                  </a:lnTo>
                  <a:lnTo>
                    <a:pt x="502" y="169"/>
                  </a:lnTo>
                  <a:lnTo>
                    <a:pt x="476" y="122"/>
                  </a:lnTo>
                  <a:lnTo>
                    <a:pt x="437" y="104"/>
                  </a:lnTo>
                  <a:lnTo>
                    <a:pt x="441" y="61"/>
                  </a:lnTo>
                  <a:lnTo>
                    <a:pt x="484" y="41"/>
                  </a:lnTo>
                  <a:lnTo>
                    <a:pt x="454" y="0"/>
                  </a:lnTo>
                  <a:lnTo>
                    <a:pt x="348" y="43"/>
                  </a:lnTo>
                  <a:lnTo>
                    <a:pt x="285" y="43"/>
                  </a:lnTo>
                  <a:lnTo>
                    <a:pt x="199" y="74"/>
                  </a:lnTo>
                  <a:lnTo>
                    <a:pt x="151" y="193"/>
                  </a:lnTo>
                  <a:lnTo>
                    <a:pt x="73" y="222"/>
                  </a:lnTo>
                  <a:lnTo>
                    <a:pt x="73" y="291"/>
                  </a:lnTo>
                  <a:lnTo>
                    <a:pt x="45" y="415"/>
                  </a:lnTo>
                  <a:lnTo>
                    <a:pt x="0" y="468"/>
                  </a:lnTo>
                  <a:lnTo>
                    <a:pt x="51" y="555"/>
                  </a:lnTo>
                  <a:lnTo>
                    <a:pt x="14" y="655"/>
                  </a:lnTo>
                  <a:lnTo>
                    <a:pt x="33" y="789"/>
                  </a:lnTo>
                  <a:lnTo>
                    <a:pt x="57" y="877"/>
                  </a:lnTo>
                  <a:lnTo>
                    <a:pt x="25" y="942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799"/>
            </a:p>
          </p:txBody>
        </p:sp>
        <p:sp>
          <p:nvSpPr>
            <p:cNvPr id="87" name="Freeform 126"/>
            <p:cNvSpPr/>
            <p:nvPr/>
          </p:nvSpPr>
          <p:spPr bwMode="gray">
            <a:xfrm>
              <a:off x="3128" y="2050"/>
              <a:ext cx="251" cy="526"/>
            </a:xfrm>
            <a:custGeom>
              <a:avLst/>
              <a:gdLst>
                <a:gd name="T0" fmla="*/ 7 w 502"/>
                <a:gd name="T1" fmla="*/ 236 h 1051"/>
                <a:gd name="T2" fmla="*/ 6 w 502"/>
                <a:gd name="T3" fmla="*/ 263 h 1051"/>
                <a:gd name="T4" fmla="*/ 30 w 502"/>
                <a:gd name="T5" fmla="*/ 257 h 1051"/>
                <a:gd name="T6" fmla="*/ 48 w 502"/>
                <a:gd name="T7" fmla="*/ 250 h 1051"/>
                <a:gd name="T8" fmla="*/ 78 w 502"/>
                <a:gd name="T9" fmla="*/ 230 h 1051"/>
                <a:gd name="T10" fmla="*/ 94 w 502"/>
                <a:gd name="T11" fmla="*/ 228 h 1051"/>
                <a:gd name="T12" fmla="*/ 115 w 502"/>
                <a:gd name="T13" fmla="*/ 210 h 1051"/>
                <a:gd name="T14" fmla="*/ 117 w 502"/>
                <a:gd name="T15" fmla="*/ 178 h 1051"/>
                <a:gd name="T16" fmla="*/ 108 w 502"/>
                <a:gd name="T17" fmla="*/ 169 h 1051"/>
                <a:gd name="T18" fmla="*/ 109 w 502"/>
                <a:gd name="T19" fmla="*/ 159 h 1051"/>
                <a:gd name="T20" fmla="*/ 115 w 502"/>
                <a:gd name="T21" fmla="*/ 150 h 1051"/>
                <a:gd name="T22" fmla="*/ 114 w 502"/>
                <a:gd name="T23" fmla="*/ 142 h 1051"/>
                <a:gd name="T24" fmla="*/ 121 w 502"/>
                <a:gd name="T25" fmla="*/ 126 h 1051"/>
                <a:gd name="T26" fmla="*/ 118 w 502"/>
                <a:gd name="T27" fmla="*/ 109 h 1051"/>
                <a:gd name="T28" fmla="*/ 99 w 502"/>
                <a:gd name="T29" fmla="*/ 99 h 1051"/>
                <a:gd name="T30" fmla="*/ 100 w 502"/>
                <a:gd name="T31" fmla="*/ 81 h 1051"/>
                <a:gd name="T32" fmla="*/ 108 w 502"/>
                <a:gd name="T33" fmla="*/ 74 h 1051"/>
                <a:gd name="T34" fmla="*/ 109 w 502"/>
                <a:gd name="T35" fmla="*/ 64 h 1051"/>
                <a:gd name="T36" fmla="*/ 119 w 502"/>
                <a:gd name="T37" fmla="*/ 60 h 1051"/>
                <a:gd name="T38" fmla="*/ 126 w 502"/>
                <a:gd name="T39" fmla="*/ 43 h 1051"/>
                <a:gd name="T40" fmla="*/ 119 w 502"/>
                <a:gd name="T41" fmla="*/ 31 h 1051"/>
                <a:gd name="T42" fmla="*/ 110 w 502"/>
                <a:gd name="T43" fmla="*/ 26 h 1051"/>
                <a:gd name="T44" fmla="*/ 111 w 502"/>
                <a:gd name="T45" fmla="*/ 16 h 1051"/>
                <a:gd name="T46" fmla="*/ 121 w 502"/>
                <a:gd name="T47" fmla="*/ 11 h 1051"/>
                <a:gd name="T48" fmla="*/ 114 w 502"/>
                <a:gd name="T49" fmla="*/ 0 h 1051"/>
                <a:gd name="T50" fmla="*/ 87 w 502"/>
                <a:gd name="T51" fmla="*/ 11 h 1051"/>
                <a:gd name="T52" fmla="*/ 72 w 502"/>
                <a:gd name="T53" fmla="*/ 11 h 1051"/>
                <a:gd name="T54" fmla="*/ 50 w 502"/>
                <a:gd name="T55" fmla="*/ 19 h 1051"/>
                <a:gd name="T56" fmla="*/ 38 w 502"/>
                <a:gd name="T57" fmla="*/ 49 h 1051"/>
                <a:gd name="T58" fmla="*/ 19 w 502"/>
                <a:gd name="T59" fmla="*/ 56 h 1051"/>
                <a:gd name="T60" fmla="*/ 19 w 502"/>
                <a:gd name="T61" fmla="*/ 73 h 1051"/>
                <a:gd name="T62" fmla="*/ 12 w 502"/>
                <a:gd name="T63" fmla="*/ 104 h 1051"/>
                <a:gd name="T64" fmla="*/ 0 w 502"/>
                <a:gd name="T65" fmla="*/ 117 h 1051"/>
                <a:gd name="T66" fmla="*/ 13 w 502"/>
                <a:gd name="T67" fmla="*/ 139 h 1051"/>
                <a:gd name="T68" fmla="*/ 4 w 502"/>
                <a:gd name="T69" fmla="*/ 164 h 1051"/>
                <a:gd name="T70" fmla="*/ 9 w 502"/>
                <a:gd name="T71" fmla="*/ 198 h 1051"/>
                <a:gd name="T72" fmla="*/ 15 w 502"/>
                <a:gd name="T73" fmla="*/ 220 h 1051"/>
                <a:gd name="T74" fmla="*/ 7 w 502"/>
                <a:gd name="T75" fmla="*/ 236 h 105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502"/>
                <a:gd name="T115" fmla="*/ 0 h 1051"/>
                <a:gd name="T116" fmla="*/ 502 w 502"/>
                <a:gd name="T117" fmla="*/ 1051 h 1051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502" h="1051">
                  <a:moveTo>
                    <a:pt x="25" y="942"/>
                  </a:moveTo>
                  <a:lnTo>
                    <a:pt x="23" y="1051"/>
                  </a:lnTo>
                  <a:lnTo>
                    <a:pt x="120" y="1027"/>
                  </a:lnTo>
                  <a:lnTo>
                    <a:pt x="191" y="998"/>
                  </a:lnTo>
                  <a:lnTo>
                    <a:pt x="311" y="919"/>
                  </a:lnTo>
                  <a:lnTo>
                    <a:pt x="376" y="909"/>
                  </a:lnTo>
                  <a:lnTo>
                    <a:pt x="460" y="840"/>
                  </a:lnTo>
                  <a:lnTo>
                    <a:pt x="468" y="712"/>
                  </a:lnTo>
                  <a:lnTo>
                    <a:pt x="429" y="675"/>
                  </a:lnTo>
                  <a:lnTo>
                    <a:pt x="433" y="635"/>
                  </a:lnTo>
                  <a:lnTo>
                    <a:pt x="460" y="600"/>
                  </a:lnTo>
                  <a:lnTo>
                    <a:pt x="454" y="565"/>
                  </a:lnTo>
                  <a:lnTo>
                    <a:pt x="484" y="504"/>
                  </a:lnTo>
                  <a:lnTo>
                    <a:pt x="470" y="433"/>
                  </a:lnTo>
                  <a:lnTo>
                    <a:pt x="395" y="395"/>
                  </a:lnTo>
                  <a:lnTo>
                    <a:pt x="397" y="324"/>
                  </a:lnTo>
                  <a:lnTo>
                    <a:pt x="429" y="293"/>
                  </a:lnTo>
                  <a:lnTo>
                    <a:pt x="435" y="254"/>
                  </a:lnTo>
                  <a:lnTo>
                    <a:pt x="476" y="240"/>
                  </a:lnTo>
                  <a:lnTo>
                    <a:pt x="502" y="169"/>
                  </a:lnTo>
                  <a:lnTo>
                    <a:pt x="476" y="122"/>
                  </a:lnTo>
                  <a:lnTo>
                    <a:pt x="437" y="104"/>
                  </a:lnTo>
                  <a:lnTo>
                    <a:pt x="441" y="61"/>
                  </a:lnTo>
                  <a:lnTo>
                    <a:pt x="484" y="41"/>
                  </a:lnTo>
                  <a:lnTo>
                    <a:pt x="454" y="0"/>
                  </a:lnTo>
                  <a:lnTo>
                    <a:pt x="348" y="43"/>
                  </a:lnTo>
                  <a:lnTo>
                    <a:pt x="285" y="43"/>
                  </a:lnTo>
                  <a:lnTo>
                    <a:pt x="199" y="74"/>
                  </a:lnTo>
                  <a:lnTo>
                    <a:pt x="151" y="193"/>
                  </a:lnTo>
                  <a:lnTo>
                    <a:pt x="73" y="222"/>
                  </a:lnTo>
                  <a:lnTo>
                    <a:pt x="73" y="291"/>
                  </a:lnTo>
                  <a:lnTo>
                    <a:pt x="45" y="415"/>
                  </a:lnTo>
                  <a:lnTo>
                    <a:pt x="0" y="468"/>
                  </a:lnTo>
                  <a:lnTo>
                    <a:pt x="51" y="555"/>
                  </a:lnTo>
                  <a:lnTo>
                    <a:pt x="14" y="655"/>
                  </a:lnTo>
                  <a:lnTo>
                    <a:pt x="33" y="789"/>
                  </a:lnTo>
                  <a:lnTo>
                    <a:pt x="57" y="877"/>
                  </a:lnTo>
                  <a:lnTo>
                    <a:pt x="25" y="942"/>
                  </a:lnTo>
                </a:path>
              </a:pathLst>
            </a:custGeom>
            <a:grpFill/>
            <a:ln w="6350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799"/>
            </a:p>
          </p:txBody>
        </p:sp>
        <p:sp>
          <p:nvSpPr>
            <p:cNvPr id="88" name="Freeform 127"/>
            <p:cNvSpPr/>
            <p:nvPr/>
          </p:nvSpPr>
          <p:spPr bwMode="gray">
            <a:xfrm>
              <a:off x="2736" y="2154"/>
              <a:ext cx="464" cy="664"/>
            </a:xfrm>
            <a:custGeom>
              <a:avLst/>
              <a:gdLst>
                <a:gd name="T0" fmla="*/ 2 w 929"/>
                <a:gd name="T1" fmla="*/ 106 h 1329"/>
                <a:gd name="T2" fmla="*/ 21 w 929"/>
                <a:gd name="T3" fmla="*/ 126 h 1329"/>
                <a:gd name="T4" fmla="*/ 31 w 929"/>
                <a:gd name="T5" fmla="*/ 148 h 1329"/>
                <a:gd name="T6" fmla="*/ 26 w 929"/>
                <a:gd name="T7" fmla="*/ 170 h 1329"/>
                <a:gd name="T8" fmla="*/ 43 w 929"/>
                <a:gd name="T9" fmla="*/ 183 h 1329"/>
                <a:gd name="T10" fmla="*/ 68 w 929"/>
                <a:gd name="T11" fmla="*/ 187 h 1329"/>
                <a:gd name="T12" fmla="*/ 79 w 929"/>
                <a:gd name="T13" fmla="*/ 172 h 1329"/>
                <a:gd name="T14" fmla="*/ 78 w 929"/>
                <a:gd name="T15" fmla="*/ 153 h 1329"/>
                <a:gd name="T16" fmla="*/ 72 w 929"/>
                <a:gd name="T17" fmla="*/ 108 h 1329"/>
                <a:gd name="T18" fmla="*/ 92 w 929"/>
                <a:gd name="T19" fmla="*/ 113 h 1329"/>
                <a:gd name="T20" fmla="*/ 109 w 929"/>
                <a:gd name="T21" fmla="*/ 126 h 1329"/>
                <a:gd name="T22" fmla="*/ 143 w 929"/>
                <a:gd name="T23" fmla="*/ 150 h 1329"/>
                <a:gd name="T24" fmla="*/ 140 w 929"/>
                <a:gd name="T25" fmla="*/ 174 h 1329"/>
                <a:gd name="T26" fmla="*/ 112 w 929"/>
                <a:gd name="T27" fmla="*/ 189 h 1329"/>
                <a:gd name="T28" fmla="*/ 99 w 929"/>
                <a:gd name="T29" fmla="*/ 204 h 1329"/>
                <a:gd name="T30" fmla="*/ 71 w 929"/>
                <a:gd name="T31" fmla="*/ 199 h 1329"/>
                <a:gd name="T32" fmla="*/ 65 w 929"/>
                <a:gd name="T33" fmla="*/ 222 h 1329"/>
                <a:gd name="T34" fmla="*/ 70 w 929"/>
                <a:gd name="T35" fmla="*/ 249 h 1329"/>
                <a:gd name="T36" fmla="*/ 48 w 929"/>
                <a:gd name="T37" fmla="*/ 267 h 1329"/>
                <a:gd name="T38" fmla="*/ 53 w 929"/>
                <a:gd name="T39" fmla="*/ 285 h 1329"/>
                <a:gd name="T40" fmla="*/ 63 w 929"/>
                <a:gd name="T41" fmla="*/ 304 h 1329"/>
                <a:gd name="T42" fmla="*/ 110 w 929"/>
                <a:gd name="T43" fmla="*/ 308 h 1329"/>
                <a:gd name="T44" fmla="*/ 142 w 929"/>
                <a:gd name="T45" fmla="*/ 313 h 1329"/>
                <a:gd name="T46" fmla="*/ 172 w 929"/>
                <a:gd name="T47" fmla="*/ 324 h 1329"/>
                <a:gd name="T48" fmla="*/ 188 w 929"/>
                <a:gd name="T49" fmla="*/ 330 h 1329"/>
                <a:gd name="T50" fmla="*/ 181 w 929"/>
                <a:gd name="T51" fmla="*/ 308 h 1329"/>
                <a:gd name="T52" fmla="*/ 202 w 929"/>
                <a:gd name="T53" fmla="*/ 290 h 1329"/>
                <a:gd name="T54" fmla="*/ 178 w 929"/>
                <a:gd name="T55" fmla="*/ 276 h 1329"/>
                <a:gd name="T56" fmla="*/ 200 w 929"/>
                <a:gd name="T57" fmla="*/ 270 h 1329"/>
                <a:gd name="T58" fmla="*/ 231 w 929"/>
                <a:gd name="T59" fmla="*/ 266 h 1329"/>
                <a:gd name="T60" fmla="*/ 218 w 929"/>
                <a:gd name="T61" fmla="*/ 241 h 1329"/>
                <a:gd name="T62" fmla="*/ 202 w 929"/>
                <a:gd name="T63" fmla="*/ 211 h 1329"/>
                <a:gd name="T64" fmla="*/ 210 w 929"/>
                <a:gd name="T65" fmla="*/ 167 h 1329"/>
                <a:gd name="T66" fmla="*/ 200 w 929"/>
                <a:gd name="T67" fmla="*/ 112 h 1329"/>
                <a:gd name="T68" fmla="*/ 196 w 929"/>
                <a:gd name="T69" fmla="*/ 65 h 1329"/>
                <a:gd name="T70" fmla="*/ 214 w 929"/>
                <a:gd name="T71" fmla="*/ 21 h 1329"/>
                <a:gd name="T72" fmla="*/ 206 w 929"/>
                <a:gd name="T73" fmla="*/ 0 h 1329"/>
                <a:gd name="T74" fmla="*/ 182 w 929"/>
                <a:gd name="T75" fmla="*/ 10 h 1329"/>
                <a:gd name="T76" fmla="*/ 164 w 929"/>
                <a:gd name="T77" fmla="*/ 44 h 1329"/>
                <a:gd name="T78" fmla="*/ 129 w 929"/>
                <a:gd name="T79" fmla="*/ 87 h 1329"/>
                <a:gd name="T80" fmla="*/ 99 w 929"/>
                <a:gd name="T81" fmla="*/ 84 h 1329"/>
                <a:gd name="T82" fmla="*/ 74 w 929"/>
                <a:gd name="T83" fmla="*/ 70 h 1329"/>
                <a:gd name="T84" fmla="*/ 72 w 929"/>
                <a:gd name="T85" fmla="*/ 42 h 1329"/>
                <a:gd name="T86" fmla="*/ 68 w 929"/>
                <a:gd name="T87" fmla="*/ 18 h 1329"/>
                <a:gd name="T88" fmla="*/ 43 w 929"/>
                <a:gd name="T89" fmla="*/ 42 h 1329"/>
                <a:gd name="T90" fmla="*/ 26 w 929"/>
                <a:gd name="T91" fmla="*/ 90 h 132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929"/>
                <a:gd name="T139" fmla="*/ 0 h 1329"/>
                <a:gd name="T140" fmla="*/ 929 w 929"/>
                <a:gd name="T141" fmla="*/ 1329 h 132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929" h="1329">
                  <a:moveTo>
                    <a:pt x="0" y="406"/>
                  </a:moveTo>
                  <a:lnTo>
                    <a:pt x="8" y="425"/>
                  </a:lnTo>
                  <a:lnTo>
                    <a:pt x="36" y="461"/>
                  </a:lnTo>
                  <a:lnTo>
                    <a:pt x="87" y="504"/>
                  </a:lnTo>
                  <a:lnTo>
                    <a:pt x="85" y="538"/>
                  </a:lnTo>
                  <a:lnTo>
                    <a:pt x="124" y="595"/>
                  </a:lnTo>
                  <a:lnTo>
                    <a:pt x="107" y="636"/>
                  </a:lnTo>
                  <a:lnTo>
                    <a:pt x="107" y="681"/>
                  </a:lnTo>
                  <a:lnTo>
                    <a:pt x="150" y="697"/>
                  </a:lnTo>
                  <a:lnTo>
                    <a:pt x="174" y="732"/>
                  </a:lnTo>
                  <a:lnTo>
                    <a:pt x="239" y="762"/>
                  </a:lnTo>
                  <a:lnTo>
                    <a:pt x="272" y="748"/>
                  </a:lnTo>
                  <a:lnTo>
                    <a:pt x="278" y="705"/>
                  </a:lnTo>
                  <a:lnTo>
                    <a:pt x="317" y="689"/>
                  </a:lnTo>
                  <a:lnTo>
                    <a:pt x="335" y="648"/>
                  </a:lnTo>
                  <a:lnTo>
                    <a:pt x="315" y="612"/>
                  </a:lnTo>
                  <a:lnTo>
                    <a:pt x="264" y="593"/>
                  </a:lnTo>
                  <a:lnTo>
                    <a:pt x="288" y="435"/>
                  </a:lnTo>
                  <a:lnTo>
                    <a:pt x="319" y="451"/>
                  </a:lnTo>
                  <a:lnTo>
                    <a:pt x="370" y="453"/>
                  </a:lnTo>
                  <a:lnTo>
                    <a:pt x="372" y="484"/>
                  </a:lnTo>
                  <a:lnTo>
                    <a:pt x="439" y="504"/>
                  </a:lnTo>
                  <a:lnTo>
                    <a:pt x="563" y="559"/>
                  </a:lnTo>
                  <a:lnTo>
                    <a:pt x="575" y="603"/>
                  </a:lnTo>
                  <a:lnTo>
                    <a:pt x="550" y="646"/>
                  </a:lnTo>
                  <a:lnTo>
                    <a:pt x="561" y="697"/>
                  </a:lnTo>
                  <a:lnTo>
                    <a:pt x="557" y="750"/>
                  </a:lnTo>
                  <a:lnTo>
                    <a:pt x="449" y="758"/>
                  </a:lnTo>
                  <a:lnTo>
                    <a:pt x="449" y="807"/>
                  </a:lnTo>
                  <a:lnTo>
                    <a:pt x="396" y="819"/>
                  </a:lnTo>
                  <a:lnTo>
                    <a:pt x="349" y="793"/>
                  </a:lnTo>
                  <a:lnTo>
                    <a:pt x="286" y="797"/>
                  </a:lnTo>
                  <a:lnTo>
                    <a:pt x="288" y="851"/>
                  </a:lnTo>
                  <a:lnTo>
                    <a:pt x="260" y="890"/>
                  </a:lnTo>
                  <a:lnTo>
                    <a:pt x="305" y="921"/>
                  </a:lnTo>
                  <a:lnTo>
                    <a:pt x="282" y="998"/>
                  </a:lnTo>
                  <a:lnTo>
                    <a:pt x="292" y="1057"/>
                  </a:lnTo>
                  <a:lnTo>
                    <a:pt x="195" y="1071"/>
                  </a:lnTo>
                  <a:lnTo>
                    <a:pt x="211" y="1093"/>
                  </a:lnTo>
                  <a:lnTo>
                    <a:pt x="215" y="1142"/>
                  </a:lnTo>
                  <a:lnTo>
                    <a:pt x="191" y="1156"/>
                  </a:lnTo>
                  <a:lnTo>
                    <a:pt x="252" y="1217"/>
                  </a:lnTo>
                  <a:lnTo>
                    <a:pt x="345" y="1191"/>
                  </a:lnTo>
                  <a:lnTo>
                    <a:pt x="443" y="1232"/>
                  </a:lnTo>
                  <a:lnTo>
                    <a:pt x="506" y="1280"/>
                  </a:lnTo>
                  <a:lnTo>
                    <a:pt x="571" y="1254"/>
                  </a:lnTo>
                  <a:lnTo>
                    <a:pt x="642" y="1299"/>
                  </a:lnTo>
                  <a:lnTo>
                    <a:pt x="689" y="1299"/>
                  </a:lnTo>
                  <a:lnTo>
                    <a:pt x="691" y="1329"/>
                  </a:lnTo>
                  <a:lnTo>
                    <a:pt x="754" y="1323"/>
                  </a:lnTo>
                  <a:lnTo>
                    <a:pt x="756" y="1270"/>
                  </a:lnTo>
                  <a:lnTo>
                    <a:pt x="727" y="1234"/>
                  </a:lnTo>
                  <a:lnTo>
                    <a:pt x="748" y="1205"/>
                  </a:lnTo>
                  <a:lnTo>
                    <a:pt x="811" y="1163"/>
                  </a:lnTo>
                  <a:lnTo>
                    <a:pt x="776" y="1142"/>
                  </a:lnTo>
                  <a:lnTo>
                    <a:pt x="715" y="1104"/>
                  </a:lnTo>
                  <a:lnTo>
                    <a:pt x="733" y="1069"/>
                  </a:lnTo>
                  <a:lnTo>
                    <a:pt x="802" y="1083"/>
                  </a:lnTo>
                  <a:lnTo>
                    <a:pt x="880" y="1089"/>
                  </a:lnTo>
                  <a:lnTo>
                    <a:pt x="926" y="1065"/>
                  </a:lnTo>
                  <a:lnTo>
                    <a:pt x="929" y="1014"/>
                  </a:lnTo>
                  <a:lnTo>
                    <a:pt x="874" y="967"/>
                  </a:lnTo>
                  <a:lnTo>
                    <a:pt x="837" y="906"/>
                  </a:lnTo>
                  <a:lnTo>
                    <a:pt x="809" y="845"/>
                  </a:lnTo>
                  <a:lnTo>
                    <a:pt x="811" y="736"/>
                  </a:lnTo>
                  <a:lnTo>
                    <a:pt x="843" y="671"/>
                  </a:lnTo>
                  <a:lnTo>
                    <a:pt x="819" y="583"/>
                  </a:lnTo>
                  <a:lnTo>
                    <a:pt x="800" y="449"/>
                  </a:lnTo>
                  <a:lnTo>
                    <a:pt x="837" y="351"/>
                  </a:lnTo>
                  <a:lnTo>
                    <a:pt x="786" y="262"/>
                  </a:lnTo>
                  <a:lnTo>
                    <a:pt x="829" y="209"/>
                  </a:lnTo>
                  <a:lnTo>
                    <a:pt x="859" y="85"/>
                  </a:lnTo>
                  <a:lnTo>
                    <a:pt x="859" y="18"/>
                  </a:lnTo>
                  <a:lnTo>
                    <a:pt x="825" y="0"/>
                  </a:lnTo>
                  <a:lnTo>
                    <a:pt x="788" y="59"/>
                  </a:lnTo>
                  <a:lnTo>
                    <a:pt x="731" y="40"/>
                  </a:lnTo>
                  <a:lnTo>
                    <a:pt x="678" y="99"/>
                  </a:lnTo>
                  <a:lnTo>
                    <a:pt x="658" y="179"/>
                  </a:lnTo>
                  <a:lnTo>
                    <a:pt x="561" y="309"/>
                  </a:lnTo>
                  <a:lnTo>
                    <a:pt x="516" y="349"/>
                  </a:lnTo>
                  <a:lnTo>
                    <a:pt x="487" y="321"/>
                  </a:lnTo>
                  <a:lnTo>
                    <a:pt x="396" y="337"/>
                  </a:lnTo>
                  <a:lnTo>
                    <a:pt x="355" y="284"/>
                  </a:lnTo>
                  <a:lnTo>
                    <a:pt x="296" y="282"/>
                  </a:lnTo>
                  <a:lnTo>
                    <a:pt x="254" y="242"/>
                  </a:lnTo>
                  <a:lnTo>
                    <a:pt x="290" y="168"/>
                  </a:lnTo>
                  <a:lnTo>
                    <a:pt x="305" y="122"/>
                  </a:lnTo>
                  <a:lnTo>
                    <a:pt x="272" y="73"/>
                  </a:lnTo>
                  <a:lnTo>
                    <a:pt x="207" y="91"/>
                  </a:lnTo>
                  <a:lnTo>
                    <a:pt x="172" y="170"/>
                  </a:lnTo>
                  <a:lnTo>
                    <a:pt x="158" y="307"/>
                  </a:lnTo>
                  <a:lnTo>
                    <a:pt x="107" y="362"/>
                  </a:lnTo>
                  <a:lnTo>
                    <a:pt x="0" y="406"/>
                  </a:lnTo>
                </a:path>
              </a:pathLst>
            </a:custGeom>
            <a:grpFill/>
            <a:ln w="6350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799"/>
            </a:p>
          </p:txBody>
        </p:sp>
        <p:sp>
          <p:nvSpPr>
            <p:cNvPr id="89" name="Freeform 128"/>
            <p:cNvSpPr/>
            <p:nvPr/>
          </p:nvSpPr>
          <p:spPr bwMode="gray">
            <a:xfrm>
              <a:off x="3987" y="3238"/>
              <a:ext cx="121" cy="305"/>
            </a:xfrm>
            <a:custGeom>
              <a:avLst/>
              <a:gdLst>
                <a:gd name="T0" fmla="*/ 43 w 242"/>
                <a:gd name="T1" fmla="*/ 1 h 610"/>
                <a:gd name="T2" fmla="*/ 39 w 242"/>
                <a:gd name="T3" fmla="*/ 6 h 610"/>
                <a:gd name="T4" fmla="*/ 33 w 242"/>
                <a:gd name="T5" fmla="*/ 11 h 610"/>
                <a:gd name="T6" fmla="*/ 28 w 242"/>
                <a:gd name="T7" fmla="*/ 16 h 610"/>
                <a:gd name="T8" fmla="*/ 22 w 242"/>
                <a:gd name="T9" fmla="*/ 24 h 610"/>
                <a:gd name="T10" fmla="*/ 19 w 242"/>
                <a:gd name="T11" fmla="*/ 30 h 610"/>
                <a:gd name="T12" fmla="*/ 16 w 242"/>
                <a:gd name="T13" fmla="*/ 37 h 610"/>
                <a:gd name="T14" fmla="*/ 11 w 242"/>
                <a:gd name="T15" fmla="*/ 47 h 610"/>
                <a:gd name="T16" fmla="*/ 5 w 242"/>
                <a:gd name="T17" fmla="*/ 58 h 610"/>
                <a:gd name="T18" fmla="*/ 1 w 242"/>
                <a:gd name="T19" fmla="*/ 67 h 610"/>
                <a:gd name="T20" fmla="*/ 1 w 242"/>
                <a:gd name="T21" fmla="*/ 77 h 610"/>
                <a:gd name="T22" fmla="*/ 4 w 242"/>
                <a:gd name="T23" fmla="*/ 88 h 610"/>
                <a:gd name="T24" fmla="*/ 5 w 242"/>
                <a:gd name="T25" fmla="*/ 99 h 610"/>
                <a:gd name="T26" fmla="*/ 3 w 242"/>
                <a:gd name="T27" fmla="*/ 108 h 610"/>
                <a:gd name="T28" fmla="*/ 6 w 242"/>
                <a:gd name="T29" fmla="*/ 114 h 610"/>
                <a:gd name="T30" fmla="*/ 15 w 242"/>
                <a:gd name="T31" fmla="*/ 119 h 610"/>
                <a:gd name="T32" fmla="*/ 22 w 242"/>
                <a:gd name="T33" fmla="*/ 129 h 610"/>
                <a:gd name="T34" fmla="*/ 28 w 242"/>
                <a:gd name="T35" fmla="*/ 135 h 610"/>
                <a:gd name="T36" fmla="*/ 33 w 242"/>
                <a:gd name="T37" fmla="*/ 139 h 610"/>
                <a:gd name="T38" fmla="*/ 35 w 242"/>
                <a:gd name="T39" fmla="*/ 146 h 610"/>
                <a:gd name="T40" fmla="*/ 37 w 242"/>
                <a:gd name="T41" fmla="*/ 152 h 610"/>
                <a:gd name="T42" fmla="*/ 41 w 242"/>
                <a:gd name="T43" fmla="*/ 152 h 610"/>
                <a:gd name="T44" fmla="*/ 42 w 242"/>
                <a:gd name="T45" fmla="*/ 146 h 610"/>
                <a:gd name="T46" fmla="*/ 42 w 242"/>
                <a:gd name="T47" fmla="*/ 135 h 610"/>
                <a:gd name="T48" fmla="*/ 45 w 242"/>
                <a:gd name="T49" fmla="*/ 123 h 610"/>
                <a:gd name="T50" fmla="*/ 51 w 242"/>
                <a:gd name="T51" fmla="*/ 114 h 610"/>
                <a:gd name="T52" fmla="*/ 55 w 242"/>
                <a:gd name="T53" fmla="*/ 103 h 610"/>
                <a:gd name="T54" fmla="*/ 57 w 242"/>
                <a:gd name="T55" fmla="*/ 86 h 610"/>
                <a:gd name="T56" fmla="*/ 58 w 242"/>
                <a:gd name="T57" fmla="*/ 66 h 610"/>
                <a:gd name="T58" fmla="*/ 58 w 242"/>
                <a:gd name="T59" fmla="*/ 51 h 610"/>
                <a:gd name="T60" fmla="*/ 60 w 242"/>
                <a:gd name="T61" fmla="*/ 39 h 610"/>
                <a:gd name="T62" fmla="*/ 60 w 242"/>
                <a:gd name="T63" fmla="*/ 28 h 610"/>
                <a:gd name="T64" fmla="*/ 56 w 242"/>
                <a:gd name="T65" fmla="*/ 19 h 610"/>
                <a:gd name="T66" fmla="*/ 52 w 242"/>
                <a:gd name="T67" fmla="*/ 10 h 610"/>
                <a:gd name="T68" fmla="*/ 47 w 242"/>
                <a:gd name="T69" fmla="*/ 2 h 610"/>
                <a:gd name="T70" fmla="*/ 44 w 242"/>
                <a:gd name="T71" fmla="*/ 0 h 61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42"/>
                <a:gd name="T109" fmla="*/ 0 h 610"/>
                <a:gd name="T110" fmla="*/ 242 w 242"/>
                <a:gd name="T111" fmla="*/ 610 h 61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42" h="610">
                  <a:moveTo>
                    <a:pt x="173" y="0"/>
                  </a:moveTo>
                  <a:lnTo>
                    <a:pt x="172" y="4"/>
                  </a:lnTo>
                  <a:lnTo>
                    <a:pt x="164" y="12"/>
                  </a:lnTo>
                  <a:lnTo>
                    <a:pt x="154" y="24"/>
                  </a:lnTo>
                  <a:lnTo>
                    <a:pt x="144" y="36"/>
                  </a:lnTo>
                  <a:lnTo>
                    <a:pt x="132" y="44"/>
                  </a:lnTo>
                  <a:lnTo>
                    <a:pt x="122" y="49"/>
                  </a:lnTo>
                  <a:lnTo>
                    <a:pt x="111" y="63"/>
                  </a:lnTo>
                  <a:lnTo>
                    <a:pt x="97" y="79"/>
                  </a:lnTo>
                  <a:lnTo>
                    <a:pt x="87" y="97"/>
                  </a:lnTo>
                  <a:lnTo>
                    <a:pt x="77" y="112"/>
                  </a:lnTo>
                  <a:lnTo>
                    <a:pt x="73" y="122"/>
                  </a:lnTo>
                  <a:lnTo>
                    <a:pt x="71" y="132"/>
                  </a:lnTo>
                  <a:lnTo>
                    <a:pt x="63" y="148"/>
                  </a:lnTo>
                  <a:lnTo>
                    <a:pt x="53" y="168"/>
                  </a:lnTo>
                  <a:lnTo>
                    <a:pt x="44" y="189"/>
                  </a:lnTo>
                  <a:lnTo>
                    <a:pt x="32" y="213"/>
                  </a:lnTo>
                  <a:lnTo>
                    <a:pt x="20" y="234"/>
                  </a:lnTo>
                  <a:lnTo>
                    <a:pt x="10" y="254"/>
                  </a:lnTo>
                  <a:lnTo>
                    <a:pt x="4" y="268"/>
                  </a:lnTo>
                  <a:lnTo>
                    <a:pt x="0" y="288"/>
                  </a:lnTo>
                  <a:lnTo>
                    <a:pt x="2" y="309"/>
                  </a:lnTo>
                  <a:lnTo>
                    <a:pt x="8" y="331"/>
                  </a:lnTo>
                  <a:lnTo>
                    <a:pt x="14" y="354"/>
                  </a:lnTo>
                  <a:lnTo>
                    <a:pt x="18" y="376"/>
                  </a:lnTo>
                  <a:lnTo>
                    <a:pt x="18" y="396"/>
                  </a:lnTo>
                  <a:lnTo>
                    <a:pt x="14" y="414"/>
                  </a:lnTo>
                  <a:lnTo>
                    <a:pt x="12" y="431"/>
                  </a:lnTo>
                  <a:lnTo>
                    <a:pt x="14" y="445"/>
                  </a:lnTo>
                  <a:lnTo>
                    <a:pt x="24" y="455"/>
                  </a:lnTo>
                  <a:lnTo>
                    <a:pt x="42" y="467"/>
                  </a:lnTo>
                  <a:lnTo>
                    <a:pt x="57" y="477"/>
                  </a:lnTo>
                  <a:lnTo>
                    <a:pt x="71" y="492"/>
                  </a:lnTo>
                  <a:lnTo>
                    <a:pt x="85" y="514"/>
                  </a:lnTo>
                  <a:lnTo>
                    <a:pt x="99" y="530"/>
                  </a:lnTo>
                  <a:lnTo>
                    <a:pt x="111" y="540"/>
                  </a:lnTo>
                  <a:lnTo>
                    <a:pt x="122" y="547"/>
                  </a:lnTo>
                  <a:lnTo>
                    <a:pt x="130" y="555"/>
                  </a:lnTo>
                  <a:lnTo>
                    <a:pt x="136" y="569"/>
                  </a:lnTo>
                  <a:lnTo>
                    <a:pt x="140" y="583"/>
                  </a:lnTo>
                  <a:lnTo>
                    <a:pt x="144" y="597"/>
                  </a:lnTo>
                  <a:lnTo>
                    <a:pt x="148" y="606"/>
                  </a:lnTo>
                  <a:lnTo>
                    <a:pt x="154" y="610"/>
                  </a:lnTo>
                  <a:lnTo>
                    <a:pt x="162" y="606"/>
                  </a:lnTo>
                  <a:lnTo>
                    <a:pt x="168" y="597"/>
                  </a:lnTo>
                  <a:lnTo>
                    <a:pt x="168" y="581"/>
                  </a:lnTo>
                  <a:lnTo>
                    <a:pt x="168" y="559"/>
                  </a:lnTo>
                  <a:lnTo>
                    <a:pt x="168" y="538"/>
                  </a:lnTo>
                  <a:lnTo>
                    <a:pt x="172" y="516"/>
                  </a:lnTo>
                  <a:lnTo>
                    <a:pt x="179" y="494"/>
                  </a:lnTo>
                  <a:lnTo>
                    <a:pt x="189" y="475"/>
                  </a:lnTo>
                  <a:lnTo>
                    <a:pt x="201" y="457"/>
                  </a:lnTo>
                  <a:lnTo>
                    <a:pt x="211" y="435"/>
                  </a:lnTo>
                  <a:lnTo>
                    <a:pt x="217" y="412"/>
                  </a:lnTo>
                  <a:lnTo>
                    <a:pt x="221" y="380"/>
                  </a:lnTo>
                  <a:lnTo>
                    <a:pt x="225" y="343"/>
                  </a:lnTo>
                  <a:lnTo>
                    <a:pt x="227" y="303"/>
                  </a:lnTo>
                  <a:lnTo>
                    <a:pt x="229" y="264"/>
                  </a:lnTo>
                  <a:lnTo>
                    <a:pt x="227" y="231"/>
                  </a:lnTo>
                  <a:lnTo>
                    <a:pt x="229" y="203"/>
                  </a:lnTo>
                  <a:lnTo>
                    <a:pt x="233" y="179"/>
                  </a:lnTo>
                  <a:lnTo>
                    <a:pt x="240" y="156"/>
                  </a:lnTo>
                  <a:lnTo>
                    <a:pt x="242" y="134"/>
                  </a:lnTo>
                  <a:lnTo>
                    <a:pt x="238" y="112"/>
                  </a:lnTo>
                  <a:lnTo>
                    <a:pt x="229" y="89"/>
                  </a:lnTo>
                  <a:lnTo>
                    <a:pt x="223" y="73"/>
                  </a:lnTo>
                  <a:lnTo>
                    <a:pt x="215" y="59"/>
                  </a:lnTo>
                  <a:lnTo>
                    <a:pt x="207" y="42"/>
                  </a:lnTo>
                  <a:lnTo>
                    <a:pt x="195" y="22"/>
                  </a:lnTo>
                  <a:lnTo>
                    <a:pt x="185" y="10"/>
                  </a:lnTo>
                  <a:lnTo>
                    <a:pt x="177" y="2"/>
                  </a:lnTo>
                  <a:lnTo>
                    <a:pt x="173" y="0"/>
                  </a:lnTo>
                </a:path>
              </a:pathLst>
            </a:custGeom>
            <a:grpFill/>
            <a:ln w="6350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799"/>
            </a:p>
          </p:txBody>
        </p:sp>
      </p:grpSp>
      <p:sp>
        <p:nvSpPr>
          <p:cNvPr id="90" name="Freeform 78"/>
          <p:cNvSpPr/>
          <p:nvPr/>
        </p:nvSpPr>
        <p:spPr bwMode="gray">
          <a:xfrm>
            <a:off x="3334653" y="3904694"/>
            <a:ext cx="671510" cy="571500"/>
          </a:xfrm>
          <a:custGeom>
            <a:avLst/>
            <a:gdLst>
              <a:gd name="T0" fmla="*/ 279 w 1128"/>
              <a:gd name="T1" fmla="*/ 62 h 960"/>
              <a:gd name="T2" fmla="*/ 272 w 1128"/>
              <a:gd name="T3" fmla="*/ 67 h 960"/>
              <a:gd name="T4" fmla="*/ 266 w 1128"/>
              <a:gd name="T5" fmla="*/ 77 h 960"/>
              <a:gd name="T6" fmla="*/ 261 w 1128"/>
              <a:gd name="T7" fmla="*/ 87 h 960"/>
              <a:gd name="T8" fmla="*/ 254 w 1128"/>
              <a:gd name="T9" fmla="*/ 97 h 960"/>
              <a:gd name="T10" fmla="*/ 241 w 1128"/>
              <a:gd name="T11" fmla="*/ 103 h 960"/>
              <a:gd name="T12" fmla="*/ 230 w 1128"/>
              <a:gd name="T13" fmla="*/ 104 h 960"/>
              <a:gd name="T14" fmla="*/ 216 w 1128"/>
              <a:gd name="T15" fmla="*/ 103 h 960"/>
              <a:gd name="T16" fmla="*/ 203 w 1128"/>
              <a:gd name="T17" fmla="*/ 110 h 960"/>
              <a:gd name="T18" fmla="*/ 199 w 1128"/>
              <a:gd name="T19" fmla="*/ 115 h 960"/>
              <a:gd name="T20" fmla="*/ 198 w 1128"/>
              <a:gd name="T21" fmla="*/ 118 h 960"/>
              <a:gd name="T22" fmla="*/ 196 w 1128"/>
              <a:gd name="T23" fmla="*/ 119 h 960"/>
              <a:gd name="T24" fmla="*/ 190 w 1128"/>
              <a:gd name="T25" fmla="*/ 114 h 960"/>
              <a:gd name="T26" fmla="*/ 183 w 1128"/>
              <a:gd name="T27" fmla="*/ 118 h 960"/>
              <a:gd name="T28" fmla="*/ 177 w 1128"/>
              <a:gd name="T29" fmla="*/ 127 h 960"/>
              <a:gd name="T30" fmla="*/ 164 w 1128"/>
              <a:gd name="T31" fmla="*/ 127 h 960"/>
              <a:gd name="T32" fmla="*/ 155 w 1128"/>
              <a:gd name="T33" fmla="*/ 120 h 960"/>
              <a:gd name="T34" fmla="*/ 148 w 1128"/>
              <a:gd name="T35" fmla="*/ 111 h 960"/>
              <a:gd name="T36" fmla="*/ 143 w 1128"/>
              <a:gd name="T37" fmla="*/ 113 h 960"/>
              <a:gd name="T38" fmla="*/ 147 w 1128"/>
              <a:gd name="T39" fmla="*/ 122 h 960"/>
              <a:gd name="T40" fmla="*/ 154 w 1128"/>
              <a:gd name="T41" fmla="*/ 130 h 960"/>
              <a:gd name="T42" fmla="*/ 153 w 1128"/>
              <a:gd name="T43" fmla="*/ 140 h 960"/>
              <a:gd name="T44" fmla="*/ 140 w 1128"/>
              <a:gd name="T45" fmla="*/ 149 h 960"/>
              <a:gd name="T46" fmla="*/ 134 w 1128"/>
              <a:gd name="T47" fmla="*/ 149 h 960"/>
              <a:gd name="T48" fmla="*/ 132 w 1128"/>
              <a:gd name="T49" fmla="*/ 148 h 960"/>
              <a:gd name="T50" fmla="*/ 130 w 1128"/>
              <a:gd name="T51" fmla="*/ 148 h 960"/>
              <a:gd name="T52" fmla="*/ 126 w 1128"/>
              <a:gd name="T53" fmla="*/ 154 h 960"/>
              <a:gd name="T54" fmla="*/ 116 w 1128"/>
              <a:gd name="T55" fmla="*/ 163 h 960"/>
              <a:gd name="T56" fmla="*/ 110 w 1128"/>
              <a:gd name="T57" fmla="*/ 167 h 960"/>
              <a:gd name="T58" fmla="*/ 97 w 1128"/>
              <a:gd name="T59" fmla="*/ 168 h 960"/>
              <a:gd name="T60" fmla="*/ 87 w 1128"/>
              <a:gd name="T61" fmla="*/ 171 h 960"/>
              <a:gd name="T62" fmla="*/ 75 w 1128"/>
              <a:gd name="T63" fmla="*/ 179 h 960"/>
              <a:gd name="T64" fmla="*/ 56 w 1128"/>
              <a:gd name="T65" fmla="*/ 185 h 960"/>
              <a:gd name="T66" fmla="*/ 46 w 1128"/>
              <a:gd name="T67" fmla="*/ 186 h 960"/>
              <a:gd name="T68" fmla="*/ 38 w 1128"/>
              <a:gd name="T69" fmla="*/ 194 h 960"/>
              <a:gd name="T70" fmla="*/ 29 w 1128"/>
              <a:gd name="T71" fmla="*/ 199 h 960"/>
              <a:gd name="T72" fmla="*/ 23 w 1128"/>
              <a:gd name="T73" fmla="*/ 207 h 960"/>
              <a:gd name="T74" fmla="*/ 26 w 1128"/>
              <a:gd name="T75" fmla="*/ 214 h 960"/>
              <a:gd name="T76" fmla="*/ 35 w 1128"/>
              <a:gd name="T77" fmla="*/ 227 h 960"/>
              <a:gd name="T78" fmla="*/ 35 w 1128"/>
              <a:gd name="T79" fmla="*/ 235 h 960"/>
              <a:gd name="T80" fmla="*/ 24 w 1128"/>
              <a:gd name="T81" fmla="*/ 240 h 960"/>
              <a:gd name="T82" fmla="*/ 13 w 1128"/>
              <a:gd name="T83" fmla="*/ 235 h 960"/>
              <a:gd name="T84" fmla="*/ 4 w 1128"/>
              <a:gd name="T85" fmla="*/ 222 h 960"/>
              <a:gd name="T86" fmla="*/ 1 w 1128"/>
              <a:gd name="T87" fmla="*/ 210 h 960"/>
              <a:gd name="T88" fmla="*/ 1 w 1128"/>
              <a:gd name="T89" fmla="*/ 200 h 960"/>
              <a:gd name="T90" fmla="*/ 8 w 1128"/>
              <a:gd name="T91" fmla="*/ 189 h 960"/>
              <a:gd name="T92" fmla="*/ 0 w 1128"/>
              <a:gd name="T93" fmla="*/ 184 h 960"/>
              <a:gd name="T94" fmla="*/ 19 w 1128"/>
              <a:gd name="T95" fmla="*/ 160 h 960"/>
              <a:gd name="T96" fmla="*/ 37 w 1128"/>
              <a:gd name="T97" fmla="*/ 139 h 960"/>
              <a:gd name="T98" fmla="*/ 59 w 1128"/>
              <a:gd name="T99" fmla="*/ 101 h 960"/>
              <a:gd name="T100" fmla="*/ 74 w 1128"/>
              <a:gd name="T101" fmla="*/ 62 h 960"/>
              <a:gd name="T102" fmla="*/ 82 w 1128"/>
              <a:gd name="T103" fmla="*/ 36 h 960"/>
              <a:gd name="T104" fmla="*/ 121 w 1128"/>
              <a:gd name="T105" fmla="*/ 3 h 960"/>
              <a:gd name="T106" fmla="*/ 156 w 1128"/>
              <a:gd name="T107" fmla="*/ 8 h 960"/>
              <a:gd name="T108" fmla="*/ 170 w 1128"/>
              <a:gd name="T109" fmla="*/ 24 h 960"/>
              <a:gd name="T110" fmla="*/ 185 w 1128"/>
              <a:gd name="T111" fmla="*/ 32 h 960"/>
              <a:gd name="T112" fmla="*/ 224 w 1128"/>
              <a:gd name="T113" fmla="*/ 15 h 960"/>
              <a:gd name="T114" fmla="*/ 272 w 1128"/>
              <a:gd name="T115" fmla="*/ 41 h 960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1128"/>
              <a:gd name="T175" fmla="*/ 0 h 960"/>
              <a:gd name="T176" fmla="*/ 1128 w 1128"/>
              <a:gd name="T177" fmla="*/ 960 h 960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1128" h="960">
                <a:moveTo>
                  <a:pt x="1128" y="246"/>
                </a:moveTo>
                <a:lnTo>
                  <a:pt x="1124" y="248"/>
                </a:lnTo>
                <a:lnTo>
                  <a:pt x="1116" y="250"/>
                </a:lnTo>
                <a:lnTo>
                  <a:pt x="1104" y="254"/>
                </a:lnTo>
                <a:lnTo>
                  <a:pt x="1094" y="259"/>
                </a:lnTo>
                <a:lnTo>
                  <a:pt x="1088" y="265"/>
                </a:lnTo>
                <a:lnTo>
                  <a:pt x="1083" y="275"/>
                </a:lnTo>
                <a:lnTo>
                  <a:pt x="1075" y="289"/>
                </a:lnTo>
                <a:lnTo>
                  <a:pt x="1063" y="305"/>
                </a:lnTo>
                <a:lnTo>
                  <a:pt x="1055" y="318"/>
                </a:lnTo>
                <a:lnTo>
                  <a:pt x="1047" y="332"/>
                </a:lnTo>
                <a:lnTo>
                  <a:pt x="1043" y="348"/>
                </a:lnTo>
                <a:lnTo>
                  <a:pt x="1037" y="362"/>
                </a:lnTo>
                <a:lnTo>
                  <a:pt x="1029" y="376"/>
                </a:lnTo>
                <a:lnTo>
                  <a:pt x="1016" y="387"/>
                </a:lnTo>
                <a:lnTo>
                  <a:pt x="1002" y="395"/>
                </a:lnTo>
                <a:lnTo>
                  <a:pt x="984" y="403"/>
                </a:lnTo>
                <a:lnTo>
                  <a:pt x="966" y="411"/>
                </a:lnTo>
                <a:lnTo>
                  <a:pt x="949" y="417"/>
                </a:lnTo>
                <a:lnTo>
                  <a:pt x="937" y="419"/>
                </a:lnTo>
                <a:lnTo>
                  <a:pt x="921" y="415"/>
                </a:lnTo>
                <a:lnTo>
                  <a:pt x="903" y="411"/>
                </a:lnTo>
                <a:lnTo>
                  <a:pt x="884" y="409"/>
                </a:lnTo>
                <a:lnTo>
                  <a:pt x="864" y="411"/>
                </a:lnTo>
                <a:lnTo>
                  <a:pt x="846" y="419"/>
                </a:lnTo>
                <a:lnTo>
                  <a:pt x="829" y="431"/>
                </a:lnTo>
                <a:lnTo>
                  <a:pt x="813" y="440"/>
                </a:lnTo>
                <a:lnTo>
                  <a:pt x="801" y="450"/>
                </a:lnTo>
                <a:lnTo>
                  <a:pt x="799" y="454"/>
                </a:lnTo>
                <a:lnTo>
                  <a:pt x="797" y="458"/>
                </a:lnTo>
                <a:lnTo>
                  <a:pt x="795" y="464"/>
                </a:lnTo>
                <a:lnTo>
                  <a:pt x="793" y="468"/>
                </a:lnTo>
                <a:lnTo>
                  <a:pt x="791" y="472"/>
                </a:lnTo>
                <a:lnTo>
                  <a:pt x="789" y="474"/>
                </a:lnTo>
                <a:lnTo>
                  <a:pt x="787" y="474"/>
                </a:lnTo>
                <a:lnTo>
                  <a:pt x="783" y="474"/>
                </a:lnTo>
                <a:lnTo>
                  <a:pt x="777" y="470"/>
                </a:lnTo>
                <a:lnTo>
                  <a:pt x="770" y="462"/>
                </a:lnTo>
                <a:lnTo>
                  <a:pt x="760" y="456"/>
                </a:lnTo>
                <a:lnTo>
                  <a:pt x="752" y="456"/>
                </a:lnTo>
                <a:lnTo>
                  <a:pt x="742" y="462"/>
                </a:lnTo>
                <a:lnTo>
                  <a:pt x="734" y="472"/>
                </a:lnTo>
                <a:lnTo>
                  <a:pt x="726" y="484"/>
                </a:lnTo>
                <a:lnTo>
                  <a:pt x="718" y="496"/>
                </a:lnTo>
                <a:lnTo>
                  <a:pt x="708" y="507"/>
                </a:lnTo>
                <a:lnTo>
                  <a:pt x="695" y="513"/>
                </a:lnTo>
                <a:lnTo>
                  <a:pt x="679" y="513"/>
                </a:lnTo>
                <a:lnTo>
                  <a:pt x="657" y="509"/>
                </a:lnTo>
                <a:lnTo>
                  <a:pt x="644" y="503"/>
                </a:lnTo>
                <a:lnTo>
                  <a:pt x="634" y="494"/>
                </a:lnTo>
                <a:lnTo>
                  <a:pt x="622" y="482"/>
                </a:lnTo>
                <a:lnTo>
                  <a:pt x="612" y="468"/>
                </a:lnTo>
                <a:lnTo>
                  <a:pt x="602" y="454"/>
                </a:lnTo>
                <a:lnTo>
                  <a:pt x="592" y="442"/>
                </a:lnTo>
                <a:lnTo>
                  <a:pt x="583" y="437"/>
                </a:lnTo>
                <a:lnTo>
                  <a:pt x="575" y="440"/>
                </a:lnTo>
                <a:lnTo>
                  <a:pt x="571" y="452"/>
                </a:lnTo>
                <a:lnTo>
                  <a:pt x="575" y="464"/>
                </a:lnTo>
                <a:lnTo>
                  <a:pt x="581" y="478"/>
                </a:lnTo>
                <a:lnTo>
                  <a:pt x="588" y="490"/>
                </a:lnTo>
                <a:lnTo>
                  <a:pt x="596" y="498"/>
                </a:lnTo>
                <a:lnTo>
                  <a:pt x="608" y="509"/>
                </a:lnTo>
                <a:lnTo>
                  <a:pt x="618" y="519"/>
                </a:lnTo>
                <a:lnTo>
                  <a:pt x="624" y="531"/>
                </a:lnTo>
                <a:lnTo>
                  <a:pt x="624" y="541"/>
                </a:lnTo>
                <a:lnTo>
                  <a:pt x="612" y="557"/>
                </a:lnTo>
                <a:lnTo>
                  <a:pt x="596" y="574"/>
                </a:lnTo>
                <a:lnTo>
                  <a:pt x="577" y="588"/>
                </a:lnTo>
                <a:lnTo>
                  <a:pt x="557" y="596"/>
                </a:lnTo>
                <a:lnTo>
                  <a:pt x="545" y="600"/>
                </a:lnTo>
                <a:lnTo>
                  <a:pt x="535" y="598"/>
                </a:lnTo>
                <a:lnTo>
                  <a:pt x="533" y="596"/>
                </a:lnTo>
                <a:lnTo>
                  <a:pt x="531" y="594"/>
                </a:lnTo>
                <a:lnTo>
                  <a:pt x="527" y="592"/>
                </a:lnTo>
                <a:lnTo>
                  <a:pt x="525" y="590"/>
                </a:lnTo>
                <a:lnTo>
                  <a:pt x="523" y="590"/>
                </a:lnTo>
                <a:lnTo>
                  <a:pt x="521" y="590"/>
                </a:lnTo>
                <a:lnTo>
                  <a:pt x="520" y="592"/>
                </a:lnTo>
                <a:lnTo>
                  <a:pt x="518" y="598"/>
                </a:lnTo>
                <a:lnTo>
                  <a:pt x="514" y="608"/>
                </a:lnTo>
                <a:lnTo>
                  <a:pt x="504" y="614"/>
                </a:lnTo>
                <a:lnTo>
                  <a:pt x="492" y="624"/>
                </a:lnTo>
                <a:lnTo>
                  <a:pt x="478" y="637"/>
                </a:lnTo>
                <a:lnTo>
                  <a:pt x="466" y="651"/>
                </a:lnTo>
                <a:lnTo>
                  <a:pt x="459" y="661"/>
                </a:lnTo>
                <a:lnTo>
                  <a:pt x="451" y="667"/>
                </a:lnTo>
                <a:lnTo>
                  <a:pt x="441" y="667"/>
                </a:lnTo>
                <a:lnTo>
                  <a:pt x="427" y="665"/>
                </a:lnTo>
                <a:lnTo>
                  <a:pt x="411" y="667"/>
                </a:lnTo>
                <a:lnTo>
                  <a:pt x="390" y="669"/>
                </a:lnTo>
                <a:lnTo>
                  <a:pt x="374" y="669"/>
                </a:lnTo>
                <a:lnTo>
                  <a:pt x="360" y="675"/>
                </a:lnTo>
                <a:lnTo>
                  <a:pt x="348" y="683"/>
                </a:lnTo>
                <a:lnTo>
                  <a:pt x="336" y="694"/>
                </a:lnTo>
                <a:lnTo>
                  <a:pt x="323" y="704"/>
                </a:lnTo>
                <a:lnTo>
                  <a:pt x="299" y="714"/>
                </a:lnTo>
                <a:lnTo>
                  <a:pt x="271" y="726"/>
                </a:lnTo>
                <a:lnTo>
                  <a:pt x="246" y="734"/>
                </a:lnTo>
                <a:lnTo>
                  <a:pt x="226" y="740"/>
                </a:lnTo>
                <a:lnTo>
                  <a:pt x="212" y="740"/>
                </a:lnTo>
                <a:lnTo>
                  <a:pt x="199" y="740"/>
                </a:lnTo>
                <a:lnTo>
                  <a:pt x="185" y="742"/>
                </a:lnTo>
                <a:lnTo>
                  <a:pt x="173" y="748"/>
                </a:lnTo>
                <a:lnTo>
                  <a:pt x="163" y="759"/>
                </a:lnTo>
                <a:lnTo>
                  <a:pt x="153" y="773"/>
                </a:lnTo>
                <a:lnTo>
                  <a:pt x="142" y="781"/>
                </a:lnTo>
                <a:lnTo>
                  <a:pt x="128" y="787"/>
                </a:lnTo>
                <a:lnTo>
                  <a:pt x="116" y="793"/>
                </a:lnTo>
                <a:lnTo>
                  <a:pt x="108" y="803"/>
                </a:lnTo>
                <a:lnTo>
                  <a:pt x="100" y="816"/>
                </a:lnTo>
                <a:lnTo>
                  <a:pt x="92" y="826"/>
                </a:lnTo>
                <a:lnTo>
                  <a:pt x="86" y="834"/>
                </a:lnTo>
                <a:lnTo>
                  <a:pt x="90" y="844"/>
                </a:lnTo>
                <a:lnTo>
                  <a:pt x="104" y="856"/>
                </a:lnTo>
                <a:lnTo>
                  <a:pt x="118" y="872"/>
                </a:lnTo>
                <a:lnTo>
                  <a:pt x="130" y="891"/>
                </a:lnTo>
                <a:lnTo>
                  <a:pt x="138" y="905"/>
                </a:lnTo>
                <a:lnTo>
                  <a:pt x="144" y="919"/>
                </a:lnTo>
                <a:lnTo>
                  <a:pt x="146" y="931"/>
                </a:lnTo>
                <a:lnTo>
                  <a:pt x="140" y="940"/>
                </a:lnTo>
                <a:lnTo>
                  <a:pt x="128" y="946"/>
                </a:lnTo>
                <a:lnTo>
                  <a:pt x="114" y="954"/>
                </a:lnTo>
                <a:lnTo>
                  <a:pt x="96" y="960"/>
                </a:lnTo>
                <a:lnTo>
                  <a:pt x="79" y="960"/>
                </a:lnTo>
                <a:lnTo>
                  <a:pt x="67" y="956"/>
                </a:lnTo>
                <a:lnTo>
                  <a:pt x="51" y="938"/>
                </a:lnTo>
                <a:lnTo>
                  <a:pt x="37" y="919"/>
                </a:lnTo>
                <a:lnTo>
                  <a:pt x="25" y="901"/>
                </a:lnTo>
                <a:lnTo>
                  <a:pt x="18" y="887"/>
                </a:lnTo>
                <a:lnTo>
                  <a:pt x="10" y="872"/>
                </a:lnTo>
                <a:lnTo>
                  <a:pt x="4" y="854"/>
                </a:lnTo>
                <a:lnTo>
                  <a:pt x="2" y="840"/>
                </a:lnTo>
                <a:lnTo>
                  <a:pt x="2" y="826"/>
                </a:lnTo>
                <a:lnTo>
                  <a:pt x="2" y="812"/>
                </a:lnTo>
                <a:lnTo>
                  <a:pt x="4" y="797"/>
                </a:lnTo>
                <a:lnTo>
                  <a:pt x="12" y="783"/>
                </a:lnTo>
                <a:lnTo>
                  <a:pt x="25" y="765"/>
                </a:lnTo>
                <a:lnTo>
                  <a:pt x="31" y="753"/>
                </a:lnTo>
                <a:lnTo>
                  <a:pt x="33" y="749"/>
                </a:lnTo>
                <a:lnTo>
                  <a:pt x="4" y="746"/>
                </a:lnTo>
                <a:lnTo>
                  <a:pt x="0" y="734"/>
                </a:lnTo>
                <a:lnTo>
                  <a:pt x="33" y="687"/>
                </a:lnTo>
                <a:lnTo>
                  <a:pt x="71" y="675"/>
                </a:lnTo>
                <a:lnTo>
                  <a:pt x="77" y="637"/>
                </a:lnTo>
                <a:lnTo>
                  <a:pt x="128" y="627"/>
                </a:lnTo>
                <a:lnTo>
                  <a:pt x="147" y="612"/>
                </a:lnTo>
                <a:lnTo>
                  <a:pt x="147" y="553"/>
                </a:lnTo>
                <a:lnTo>
                  <a:pt x="175" y="539"/>
                </a:lnTo>
                <a:lnTo>
                  <a:pt x="244" y="478"/>
                </a:lnTo>
                <a:lnTo>
                  <a:pt x="238" y="403"/>
                </a:lnTo>
                <a:lnTo>
                  <a:pt x="264" y="332"/>
                </a:lnTo>
                <a:lnTo>
                  <a:pt x="301" y="307"/>
                </a:lnTo>
                <a:lnTo>
                  <a:pt x="297" y="250"/>
                </a:lnTo>
                <a:lnTo>
                  <a:pt x="325" y="220"/>
                </a:lnTo>
                <a:lnTo>
                  <a:pt x="303" y="157"/>
                </a:lnTo>
                <a:lnTo>
                  <a:pt x="329" y="143"/>
                </a:lnTo>
                <a:lnTo>
                  <a:pt x="329" y="86"/>
                </a:lnTo>
                <a:lnTo>
                  <a:pt x="384" y="78"/>
                </a:lnTo>
                <a:lnTo>
                  <a:pt x="484" y="9"/>
                </a:lnTo>
                <a:lnTo>
                  <a:pt x="535" y="39"/>
                </a:lnTo>
                <a:lnTo>
                  <a:pt x="592" y="9"/>
                </a:lnTo>
                <a:lnTo>
                  <a:pt x="624" y="29"/>
                </a:lnTo>
                <a:lnTo>
                  <a:pt x="693" y="0"/>
                </a:lnTo>
                <a:lnTo>
                  <a:pt x="720" y="27"/>
                </a:lnTo>
                <a:lnTo>
                  <a:pt x="681" y="94"/>
                </a:lnTo>
                <a:lnTo>
                  <a:pt x="651" y="130"/>
                </a:lnTo>
                <a:lnTo>
                  <a:pt x="679" y="151"/>
                </a:lnTo>
                <a:lnTo>
                  <a:pt x="740" y="128"/>
                </a:lnTo>
                <a:lnTo>
                  <a:pt x="823" y="92"/>
                </a:lnTo>
                <a:lnTo>
                  <a:pt x="878" y="120"/>
                </a:lnTo>
                <a:lnTo>
                  <a:pt x="895" y="59"/>
                </a:lnTo>
                <a:lnTo>
                  <a:pt x="984" y="61"/>
                </a:lnTo>
                <a:lnTo>
                  <a:pt x="1053" y="96"/>
                </a:lnTo>
                <a:lnTo>
                  <a:pt x="1086" y="161"/>
                </a:lnTo>
                <a:lnTo>
                  <a:pt x="1110" y="216"/>
                </a:lnTo>
                <a:lnTo>
                  <a:pt x="1128" y="246"/>
                </a:lnTo>
              </a:path>
            </a:pathLst>
          </a:custGeom>
          <a:solidFill>
            <a:schemeClr val="accent1"/>
          </a:solidFill>
          <a:ln w="6350">
            <a:solidFill>
              <a:schemeClr val="tx1">
                <a:lumMod val="85000"/>
                <a:lumOff val="15000"/>
              </a:schemeClr>
            </a:solidFill>
            <a:prstDash val="solid"/>
            <a:round/>
          </a:ln>
        </p:spPr>
        <p:txBody>
          <a:bodyPr lIns="68565" tIns="34282" rIns="68565" bIns="34282"/>
          <a:lstStyle/>
          <a:p>
            <a:endParaRPr lang="zh-CN" altLang="en-US" sz="1799"/>
          </a:p>
        </p:txBody>
      </p:sp>
      <p:sp>
        <p:nvSpPr>
          <p:cNvPr id="91" name="Freeform 92"/>
          <p:cNvSpPr/>
          <p:nvPr/>
        </p:nvSpPr>
        <p:spPr bwMode="gray">
          <a:xfrm>
            <a:off x="3647787" y="2580720"/>
            <a:ext cx="586976" cy="394096"/>
          </a:xfrm>
          <a:custGeom>
            <a:avLst/>
            <a:gdLst>
              <a:gd name="T0" fmla="*/ 81 w 987"/>
              <a:gd name="T1" fmla="*/ 0 h 663"/>
              <a:gd name="T2" fmla="*/ 88 w 987"/>
              <a:gd name="T3" fmla="*/ 3 h 663"/>
              <a:gd name="T4" fmla="*/ 96 w 987"/>
              <a:gd name="T5" fmla="*/ 5 h 663"/>
              <a:gd name="T6" fmla="*/ 103 w 987"/>
              <a:gd name="T7" fmla="*/ 2 h 663"/>
              <a:gd name="T8" fmla="*/ 111 w 987"/>
              <a:gd name="T9" fmla="*/ 0 h 663"/>
              <a:gd name="T10" fmla="*/ 119 w 987"/>
              <a:gd name="T11" fmla="*/ 5 h 663"/>
              <a:gd name="T12" fmla="*/ 125 w 987"/>
              <a:gd name="T13" fmla="*/ 15 h 663"/>
              <a:gd name="T14" fmla="*/ 126 w 987"/>
              <a:gd name="T15" fmla="*/ 24 h 663"/>
              <a:gd name="T16" fmla="*/ 128 w 987"/>
              <a:gd name="T17" fmla="*/ 32 h 663"/>
              <a:gd name="T18" fmla="*/ 133 w 987"/>
              <a:gd name="T19" fmla="*/ 37 h 663"/>
              <a:gd name="T20" fmla="*/ 141 w 987"/>
              <a:gd name="T21" fmla="*/ 39 h 663"/>
              <a:gd name="T22" fmla="*/ 149 w 987"/>
              <a:gd name="T23" fmla="*/ 38 h 663"/>
              <a:gd name="T24" fmla="*/ 154 w 987"/>
              <a:gd name="T25" fmla="*/ 33 h 663"/>
              <a:gd name="T26" fmla="*/ 160 w 987"/>
              <a:gd name="T27" fmla="*/ 24 h 663"/>
              <a:gd name="T28" fmla="*/ 167 w 987"/>
              <a:gd name="T29" fmla="*/ 15 h 663"/>
              <a:gd name="T30" fmla="*/ 175 w 987"/>
              <a:gd name="T31" fmla="*/ 6 h 663"/>
              <a:gd name="T32" fmla="*/ 184 w 987"/>
              <a:gd name="T33" fmla="*/ 2 h 663"/>
              <a:gd name="T34" fmla="*/ 191 w 987"/>
              <a:gd name="T35" fmla="*/ 4 h 663"/>
              <a:gd name="T36" fmla="*/ 200 w 987"/>
              <a:gd name="T37" fmla="*/ 9 h 663"/>
              <a:gd name="T38" fmla="*/ 212 w 987"/>
              <a:gd name="T39" fmla="*/ 11 h 663"/>
              <a:gd name="T40" fmla="*/ 224 w 987"/>
              <a:gd name="T41" fmla="*/ 9 h 663"/>
              <a:gd name="T42" fmla="*/ 234 w 987"/>
              <a:gd name="T43" fmla="*/ 7 h 663"/>
              <a:gd name="T44" fmla="*/ 241 w 987"/>
              <a:gd name="T45" fmla="*/ 5 h 663"/>
              <a:gd name="T46" fmla="*/ 246 w 987"/>
              <a:gd name="T47" fmla="*/ 5 h 663"/>
              <a:gd name="T48" fmla="*/ 246 w 987"/>
              <a:gd name="T49" fmla="*/ 12 h 663"/>
              <a:gd name="T50" fmla="*/ 245 w 987"/>
              <a:gd name="T51" fmla="*/ 23 h 663"/>
              <a:gd name="T52" fmla="*/ 243 w 987"/>
              <a:gd name="T53" fmla="*/ 31 h 663"/>
              <a:gd name="T54" fmla="*/ 237 w 987"/>
              <a:gd name="T55" fmla="*/ 32 h 663"/>
              <a:gd name="T56" fmla="*/ 231 w 987"/>
              <a:gd name="T57" fmla="*/ 31 h 663"/>
              <a:gd name="T58" fmla="*/ 225 w 987"/>
              <a:gd name="T59" fmla="*/ 32 h 663"/>
              <a:gd name="T60" fmla="*/ 216 w 987"/>
              <a:gd name="T61" fmla="*/ 41 h 663"/>
              <a:gd name="T62" fmla="*/ 205 w 987"/>
              <a:gd name="T63" fmla="*/ 49 h 663"/>
              <a:gd name="T64" fmla="*/ 198 w 987"/>
              <a:gd name="T65" fmla="*/ 51 h 663"/>
              <a:gd name="T66" fmla="*/ 191 w 987"/>
              <a:gd name="T67" fmla="*/ 52 h 663"/>
              <a:gd name="T68" fmla="*/ 189 w 987"/>
              <a:gd name="T69" fmla="*/ 55 h 663"/>
              <a:gd name="T70" fmla="*/ 191 w 987"/>
              <a:gd name="T71" fmla="*/ 63 h 663"/>
              <a:gd name="T72" fmla="*/ 190 w 987"/>
              <a:gd name="T73" fmla="*/ 72 h 663"/>
              <a:gd name="T74" fmla="*/ 185 w 987"/>
              <a:gd name="T75" fmla="*/ 77 h 663"/>
              <a:gd name="T76" fmla="*/ 177 w 987"/>
              <a:gd name="T77" fmla="*/ 79 h 663"/>
              <a:gd name="T78" fmla="*/ 171 w 987"/>
              <a:gd name="T79" fmla="*/ 79 h 663"/>
              <a:gd name="T80" fmla="*/ 170 w 987"/>
              <a:gd name="T81" fmla="*/ 84 h 663"/>
              <a:gd name="T82" fmla="*/ 170 w 987"/>
              <a:gd name="T83" fmla="*/ 93 h 663"/>
              <a:gd name="T84" fmla="*/ 168 w 987"/>
              <a:gd name="T85" fmla="*/ 101 h 663"/>
              <a:gd name="T86" fmla="*/ 163 w 987"/>
              <a:gd name="T87" fmla="*/ 106 h 663"/>
              <a:gd name="T88" fmla="*/ 157 w 987"/>
              <a:gd name="T89" fmla="*/ 111 h 663"/>
              <a:gd name="T90" fmla="*/ 155 w 987"/>
              <a:gd name="T91" fmla="*/ 118 h 663"/>
              <a:gd name="T92" fmla="*/ 152 w 987"/>
              <a:gd name="T93" fmla="*/ 123 h 663"/>
              <a:gd name="T94" fmla="*/ 139 w 987"/>
              <a:gd name="T95" fmla="*/ 127 h 663"/>
              <a:gd name="T96" fmla="*/ 129 w 987"/>
              <a:gd name="T97" fmla="*/ 143 h 663"/>
              <a:gd name="T98" fmla="*/ 106 w 987"/>
              <a:gd name="T99" fmla="*/ 148 h 663"/>
              <a:gd name="T100" fmla="*/ 89 w 987"/>
              <a:gd name="T101" fmla="*/ 156 h 663"/>
              <a:gd name="T102" fmla="*/ 66 w 987"/>
              <a:gd name="T103" fmla="*/ 144 h 663"/>
              <a:gd name="T104" fmla="*/ 52 w 987"/>
              <a:gd name="T105" fmla="*/ 160 h 663"/>
              <a:gd name="T106" fmla="*/ 13 w 987"/>
              <a:gd name="T107" fmla="*/ 152 h 663"/>
              <a:gd name="T108" fmla="*/ 0 w 987"/>
              <a:gd name="T109" fmla="*/ 140 h 663"/>
              <a:gd name="T110" fmla="*/ 14 w 987"/>
              <a:gd name="T111" fmla="*/ 98 h 663"/>
              <a:gd name="T112" fmla="*/ 8 w 987"/>
              <a:gd name="T113" fmla="*/ 78 h 663"/>
              <a:gd name="T114" fmla="*/ 26 w 987"/>
              <a:gd name="T115" fmla="*/ 45 h 663"/>
              <a:gd name="T116" fmla="*/ 50 w 987"/>
              <a:gd name="T117" fmla="*/ 22 h 663"/>
              <a:gd name="T118" fmla="*/ 80 w 987"/>
              <a:gd name="T119" fmla="*/ 0 h 663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987"/>
              <a:gd name="T181" fmla="*/ 0 h 663"/>
              <a:gd name="T182" fmla="*/ 987 w 987"/>
              <a:gd name="T183" fmla="*/ 663 h 663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987" h="663">
                <a:moveTo>
                  <a:pt x="323" y="0"/>
                </a:moveTo>
                <a:lnTo>
                  <a:pt x="327" y="2"/>
                </a:lnTo>
                <a:lnTo>
                  <a:pt x="339" y="7"/>
                </a:lnTo>
                <a:lnTo>
                  <a:pt x="353" y="13"/>
                </a:lnTo>
                <a:lnTo>
                  <a:pt x="369" y="19"/>
                </a:lnTo>
                <a:lnTo>
                  <a:pt x="384" y="21"/>
                </a:lnTo>
                <a:lnTo>
                  <a:pt x="398" y="19"/>
                </a:lnTo>
                <a:lnTo>
                  <a:pt x="414" y="9"/>
                </a:lnTo>
                <a:lnTo>
                  <a:pt x="432" y="2"/>
                </a:lnTo>
                <a:lnTo>
                  <a:pt x="447" y="2"/>
                </a:lnTo>
                <a:lnTo>
                  <a:pt x="463" y="7"/>
                </a:lnTo>
                <a:lnTo>
                  <a:pt x="479" y="23"/>
                </a:lnTo>
                <a:lnTo>
                  <a:pt x="493" y="43"/>
                </a:lnTo>
                <a:lnTo>
                  <a:pt x="500" y="63"/>
                </a:lnTo>
                <a:lnTo>
                  <a:pt x="504" y="82"/>
                </a:lnTo>
                <a:lnTo>
                  <a:pt x="504" y="98"/>
                </a:lnTo>
                <a:lnTo>
                  <a:pt x="508" y="114"/>
                </a:lnTo>
                <a:lnTo>
                  <a:pt x="512" y="129"/>
                </a:lnTo>
                <a:lnTo>
                  <a:pt x="522" y="143"/>
                </a:lnTo>
                <a:lnTo>
                  <a:pt x="534" y="151"/>
                </a:lnTo>
                <a:lnTo>
                  <a:pt x="550" y="155"/>
                </a:lnTo>
                <a:lnTo>
                  <a:pt x="567" y="157"/>
                </a:lnTo>
                <a:lnTo>
                  <a:pt x="585" y="157"/>
                </a:lnTo>
                <a:lnTo>
                  <a:pt x="599" y="153"/>
                </a:lnTo>
                <a:lnTo>
                  <a:pt x="609" y="147"/>
                </a:lnTo>
                <a:lnTo>
                  <a:pt x="617" y="133"/>
                </a:lnTo>
                <a:lnTo>
                  <a:pt x="628" y="116"/>
                </a:lnTo>
                <a:lnTo>
                  <a:pt x="642" y="96"/>
                </a:lnTo>
                <a:lnTo>
                  <a:pt x="656" y="76"/>
                </a:lnTo>
                <a:lnTo>
                  <a:pt x="668" y="61"/>
                </a:lnTo>
                <a:lnTo>
                  <a:pt x="683" y="43"/>
                </a:lnTo>
                <a:lnTo>
                  <a:pt x="703" y="27"/>
                </a:lnTo>
                <a:lnTo>
                  <a:pt x="723" y="15"/>
                </a:lnTo>
                <a:lnTo>
                  <a:pt x="737" y="9"/>
                </a:lnTo>
                <a:lnTo>
                  <a:pt x="748" y="11"/>
                </a:lnTo>
                <a:lnTo>
                  <a:pt x="764" y="19"/>
                </a:lnTo>
                <a:lnTo>
                  <a:pt x="782" y="27"/>
                </a:lnTo>
                <a:lnTo>
                  <a:pt x="802" y="37"/>
                </a:lnTo>
                <a:lnTo>
                  <a:pt x="823" y="45"/>
                </a:lnTo>
                <a:lnTo>
                  <a:pt x="851" y="47"/>
                </a:lnTo>
                <a:lnTo>
                  <a:pt x="874" y="43"/>
                </a:lnTo>
                <a:lnTo>
                  <a:pt x="896" y="37"/>
                </a:lnTo>
                <a:lnTo>
                  <a:pt x="920" y="33"/>
                </a:lnTo>
                <a:lnTo>
                  <a:pt x="937" y="29"/>
                </a:lnTo>
                <a:lnTo>
                  <a:pt x="953" y="25"/>
                </a:lnTo>
                <a:lnTo>
                  <a:pt x="967" y="21"/>
                </a:lnTo>
                <a:lnTo>
                  <a:pt x="979" y="19"/>
                </a:lnTo>
                <a:lnTo>
                  <a:pt x="985" y="21"/>
                </a:lnTo>
                <a:lnTo>
                  <a:pt x="987" y="31"/>
                </a:lnTo>
                <a:lnTo>
                  <a:pt x="987" y="51"/>
                </a:lnTo>
                <a:lnTo>
                  <a:pt x="985" y="70"/>
                </a:lnTo>
                <a:lnTo>
                  <a:pt x="983" y="92"/>
                </a:lnTo>
                <a:lnTo>
                  <a:pt x="979" y="112"/>
                </a:lnTo>
                <a:lnTo>
                  <a:pt x="973" y="124"/>
                </a:lnTo>
                <a:lnTo>
                  <a:pt x="963" y="128"/>
                </a:lnTo>
                <a:lnTo>
                  <a:pt x="951" y="128"/>
                </a:lnTo>
                <a:lnTo>
                  <a:pt x="937" y="126"/>
                </a:lnTo>
                <a:lnTo>
                  <a:pt x="926" y="124"/>
                </a:lnTo>
                <a:lnTo>
                  <a:pt x="912" y="126"/>
                </a:lnTo>
                <a:lnTo>
                  <a:pt x="902" y="131"/>
                </a:lnTo>
                <a:lnTo>
                  <a:pt x="886" y="147"/>
                </a:lnTo>
                <a:lnTo>
                  <a:pt x="865" y="167"/>
                </a:lnTo>
                <a:lnTo>
                  <a:pt x="843" y="185"/>
                </a:lnTo>
                <a:lnTo>
                  <a:pt x="821" y="198"/>
                </a:lnTo>
                <a:lnTo>
                  <a:pt x="807" y="204"/>
                </a:lnTo>
                <a:lnTo>
                  <a:pt x="792" y="206"/>
                </a:lnTo>
                <a:lnTo>
                  <a:pt x="778" y="206"/>
                </a:lnTo>
                <a:lnTo>
                  <a:pt x="766" y="208"/>
                </a:lnTo>
                <a:lnTo>
                  <a:pt x="760" y="212"/>
                </a:lnTo>
                <a:lnTo>
                  <a:pt x="758" y="222"/>
                </a:lnTo>
                <a:lnTo>
                  <a:pt x="762" y="236"/>
                </a:lnTo>
                <a:lnTo>
                  <a:pt x="764" y="253"/>
                </a:lnTo>
                <a:lnTo>
                  <a:pt x="764" y="271"/>
                </a:lnTo>
                <a:lnTo>
                  <a:pt x="760" y="289"/>
                </a:lnTo>
                <a:lnTo>
                  <a:pt x="754" y="303"/>
                </a:lnTo>
                <a:lnTo>
                  <a:pt x="743" y="311"/>
                </a:lnTo>
                <a:lnTo>
                  <a:pt x="725" y="316"/>
                </a:lnTo>
                <a:lnTo>
                  <a:pt x="709" y="316"/>
                </a:lnTo>
                <a:lnTo>
                  <a:pt x="695" y="316"/>
                </a:lnTo>
                <a:lnTo>
                  <a:pt x="685" y="318"/>
                </a:lnTo>
                <a:lnTo>
                  <a:pt x="682" y="326"/>
                </a:lnTo>
                <a:lnTo>
                  <a:pt x="682" y="338"/>
                </a:lnTo>
                <a:lnTo>
                  <a:pt x="682" y="356"/>
                </a:lnTo>
                <a:lnTo>
                  <a:pt x="682" y="374"/>
                </a:lnTo>
                <a:lnTo>
                  <a:pt x="680" y="391"/>
                </a:lnTo>
                <a:lnTo>
                  <a:pt x="674" y="405"/>
                </a:lnTo>
                <a:lnTo>
                  <a:pt x="668" y="415"/>
                </a:lnTo>
                <a:lnTo>
                  <a:pt x="654" y="425"/>
                </a:lnTo>
                <a:lnTo>
                  <a:pt x="640" y="433"/>
                </a:lnTo>
                <a:lnTo>
                  <a:pt x="630" y="444"/>
                </a:lnTo>
                <a:lnTo>
                  <a:pt x="626" y="458"/>
                </a:lnTo>
                <a:lnTo>
                  <a:pt x="622" y="474"/>
                </a:lnTo>
                <a:lnTo>
                  <a:pt x="617" y="486"/>
                </a:lnTo>
                <a:lnTo>
                  <a:pt x="609" y="494"/>
                </a:lnTo>
                <a:lnTo>
                  <a:pt x="605" y="496"/>
                </a:lnTo>
                <a:lnTo>
                  <a:pt x="558" y="511"/>
                </a:lnTo>
                <a:lnTo>
                  <a:pt x="546" y="572"/>
                </a:lnTo>
                <a:lnTo>
                  <a:pt x="518" y="572"/>
                </a:lnTo>
                <a:lnTo>
                  <a:pt x="461" y="598"/>
                </a:lnTo>
                <a:lnTo>
                  <a:pt x="424" y="594"/>
                </a:lnTo>
                <a:lnTo>
                  <a:pt x="412" y="620"/>
                </a:lnTo>
                <a:lnTo>
                  <a:pt x="357" y="627"/>
                </a:lnTo>
                <a:lnTo>
                  <a:pt x="327" y="643"/>
                </a:lnTo>
                <a:lnTo>
                  <a:pt x="266" y="578"/>
                </a:lnTo>
                <a:lnTo>
                  <a:pt x="229" y="596"/>
                </a:lnTo>
                <a:lnTo>
                  <a:pt x="209" y="643"/>
                </a:lnTo>
                <a:lnTo>
                  <a:pt x="105" y="663"/>
                </a:lnTo>
                <a:lnTo>
                  <a:pt x="54" y="610"/>
                </a:lnTo>
                <a:lnTo>
                  <a:pt x="4" y="612"/>
                </a:lnTo>
                <a:lnTo>
                  <a:pt x="0" y="562"/>
                </a:lnTo>
                <a:lnTo>
                  <a:pt x="69" y="482"/>
                </a:lnTo>
                <a:lnTo>
                  <a:pt x="59" y="395"/>
                </a:lnTo>
                <a:lnTo>
                  <a:pt x="28" y="350"/>
                </a:lnTo>
                <a:lnTo>
                  <a:pt x="32" y="313"/>
                </a:lnTo>
                <a:lnTo>
                  <a:pt x="87" y="265"/>
                </a:lnTo>
                <a:lnTo>
                  <a:pt x="107" y="181"/>
                </a:lnTo>
                <a:lnTo>
                  <a:pt x="168" y="143"/>
                </a:lnTo>
                <a:lnTo>
                  <a:pt x="201" y="88"/>
                </a:lnTo>
                <a:lnTo>
                  <a:pt x="266" y="84"/>
                </a:lnTo>
                <a:lnTo>
                  <a:pt x="323" y="0"/>
                </a:lnTo>
              </a:path>
            </a:pathLst>
          </a:custGeom>
          <a:solidFill>
            <a:schemeClr val="accent1"/>
          </a:solidFill>
          <a:ln w="6350">
            <a:solidFill>
              <a:schemeClr val="tx1">
                <a:lumMod val="85000"/>
                <a:lumOff val="15000"/>
              </a:schemeClr>
            </a:solidFill>
            <a:prstDash val="solid"/>
            <a:round/>
          </a:ln>
        </p:spPr>
        <p:txBody>
          <a:bodyPr lIns="68565" tIns="34282" rIns="68565" bIns="34282"/>
          <a:lstStyle/>
          <a:p>
            <a:endParaRPr lang="zh-CN" altLang="en-US" sz="1799"/>
          </a:p>
        </p:txBody>
      </p:sp>
      <p:sp>
        <p:nvSpPr>
          <p:cNvPr id="92" name="Freeform 100"/>
          <p:cNvSpPr/>
          <p:nvPr/>
        </p:nvSpPr>
        <p:spPr bwMode="gray">
          <a:xfrm>
            <a:off x="3876386" y="1975883"/>
            <a:ext cx="511966" cy="510778"/>
          </a:xfrm>
          <a:custGeom>
            <a:avLst/>
            <a:gdLst>
              <a:gd name="T0" fmla="*/ 182 w 860"/>
              <a:gd name="T1" fmla="*/ 145 h 858"/>
              <a:gd name="T2" fmla="*/ 179 w 860"/>
              <a:gd name="T3" fmla="*/ 149 h 858"/>
              <a:gd name="T4" fmla="*/ 174 w 860"/>
              <a:gd name="T5" fmla="*/ 152 h 858"/>
              <a:gd name="T6" fmla="*/ 166 w 860"/>
              <a:gd name="T7" fmla="*/ 154 h 858"/>
              <a:gd name="T8" fmla="*/ 156 w 860"/>
              <a:gd name="T9" fmla="*/ 157 h 858"/>
              <a:gd name="T10" fmla="*/ 149 w 860"/>
              <a:gd name="T11" fmla="*/ 163 h 858"/>
              <a:gd name="T12" fmla="*/ 140 w 860"/>
              <a:gd name="T13" fmla="*/ 170 h 858"/>
              <a:gd name="T14" fmla="*/ 133 w 860"/>
              <a:gd name="T15" fmla="*/ 176 h 858"/>
              <a:gd name="T16" fmla="*/ 129 w 860"/>
              <a:gd name="T17" fmla="*/ 180 h 858"/>
              <a:gd name="T18" fmla="*/ 123 w 860"/>
              <a:gd name="T19" fmla="*/ 186 h 858"/>
              <a:gd name="T20" fmla="*/ 119 w 860"/>
              <a:gd name="T21" fmla="*/ 194 h 858"/>
              <a:gd name="T22" fmla="*/ 113 w 860"/>
              <a:gd name="T23" fmla="*/ 201 h 858"/>
              <a:gd name="T24" fmla="*/ 107 w 860"/>
              <a:gd name="T25" fmla="*/ 204 h 858"/>
              <a:gd name="T26" fmla="*/ 103 w 860"/>
              <a:gd name="T27" fmla="*/ 208 h 858"/>
              <a:gd name="T28" fmla="*/ 95 w 860"/>
              <a:gd name="T29" fmla="*/ 213 h 858"/>
              <a:gd name="T30" fmla="*/ 89 w 860"/>
              <a:gd name="T31" fmla="*/ 215 h 858"/>
              <a:gd name="T32" fmla="*/ 88 w 860"/>
              <a:gd name="T33" fmla="*/ 210 h 858"/>
              <a:gd name="T34" fmla="*/ 92 w 860"/>
              <a:gd name="T35" fmla="*/ 204 h 858"/>
              <a:gd name="T36" fmla="*/ 98 w 860"/>
              <a:gd name="T37" fmla="*/ 198 h 858"/>
              <a:gd name="T38" fmla="*/ 103 w 860"/>
              <a:gd name="T39" fmla="*/ 191 h 858"/>
              <a:gd name="T40" fmla="*/ 101 w 860"/>
              <a:gd name="T41" fmla="*/ 187 h 858"/>
              <a:gd name="T42" fmla="*/ 95 w 860"/>
              <a:gd name="T43" fmla="*/ 184 h 858"/>
              <a:gd name="T44" fmla="*/ 91 w 860"/>
              <a:gd name="T45" fmla="*/ 179 h 858"/>
              <a:gd name="T46" fmla="*/ 93 w 860"/>
              <a:gd name="T47" fmla="*/ 170 h 858"/>
              <a:gd name="T48" fmla="*/ 100 w 860"/>
              <a:gd name="T49" fmla="*/ 159 h 858"/>
              <a:gd name="T50" fmla="*/ 107 w 860"/>
              <a:gd name="T51" fmla="*/ 148 h 858"/>
              <a:gd name="T52" fmla="*/ 110 w 860"/>
              <a:gd name="T53" fmla="*/ 140 h 858"/>
              <a:gd name="T54" fmla="*/ 110 w 860"/>
              <a:gd name="T55" fmla="*/ 135 h 858"/>
              <a:gd name="T56" fmla="*/ 105 w 860"/>
              <a:gd name="T57" fmla="*/ 129 h 858"/>
              <a:gd name="T58" fmla="*/ 99 w 860"/>
              <a:gd name="T59" fmla="*/ 123 h 858"/>
              <a:gd name="T60" fmla="*/ 94 w 860"/>
              <a:gd name="T61" fmla="*/ 122 h 858"/>
              <a:gd name="T62" fmla="*/ 87 w 860"/>
              <a:gd name="T63" fmla="*/ 123 h 858"/>
              <a:gd name="T64" fmla="*/ 78 w 860"/>
              <a:gd name="T65" fmla="*/ 123 h 858"/>
              <a:gd name="T66" fmla="*/ 74 w 860"/>
              <a:gd name="T67" fmla="*/ 124 h 858"/>
              <a:gd name="T68" fmla="*/ 70 w 860"/>
              <a:gd name="T69" fmla="*/ 134 h 858"/>
              <a:gd name="T70" fmla="*/ 66 w 860"/>
              <a:gd name="T71" fmla="*/ 145 h 858"/>
              <a:gd name="T72" fmla="*/ 60 w 860"/>
              <a:gd name="T73" fmla="*/ 152 h 858"/>
              <a:gd name="T74" fmla="*/ 53 w 860"/>
              <a:gd name="T75" fmla="*/ 163 h 858"/>
              <a:gd name="T76" fmla="*/ 46 w 860"/>
              <a:gd name="T77" fmla="*/ 169 h 858"/>
              <a:gd name="T78" fmla="*/ 41 w 860"/>
              <a:gd name="T79" fmla="*/ 172 h 858"/>
              <a:gd name="T80" fmla="*/ 34 w 860"/>
              <a:gd name="T81" fmla="*/ 167 h 858"/>
              <a:gd name="T82" fmla="*/ 14 w 860"/>
              <a:gd name="T83" fmla="*/ 147 h 858"/>
              <a:gd name="T84" fmla="*/ 5 w 860"/>
              <a:gd name="T85" fmla="*/ 127 h 858"/>
              <a:gd name="T86" fmla="*/ 7 w 860"/>
              <a:gd name="T87" fmla="*/ 101 h 858"/>
              <a:gd name="T88" fmla="*/ 3 w 860"/>
              <a:gd name="T89" fmla="*/ 79 h 858"/>
              <a:gd name="T90" fmla="*/ 21 w 860"/>
              <a:gd name="T91" fmla="*/ 80 h 858"/>
              <a:gd name="T92" fmla="*/ 43 w 860"/>
              <a:gd name="T93" fmla="*/ 78 h 858"/>
              <a:gd name="T94" fmla="*/ 69 w 860"/>
              <a:gd name="T95" fmla="*/ 53 h 858"/>
              <a:gd name="T96" fmla="*/ 94 w 860"/>
              <a:gd name="T97" fmla="*/ 44 h 858"/>
              <a:gd name="T98" fmla="*/ 108 w 860"/>
              <a:gd name="T99" fmla="*/ 37 h 858"/>
              <a:gd name="T100" fmla="*/ 131 w 860"/>
              <a:gd name="T101" fmla="*/ 12 h 858"/>
              <a:gd name="T102" fmla="*/ 149 w 860"/>
              <a:gd name="T103" fmla="*/ 6 h 858"/>
              <a:gd name="T104" fmla="*/ 182 w 860"/>
              <a:gd name="T105" fmla="*/ 30 h 858"/>
              <a:gd name="T106" fmla="*/ 194 w 860"/>
              <a:gd name="T107" fmla="*/ 60 h 858"/>
              <a:gd name="T108" fmla="*/ 215 w 860"/>
              <a:gd name="T109" fmla="*/ 101 h 858"/>
              <a:gd name="T110" fmla="*/ 183 w 860"/>
              <a:gd name="T111" fmla="*/ 134 h 858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860"/>
              <a:gd name="T169" fmla="*/ 0 h 858"/>
              <a:gd name="T170" fmla="*/ 860 w 860"/>
              <a:gd name="T171" fmla="*/ 858 h 858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860" h="858">
                <a:moveTo>
                  <a:pt x="725" y="575"/>
                </a:moveTo>
                <a:lnTo>
                  <a:pt x="725" y="579"/>
                </a:lnTo>
                <a:lnTo>
                  <a:pt x="719" y="585"/>
                </a:lnTo>
                <a:lnTo>
                  <a:pt x="713" y="594"/>
                </a:lnTo>
                <a:lnTo>
                  <a:pt x="705" y="604"/>
                </a:lnTo>
                <a:lnTo>
                  <a:pt x="695" y="608"/>
                </a:lnTo>
                <a:lnTo>
                  <a:pt x="681" y="610"/>
                </a:lnTo>
                <a:lnTo>
                  <a:pt x="664" y="614"/>
                </a:lnTo>
                <a:lnTo>
                  <a:pt x="642" y="618"/>
                </a:lnTo>
                <a:lnTo>
                  <a:pt x="622" y="626"/>
                </a:lnTo>
                <a:lnTo>
                  <a:pt x="607" y="638"/>
                </a:lnTo>
                <a:lnTo>
                  <a:pt x="593" y="651"/>
                </a:lnTo>
                <a:lnTo>
                  <a:pt x="577" y="665"/>
                </a:lnTo>
                <a:lnTo>
                  <a:pt x="559" y="679"/>
                </a:lnTo>
                <a:lnTo>
                  <a:pt x="544" y="693"/>
                </a:lnTo>
                <a:lnTo>
                  <a:pt x="530" y="703"/>
                </a:lnTo>
                <a:lnTo>
                  <a:pt x="522" y="711"/>
                </a:lnTo>
                <a:lnTo>
                  <a:pt x="514" y="718"/>
                </a:lnTo>
                <a:lnTo>
                  <a:pt x="502" y="730"/>
                </a:lnTo>
                <a:lnTo>
                  <a:pt x="492" y="744"/>
                </a:lnTo>
                <a:lnTo>
                  <a:pt x="481" y="760"/>
                </a:lnTo>
                <a:lnTo>
                  <a:pt x="475" y="774"/>
                </a:lnTo>
                <a:lnTo>
                  <a:pt x="465" y="789"/>
                </a:lnTo>
                <a:lnTo>
                  <a:pt x="451" y="801"/>
                </a:lnTo>
                <a:lnTo>
                  <a:pt x="437" y="809"/>
                </a:lnTo>
                <a:lnTo>
                  <a:pt x="427" y="815"/>
                </a:lnTo>
                <a:lnTo>
                  <a:pt x="422" y="823"/>
                </a:lnTo>
                <a:lnTo>
                  <a:pt x="410" y="831"/>
                </a:lnTo>
                <a:lnTo>
                  <a:pt x="394" y="840"/>
                </a:lnTo>
                <a:lnTo>
                  <a:pt x="380" y="850"/>
                </a:lnTo>
                <a:lnTo>
                  <a:pt x="364" y="856"/>
                </a:lnTo>
                <a:lnTo>
                  <a:pt x="355" y="858"/>
                </a:lnTo>
                <a:lnTo>
                  <a:pt x="349" y="854"/>
                </a:lnTo>
                <a:lnTo>
                  <a:pt x="349" y="838"/>
                </a:lnTo>
                <a:lnTo>
                  <a:pt x="355" y="827"/>
                </a:lnTo>
                <a:lnTo>
                  <a:pt x="366" y="815"/>
                </a:lnTo>
                <a:lnTo>
                  <a:pt x="380" y="801"/>
                </a:lnTo>
                <a:lnTo>
                  <a:pt x="392" y="789"/>
                </a:lnTo>
                <a:lnTo>
                  <a:pt x="404" y="775"/>
                </a:lnTo>
                <a:lnTo>
                  <a:pt x="410" y="764"/>
                </a:lnTo>
                <a:lnTo>
                  <a:pt x="410" y="754"/>
                </a:lnTo>
                <a:lnTo>
                  <a:pt x="404" y="748"/>
                </a:lnTo>
                <a:lnTo>
                  <a:pt x="392" y="742"/>
                </a:lnTo>
                <a:lnTo>
                  <a:pt x="380" y="734"/>
                </a:lnTo>
                <a:lnTo>
                  <a:pt x="370" y="726"/>
                </a:lnTo>
                <a:lnTo>
                  <a:pt x="364" y="716"/>
                </a:lnTo>
                <a:lnTo>
                  <a:pt x="364" y="699"/>
                </a:lnTo>
                <a:lnTo>
                  <a:pt x="372" y="679"/>
                </a:lnTo>
                <a:lnTo>
                  <a:pt x="382" y="661"/>
                </a:lnTo>
                <a:lnTo>
                  <a:pt x="400" y="636"/>
                </a:lnTo>
                <a:lnTo>
                  <a:pt x="418" y="608"/>
                </a:lnTo>
                <a:lnTo>
                  <a:pt x="425" y="592"/>
                </a:lnTo>
                <a:lnTo>
                  <a:pt x="433" y="575"/>
                </a:lnTo>
                <a:lnTo>
                  <a:pt x="441" y="559"/>
                </a:lnTo>
                <a:lnTo>
                  <a:pt x="443" y="547"/>
                </a:lnTo>
                <a:lnTo>
                  <a:pt x="439" y="537"/>
                </a:lnTo>
                <a:lnTo>
                  <a:pt x="429" y="526"/>
                </a:lnTo>
                <a:lnTo>
                  <a:pt x="418" y="514"/>
                </a:lnTo>
                <a:lnTo>
                  <a:pt x="404" y="502"/>
                </a:lnTo>
                <a:lnTo>
                  <a:pt x="394" y="494"/>
                </a:lnTo>
                <a:lnTo>
                  <a:pt x="384" y="490"/>
                </a:lnTo>
                <a:lnTo>
                  <a:pt x="374" y="490"/>
                </a:lnTo>
                <a:lnTo>
                  <a:pt x="362" y="492"/>
                </a:lnTo>
                <a:lnTo>
                  <a:pt x="345" y="494"/>
                </a:lnTo>
                <a:lnTo>
                  <a:pt x="325" y="494"/>
                </a:lnTo>
                <a:lnTo>
                  <a:pt x="311" y="492"/>
                </a:lnTo>
                <a:lnTo>
                  <a:pt x="301" y="492"/>
                </a:lnTo>
                <a:lnTo>
                  <a:pt x="294" y="498"/>
                </a:lnTo>
                <a:lnTo>
                  <a:pt x="286" y="512"/>
                </a:lnTo>
                <a:lnTo>
                  <a:pt x="280" y="533"/>
                </a:lnTo>
                <a:lnTo>
                  <a:pt x="272" y="557"/>
                </a:lnTo>
                <a:lnTo>
                  <a:pt x="264" y="577"/>
                </a:lnTo>
                <a:lnTo>
                  <a:pt x="254" y="592"/>
                </a:lnTo>
                <a:lnTo>
                  <a:pt x="242" y="608"/>
                </a:lnTo>
                <a:lnTo>
                  <a:pt x="227" y="630"/>
                </a:lnTo>
                <a:lnTo>
                  <a:pt x="211" y="650"/>
                </a:lnTo>
                <a:lnTo>
                  <a:pt x="197" y="663"/>
                </a:lnTo>
                <a:lnTo>
                  <a:pt x="183" y="673"/>
                </a:lnTo>
                <a:lnTo>
                  <a:pt x="172" y="681"/>
                </a:lnTo>
                <a:lnTo>
                  <a:pt x="162" y="687"/>
                </a:lnTo>
                <a:lnTo>
                  <a:pt x="158" y="691"/>
                </a:lnTo>
                <a:lnTo>
                  <a:pt x="134" y="667"/>
                </a:lnTo>
                <a:lnTo>
                  <a:pt x="103" y="620"/>
                </a:lnTo>
                <a:lnTo>
                  <a:pt x="55" y="587"/>
                </a:lnTo>
                <a:lnTo>
                  <a:pt x="0" y="569"/>
                </a:lnTo>
                <a:lnTo>
                  <a:pt x="20" y="510"/>
                </a:lnTo>
                <a:lnTo>
                  <a:pt x="53" y="457"/>
                </a:lnTo>
                <a:lnTo>
                  <a:pt x="30" y="402"/>
                </a:lnTo>
                <a:lnTo>
                  <a:pt x="30" y="337"/>
                </a:lnTo>
                <a:lnTo>
                  <a:pt x="10" y="315"/>
                </a:lnTo>
                <a:lnTo>
                  <a:pt x="40" y="285"/>
                </a:lnTo>
                <a:lnTo>
                  <a:pt x="81" y="317"/>
                </a:lnTo>
                <a:lnTo>
                  <a:pt x="126" y="382"/>
                </a:lnTo>
                <a:lnTo>
                  <a:pt x="170" y="311"/>
                </a:lnTo>
                <a:lnTo>
                  <a:pt x="215" y="274"/>
                </a:lnTo>
                <a:lnTo>
                  <a:pt x="274" y="209"/>
                </a:lnTo>
                <a:lnTo>
                  <a:pt x="349" y="189"/>
                </a:lnTo>
                <a:lnTo>
                  <a:pt x="376" y="173"/>
                </a:lnTo>
                <a:lnTo>
                  <a:pt x="380" y="134"/>
                </a:lnTo>
                <a:lnTo>
                  <a:pt x="431" y="146"/>
                </a:lnTo>
                <a:lnTo>
                  <a:pt x="475" y="108"/>
                </a:lnTo>
                <a:lnTo>
                  <a:pt x="524" y="47"/>
                </a:lnTo>
                <a:lnTo>
                  <a:pt x="524" y="0"/>
                </a:lnTo>
                <a:lnTo>
                  <a:pt x="595" y="22"/>
                </a:lnTo>
                <a:lnTo>
                  <a:pt x="679" y="45"/>
                </a:lnTo>
                <a:lnTo>
                  <a:pt x="725" y="120"/>
                </a:lnTo>
                <a:lnTo>
                  <a:pt x="784" y="187"/>
                </a:lnTo>
                <a:lnTo>
                  <a:pt x="774" y="240"/>
                </a:lnTo>
                <a:lnTo>
                  <a:pt x="860" y="317"/>
                </a:lnTo>
                <a:lnTo>
                  <a:pt x="860" y="402"/>
                </a:lnTo>
                <a:lnTo>
                  <a:pt x="815" y="425"/>
                </a:lnTo>
                <a:lnTo>
                  <a:pt x="731" y="533"/>
                </a:lnTo>
                <a:lnTo>
                  <a:pt x="725" y="575"/>
                </a:lnTo>
              </a:path>
            </a:pathLst>
          </a:custGeom>
          <a:solidFill>
            <a:schemeClr val="accent1"/>
          </a:solidFill>
          <a:ln w="6350">
            <a:solidFill>
              <a:schemeClr val="tx1">
                <a:lumMod val="85000"/>
                <a:lumOff val="15000"/>
              </a:schemeClr>
            </a:solidFill>
            <a:prstDash val="solid"/>
            <a:round/>
          </a:ln>
        </p:spPr>
        <p:txBody>
          <a:bodyPr lIns="68565" tIns="34282" rIns="68565" bIns="34282"/>
          <a:lstStyle/>
          <a:p>
            <a:endParaRPr lang="zh-CN" altLang="en-US" sz="1799"/>
          </a:p>
        </p:txBody>
      </p:sp>
      <p:sp>
        <p:nvSpPr>
          <p:cNvPr id="93" name="Freeform 82"/>
          <p:cNvSpPr/>
          <p:nvPr/>
        </p:nvSpPr>
        <p:spPr bwMode="gray">
          <a:xfrm>
            <a:off x="4001495" y="3259375"/>
            <a:ext cx="336945" cy="378619"/>
          </a:xfrm>
          <a:custGeom>
            <a:avLst/>
            <a:gdLst>
              <a:gd name="T0" fmla="*/ 109 w 565"/>
              <a:gd name="T1" fmla="*/ 11 h 638"/>
              <a:gd name="T2" fmla="*/ 106 w 565"/>
              <a:gd name="T3" fmla="*/ 11 h 638"/>
              <a:gd name="T4" fmla="*/ 103 w 565"/>
              <a:gd name="T5" fmla="*/ 14 h 638"/>
              <a:gd name="T6" fmla="*/ 100 w 565"/>
              <a:gd name="T7" fmla="*/ 21 h 638"/>
              <a:gd name="T8" fmla="*/ 99 w 565"/>
              <a:gd name="T9" fmla="*/ 28 h 638"/>
              <a:gd name="T10" fmla="*/ 96 w 565"/>
              <a:gd name="T11" fmla="*/ 31 h 638"/>
              <a:gd name="T12" fmla="*/ 90 w 565"/>
              <a:gd name="T13" fmla="*/ 29 h 638"/>
              <a:gd name="T14" fmla="*/ 84 w 565"/>
              <a:gd name="T15" fmla="*/ 26 h 638"/>
              <a:gd name="T16" fmla="*/ 80 w 565"/>
              <a:gd name="T17" fmla="*/ 26 h 638"/>
              <a:gd name="T18" fmla="*/ 82 w 565"/>
              <a:gd name="T19" fmla="*/ 32 h 638"/>
              <a:gd name="T20" fmla="*/ 87 w 565"/>
              <a:gd name="T21" fmla="*/ 36 h 638"/>
              <a:gd name="T22" fmla="*/ 93 w 565"/>
              <a:gd name="T23" fmla="*/ 38 h 638"/>
              <a:gd name="T24" fmla="*/ 101 w 565"/>
              <a:gd name="T25" fmla="*/ 35 h 638"/>
              <a:gd name="T26" fmla="*/ 104 w 565"/>
              <a:gd name="T27" fmla="*/ 31 h 638"/>
              <a:gd name="T28" fmla="*/ 106 w 565"/>
              <a:gd name="T29" fmla="*/ 25 h 638"/>
              <a:gd name="T30" fmla="*/ 110 w 565"/>
              <a:gd name="T31" fmla="*/ 24 h 638"/>
              <a:gd name="T32" fmla="*/ 117 w 565"/>
              <a:gd name="T33" fmla="*/ 30 h 638"/>
              <a:gd name="T34" fmla="*/ 126 w 565"/>
              <a:gd name="T35" fmla="*/ 34 h 638"/>
              <a:gd name="T36" fmla="*/ 131 w 565"/>
              <a:gd name="T37" fmla="*/ 36 h 638"/>
              <a:gd name="T38" fmla="*/ 138 w 565"/>
              <a:gd name="T39" fmla="*/ 38 h 638"/>
              <a:gd name="T40" fmla="*/ 142 w 565"/>
              <a:gd name="T41" fmla="*/ 44 h 638"/>
              <a:gd name="T42" fmla="*/ 139 w 565"/>
              <a:gd name="T43" fmla="*/ 51 h 638"/>
              <a:gd name="T44" fmla="*/ 133 w 565"/>
              <a:gd name="T45" fmla="*/ 58 h 638"/>
              <a:gd name="T46" fmla="*/ 130 w 565"/>
              <a:gd name="T47" fmla="*/ 60 h 638"/>
              <a:gd name="T48" fmla="*/ 134 w 565"/>
              <a:gd name="T49" fmla="*/ 60 h 638"/>
              <a:gd name="T50" fmla="*/ 139 w 565"/>
              <a:gd name="T51" fmla="*/ 60 h 638"/>
              <a:gd name="T52" fmla="*/ 141 w 565"/>
              <a:gd name="T53" fmla="*/ 63 h 638"/>
              <a:gd name="T54" fmla="*/ 136 w 565"/>
              <a:gd name="T55" fmla="*/ 67 h 638"/>
              <a:gd name="T56" fmla="*/ 129 w 565"/>
              <a:gd name="T57" fmla="*/ 71 h 638"/>
              <a:gd name="T58" fmla="*/ 126 w 565"/>
              <a:gd name="T59" fmla="*/ 73 h 638"/>
              <a:gd name="T60" fmla="*/ 129 w 565"/>
              <a:gd name="T61" fmla="*/ 73 h 638"/>
              <a:gd name="T62" fmla="*/ 135 w 565"/>
              <a:gd name="T63" fmla="*/ 78 h 638"/>
              <a:gd name="T64" fmla="*/ 136 w 565"/>
              <a:gd name="T65" fmla="*/ 88 h 638"/>
              <a:gd name="T66" fmla="*/ 138 w 565"/>
              <a:gd name="T67" fmla="*/ 98 h 638"/>
              <a:gd name="T68" fmla="*/ 141 w 565"/>
              <a:gd name="T69" fmla="*/ 104 h 638"/>
              <a:gd name="T70" fmla="*/ 141 w 565"/>
              <a:gd name="T71" fmla="*/ 108 h 638"/>
              <a:gd name="T72" fmla="*/ 136 w 565"/>
              <a:gd name="T73" fmla="*/ 112 h 638"/>
              <a:gd name="T74" fmla="*/ 129 w 565"/>
              <a:gd name="T75" fmla="*/ 111 h 638"/>
              <a:gd name="T76" fmla="*/ 123 w 565"/>
              <a:gd name="T77" fmla="*/ 110 h 638"/>
              <a:gd name="T78" fmla="*/ 119 w 565"/>
              <a:gd name="T79" fmla="*/ 116 h 638"/>
              <a:gd name="T80" fmla="*/ 118 w 565"/>
              <a:gd name="T81" fmla="*/ 122 h 638"/>
              <a:gd name="T82" fmla="*/ 116 w 565"/>
              <a:gd name="T83" fmla="*/ 129 h 638"/>
              <a:gd name="T84" fmla="*/ 113 w 565"/>
              <a:gd name="T85" fmla="*/ 136 h 638"/>
              <a:gd name="T86" fmla="*/ 112 w 565"/>
              <a:gd name="T87" fmla="*/ 146 h 638"/>
              <a:gd name="T88" fmla="*/ 112 w 565"/>
              <a:gd name="T89" fmla="*/ 150 h 638"/>
              <a:gd name="T90" fmla="*/ 102 w 565"/>
              <a:gd name="T91" fmla="*/ 158 h 638"/>
              <a:gd name="T92" fmla="*/ 88 w 565"/>
              <a:gd name="T93" fmla="*/ 158 h 638"/>
              <a:gd name="T94" fmla="*/ 69 w 565"/>
              <a:gd name="T95" fmla="*/ 148 h 638"/>
              <a:gd name="T96" fmla="*/ 47 w 565"/>
              <a:gd name="T97" fmla="*/ 155 h 638"/>
              <a:gd name="T98" fmla="*/ 35 w 565"/>
              <a:gd name="T99" fmla="*/ 128 h 638"/>
              <a:gd name="T100" fmla="*/ 20 w 565"/>
              <a:gd name="T101" fmla="*/ 113 h 638"/>
              <a:gd name="T102" fmla="*/ 5 w 565"/>
              <a:gd name="T103" fmla="*/ 83 h 638"/>
              <a:gd name="T104" fmla="*/ 27 w 565"/>
              <a:gd name="T105" fmla="*/ 49 h 638"/>
              <a:gd name="T106" fmla="*/ 42 w 565"/>
              <a:gd name="T107" fmla="*/ 36 h 638"/>
              <a:gd name="T108" fmla="*/ 46 w 565"/>
              <a:gd name="T109" fmla="*/ 12 h 638"/>
              <a:gd name="T110" fmla="*/ 56 w 565"/>
              <a:gd name="T111" fmla="*/ 0 h 638"/>
              <a:gd name="T112" fmla="*/ 76 w 565"/>
              <a:gd name="T113" fmla="*/ 7 h 638"/>
              <a:gd name="T114" fmla="*/ 96 w 565"/>
              <a:gd name="T115" fmla="*/ 1 h 638"/>
              <a:gd name="T116" fmla="*/ 109 w 565"/>
              <a:gd name="T117" fmla="*/ 11 h 638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565"/>
              <a:gd name="T178" fmla="*/ 0 h 638"/>
              <a:gd name="T179" fmla="*/ 565 w 565"/>
              <a:gd name="T180" fmla="*/ 638 h 638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565" h="638">
                <a:moveTo>
                  <a:pt x="433" y="44"/>
                </a:moveTo>
                <a:lnTo>
                  <a:pt x="433" y="44"/>
                </a:lnTo>
                <a:lnTo>
                  <a:pt x="429" y="46"/>
                </a:lnTo>
                <a:lnTo>
                  <a:pt x="423" y="47"/>
                </a:lnTo>
                <a:lnTo>
                  <a:pt x="417" y="53"/>
                </a:lnTo>
                <a:lnTo>
                  <a:pt x="411" y="59"/>
                </a:lnTo>
                <a:lnTo>
                  <a:pt x="403" y="69"/>
                </a:lnTo>
                <a:lnTo>
                  <a:pt x="398" y="85"/>
                </a:lnTo>
                <a:lnTo>
                  <a:pt x="396" y="99"/>
                </a:lnTo>
                <a:lnTo>
                  <a:pt x="394" y="112"/>
                </a:lnTo>
                <a:lnTo>
                  <a:pt x="392" y="122"/>
                </a:lnTo>
                <a:lnTo>
                  <a:pt x="384" y="126"/>
                </a:lnTo>
                <a:lnTo>
                  <a:pt x="372" y="122"/>
                </a:lnTo>
                <a:lnTo>
                  <a:pt x="360" y="118"/>
                </a:lnTo>
                <a:lnTo>
                  <a:pt x="346" y="110"/>
                </a:lnTo>
                <a:lnTo>
                  <a:pt x="335" y="107"/>
                </a:lnTo>
                <a:lnTo>
                  <a:pt x="325" y="105"/>
                </a:lnTo>
                <a:lnTo>
                  <a:pt x="319" y="107"/>
                </a:lnTo>
                <a:lnTo>
                  <a:pt x="317" y="118"/>
                </a:lnTo>
                <a:lnTo>
                  <a:pt x="325" y="128"/>
                </a:lnTo>
                <a:lnTo>
                  <a:pt x="337" y="138"/>
                </a:lnTo>
                <a:lnTo>
                  <a:pt x="346" y="146"/>
                </a:lnTo>
                <a:lnTo>
                  <a:pt x="358" y="152"/>
                </a:lnTo>
                <a:lnTo>
                  <a:pt x="372" y="154"/>
                </a:lnTo>
                <a:lnTo>
                  <a:pt x="388" y="150"/>
                </a:lnTo>
                <a:lnTo>
                  <a:pt x="402" y="142"/>
                </a:lnTo>
                <a:lnTo>
                  <a:pt x="407" y="134"/>
                </a:lnTo>
                <a:lnTo>
                  <a:pt x="413" y="124"/>
                </a:lnTo>
                <a:lnTo>
                  <a:pt x="417" y="112"/>
                </a:lnTo>
                <a:lnTo>
                  <a:pt x="423" y="103"/>
                </a:lnTo>
                <a:lnTo>
                  <a:pt x="429" y="97"/>
                </a:lnTo>
                <a:lnTo>
                  <a:pt x="437" y="97"/>
                </a:lnTo>
                <a:lnTo>
                  <a:pt x="447" y="105"/>
                </a:lnTo>
                <a:lnTo>
                  <a:pt x="468" y="122"/>
                </a:lnTo>
                <a:lnTo>
                  <a:pt x="486" y="132"/>
                </a:lnTo>
                <a:lnTo>
                  <a:pt x="502" y="138"/>
                </a:lnTo>
                <a:lnTo>
                  <a:pt x="514" y="142"/>
                </a:lnTo>
                <a:lnTo>
                  <a:pt x="524" y="144"/>
                </a:lnTo>
                <a:lnTo>
                  <a:pt x="537" y="148"/>
                </a:lnTo>
                <a:lnTo>
                  <a:pt x="549" y="154"/>
                </a:lnTo>
                <a:lnTo>
                  <a:pt x="559" y="164"/>
                </a:lnTo>
                <a:lnTo>
                  <a:pt x="565" y="177"/>
                </a:lnTo>
                <a:lnTo>
                  <a:pt x="561" y="191"/>
                </a:lnTo>
                <a:lnTo>
                  <a:pt x="553" y="207"/>
                </a:lnTo>
                <a:lnTo>
                  <a:pt x="543" y="221"/>
                </a:lnTo>
                <a:lnTo>
                  <a:pt x="531" y="232"/>
                </a:lnTo>
                <a:lnTo>
                  <a:pt x="524" y="240"/>
                </a:lnTo>
                <a:lnTo>
                  <a:pt x="520" y="242"/>
                </a:lnTo>
                <a:lnTo>
                  <a:pt x="524" y="242"/>
                </a:lnTo>
                <a:lnTo>
                  <a:pt x="533" y="242"/>
                </a:lnTo>
                <a:lnTo>
                  <a:pt x="543" y="240"/>
                </a:lnTo>
                <a:lnTo>
                  <a:pt x="555" y="242"/>
                </a:lnTo>
                <a:lnTo>
                  <a:pt x="561" y="246"/>
                </a:lnTo>
                <a:lnTo>
                  <a:pt x="561" y="252"/>
                </a:lnTo>
                <a:lnTo>
                  <a:pt x="555" y="262"/>
                </a:lnTo>
                <a:lnTo>
                  <a:pt x="543" y="270"/>
                </a:lnTo>
                <a:lnTo>
                  <a:pt x="529" y="278"/>
                </a:lnTo>
                <a:lnTo>
                  <a:pt x="516" y="286"/>
                </a:lnTo>
                <a:lnTo>
                  <a:pt x="506" y="290"/>
                </a:lnTo>
                <a:lnTo>
                  <a:pt x="502" y="292"/>
                </a:lnTo>
                <a:lnTo>
                  <a:pt x="506" y="292"/>
                </a:lnTo>
                <a:lnTo>
                  <a:pt x="516" y="295"/>
                </a:lnTo>
                <a:lnTo>
                  <a:pt x="528" y="303"/>
                </a:lnTo>
                <a:lnTo>
                  <a:pt x="537" y="315"/>
                </a:lnTo>
                <a:lnTo>
                  <a:pt x="541" y="329"/>
                </a:lnTo>
                <a:lnTo>
                  <a:pt x="543" y="353"/>
                </a:lnTo>
                <a:lnTo>
                  <a:pt x="543" y="374"/>
                </a:lnTo>
                <a:lnTo>
                  <a:pt x="549" y="396"/>
                </a:lnTo>
                <a:lnTo>
                  <a:pt x="555" y="408"/>
                </a:lnTo>
                <a:lnTo>
                  <a:pt x="561" y="418"/>
                </a:lnTo>
                <a:lnTo>
                  <a:pt x="565" y="425"/>
                </a:lnTo>
                <a:lnTo>
                  <a:pt x="563" y="435"/>
                </a:lnTo>
                <a:lnTo>
                  <a:pt x="553" y="445"/>
                </a:lnTo>
                <a:lnTo>
                  <a:pt x="541" y="451"/>
                </a:lnTo>
                <a:lnTo>
                  <a:pt x="528" y="449"/>
                </a:lnTo>
                <a:lnTo>
                  <a:pt x="514" y="445"/>
                </a:lnTo>
                <a:lnTo>
                  <a:pt x="502" y="441"/>
                </a:lnTo>
                <a:lnTo>
                  <a:pt x="490" y="443"/>
                </a:lnTo>
                <a:lnTo>
                  <a:pt x="482" y="453"/>
                </a:lnTo>
                <a:lnTo>
                  <a:pt x="476" y="465"/>
                </a:lnTo>
                <a:lnTo>
                  <a:pt x="474" y="479"/>
                </a:lnTo>
                <a:lnTo>
                  <a:pt x="472" y="492"/>
                </a:lnTo>
                <a:lnTo>
                  <a:pt x="470" y="506"/>
                </a:lnTo>
                <a:lnTo>
                  <a:pt x="463" y="518"/>
                </a:lnTo>
                <a:lnTo>
                  <a:pt x="457" y="532"/>
                </a:lnTo>
                <a:lnTo>
                  <a:pt x="449" y="545"/>
                </a:lnTo>
                <a:lnTo>
                  <a:pt x="447" y="567"/>
                </a:lnTo>
                <a:lnTo>
                  <a:pt x="445" y="587"/>
                </a:lnTo>
                <a:lnTo>
                  <a:pt x="445" y="599"/>
                </a:lnTo>
                <a:lnTo>
                  <a:pt x="445" y="604"/>
                </a:lnTo>
                <a:lnTo>
                  <a:pt x="445" y="606"/>
                </a:lnTo>
                <a:lnTo>
                  <a:pt x="405" y="634"/>
                </a:lnTo>
                <a:lnTo>
                  <a:pt x="382" y="610"/>
                </a:lnTo>
                <a:lnTo>
                  <a:pt x="350" y="634"/>
                </a:lnTo>
                <a:lnTo>
                  <a:pt x="317" y="638"/>
                </a:lnTo>
                <a:lnTo>
                  <a:pt x="274" y="595"/>
                </a:lnTo>
                <a:lnTo>
                  <a:pt x="234" y="638"/>
                </a:lnTo>
                <a:lnTo>
                  <a:pt x="185" y="622"/>
                </a:lnTo>
                <a:lnTo>
                  <a:pt x="146" y="565"/>
                </a:lnTo>
                <a:lnTo>
                  <a:pt x="140" y="514"/>
                </a:lnTo>
                <a:lnTo>
                  <a:pt x="91" y="514"/>
                </a:lnTo>
                <a:lnTo>
                  <a:pt x="77" y="453"/>
                </a:lnTo>
                <a:lnTo>
                  <a:pt x="0" y="394"/>
                </a:lnTo>
                <a:lnTo>
                  <a:pt x="18" y="333"/>
                </a:lnTo>
                <a:lnTo>
                  <a:pt x="77" y="272"/>
                </a:lnTo>
                <a:lnTo>
                  <a:pt x="106" y="199"/>
                </a:lnTo>
                <a:lnTo>
                  <a:pt x="134" y="156"/>
                </a:lnTo>
                <a:lnTo>
                  <a:pt x="165" y="144"/>
                </a:lnTo>
                <a:lnTo>
                  <a:pt x="144" y="101"/>
                </a:lnTo>
                <a:lnTo>
                  <a:pt x="183" y="51"/>
                </a:lnTo>
                <a:lnTo>
                  <a:pt x="179" y="8"/>
                </a:lnTo>
                <a:lnTo>
                  <a:pt x="224" y="0"/>
                </a:lnTo>
                <a:lnTo>
                  <a:pt x="252" y="34"/>
                </a:lnTo>
                <a:lnTo>
                  <a:pt x="301" y="30"/>
                </a:lnTo>
                <a:lnTo>
                  <a:pt x="344" y="20"/>
                </a:lnTo>
                <a:lnTo>
                  <a:pt x="384" y="4"/>
                </a:lnTo>
                <a:lnTo>
                  <a:pt x="415" y="22"/>
                </a:lnTo>
                <a:lnTo>
                  <a:pt x="433" y="44"/>
                </a:lnTo>
              </a:path>
            </a:pathLst>
          </a:custGeom>
          <a:solidFill>
            <a:schemeClr val="accent1"/>
          </a:solidFill>
          <a:ln w="6350">
            <a:solidFill>
              <a:schemeClr val="tx1">
                <a:lumMod val="85000"/>
                <a:lumOff val="15000"/>
              </a:schemeClr>
            </a:solidFill>
            <a:prstDash val="solid"/>
            <a:round/>
          </a:ln>
        </p:spPr>
        <p:txBody>
          <a:bodyPr lIns="68565" tIns="34282" rIns="68565" bIns="34282"/>
          <a:lstStyle/>
          <a:p>
            <a:endParaRPr lang="zh-CN" altLang="en-US" sz="1799"/>
          </a:p>
        </p:txBody>
      </p:sp>
      <p:cxnSp>
        <p:nvCxnSpPr>
          <p:cNvPr id="94" name="直接连接符 93"/>
          <p:cNvCxnSpPr/>
          <p:nvPr/>
        </p:nvCxnSpPr>
        <p:spPr>
          <a:xfrm>
            <a:off x="4326693" y="2296757"/>
            <a:ext cx="189309" cy="1863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>
            <a:off x="4516002" y="2483089"/>
            <a:ext cx="168873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>
            <a:off x="4166602" y="2678886"/>
            <a:ext cx="189309" cy="1863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>
            <a:off x="4355912" y="2865217"/>
            <a:ext cx="184881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 flipV="1">
            <a:off x="4278815" y="3362961"/>
            <a:ext cx="237186" cy="15359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>
            <a:off x="4516002" y="3362961"/>
            <a:ext cx="168873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>
            <a:off x="3784708" y="4226760"/>
            <a:ext cx="189309" cy="1863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3974016" y="4413092"/>
            <a:ext cx="21457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5027492" y="2122746"/>
            <a:ext cx="1061513" cy="253844"/>
          </a:xfrm>
          <a:prstGeom prst="rect">
            <a:avLst/>
          </a:prstGeom>
        </p:spPr>
        <p:txBody>
          <a:bodyPr wrap="none" lIns="68565" tIns="34282" rIns="68565" bIns="34282">
            <a:spAutoFit/>
          </a:bodyPr>
          <a:lstStyle/>
          <a:p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点击添加文本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5027492" y="2554527"/>
            <a:ext cx="1061513" cy="253844"/>
          </a:xfrm>
          <a:prstGeom prst="rect">
            <a:avLst/>
          </a:prstGeom>
        </p:spPr>
        <p:txBody>
          <a:bodyPr wrap="none" lIns="68565" tIns="34282" rIns="68565" bIns="34282">
            <a:spAutoFit/>
          </a:bodyPr>
          <a:lstStyle/>
          <a:p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点击添加文本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5027492" y="3053607"/>
            <a:ext cx="1061513" cy="253844"/>
          </a:xfrm>
          <a:prstGeom prst="rect">
            <a:avLst/>
          </a:prstGeom>
        </p:spPr>
        <p:txBody>
          <a:bodyPr wrap="none" lIns="68565" tIns="34282" rIns="68565" bIns="34282">
            <a:spAutoFit/>
          </a:bodyPr>
          <a:lstStyle/>
          <a:p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点击添加文本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4993545" y="4051084"/>
            <a:ext cx="1061513" cy="253844"/>
          </a:xfrm>
          <a:prstGeom prst="rect">
            <a:avLst/>
          </a:prstGeom>
        </p:spPr>
        <p:txBody>
          <a:bodyPr wrap="none" lIns="68565" tIns="34282" rIns="68565" bIns="34282">
            <a:spAutoFit/>
          </a:bodyPr>
          <a:lstStyle/>
          <a:p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点击添加文本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标注 105"/>
          <p:cNvSpPr/>
          <p:nvPr/>
        </p:nvSpPr>
        <p:spPr>
          <a:xfrm>
            <a:off x="6606866" y="1688943"/>
            <a:ext cx="2174842" cy="2923856"/>
          </a:xfrm>
          <a:prstGeom prst="wedgeRectCallout">
            <a:avLst>
              <a:gd name="adj1" fmla="val -72333"/>
              <a:gd name="adj2" fmla="val 1971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5" tIns="34282" rIns="68565" bIns="34282" rtlCol="0" anchor="ctr"/>
          <a:lstStyle/>
          <a:p>
            <a:pPr algn="ctr"/>
            <a:endParaRPr lang="zh-CN" altLang="en-US" sz="1799"/>
          </a:p>
        </p:txBody>
      </p:sp>
      <p:sp>
        <p:nvSpPr>
          <p:cNvPr id="107" name="TextBox 106"/>
          <p:cNvSpPr txBox="1"/>
          <p:nvPr/>
        </p:nvSpPr>
        <p:spPr>
          <a:xfrm>
            <a:off x="6714878" y="2427778"/>
            <a:ext cx="2066830" cy="1349190"/>
          </a:xfrm>
          <a:prstGeom prst="rect">
            <a:avLst/>
          </a:prstGeom>
          <a:noFill/>
        </p:spPr>
        <p:txBody>
          <a:bodyPr wrap="square" lIns="68565" tIns="34282" rIns="68565" bIns="3428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  <a:endParaRPr lang="en-US" altLang="zh-CN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</p:txBody>
      </p:sp>
    </p:spTree>
    <p:extLst>
      <p:ext uri="{BB962C8B-B14F-4D97-AF65-F5344CB8AC3E}">
        <p14:creationId xmlns:p14="http://schemas.microsoft.com/office/powerpoint/2010/main" val="2136324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8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3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8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3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6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68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6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7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1" grpId="0" animBg="1"/>
      <p:bldP spid="92" grpId="0" animBg="1"/>
      <p:bldP spid="93" grpId="0" animBg="1"/>
      <p:bldP spid="102" grpId="0"/>
      <p:bldP spid="103" grpId="0"/>
      <p:bldP spid="104" grpId="0"/>
      <p:bldP spid="105" grpId="0"/>
      <p:bldP spid="106" grpId="0" animBg="1"/>
      <p:bldP spid="107" grpId="0"/>
      <p:bldP spid="107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="" xmlns:a16="http://schemas.microsoft.com/office/drawing/2014/main" id="{2267A6B1-8B59-4C7D-850C-31925BB33F98}"/>
              </a:ext>
            </a:extLst>
          </p:cNvPr>
          <p:cNvSpPr/>
          <p:nvPr/>
        </p:nvSpPr>
        <p:spPr>
          <a:xfrm>
            <a:off x="2483768" y="1580929"/>
            <a:ext cx="1037768" cy="10377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TextBox 48"/>
          <p:cNvSpPr txBox="1"/>
          <p:nvPr/>
        </p:nvSpPr>
        <p:spPr>
          <a:xfrm>
            <a:off x="2240541" y="2723263"/>
            <a:ext cx="281631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市场分析</a:t>
            </a:r>
            <a:endParaRPr lang="en-GB" altLang="zh-CN" sz="31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" name="TextBox 49"/>
          <p:cNvSpPr txBox="1"/>
          <p:nvPr/>
        </p:nvSpPr>
        <p:spPr>
          <a:xfrm>
            <a:off x="1619672" y="3302863"/>
            <a:ext cx="297953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eaLnBrk="0" hangingPunct="0"/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请替换文字内容，点击添加相关标题文字，修改文字内容，也可以直接复制你的内容到此。</a:t>
            </a:r>
          </a:p>
        </p:txBody>
      </p:sp>
      <p:sp>
        <p:nvSpPr>
          <p:cNvPr id="28" name="矩形 259"/>
          <p:cNvSpPr>
            <a:spLocks noChangeArrowheads="1"/>
          </p:cNvSpPr>
          <p:nvPr/>
        </p:nvSpPr>
        <p:spPr bwMode="auto">
          <a:xfrm>
            <a:off x="2248131" y="1724945"/>
            <a:ext cx="1561914" cy="74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4400" b="1" cap="all" spc="213" dirty="0">
                <a:solidFill>
                  <a:schemeClr val="bg1"/>
                </a:solidFill>
                <a:cs typeface="Arial" panose="020B0604020202020204" pitchFamily="34" charset="0"/>
              </a:rPr>
              <a:t>03</a:t>
            </a:r>
            <a:endParaRPr lang="zh-CN" altLang="en-US" sz="4400" b="1" cap="all" spc="213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="" xmlns:a16="http://schemas.microsoft.com/office/drawing/2014/main" id="{2FDD8598-5F7E-4505-A331-D0618C1EB3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44505" y="0"/>
            <a:ext cx="519949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835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50"/>
                            </p:stCondLst>
                            <p:childTnLst>
                              <p:par>
                                <p:cTn id="2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3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5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93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4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4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4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4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6" grpId="0"/>
      <p:bldP spid="26" grpId="1"/>
      <p:bldP spid="27" grpId="0"/>
      <p:bldP spid="27" grpId="1"/>
      <p:bldP spid="28" grpId="0"/>
      <p:bldP spid="28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044"/>
          <p:cNvGrpSpPr/>
          <p:nvPr/>
        </p:nvGrpSpPr>
        <p:grpSpPr>
          <a:xfrm>
            <a:off x="536738" y="2247714"/>
            <a:ext cx="7883811" cy="1246497"/>
            <a:chOff x="-1223381" y="3166398"/>
            <a:chExt cx="14258915" cy="2254150"/>
          </a:xfrm>
          <a:solidFill>
            <a:schemeClr val="bg1">
              <a:lumMod val="65000"/>
            </a:schemeClr>
          </a:solidFill>
        </p:grpSpPr>
        <p:sp>
          <p:nvSpPr>
            <p:cNvPr id="1035" name="Oval 90"/>
            <p:cNvSpPr>
              <a:spLocks noChangeArrowheads="1"/>
            </p:cNvSpPr>
            <p:nvPr/>
          </p:nvSpPr>
          <p:spPr bwMode="auto">
            <a:xfrm>
              <a:off x="3838370" y="4166217"/>
              <a:ext cx="132112" cy="1321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/>
            </a:p>
          </p:txBody>
        </p:sp>
        <p:sp>
          <p:nvSpPr>
            <p:cNvPr id="1036" name="Oval 91"/>
            <p:cNvSpPr>
              <a:spLocks noChangeArrowheads="1"/>
            </p:cNvSpPr>
            <p:nvPr/>
          </p:nvSpPr>
          <p:spPr bwMode="auto">
            <a:xfrm>
              <a:off x="6046295" y="4166217"/>
              <a:ext cx="132112" cy="1321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/>
            </a:p>
          </p:txBody>
        </p:sp>
        <p:grpSp>
          <p:nvGrpSpPr>
            <p:cNvPr id="3" name="组合 1043"/>
            <p:cNvGrpSpPr/>
            <p:nvPr/>
          </p:nvGrpSpPr>
          <p:grpSpPr>
            <a:xfrm>
              <a:off x="-1223381" y="3166398"/>
              <a:ext cx="14258915" cy="2254150"/>
              <a:chOff x="-1223381" y="3166398"/>
              <a:chExt cx="14258915" cy="2254150"/>
            </a:xfrm>
            <a:grpFill/>
          </p:grpSpPr>
          <p:sp>
            <p:nvSpPr>
              <p:cNvPr id="1031" name="Freeform 86"/>
              <p:cNvSpPr>
                <a:spLocks noEditPoints="1"/>
              </p:cNvSpPr>
              <p:nvPr/>
            </p:nvSpPr>
            <p:spPr bwMode="auto">
              <a:xfrm>
                <a:off x="1712982" y="3166398"/>
                <a:ext cx="8801914" cy="2254150"/>
              </a:xfrm>
              <a:custGeom>
                <a:avLst/>
                <a:gdLst>
                  <a:gd name="T0" fmla="*/ 533 w 533"/>
                  <a:gd name="T1" fmla="*/ 71 h 136"/>
                  <a:gd name="T2" fmla="*/ 529 w 533"/>
                  <a:gd name="T3" fmla="*/ 71 h 136"/>
                  <a:gd name="T4" fmla="*/ 465 w 533"/>
                  <a:gd name="T5" fmla="*/ 132 h 136"/>
                  <a:gd name="T6" fmla="*/ 401 w 533"/>
                  <a:gd name="T7" fmla="*/ 74 h 136"/>
                  <a:gd name="T8" fmla="*/ 397 w 533"/>
                  <a:gd name="T9" fmla="*/ 74 h 136"/>
                  <a:gd name="T10" fmla="*/ 465 w 533"/>
                  <a:gd name="T11" fmla="*/ 136 h 136"/>
                  <a:gd name="T12" fmla="*/ 533 w 533"/>
                  <a:gd name="T13" fmla="*/ 71 h 136"/>
                  <a:gd name="T14" fmla="*/ 399 w 533"/>
                  <a:gd name="T15" fmla="*/ 55 h 136"/>
                  <a:gd name="T16" fmla="*/ 332 w 533"/>
                  <a:gd name="T17" fmla="*/ 0 h 136"/>
                  <a:gd name="T18" fmla="*/ 266 w 533"/>
                  <a:gd name="T19" fmla="*/ 55 h 136"/>
                  <a:gd name="T20" fmla="*/ 269 w 533"/>
                  <a:gd name="T21" fmla="*/ 55 h 136"/>
                  <a:gd name="T22" fmla="*/ 332 w 533"/>
                  <a:gd name="T23" fmla="*/ 4 h 136"/>
                  <a:gd name="T24" fmla="*/ 396 w 533"/>
                  <a:gd name="T25" fmla="*/ 55 h 136"/>
                  <a:gd name="T26" fmla="*/ 399 w 533"/>
                  <a:gd name="T27" fmla="*/ 55 h 136"/>
                  <a:gd name="T28" fmla="*/ 264 w 533"/>
                  <a:gd name="T29" fmla="*/ 74 h 136"/>
                  <a:gd name="T30" fmla="*/ 200 w 533"/>
                  <a:gd name="T31" fmla="*/ 132 h 136"/>
                  <a:gd name="T32" fmla="*/ 136 w 533"/>
                  <a:gd name="T33" fmla="*/ 74 h 136"/>
                  <a:gd name="T34" fmla="*/ 132 w 533"/>
                  <a:gd name="T35" fmla="*/ 74 h 136"/>
                  <a:gd name="T36" fmla="*/ 200 w 533"/>
                  <a:gd name="T37" fmla="*/ 136 h 136"/>
                  <a:gd name="T38" fmla="*/ 268 w 533"/>
                  <a:gd name="T39" fmla="*/ 74 h 136"/>
                  <a:gd name="T40" fmla="*/ 264 w 533"/>
                  <a:gd name="T41" fmla="*/ 74 h 136"/>
                  <a:gd name="T42" fmla="*/ 134 w 533"/>
                  <a:gd name="T43" fmla="*/ 55 h 136"/>
                  <a:gd name="T44" fmla="*/ 68 w 533"/>
                  <a:gd name="T45" fmla="*/ 0 h 136"/>
                  <a:gd name="T46" fmla="*/ 0 w 533"/>
                  <a:gd name="T47" fmla="*/ 65 h 136"/>
                  <a:gd name="T48" fmla="*/ 3 w 533"/>
                  <a:gd name="T49" fmla="*/ 65 h 136"/>
                  <a:gd name="T50" fmla="*/ 68 w 533"/>
                  <a:gd name="T51" fmla="*/ 4 h 136"/>
                  <a:gd name="T52" fmla="*/ 131 w 533"/>
                  <a:gd name="T53" fmla="*/ 55 h 136"/>
                  <a:gd name="T54" fmla="*/ 134 w 533"/>
                  <a:gd name="T55" fmla="*/ 55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33" h="136">
                    <a:moveTo>
                      <a:pt x="533" y="71"/>
                    </a:moveTo>
                    <a:cubicBezTo>
                      <a:pt x="529" y="71"/>
                      <a:pt x="529" y="71"/>
                      <a:pt x="529" y="71"/>
                    </a:cubicBezTo>
                    <a:cubicBezTo>
                      <a:pt x="528" y="105"/>
                      <a:pt x="499" y="132"/>
                      <a:pt x="465" y="132"/>
                    </a:cubicBezTo>
                    <a:cubicBezTo>
                      <a:pt x="431" y="132"/>
                      <a:pt x="404" y="107"/>
                      <a:pt x="401" y="74"/>
                    </a:cubicBezTo>
                    <a:cubicBezTo>
                      <a:pt x="397" y="74"/>
                      <a:pt x="397" y="74"/>
                      <a:pt x="397" y="74"/>
                    </a:cubicBezTo>
                    <a:cubicBezTo>
                      <a:pt x="400" y="109"/>
                      <a:pt x="429" y="136"/>
                      <a:pt x="465" y="136"/>
                    </a:cubicBezTo>
                    <a:cubicBezTo>
                      <a:pt x="501" y="136"/>
                      <a:pt x="531" y="107"/>
                      <a:pt x="533" y="71"/>
                    </a:cubicBezTo>
                    <a:close/>
                    <a:moveTo>
                      <a:pt x="399" y="55"/>
                    </a:moveTo>
                    <a:cubicBezTo>
                      <a:pt x="393" y="24"/>
                      <a:pt x="366" y="0"/>
                      <a:pt x="332" y="0"/>
                    </a:cubicBezTo>
                    <a:cubicBezTo>
                      <a:pt x="299" y="0"/>
                      <a:pt x="272" y="24"/>
                      <a:pt x="266" y="55"/>
                    </a:cubicBezTo>
                    <a:cubicBezTo>
                      <a:pt x="269" y="55"/>
                      <a:pt x="269" y="55"/>
                      <a:pt x="269" y="55"/>
                    </a:cubicBezTo>
                    <a:cubicBezTo>
                      <a:pt x="275" y="26"/>
                      <a:pt x="301" y="4"/>
                      <a:pt x="332" y="4"/>
                    </a:cubicBezTo>
                    <a:cubicBezTo>
                      <a:pt x="364" y="4"/>
                      <a:pt x="390" y="26"/>
                      <a:pt x="396" y="55"/>
                    </a:cubicBezTo>
                    <a:lnTo>
                      <a:pt x="399" y="55"/>
                    </a:lnTo>
                    <a:close/>
                    <a:moveTo>
                      <a:pt x="264" y="74"/>
                    </a:moveTo>
                    <a:cubicBezTo>
                      <a:pt x="261" y="107"/>
                      <a:pt x="233" y="132"/>
                      <a:pt x="200" y="132"/>
                    </a:cubicBezTo>
                    <a:cubicBezTo>
                      <a:pt x="167" y="132"/>
                      <a:pt x="139" y="107"/>
                      <a:pt x="136" y="74"/>
                    </a:cubicBezTo>
                    <a:cubicBezTo>
                      <a:pt x="132" y="74"/>
                      <a:pt x="132" y="74"/>
                      <a:pt x="132" y="74"/>
                    </a:cubicBezTo>
                    <a:cubicBezTo>
                      <a:pt x="136" y="109"/>
                      <a:pt x="165" y="136"/>
                      <a:pt x="200" y="136"/>
                    </a:cubicBezTo>
                    <a:cubicBezTo>
                      <a:pt x="235" y="136"/>
                      <a:pt x="264" y="109"/>
                      <a:pt x="268" y="74"/>
                    </a:cubicBezTo>
                    <a:lnTo>
                      <a:pt x="264" y="74"/>
                    </a:lnTo>
                    <a:close/>
                    <a:moveTo>
                      <a:pt x="134" y="55"/>
                    </a:moveTo>
                    <a:cubicBezTo>
                      <a:pt x="128" y="24"/>
                      <a:pt x="101" y="0"/>
                      <a:pt x="68" y="0"/>
                    </a:cubicBezTo>
                    <a:cubicBezTo>
                      <a:pt x="31" y="0"/>
                      <a:pt x="1" y="29"/>
                      <a:pt x="0" y="65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31"/>
                      <a:pt x="33" y="4"/>
                      <a:pt x="68" y="4"/>
                    </a:cubicBezTo>
                    <a:cubicBezTo>
                      <a:pt x="99" y="4"/>
                      <a:pt x="125" y="26"/>
                      <a:pt x="131" y="55"/>
                    </a:cubicBezTo>
                    <a:lnTo>
                      <a:pt x="134" y="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59" tIns="34279" rIns="68559" bIns="3427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799"/>
              </a:p>
            </p:txBody>
          </p:sp>
          <p:sp>
            <p:nvSpPr>
              <p:cNvPr id="1037" name="Oval 92"/>
              <p:cNvSpPr>
                <a:spLocks noChangeArrowheads="1"/>
              </p:cNvSpPr>
              <p:nvPr/>
            </p:nvSpPr>
            <p:spPr bwMode="auto">
              <a:xfrm>
                <a:off x="8207502" y="4166217"/>
                <a:ext cx="132112" cy="1321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59" tIns="34279" rIns="68559" bIns="3427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799"/>
              </a:p>
            </p:txBody>
          </p:sp>
          <p:sp>
            <p:nvSpPr>
              <p:cNvPr id="1040" name="Rectangle 95"/>
              <p:cNvSpPr>
                <a:spLocks noChangeArrowheads="1"/>
              </p:cNvSpPr>
              <p:nvPr/>
            </p:nvSpPr>
            <p:spPr bwMode="auto">
              <a:xfrm>
                <a:off x="-1223381" y="4188392"/>
                <a:ext cx="2950502" cy="5347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59" tIns="34279" rIns="68559" bIns="3427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799"/>
              </a:p>
            </p:txBody>
          </p:sp>
          <p:sp>
            <p:nvSpPr>
              <p:cNvPr id="1041" name="Rectangle 96"/>
              <p:cNvSpPr>
                <a:spLocks noChangeArrowheads="1"/>
              </p:cNvSpPr>
              <p:nvPr/>
            </p:nvSpPr>
            <p:spPr bwMode="auto">
              <a:xfrm>
                <a:off x="10453555" y="4299599"/>
                <a:ext cx="2581979" cy="5347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59" tIns="34279" rIns="68559" bIns="3427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799"/>
              </a:p>
            </p:txBody>
          </p:sp>
        </p:grpSp>
      </p:grpSp>
      <p:sp>
        <p:nvSpPr>
          <p:cNvPr id="116" name="TextBox 115"/>
          <p:cNvSpPr txBox="1"/>
          <p:nvPr/>
        </p:nvSpPr>
        <p:spPr>
          <a:xfrm>
            <a:off x="1940704" y="3996167"/>
            <a:ext cx="1443645" cy="389223"/>
          </a:xfrm>
          <a:prstGeom prst="rect">
            <a:avLst/>
          </a:prstGeom>
          <a:noFill/>
        </p:spPr>
        <p:txBody>
          <a:bodyPr wrap="square" lIns="68566" tIns="34282" rIns="68566" bIns="34282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3284279" y="1857360"/>
            <a:ext cx="1443645" cy="389223"/>
          </a:xfrm>
          <a:prstGeom prst="rect">
            <a:avLst/>
          </a:prstGeom>
          <a:noFill/>
        </p:spPr>
        <p:txBody>
          <a:bodyPr wrap="square" lIns="68566" tIns="34282" rIns="68566" bIns="34282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788932" y="1857360"/>
            <a:ext cx="1443645" cy="389223"/>
          </a:xfrm>
          <a:prstGeom prst="rect">
            <a:avLst/>
          </a:prstGeom>
          <a:noFill/>
        </p:spPr>
        <p:txBody>
          <a:bodyPr wrap="square" lIns="68566" tIns="34282" rIns="68566" bIns="34282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</a:t>
            </a:r>
          </a:p>
        </p:txBody>
      </p:sp>
      <p:grpSp>
        <p:nvGrpSpPr>
          <p:cNvPr id="4" name="组合 2"/>
          <p:cNvGrpSpPr/>
          <p:nvPr/>
        </p:nvGrpSpPr>
        <p:grpSpPr>
          <a:xfrm>
            <a:off x="3515274" y="2386380"/>
            <a:ext cx="967845" cy="967976"/>
            <a:chOff x="4686046" y="3181838"/>
            <a:chExt cx="1290635" cy="1290635"/>
          </a:xfrm>
        </p:grpSpPr>
        <p:sp>
          <p:nvSpPr>
            <p:cNvPr id="1032" name="Oval 87"/>
            <p:cNvSpPr>
              <a:spLocks noChangeArrowheads="1"/>
            </p:cNvSpPr>
            <p:nvPr/>
          </p:nvSpPr>
          <p:spPr bwMode="auto">
            <a:xfrm>
              <a:off x="4686046" y="3181838"/>
              <a:ext cx="1290635" cy="1290635"/>
            </a:xfrm>
            <a:prstGeom prst="ellipse">
              <a:avLst/>
            </a:prstGeom>
            <a:solidFill>
              <a:schemeClr val="accent3"/>
            </a:solidFill>
            <a:ln w="2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/>
            </a:p>
          </p:txBody>
        </p:sp>
        <p:sp>
          <p:nvSpPr>
            <p:cNvPr id="112" name="Freeform 44"/>
            <p:cNvSpPr>
              <a:spLocks noEditPoints="1"/>
            </p:cNvSpPr>
            <p:nvPr/>
          </p:nvSpPr>
          <p:spPr bwMode="auto">
            <a:xfrm>
              <a:off x="4943211" y="3521659"/>
              <a:ext cx="744244" cy="648096"/>
            </a:xfrm>
            <a:custGeom>
              <a:avLst/>
              <a:gdLst>
                <a:gd name="T0" fmla="*/ 41 w 62"/>
                <a:gd name="T1" fmla="*/ 31 h 54"/>
                <a:gd name="T2" fmla="*/ 34 w 62"/>
                <a:gd name="T3" fmla="*/ 23 h 54"/>
                <a:gd name="T4" fmla="*/ 33 w 62"/>
                <a:gd name="T5" fmla="*/ 17 h 54"/>
                <a:gd name="T6" fmla="*/ 30 w 62"/>
                <a:gd name="T7" fmla="*/ 20 h 54"/>
                <a:gd name="T8" fmla="*/ 23 w 62"/>
                <a:gd name="T9" fmla="*/ 13 h 54"/>
                <a:gd name="T10" fmla="*/ 18 w 62"/>
                <a:gd name="T11" fmla="*/ 17 h 54"/>
                <a:gd name="T12" fmla="*/ 7 w 62"/>
                <a:gd name="T13" fmla="*/ 17 h 54"/>
                <a:gd name="T14" fmla="*/ 7 w 62"/>
                <a:gd name="T15" fmla="*/ 23 h 54"/>
                <a:gd name="T16" fmla="*/ 0 w 62"/>
                <a:gd name="T17" fmla="*/ 31 h 54"/>
                <a:gd name="T18" fmla="*/ 4 w 62"/>
                <a:gd name="T19" fmla="*/ 36 h 54"/>
                <a:gd name="T20" fmla="*/ 4 w 62"/>
                <a:gd name="T21" fmla="*/ 46 h 54"/>
                <a:gd name="T22" fmla="*/ 10 w 62"/>
                <a:gd name="T23" fmla="*/ 47 h 54"/>
                <a:gd name="T24" fmla="*/ 18 w 62"/>
                <a:gd name="T25" fmla="*/ 54 h 54"/>
                <a:gd name="T26" fmla="*/ 23 w 62"/>
                <a:gd name="T27" fmla="*/ 50 h 54"/>
                <a:gd name="T28" fmla="*/ 32 w 62"/>
                <a:gd name="T29" fmla="*/ 48 h 54"/>
                <a:gd name="T30" fmla="*/ 37 w 62"/>
                <a:gd name="T31" fmla="*/ 46 h 54"/>
                <a:gd name="T32" fmla="*/ 37 w 62"/>
                <a:gd name="T33" fmla="*/ 36 h 54"/>
                <a:gd name="T34" fmla="*/ 32 w 62"/>
                <a:gd name="T35" fmla="*/ 38 h 54"/>
                <a:gd name="T36" fmla="*/ 20 w 62"/>
                <a:gd name="T37" fmla="*/ 46 h 54"/>
                <a:gd name="T38" fmla="*/ 20 w 62"/>
                <a:gd name="T39" fmla="*/ 21 h 54"/>
                <a:gd name="T40" fmla="*/ 33 w 62"/>
                <a:gd name="T41" fmla="*/ 33 h 54"/>
                <a:gd name="T42" fmla="*/ 58 w 62"/>
                <a:gd name="T43" fmla="*/ 35 h 54"/>
                <a:gd name="T44" fmla="*/ 62 w 62"/>
                <a:gd name="T45" fmla="*/ 38 h 54"/>
                <a:gd name="T46" fmla="*/ 60 w 62"/>
                <a:gd name="T47" fmla="*/ 41 h 54"/>
                <a:gd name="T48" fmla="*/ 59 w 62"/>
                <a:gd name="T49" fmla="*/ 46 h 54"/>
                <a:gd name="T50" fmla="*/ 56 w 62"/>
                <a:gd name="T51" fmla="*/ 47 h 54"/>
                <a:gd name="T52" fmla="*/ 52 w 62"/>
                <a:gd name="T53" fmla="*/ 50 h 54"/>
                <a:gd name="T54" fmla="*/ 50 w 62"/>
                <a:gd name="T55" fmla="*/ 48 h 54"/>
                <a:gd name="T56" fmla="*/ 45 w 62"/>
                <a:gd name="T57" fmla="*/ 48 h 54"/>
                <a:gd name="T58" fmla="*/ 44 w 62"/>
                <a:gd name="T59" fmla="*/ 45 h 54"/>
                <a:gd name="T60" fmla="*/ 41 w 62"/>
                <a:gd name="T61" fmla="*/ 41 h 54"/>
                <a:gd name="T62" fmla="*/ 43 w 62"/>
                <a:gd name="T63" fmla="*/ 39 h 54"/>
                <a:gd name="T64" fmla="*/ 43 w 62"/>
                <a:gd name="T65" fmla="*/ 33 h 54"/>
                <a:gd name="T66" fmla="*/ 46 w 62"/>
                <a:gd name="T67" fmla="*/ 33 h 54"/>
                <a:gd name="T68" fmla="*/ 50 w 62"/>
                <a:gd name="T69" fmla="*/ 29 h 54"/>
                <a:gd name="T70" fmla="*/ 52 w 62"/>
                <a:gd name="T71" fmla="*/ 31 h 54"/>
                <a:gd name="T72" fmla="*/ 58 w 62"/>
                <a:gd name="T73" fmla="*/ 31 h 54"/>
                <a:gd name="T74" fmla="*/ 58 w 62"/>
                <a:gd name="T75" fmla="*/ 35 h 54"/>
                <a:gd name="T76" fmla="*/ 57 w 62"/>
                <a:gd name="T77" fmla="*/ 40 h 54"/>
                <a:gd name="T78" fmla="*/ 45 w 62"/>
                <a:gd name="T79" fmla="*/ 40 h 54"/>
                <a:gd name="T80" fmla="*/ 51 w 62"/>
                <a:gd name="T81" fmla="*/ 46 h 54"/>
                <a:gd name="T82" fmla="*/ 62 w 62"/>
                <a:gd name="T83" fmla="*/ 12 h 54"/>
                <a:gd name="T84" fmla="*/ 59 w 62"/>
                <a:gd name="T85" fmla="*/ 15 h 54"/>
                <a:gd name="T86" fmla="*/ 59 w 62"/>
                <a:gd name="T87" fmla="*/ 22 h 54"/>
                <a:gd name="T88" fmla="*/ 55 w 62"/>
                <a:gd name="T89" fmla="*/ 23 h 54"/>
                <a:gd name="T90" fmla="*/ 50 w 62"/>
                <a:gd name="T91" fmla="*/ 28 h 54"/>
                <a:gd name="T92" fmla="*/ 46 w 62"/>
                <a:gd name="T93" fmla="*/ 25 h 54"/>
                <a:gd name="T94" fmla="*/ 39 w 62"/>
                <a:gd name="T95" fmla="*/ 25 h 54"/>
                <a:gd name="T96" fmla="*/ 39 w 62"/>
                <a:gd name="T97" fmla="*/ 20 h 54"/>
                <a:gd name="T98" fmla="*/ 34 w 62"/>
                <a:gd name="T99" fmla="*/ 15 h 54"/>
                <a:gd name="T100" fmla="*/ 37 w 62"/>
                <a:gd name="T101" fmla="*/ 12 h 54"/>
                <a:gd name="T102" fmla="*/ 37 w 62"/>
                <a:gd name="T103" fmla="*/ 5 h 54"/>
                <a:gd name="T104" fmla="*/ 41 w 62"/>
                <a:gd name="T105" fmla="*/ 5 h 54"/>
                <a:gd name="T106" fmla="*/ 46 w 62"/>
                <a:gd name="T107" fmla="*/ 0 h 54"/>
                <a:gd name="T108" fmla="*/ 49 w 62"/>
                <a:gd name="T109" fmla="*/ 3 h 54"/>
                <a:gd name="T110" fmla="*/ 56 w 62"/>
                <a:gd name="T111" fmla="*/ 3 h 54"/>
                <a:gd name="T112" fmla="*/ 57 w 62"/>
                <a:gd name="T113" fmla="*/ 7 h 54"/>
                <a:gd name="T114" fmla="*/ 48 w 62"/>
                <a:gd name="T115" fmla="*/ 22 h 54"/>
                <a:gd name="T116" fmla="*/ 40 w 62"/>
                <a:gd name="T117" fmla="*/ 14 h 54"/>
                <a:gd name="T118" fmla="*/ 56 w 62"/>
                <a:gd name="T119" fmla="*/ 1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2" h="54">
                  <a:moveTo>
                    <a:pt x="41" y="36"/>
                  </a:moveTo>
                  <a:cubicBezTo>
                    <a:pt x="41" y="31"/>
                    <a:pt x="41" y="31"/>
                    <a:pt x="41" y="31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7" y="28"/>
                    <a:pt x="36" y="25"/>
                    <a:pt x="34" y="23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28" y="18"/>
                    <a:pt x="26" y="17"/>
                    <a:pt x="23" y="17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5" y="17"/>
                    <a:pt x="12" y="18"/>
                    <a:pt x="10" y="20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5" y="26"/>
                    <a:pt x="4" y="28"/>
                    <a:pt x="4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9"/>
                    <a:pt x="5" y="41"/>
                    <a:pt x="7" y="44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2" y="49"/>
                    <a:pt x="15" y="50"/>
                    <a:pt x="18" y="50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6" y="50"/>
                    <a:pt x="28" y="49"/>
                    <a:pt x="31" y="47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3" y="50"/>
                    <a:pt x="33" y="50"/>
                    <a:pt x="33" y="50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6" y="41"/>
                    <a:pt x="37" y="39"/>
                    <a:pt x="37" y="36"/>
                  </a:cubicBezTo>
                  <a:cubicBezTo>
                    <a:pt x="41" y="36"/>
                    <a:pt x="41" y="36"/>
                    <a:pt x="41" y="36"/>
                  </a:cubicBezTo>
                  <a:close/>
                  <a:moveTo>
                    <a:pt x="32" y="38"/>
                  </a:moveTo>
                  <a:cubicBezTo>
                    <a:pt x="32" y="38"/>
                    <a:pt x="32" y="38"/>
                    <a:pt x="32" y="38"/>
                  </a:cubicBezTo>
                  <a:cubicBezTo>
                    <a:pt x="30" y="43"/>
                    <a:pt x="26" y="46"/>
                    <a:pt x="20" y="46"/>
                  </a:cubicBezTo>
                  <a:cubicBezTo>
                    <a:pt x="14" y="46"/>
                    <a:pt x="8" y="40"/>
                    <a:pt x="8" y="33"/>
                  </a:cubicBezTo>
                  <a:cubicBezTo>
                    <a:pt x="8" y="27"/>
                    <a:pt x="14" y="21"/>
                    <a:pt x="20" y="21"/>
                  </a:cubicBezTo>
                  <a:cubicBezTo>
                    <a:pt x="26" y="21"/>
                    <a:pt x="30" y="24"/>
                    <a:pt x="32" y="29"/>
                  </a:cubicBezTo>
                  <a:cubicBezTo>
                    <a:pt x="32" y="30"/>
                    <a:pt x="33" y="32"/>
                    <a:pt x="33" y="33"/>
                  </a:cubicBezTo>
                  <a:cubicBezTo>
                    <a:pt x="33" y="35"/>
                    <a:pt x="32" y="37"/>
                    <a:pt x="32" y="38"/>
                  </a:cubicBezTo>
                  <a:close/>
                  <a:moveTo>
                    <a:pt x="58" y="35"/>
                  </a:moveTo>
                  <a:cubicBezTo>
                    <a:pt x="59" y="36"/>
                    <a:pt x="59" y="37"/>
                    <a:pt x="60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41"/>
                    <a:pt x="62" y="41"/>
                    <a:pt x="62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9" y="42"/>
                    <a:pt x="59" y="44"/>
                    <a:pt x="58" y="45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5" y="47"/>
                    <a:pt x="54" y="48"/>
                    <a:pt x="52" y="48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50" y="48"/>
                    <a:pt x="50" y="48"/>
                    <a:pt x="50" y="48"/>
                  </a:cubicBezTo>
                  <a:cubicBezTo>
                    <a:pt x="49" y="48"/>
                    <a:pt x="47" y="47"/>
                    <a:pt x="46" y="47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3" y="46"/>
                    <a:pt x="43" y="46"/>
                    <a:pt x="43" y="46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43" y="44"/>
                    <a:pt x="43" y="42"/>
                    <a:pt x="43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3" y="37"/>
                    <a:pt x="43" y="36"/>
                    <a:pt x="44" y="35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7" y="32"/>
                    <a:pt x="48" y="32"/>
                    <a:pt x="50" y="31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2" y="29"/>
                    <a:pt x="52" y="29"/>
                    <a:pt x="52" y="29"/>
                  </a:cubicBezTo>
                  <a:cubicBezTo>
                    <a:pt x="52" y="31"/>
                    <a:pt x="52" y="31"/>
                    <a:pt x="52" y="31"/>
                  </a:cubicBezTo>
                  <a:cubicBezTo>
                    <a:pt x="54" y="32"/>
                    <a:pt x="55" y="32"/>
                    <a:pt x="56" y="33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8" y="35"/>
                    <a:pt x="58" y="35"/>
                    <a:pt x="58" y="35"/>
                  </a:cubicBezTo>
                  <a:close/>
                  <a:moveTo>
                    <a:pt x="51" y="46"/>
                  </a:moveTo>
                  <a:cubicBezTo>
                    <a:pt x="55" y="46"/>
                    <a:pt x="57" y="43"/>
                    <a:pt x="57" y="40"/>
                  </a:cubicBezTo>
                  <a:cubicBezTo>
                    <a:pt x="57" y="36"/>
                    <a:pt x="55" y="34"/>
                    <a:pt x="51" y="34"/>
                  </a:cubicBezTo>
                  <a:cubicBezTo>
                    <a:pt x="48" y="34"/>
                    <a:pt x="45" y="36"/>
                    <a:pt x="45" y="40"/>
                  </a:cubicBezTo>
                  <a:cubicBezTo>
                    <a:pt x="45" y="43"/>
                    <a:pt x="48" y="46"/>
                    <a:pt x="51" y="46"/>
                  </a:cubicBezTo>
                  <a:cubicBezTo>
                    <a:pt x="51" y="46"/>
                    <a:pt x="51" y="46"/>
                    <a:pt x="51" y="46"/>
                  </a:cubicBezTo>
                  <a:close/>
                  <a:moveTo>
                    <a:pt x="59" y="12"/>
                  </a:moveTo>
                  <a:cubicBezTo>
                    <a:pt x="62" y="12"/>
                    <a:pt x="62" y="12"/>
                    <a:pt x="62" y="12"/>
                  </a:cubicBezTo>
                  <a:cubicBezTo>
                    <a:pt x="62" y="15"/>
                    <a:pt x="62" y="15"/>
                    <a:pt x="62" y="15"/>
                  </a:cubicBezTo>
                  <a:cubicBezTo>
                    <a:pt x="59" y="15"/>
                    <a:pt x="59" y="15"/>
                    <a:pt x="59" y="15"/>
                  </a:cubicBezTo>
                  <a:cubicBezTo>
                    <a:pt x="59" y="17"/>
                    <a:pt x="58" y="19"/>
                    <a:pt x="57" y="20"/>
                  </a:cubicBezTo>
                  <a:cubicBezTo>
                    <a:pt x="59" y="22"/>
                    <a:pt x="59" y="22"/>
                    <a:pt x="59" y="22"/>
                  </a:cubicBezTo>
                  <a:cubicBezTo>
                    <a:pt x="56" y="25"/>
                    <a:pt x="56" y="25"/>
                    <a:pt x="56" y="25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3" y="24"/>
                    <a:pt x="51" y="25"/>
                    <a:pt x="50" y="25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4" y="25"/>
                    <a:pt x="43" y="24"/>
                    <a:pt x="41" y="23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8" y="19"/>
                    <a:pt x="37" y="17"/>
                    <a:pt x="37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37" y="10"/>
                    <a:pt x="38" y="9"/>
                    <a:pt x="39" y="7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3" y="4"/>
                    <a:pt x="44" y="3"/>
                    <a:pt x="46" y="3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51" y="3"/>
                    <a:pt x="53" y="4"/>
                    <a:pt x="54" y="5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7" y="7"/>
                    <a:pt x="57" y="7"/>
                    <a:pt x="57" y="7"/>
                  </a:cubicBezTo>
                  <a:cubicBezTo>
                    <a:pt x="58" y="8"/>
                    <a:pt x="59" y="10"/>
                    <a:pt x="59" y="12"/>
                  </a:cubicBezTo>
                  <a:close/>
                  <a:moveTo>
                    <a:pt x="48" y="22"/>
                  </a:moveTo>
                  <a:cubicBezTo>
                    <a:pt x="48" y="22"/>
                    <a:pt x="48" y="22"/>
                    <a:pt x="48" y="22"/>
                  </a:cubicBezTo>
                  <a:cubicBezTo>
                    <a:pt x="43" y="22"/>
                    <a:pt x="40" y="18"/>
                    <a:pt x="40" y="14"/>
                  </a:cubicBezTo>
                  <a:cubicBezTo>
                    <a:pt x="40" y="9"/>
                    <a:pt x="43" y="6"/>
                    <a:pt x="48" y="6"/>
                  </a:cubicBezTo>
                  <a:cubicBezTo>
                    <a:pt x="52" y="6"/>
                    <a:pt x="56" y="9"/>
                    <a:pt x="56" y="14"/>
                  </a:cubicBezTo>
                  <a:cubicBezTo>
                    <a:pt x="56" y="18"/>
                    <a:pt x="52" y="22"/>
                    <a:pt x="48" y="2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60742" tIns="30371" rIns="60742" bIns="3037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/>
            </a:p>
          </p:txBody>
        </p:sp>
      </p:grpSp>
      <p:grpSp>
        <p:nvGrpSpPr>
          <p:cNvPr id="5" name="组合 3"/>
          <p:cNvGrpSpPr/>
          <p:nvPr/>
        </p:nvGrpSpPr>
        <p:grpSpPr>
          <a:xfrm>
            <a:off x="4715208" y="2386380"/>
            <a:ext cx="967845" cy="967976"/>
            <a:chOff x="6286175" y="3181838"/>
            <a:chExt cx="1290635" cy="1290635"/>
          </a:xfrm>
        </p:grpSpPr>
        <p:sp>
          <p:nvSpPr>
            <p:cNvPr id="1033" name="Oval 88"/>
            <p:cNvSpPr>
              <a:spLocks noChangeArrowheads="1"/>
            </p:cNvSpPr>
            <p:nvPr/>
          </p:nvSpPr>
          <p:spPr bwMode="auto">
            <a:xfrm>
              <a:off x="6286175" y="3181838"/>
              <a:ext cx="1290635" cy="1290635"/>
            </a:xfrm>
            <a:prstGeom prst="ellipse">
              <a:avLst/>
            </a:prstGeom>
            <a:solidFill>
              <a:schemeClr val="accent2"/>
            </a:solidFill>
            <a:ln w="2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/>
            </a:p>
          </p:txBody>
        </p:sp>
        <p:sp>
          <p:nvSpPr>
            <p:cNvPr id="113" name="Freeform 6"/>
            <p:cNvSpPr>
              <a:spLocks noEditPoints="1"/>
            </p:cNvSpPr>
            <p:nvPr/>
          </p:nvSpPr>
          <p:spPr bwMode="auto">
            <a:xfrm>
              <a:off x="6513658" y="3467308"/>
              <a:ext cx="848984" cy="533412"/>
            </a:xfrm>
            <a:custGeom>
              <a:avLst/>
              <a:gdLst>
                <a:gd name="T0" fmla="*/ 107 w 165"/>
                <a:gd name="T1" fmla="*/ 104 h 104"/>
                <a:gd name="T2" fmla="*/ 124 w 165"/>
                <a:gd name="T3" fmla="*/ 104 h 104"/>
                <a:gd name="T4" fmla="*/ 124 w 165"/>
                <a:gd name="T5" fmla="*/ 45 h 104"/>
                <a:gd name="T6" fmla="*/ 107 w 165"/>
                <a:gd name="T7" fmla="*/ 61 h 104"/>
                <a:gd name="T8" fmla="*/ 107 w 165"/>
                <a:gd name="T9" fmla="*/ 104 h 104"/>
                <a:gd name="T10" fmla="*/ 132 w 165"/>
                <a:gd name="T11" fmla="*/ 104 h 104"/>
                <a:gd name="T12" fmla="*/ 149 w 165"/>
                <a:gd name="T13" fmla="*/ 104 h 104"/>
                <a:gd name="T14" fmla="*/ 149 w 165"/>
                <a:gd name="T15" fmla="*/ 22 h 104"/>
                <a:gd name="T16" fmla="*/ 132 w 165"/>
                <a:gd name="T17" fmla="*/ 38 h 104"/>
                <a:gd name="T18" fmla="*/ 132 w 165"/>
                <a:gd name="T19" fmla="*/ 104 h 104"/>
                <a:gd name="T20" fmla="*/ 161 w 165"/>
                <a:gd name="T21" fmla="*/ 0 h 104"/>
                <a:gd name="T22" fmla="*/ 164 w 165"/>
                <a:gd name="T23" fmla="*/ 4 h 104"/>
                <a:gd name="T24" fmla="*/ 164 w 165"/>
                <a:gd name="T25" fmla="*/ 5 h 104"/>
                <a:gd name="T26" fmla="*/ 161 w 165"/>
                <a:gd name="T27" fmla="*/ 15 h 104"/>
                <a:gd name="T28" fmla="*/ 161 w 165"/>
                <a:gd name="T29" fmla="*/ 16 h 104"/>
                <a:gd name="T30" fmla="*/ 156 w 165"/>
                <a:gd name="T31" fmla="*/ 17 h 104"/>
                <a:gd name="T32" fmla="*/ 155 w 165"/>
                <a:gd name="T33" fmla="*/ 17 h 104"/>
                <a:gd name="T34" fmla="*/ 153 w 165"/>
                <a:gd name="T35" fmla="*/ 14 h 104"/>
                <a:gd name="T36" fmla="*/ 103 w 165"/>
                <a:gd name="T37" fmla="*/ 61 h 104"/>
                <a:gd name="T38" fmla="*/ 87 w 165"/>
                <a:gd name="T39" fmla="*/ 44 h 104"/>
                <a:gd name="T40" fmla="*/ 74 w 165"/>
                <a:gd name="T41" fmla="*/ 30 h 104"/>
                <a:gd name="T42" fmla="*/ 3 w 165"/>
                <a:gd name="T43" fmla="*/ 96 h 104"/>
                <a:gd name="T44" fmla="*/ 0 w 165"/>
                <a:gd name="T45" fmla="*/ 93 h 104"/>
                <a:gd name="T46" fmla="*/ 74 w 165"/>
                <a:gd name="T47" fmla="*/ 24 h 104"/>
                <a:gd name="T48" fmla="*/ 87 w 165"/>
                <a:gd name="T49" fmla="*/ 37 h 104"/>
                <a:gd name="T50" fmla="*/ 103 w 165"/>
                <a:gd name="T51" fmla="*/ 55 h 104"/>
                <a:gd name="T52" fmla="*/ 150 w 165"/>
                <a:gd name="T53" fmla="*/ 11 h 104"/>
                <a:gd name="T54" fmla="*/ 148 w 165"/>
                <a:gd name="T55" fmla="*/ 9 h 104"/>
                <a:gd name="T56" fmla="*/ 147 w 165"/>
                <a:gd name="T57" fmla="*/ 8 h 104"/>
                <a:gd name="T58" fmla="*/ 149 w 165"/>
                <a:gd name="T59" fmla="*/ 3 h 104"/>
                <a:gd name="T60" fmla="*/ 150 w 165"/>
                <a:gd name="T61" fmla="*/ 3 h 104"/>
                <a:gd name="T62" fmla="*/ 160 w 165"/>
                <a:gd name="T63" fmla="*/ 1 h 104"/>
                <a:gd name="T64" fmla="*/ 161 w 165"/>
                <a:gd name="T65" fmla="*/ 0 h 104"/>
                <a:gd name="T66" fmla="*/ 7 w 165"/>
                <a:gd name="T67" fmla="*/ 104 h 104"/>
                <a:gd name="T68" fmla="*/ 24 w 165"/>
                <a:gd name="T69" fmla="*/ 104 h 104"/>
                <a:gd name="T70" fmla="*/ 24 w 165"/>
                <a:gd name="T71" fmla="*/ 81 h 104"/>
                <a:gd name="T72" fmla="*/ 7 w 165"/>
                <a:gd name="T73" fmla="*/ 97 h 104"/>
                <a:gd name="T74" fmla="*/ 7 w 165"/>
                <a:gd name="T75" fmla="*/ 104 h 104"/>
                <a:gd name="T76" fmla="*/ 32 w 165"/>
                <a:gd name="T77" fmla="*/ 104 h 104"/>
                <a:gd name="T78" fmla="*/ 49 w 165"/>
                <a:gd name="T79" fmla="*/ 104 h 104"/>
                <a:gd name="T80" fmla="*/ 49 w 165"/>
                <a:gd name="T81" fmla="*/ 58 h 104"/>
                <a:gd name="T82" fmla="*/ 32 w 165"/>
                <a:gd name="T83" fmla="*/ 74 h 104"/>
                <a:gd name="T84" fmla="*/ 32 w 165"/>
                <a:gd name="T85" fmla="*/ 104 h 104"/>
                <a:gd name="T86" fmla="*/ 57 w 165"/>
                <a:gd name="T87" fmla="*/ 50 h 104"/>
                <a:gd name="T88" fmla="*/ 57 w 165"/>
                <a:gd name="T89" fmla="*/ 104 h 104"/>
                <a:gd name="T90" fmla="*/ 74 w 165"/>
                <a:gd name="T91" fmla="*/ 104 h 104"/>
                <a:gd name="T92" fmla="*/ 74 w 165"/>
                <a:gd name="T93" fmla="*/ 34 h 104"/>
                <a:gd name="T94" fmla="*/ 74 w 165"/>
                <a:gd name="T95" fmla="*/ 34 h 104"/>
                <a:gd name="T96" fmla="*/ 57 w 165"/>
                <a:gd name="T97" fmla="*/ 50 h 104"/>
                <a:gd name="T98" fmla="*/ 82 w 165"/>
                <a:gd name="T99" fmla="*/ 43 h 104"/>
                <a:gd name="T100" fmla="*/ 82 w 165"/>
                <a:gd name="T101" fmla="*/ 104 h 104"/>
                <a:gd name="T102" fmla="*/ 87 w 165"/>
                <a:gd name="T103" fmla="*/ 104 h 104"/>
                <a:gd name="T104" fmla="*/ 99 w 165"/>
                <a:gd name="T105" fmla="*/ 104 h 104"/>
                <a:gd name="T106" fmla="*/ 99 w 165"/>
                <a:gd name="T107" fmla="*/ 61 h 104"/>
                <a:gd name="T108" fmla="*/ 87 w 165"/>
                <a:gd name="T109" fmla="*/ 48 h 104"/>
                <a:gd name="T110" fmla="*/ 82 w 165"/>
                <a:gd name="T111" fmla="*/ 4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65" h="104">
                  <a:moveTo>
                    <a:pt x="107" y="104"/>
                  </a:moveTo>
                  <a:cubicBezTo>
                    <a:pt x="124" y="104"/>
                    <a:pt x="124" y="104"/>
                    <a:pt x="124" y="104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07" y="61"/>
                    <a:pt x="107" y="61"/>
                    <a:pt x="107" y="61"/>
                  </a:cubicBezTo>
                  <a:cubicBezTo>
                    <a:pt x="107" y="104"/>
                    <a:pt x="107" y="104"/>
                    <a:pt x="107" y="104"/>
                  </a:cubicBezTo>
                  <a:close/>
                  <a:moveTo>
                    <a:pt x="132" y="104"/>
                  </a:moveTo>
                  <a:cubicBezTo>
                    <a:pt x="149" y="104"/>
                    <a:pt x="149" y="104"/>
                    <a:pt x="149" y="104"/>
                  </a:cubicBezTo>
                  <a:cubicBezTo>
                    <a:pt x="149" y="22"/>
                    <a:pt x="149" y="22"/>
                    <a:pt x="149" y="22"/>
                  </a:cubicBezTo>
                  <a:cubicBezTo>
                    <a:pt x="132" y="38"/>
                    <a:pt x="132" y="38"/>
                    <a:pt x="132" y="38"/>
                  </a:cubicBezTo>
                  <a:cubicBezTo>
                    <a:pt x="132" y="104"/>
                    <a:pt x="132" y="104"/>
                    <a:pt x="132" y="104"/>
                  </a:cubicBezTo>
                  <a:close/>
                  <a:moveTo>
                    <a:pt x="161" y="0"/>
                  </a:moveTo>
                  <a:cubicBezTo>
                    <a:pt x="164" y="0"/>
                    <a:pt x="165" y="2"/>
                    <a:pt x="164" y="4"/>
                  </a:cubicBezTo>
                  <a:cubicBezTo>
                    <a:pt x="164" y="5"/>
                    <a:pt x="164" y="5"/>
                    <a:pt x="164" y="5"/>
                  </a:cubicBezTo>
                  <a:cubicBezTo>
                    <a:pt x="163" y="8"/>
                    <a:pt x="162" y="12"/>
                    <a:pt x="161" y="15"/>
                  </a:cubicBezTo>
                  <a:cubicBezTo>
                    <a:pt x="161" y="16"/>
                    <a:pt x="161" y="16"/>
                    <a:pt x="161" y="16"/>
                  </a:cubicBezTo>
                  <a:cubicBezTo>
                    <a:pt x="160" y="19"/>
                    <a:pt x="158" y="19"/>
                    <a:pt x="156" y="17"/>
                  </a:cubicBezTo>
                  <a:cubicBezTo>
                    <a:pt x="155" y="17"/>
                    <a:pt x="155" y="17"/>
                    <a:pt x="155" y="17"/>
                  </a:cubicBezTo>
                  <a:cubicBezTo>
                    <a:pt x="154" y="16"/>
                    <a:pt x="154" y="15"/>
                    <a:pt x="153" y="14"/>
                  </a:cubicBezTo>
                  <a:cubicBezTo>
                    <a:pt x="103" y="61"/>
                    <a:pt x="103" y="61"/>
                    <a:pt x="103" y="61"/>
                  </a:cubicBezTo>
                  <a:cubicBezTo>
                    <a:pt x="87" y="44"/>
                    <a:pt x="87" y="44"/>
                    <a:pt x="87" y="44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87" y="37"/>
                    <a:pt x="87" y="37"/>
                    <a:pt x="87" y="37"/>
                  </a:cubicBezTo>
                  <a:cubicBezTo>
                    <a:pt x="103" y="55"/>
                    <a:pt x="103" y="55"/>
                    <a:pt x="103" y="55"/>
                  </a:cubicBezTo>
                  <a:cubicBezTo>
                    <a:pt x="150" y="11"/>
                    <a:pt x="150" y="11"/>
                    <a:pt x="150" y="11"/>
                  </a:cubicBezTo>
                  <a:cubicBezTo>
                    <a:pt x="149" y="10"/>
                    <a:pt x="148" y="9"/>
                    <a:pt x="148" y="9"/>
                  </a:cubicBezTo>
                  <a:cubicBezTo>
                    <a:pt x="147" y="8"/>
                    <a:pt x="147" y="8"/>
                    <a:pt x="147" y="8"/>
                  </a:cubicBezTo>
                  <a:cubicBezTo>
                    <a:pt x="145" y="6"/>
                    <a:pt x="146" y="4"/>
                    <a:pt x="149" y="3"/>
                  </a:cubicBezTo>
                  <a:cubicBezTo>
                    <a:pt x="150" y="3"/>
                    <a:pt x="150" y="3"/>
                    <a:pt x="150" y="3"/>
                  </a:cubicBezTo>
                  <a:cubicBezTo>
                    <a:pt x="152" y="2"/>
                    <a:pt x="157" y="1"/>
                    <a:pt x="160" y="1"/>
                  </a:cubicBezTo>
                  <a:cubicBezTo>
                    <a:pt x="161" y="0"/>
                    <a:pt x="161" y="0"/>
                    <a:pt x="161" y="0"/>
                  </a:cubicBezTo>
                  <a:close/>
                  <a:moveTo>
                    <a:pt x="7" y="104"/>
                  </a:moveTo>
                  <a:cubicBezTo>
                    <a:pt x="24" y="104"/>
                    <a:pt x="24" y="104"/>
                    <a:pt x="24" y="104"/>
                  </a:cubicBezTo>
                  <a:cubicBezTo>
                    <a:pt x="24" y="81"/>
                    <a:pt x="24" y="81"/>
                    <a:pt x="24" y="81"/>
                  </a:cubicBezTo>
                  <a:cubicBezTo>
                    <a:pt x="7" y="97"/>
                    <a:pt x="7" y="97"/>
                    <a:pt x="7" y="97"/>
                  </a:cubicBezTo>
                  <a:cubicBezTo>
                    <a:pt x="7" y="104"/>
                    <a:pt x="7" y="104"/>
                    <a:pt x="7" y="104"/>
                  </a:cubicBezTo>
                  <a:close/>
                  <a:moveTo>
                    <a:pt x="32" y="104"/>
                  </a:moveTo>
                  <a:cubicBezTo>
                    <a:pt x="49" y="104"/>
                    <a:pt x="49" y="104"/>
                    <a:pt x="49" y="104"/>
                  </a:cubicBezTo>
                  <a:cubicBezTo>
                    <a:pt x="49" y="58"/>
                    <a:pt x="49" y="58"/>
                    <a:pt x="49" y="58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32" y="104"/>
                    <a:pt x="32" y="104"/>
                    <a:pt x="32" y="104"/>
                  </a:cubicBezTo>
                  <a:close/>
                  <a:moveTo>
                    <a:pt x="57" y="50"/>
                  </a:moveTo>
                  <a:cubicBezTo>
                    <a:pt x="57" y="104"/>
                    <a:pt x="57" y="104"/>
                    <a:pt x="57" y="104"/>
                  </a:cubicBezTo>
                  <a:cubicBezTo>
                    <a:pt x="74" y="104"/>
                    <a:pt x="74" y="104"/>
                    <a:pt x="74" y="104"/>
                  </a:cubicBezTo>
                  <a:cubicBezTo>
                    <a:pt x="74" y="34"/>
                    <a:pt x="74" y="34"/>
                    <a:pt x="74" y="34"/>
                  </a:cubicBezTo>
                  <a:cubicBezTo>
                    <a:pt x="74" y="34"/>
                    <a:pt x="74" y="34"/>
                    <a:pt x="74" y="34"/>
                  </a:cubicBezTo>
                  <a:cubicBezTo>
                    <a:pt x="57" y="50"/>
                    <a:pt x="57" y="50"/>
                    <a:pt x="57" y="50"/>
                  </a:cubicBezTo>
                  <a:close/>
                  <a:moveTo>
                    <a:pt x="82" y="43"/>
                  </a:moveTo>
                  <a:cubicBezTo>
                    <a:pt x="82" y="104"/>
                    <a:pt x="82" y="104"/>
                    <a:pt x="82" y="104"/>
                  </a:cubicBezTo>
                  <a:cubicBezTo>
                    <a:pt x="87" y="104"/>
                    <a:pt x="87" y="104"/>
                    <a:pt x="87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99" y="61"/>
                    <a:pt x="99" y="61"/>
                    <a:pt x="99" y="61"/>
                  </a:cubicBezTo>
                  <a:cubicBezTo>
                    <a:pt x="87" y="48"/>
                    <a:pt x="87" y="48"/>
                    <a:pt x="87" y="48"/>
                  </a:cubicBezTo>
                  <a:lnTo>
                    <a:pt x="82" y="4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939867" y="2386380"/>
            <a:ext cx="967845" cy="967976"/>
            <a:chOff x="7919273" y="3181838"/>
            <a:chExt cx="1290635" cy="1290635"/>
          </a:xfrm>
        </p:grpSpPr>
        <p:sp>
          <p:nvSpPr>
            <p:cNvPr id="1034" name="Oval 89"/>
            <p:cNvSpPr>
              <a:spLocks noChangeArrowheads="1"/>
            </p:cNvSpPr>
            <p:nvPr/>
          </p:nvSpPr>
          <p:spPr bwMode="auto">
            <a:xfrm>
              <a:off x="7919273" y="3181838"/>
              <a:ext cx="1290635" cy="1290635"/>
            </a:xfrm>
            <a:prstGeom prst="ellipse">
              <a:avLst/>
            </a:prstGeom>
            <a:solidFill>
              <a:schemeClr val="accent4"/>
            </a:solidFill>
            <a:ln w="2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/>
            </a:p>
          </p:txBody>
        </p:sp>
        <p:sp>
          <p:nvSpPr>
            <p:cNvPr id="114" name="Freeform 45"/>
            <p:cNvSpPr>
              <a:spLocks noEditPoints="1"/>
            </p:cNvSpPr>
            <p:nvPr/>
          </p:nvSpPr>
          <p:spPr bwMode="auto">
            <a:xfrm>
              <a:off x="8295761" y="3462502"/>
              <a:ext cx="621462" cy="690549"/>
            </a:xfrm>
            <a:custGeom>
              <a:avLst/>
              <a:gdLst>
                <a:gd name="T0" fmla="*/ 40 w 46"/>
                <a:gd name="T1" fmla="*/ 28 h 51"/>
                <a:gd name="T2" fmla="*/ 35 w 46"/>
                <a:gd name="T3" fmla="*/ 41 h 51"/>
                <a:gd name="T4" fmla="*/ 34 w 46"/>
                <a:gd name="T5" fmla="*/ 34 h 51"/>
                <a:gd name="T6" fmla="*/ 29 w 46"/>
                <a:gd name="T7" fmla="*/ 30 h 51"/>
                <a:gd name="T8" fmla="*/ 29 w 46"/>
                <a:gd name="T9" fmla="*/ 30 h 51"/>
                <a:gd name="T10" fmla="*/ 27 w 46"/>
                <a:gd name="T11" fmla="*/ 30 h 51"/>
                <a:gd name="T12" fmla="*/ 25 w 46"/>
                <a:gd name="T13" fmla="*/ 35 h 51"/>
                <a:gd name="T14" fmla="*/ 24 w 46"/>
                <a:gd name="T15" fmla="*/ 38 h 51"/>
                <a:gd name="T16" fmla="*/ 24 w 46"/>
                <a:gd name="T17" fmla="*/ 32 h 51"/>
                <a:gd name="T18" fmla="*/ 24 w 46"/>
                <a:gd name="T19" fmla="*/ 31 h 51"/>
                <a:gd name="T20" fmla="*/ 23 w 46"/>
                <a:gd name="T21" fmla="*/ 30 h 51"/>
                <a:gd name="T22" fmla="*/ 22 w 46"/>
                <a:gd name="T23" fmla="*/ 31 h 51"/>
                <a:gd name="T24" fmla="*/ 22 w 46"/>
                <a:gd name="T25" fmla="*/ 32 h 51"/>
                <a:gd name="T26" fmla="*/ 21 w 46"/>
                <a:gd name="T27" fmla="*/ 38 h 51"/>
                <a:gd name="T28" fmla="*/ 20 w 46"/>
                <a:gd name="T29" fmla="*/ 35 h 51"/>
                <a:gd name="T30" fmla="*/ 19 w 46"/>
                <a:gd name="T31" fmla="*/ 30 h 51"/>
                <a:gd name="T32" fmla="*/ 15 w 46"/>
                <a:gd name="T33" fmla="*/ 30 h 51"/>
                <a:gd name="T34" fmla="*/ 15 w 46"/>
                <a:gd name="T35" fmla="*/ 30 h 51"/>
                <a:gd name="T36" fmla="*/ 11 w 46"/>
                <a:gd name="T37" fmla="*/ 34 h 51"/>
                <a:gd name="T38" fmla="*/ 10 w 46"/>
                <a:gd name="T39" fmla="*/ 41 h 51"/>
                <a:gd name="T40" fmla="*/ 5 w 46"/>
                <a:gd name="T41" fmla="*/ 28 h 51"/>
                <a:gd name="T42" fmla="*/ 23 w 46"/>
                <a:gd name="T43" fmla="*/ 11 h 51"/>
                <a:gd name="T44" fmla="*/ 23 w 46"/>
                <a:gd name="T45" fmla="*/ 14 h 51"/>
                <a:gd name="T46" fmla="*/ 25 w 46"/>
                <a:gd name="T47" fmla="*/ 15 h 51"/>
                <a:gd name="T48" fmla="*/ 28 w 46"/>
                <a:gd name="T49" fmla="*/ 13 h 51"/>
                <a:gd name="T50" fmla="*/ 32 w 46"/>
                <a:gd name="T51" fmla="*/ 11 h 51"/>
                <a:gd name="T52" fmla="*/ 34 w 46"/>
                <a:gd name="T53" fmla="*/ 9 h 51"/>
                <a:gd name="T54" fmla="*/ 34 w 46"/>
                <a:gd name="T55" fmla="*/ 7 h 51"/>
                <a:gd name="T56" fmla="*/ 32 w 46"/>
                <a:gd name="T57" fmla="*/ 5 h 51"/>
                <a:gd name="T58" fmla="*/ 28 w 46"/>
                <a:gd name="T59" fmla="*/ 3 h 51"/>
                <a:gd name="T60" fmla="*/ 25 w 46"/>
                <a:gd name="T61" fmla="*/ 1 h 51"/>
                <a:gd name="T62" fmla="*/ 23 w 46"/>
                <a:gd name="T63" fmla="*/ 2 h 51"/>
                <a:gd name="T64" fmla="*/ 23 w 46"/>
                <a:gd name="T65" fmla="*/ 5 h 51"/>
                <a:gd name="T66" fmla="*/ 0 w 46"/>
                <a:gd name="T67" fmla="*/ 28 h 51"/>
                <a:gd name="T68" fmla="*/ 23 w 46"/>
                <a:gd name="T69" fmla="*/ 51 h 51"/>
                <a:gd name="T70" fmla="*/ 46 w 46"/>
                <a:gd name="T71" fmla="*/ 28 h 51"/>
                <a:gd name="T72" fmla="*/ 40 w 46"/>
                <a:gd name="T73" fmla="*/ 28 h 51"/>
                <a:gd name="T74" fmla="*/ 23 w 46"/>
                <a:gd name="T75" fmla="*/ 19 h 51"/>
                <a:gd name="T76" fmla="*/ 28 w 46"/>
                <a:gd name="T77" fmla="*/ 24 h 51"/>
                <a:gd name="T78" fmla="*/ 23 w 46"/>
                <a:gd name="T79" fmla="*/ 29 h 51"/>
                <a:gd name="T80" fmla="*/ 17 w 46"/>
                <a:gd name="T81" fmla="*/ 24 h 51"/>
                <a:gd name="T82" fmla="*/ 23 w 46"/>
                <a:gd name="T83" fmla="*/ 19 h 51"/>
                <a:gd name="T84" fmla="*/ 30 w 46"/>
                <a:gd name="T85" fmla="*/ 37 h 51"/>
                <a:gd name="T86" fmla="*/ 30 w 46"/>
                <a:gd name="T87" fmla="*/ 37 h 51"/>
                <a:gd name="T88" fmla="*/ 30 w 46"/>
                <a:gd name="T89" fmla="*/ 37 h 51"/>
                <a:gd name="T90" fmla="*/ 30 w 46"/>
                <a:gd name="T91" fmla="*/ 44 h 51"/>
                <a:gd name="T92" fmla="*/ 30 w 46"/>
                <a:gd name="T93" fmla="*/ 44 h 51"/>
                <a:gd name="T94" fmla="*/ 29 w 46"/>
                <a:gd name="T95" fmla="*/ 37 h 51"/>
                <a:gd name="T96" fmla="*/ 30 w 46"/>
                <a:gd name="T97" fmla="*/ 37 h 51"/>
                <a:gd name="T98" fmla="*/ 15 w 46"/>
                <a:gd name="T99" fmla="*/ 37 h 51"/>
                <a:gd name="T100" fmla="*/ 15 w 46"/>
                <a:gd name="T101" fmla="*/ 37 h 51"/>
                <a:gd name="T102" fmla="*/ 15 w 46"/>
                <a:gd name="T103" fmla="*/ 44 h 51"/>
                <a:gd name="T104" fmla="*/ 14 w 46"/>
                <a:gd name="T105" fmla="*/ 44 h 51"/>
                <a:gd name="T106" fmla="*/ 14 w 46"/>
                <a:gd name="T107" fmla="*/ 37 h 51"/>
                <a:gd name="T108" fmla="*/ 15 w 46"/>
                <a:gd name="T109" fmla="*/ 3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6" h="51">
                  <a:moveTo>
                    <a:pt x="40" y="28"/>
                  </a:moveTo>
                  <a:cubicBezTo>
                    <a:pt x="40" y="33"/>
                    <a:pt x="38" y="38"/>
                    <a:pt x="35" y="41"/>
                  </a:cubicBezTo>
                  <a:cubicBezTo>
                    <a:pt x="34" y="38"/>
                    <a:pt x="34" y="35"/>
                    <a:pt x="34" y="34"/>
                  </a:cubicBezTo>
                  <a:cubicBezTo>
                    <a:pt x="33" y="31"/>
                    <a:pt x="30" y="30"/>
                    <a:pt x="29" y="30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1"/>
                    <a:pt x="24" y="31"/>
                  </a:cubicBezTo>
                  <a:cubicBezTo>
                    <a:pt x="24" y="31"/>
                    <a:pt x="23" y="30"/>
                    <a:pt x="23" y="30"/>
                  </a:cubicBezTo>
                  <a:cubicBezTo>
                    <a:pt x="22" y="30"/>
                    <a:pt x="22" y="31"/>
                    <a:pt x="22" y="31"/>
                  </a:cubicBezTo>
                  <a:cubicBezTo>
                    <a:pt x="22" y="31"/>
                    <a:pt x="22" y="32"/>
                    <a:pt x="22" y="32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1" y="31"/>
                    <a:pt x="11" y="34"/>
                  </a:cubicBezTo>
                  <a:cubicBezTo>
                    <a:pt x="10" y="35"/>
                    <a:pt x="10" y="37"/>
                    <a:pt x="10" y="41"/>
                  </a:cubicBezTo>
                  <a:cubicBezTo>
                    <a:pt x="7" y="37"/>
                    <a:pt x="5" y="33"/>
                    <a:pt x="5" y="28"/>
                  </a:cubicBezTo>
                  <a:cubicBezTo>
                    <a:pt x="5" y="19"/>
                    <a:pt x="13" y="11"/>
                    <a:pt x="23" y="11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3" y="15"/>
                    <a:pt x="24" y="15"/>
                    <a:pt x="25" y="15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9" y="12"/>
                    <a:pt x="30" y="11"/>
                    <a:pt x="32" y="11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6" y="8"/>
                    <a:pt x="36" y="7"/>
                    <a:pt x="34" y="7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0" y="4"/>
                    <a:pt x="29" y="3"/>
                    <a:pt x="28" y="3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4" y="0"/>
                    <a:pt x="23" y="1"/>
                    <a:pt x="23" y="2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10" y="5"/>
                    <a:pt x="0" y="16"/>
                    <a:pt x="0" y="28"/>
                  </a:cubicBezTo>
                  <a:cubicBezTo>
                    <a:pt x="0" y="41"/>
                    <a:pt x="10" y="51"/>
                    <a:pt x="23" y="51"/>
                  </a:cubicBezTo>
                  <a:cubicBezTo>
                    <a:pt x="35" y="51"/>
                    <a:pt x="46" y="41"/>
                    <a:pt x="46" y="28"/>
                  </a:cubicBezTo>
                  <a:cubicBezTo>
                    <a:pt x="40" y="28"/>
                    <a:pt x="40" y="28"/>
                    <a:pt x="40" y="28"/>
                  </a:cubicBezTo>
                  <a:close/>
                  <a:moveTo>
                    <a:pt x="23" y="19"/>
                  </a:moveTo>
                  <a:cubicBezTo>
                    <a:pt x="26" y="19"/>
                    <a:pt x="28" y="21"/>
                    <a:pt x="28" y="24"/>
                  </a:cubicBezTo>
                  <a:cubicBezTo>
                    <a:pt x="28" y="27"/>
                    <a:pt x="26" y="29"/>
                    <a:pt x="23" y="29"/>
                  </a:cubicBezTo>
                  <a:cubicBezTo>
                    <a:pt x="20" y="29"/>
                    <a:pt x="17" y="27"/>
                    <a:pt x="17" y="24"/>
                  </a:cubicBezTo>
                  <a:cubicBezTo>
                    <a:pt x="17" y="21"/>
                    <a:pt x="20" y="19"/>
                    <a:pt x="23" y="19"/>
                  </a:cubicBezTo>
                  <a:close/>
                  <a:moveTo>
                    <a:pt x="30" y="37"/>
                  </a:moveTo>
                  <a:cubicBezTo>
                    <a:pt x="30" y="37"/>
                    <a:pt x="30" y="37"/>
                    <a:pt x="30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30" y="37"/>
                    <a:pt x="30" y="37"/>
                    <a:pt x="30" y="37"/>
                  </a:cubicBezTo>
                  <a:close/>
                  <a:moveTo>
                    <a:pt x="15" y="37"/>
                  </a:moveTo>
                  <a:cubicBezTo>
                    <a:pt x="15" y="37"/>
                    <a:pt x="15" y="37"/>
                    <a:pt x="15" y="37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4"/>
                    <a:pt x="14" y="44"/>
                    <a:pt x="14" y="44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4" y="37"/>
                    <a:pt x="15" y="3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60742" tIns="30371" rIns="60742" bIns="3037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/>
            </a:p>
          </p:txBody>
        </p:sp>
      </p:grpSp>
      <p:grpSp>
        <p:nvGrpSpPr>
          <p:cNvPr id="7" name="组合 1"/>
          <p:cNvGrpSpPr/>
          <p:nvPr/>
        </p:nvGrpSpPr>
        <p:grpSpPr>
          <a:xfrm>
            <a:off x="2286920" y="2386380"/>
            <a:ext cx="976977" cy="967974"/>
            <a:chOff x="3048020" y="3181839"/>
            <a:chExt cx="1302812" cy="1290632"/>
          </a:xfrm>
        </p:grpSpPr>
        <p:sp>
          <p:nvSpPr>
            <p:cNvPr id="1039" name="Oval 94"/>
            <p:cNvSpPr>
              <a:spLocks noChangeArrowheads="1"/>
            </p:cNvSpPr>
            <p:nvPr/>
          </p:nvSpPr>
          <p:spPr bwMode="auto">
            <a:xfrm>
              <a:off x="3048020" y="3181839"/>
              <a:ext cx="1302812" cy="1290632"/>
            </a:xfrm>
            <a:prstGeom prst="ellipse">
              <a:avLst/>
            </a:prstGeom>
            <a:solidFill>
              <a:schemeClr val="accent1"/>
            </a:solidFill>
            <a:ln w="2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/>
            </a:p>
          </p:txBody>
        </p:sp>
        <p:sp>
          <p:nvSpPr>
            <p:cNvPr id="115" name="Freeform 39"/>
            <p:cNvSpPr>
              <a:spLocks noEditPoints="1"/>
            </p:cNvSpPr>
            <p:nvPr/>
          </p:nvSpPr>
          <p:spPr bwMode="auto">
            <a:xfrm>
              <a:off x="3368516" y="3483160"/>
              <a:ext cx="686595" cy="686595"/>
            </a:xfrm>
            <a:custGeom>
              <a:avLst/>
              <a:gdLst>
                <a:gd name="T0" fmla="*/ 43 w 57"/>
                <a:gd name="T1" fmla="*/ 9 h 58"/>
                <a:gd name="T2" fmla="*/ 4 w 57"/>
                <a:gd name="T3" fmla="*/ 22 h 58"/>
                <a:gd name="T4" fmla="*/ 5 w 57"/>
                <a:gd name="T5" fmla="*/ 25 h 58"/>
                <a:gd name="T6" fmla="*/ 6 w 57"/>
                <a:gd name="T7" fmla="*/ 30 h 58"/>
                <a:gd name="T8" fmla="*/ 7 w 57"/>
                <a:gd name="T9" fmla="*/ 35 h 58"/>
                <a:gd name="T10" fmla="*/ 10 w 57"/>
                <a:gd name="T11" fmla="*/ 39 h 58"/>
                <a:gd name="T12" fmla="*/ 12 w 57"/>
                <a:gd name="T13" fmla="*/ 41 h 58"/>
                <a:gd name="T14" fmla="*/ 13 w 57"/>
                <a:gd name="T15" fmla="*/ 49 h 58"/>
                <a:gd name="T16" fmla="*/ 16 w 57"/>
                <a:gd name="T17" fmla="*/ 52 h 58"/>
                <a:gd name="T18" fmla="*/ 17 w 57"/>
                <a:gd name="T19" fmla="*/ 51 h 58"/>
                <a:gd name="T20" fmla="*/ 18 w 57"/>
                <a:gd name="T21" fmla="*/ 47 h 58"/>
                <a:gd name="T22" fmla="*/ 20 w 57"/>
                <a:gd name="T23" fmla="*/ 41 h 58"/>
                <a:gd name="T24" fmla="*/ 24 w 57"/>
                <a:gd name="T25" fmla="*/ 36 h 58"/>
                <a:gd name="T26" fmla="*/ 26 w 57"/>
                <a:gd name="T27" fmla="*/ 33 h 58"/>
                <a:gd name="T28" fmla="*/ 22 w 57"/>
                <a:gd name="T29" fmla="*/ 30 h 58"/>
                <a:gd name="T30" fmla="*/ 19 w 57"/>
                <a:gd name="T31" fmla="*/ 29 h 58"/>
                <a:gd name="T32" fmla="*/ 16 w 57"/>
                <a:gd name="T33" fmla="*/ 26 h 58"/>
                <a:gd name="T34" fmla="*/ 12 w 57"/>
                <a:gd name="T35" fmla="*/ 24 h 58"/>
                <a:gd name="T36" fmla="*/ 8 w 57"/>
                <a:gd name="T37" fmla="*/ 24 h 58"/>
                <a:gd name="T38" fmla="*/ 6 w 57"/>
                <a:gd name="T39" fmla="*/ 22 h 58"/>
                <a:gd name="T40" fmla="*/ 6 w 57"/>
                <a:gd name="T41" fmla="*/ 18 h 58"/>
                <a:gd name="T42" fmla="*/ 4 w 57"/>
                <a:gd name="T43" fmla="*/ 19 h 58"/>
                <a:gd name="T44" fmla="*/ 6 w 57"/>
                <a:gd name="T45" fmla="*/ 15 h 58"/>
                <a:gd name="T46" fmla="*/ 9 w 57"/>
                <a:gd name="T47" fmla="*/ 15 h 58"/>
                <a:gd name="T48" fmla="*/ 11 w 57"/>
                <a:gd name="T49" fmla="*/ 13 h 58"/>
                <a:gd name="T50" fmla="*/ 15 w 57"/>
                <a:gd name="T51" fmla="*/ 9 h 58"/>
                <a:gd name="T52" fmla="*/ 16 w 57"/>
                <a:gd name="T53" fmla="*/ 8 h 58"/>
                <a:gd name="T54" fmla="*/ 21 w 57"/>
                <a:gd name="T55" fmla="*/ 6 h 58"/>
                <a:gd name="T56" fmla="*/ 17 w 57"/>
                <a:gd name="T57" fmla="*/ 4 h 58"/>
                <a:gd name="T58" fmla="*/ 16 w 57"/>
                <a:gd name="T59" fmla="*/ 4 h 58"/>
                <a:gd name="T60" fmla="*/ 24 w 57"/>
                <a:gd name="T61" fmla="*/ 1 h 58"/>
                <a:gd name="T62" fmla="*/ 27 w 57"/>
                <a:gd name="T63" fmla="*/ 3 h 58"/>
                <a:gd name="T64" fmla="*/ 41 w 57"/>
                <a:gd name="T65" fmla="*/ 3 h 58"/>
                <a:gd name="T66" fmla="*/ 39 w 57"/>
                <a:gd name="T67" fmla="*/ 6 h 58"/>
                <a:gd name="T68" fmla="*/ 42 w 57"/>
                <a:gd name="T69" fmla="*/ 10 h 58"/>
                <a:gd name="T70" fmla="*/ 44 w 57"/>
                <a:gd name="T71" fmla="*/ 10 h 58"/>
                <a:gd name="T72" fmla="*/ 46 w 57"/>
                <a:gd name="T73" fmla="*/ 9 h 58"/>
                <a:gd name="T74" fmla="*/ 48 w 57"/>
                <a:gd name="T75" fmla="*/ 12 h 58"/>
                <a:gd name="T76" fmla="*/ 50 w 57"/>
                <a:gd name="T77" fmla="*/ 13 h 58"/>
                <a:gd name="T78" fmla="*/ 47 w 57"/>
                <a:gd name="T79" fmla="*/ 14 h 58"/>
                <a:gd name="T80" fmla="*/ 44 w 57"/>
                <a:gd name="T81" fmla="*/ 12 h 58"/>
                <a:gd name="T82" fmla="*/ 40 w 57"/>
                <a:gd name="T83" fmla="*/ 12 h 58"/>
                <a:gd name="T84" fmla="*/ 36 w 57"/>
                <a:gd name="T85" fmla="*/ 15 h 58"/>
                <a:gd name="T86" fmla="*/ 34 w 57"/>
                <a:gd name="T87" fmla="*/ 20 h 58"/>
                <a:gd name="T88" fmla="*/ 36 w 57"/>
                <a:gd name="T89" fmla="*/ 25 h 58"/>
                <a:gd name="T90" fmla="*/ 40 w 57"/>
                <a:gd name="T91" fmla="*/ 27 h 58"/>
                <a:gd name="T92" fmla="*/ 45 w 57"/>
                <a:gd name="T93" fmla="*/ 27 h 58"/>
                <a:gd name="T94" fmla="*/ 47 w 57"/>
                <a:gd name="T95" fmla="*/ 30 h 58"/>
                <a:gd name="T96" fmla="*/ 47 w 57"/>
                <a:gd name="T97" fmla="*/ 35 h 58"/>
                <a:gd name="T98" fmla="*/ 47 w 57"/>
                <a:gd name="T99" fmla="*/ 40 h 58"/>
                <a:gd name="T100" fmla="*/ 50 w 57"/>
                <a:gd name="T101" fmla="*/ 45 h 58"/>
                <a:gd name="T102" fmla="*/ 53 w 57"/>
                <a:gd name="T103" fmla="*/ 41 h 58"/>
                <a:gd name="T104" fmla="*/ 56 w 57"/>
                <a:gd name="T105" fmla="*/ 34 h 58"/>
                <a:gd name="T106" fmla="*/ 56 w 57"/>
                <a:gd name="T107" fmla="*/ 26 h 58"/>
                <a:gd name="T108" fmla="*/ 54 w 57"/>
                <a:gd name="T109" fmla="*/ 19 h 58"/>
                <a:gd name="T110" fmla="*/ 52 w 57"/>
                <a:gd name="T111" fmla="*/ 16 h 58"/>
                <a:gd name="T112" fmla="*/ 55 w 57"/>
                <a:gd name="T113" fmla="*/ 20 h 58"/>
                <a:gd name="T114" fmla="*/ 39 w 57"/>
                <a:gd name="T115" fmla="*/ 5 h 58"/>
                <a:gd name="T116" fmla="*/ 37 w 57"/>
                <a:gd name="T117" fmla="*/ 3 h 58"/>
                <a:gd name="T118" fmla="*/ 38 w 57"/>
                <a:gd name="T119" fmla="*/ 5 h 58"/>
                <a:gd name="T120" fmla="*/ 36 w 57"/>
                <a:gd name="T121" fmla="*/ 2 h 58"/>
                <a:gd name="T122" fmla="*/ 54 w 57"/>
                <a:gd name="T123" fmla="*/ 4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7" h="58">
                  <a:moveTo>
                    <a:pt x="3" y="17"/>
                  </a:move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2" y="17"/>
                    <a:pt x="2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lose/>
                  <a:moveTo>
                    <a:pt x="2" y="17"/>
                  </a:move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lose/>
                  <a:moveTo>
                    <a:pt x="43" y="9"/>
                  </a:move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2" y="9"/>
                    <a:pt x="42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lose/>
                  <a:moveTo>
                    <a:pt x="55" y="19"/>
                  </a:moveTo>
                  <a:cubicBezTo>
                    <a:pt x="56" y="22"/>
                    <a:pt x="57" y="25"/>
                    <a:pt x="57" y="29"/>
                  </a:cubicBezTo>
                  <a:cubicBezTo>
                    <a:pt x="57" y="45"/>
                    <a:pt x="44" y="58"/>
                    <a:pt x="28" y="58"/>
                  </a:cubicBezTo>
                  <a:cubicBezTo>
                    <a:pt x="13" y="58"/>
                    <a:pt x="0" y="45"/>
                    <a:pt x="0" y="29"/>
                  </a:cubicBezTo>
                  <a:cubicBezTo>
                    <a:pt x="0" y="25"/>
                    <a:pt x="1" y="21"/>
                    <a:pt x="2" y="18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3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5" y="24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7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7" y="27"/>
                    <a:pt x="7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6" y="28"/>
                    <a:pt x="6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6" y="30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6" y="33"/>
                    <a:pt x="6" y="33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7" y="33"/>
                    <a:pt x="7" y="34"/>
                    <a:pt x="7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9" y="37"/>
                    <a:pt x="9" y="38"/>
                    <a:pt x="9" y="38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9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0" y="39"/>
                    <a:pt x="10" y="39"/>
                    <a:pt x="11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9"/>
                    <a:pt x="11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1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4"/>
                    <a:pt x="12" y="45"/>
                    <a:pt x="12" y="45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2" y="45"/>
                    <a:pt x="12" y="46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6"/>
                    <a:pt x="12" y="46"/>
                    <a:pt x="12" y="47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8"/>
                    <a:pt x="12" y="48"/>
                    <a:pt x="13" y="4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3" y="48"/>
                    <a:pt x="13" y="49"/>
                    <a:pt x="13" y="49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3" y="49"/>
                    <a:pt x="13" y="49"/>
                    <a:pt x="14" y="49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5" y="50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3"/>
                    <a:pt x="16" y="53"/>
                    <a:pt x="16" y="53"/>
                  </a:cubicBezTo>
                  <a:cubicBezTo>
                    <a:pt x="17" y="53"/>
                    <a:pt x="17" y="53"/>
                    <a:pt x="17" y="53"/>
                  </a:cubicBezTo>
                  <a:cubicBezTo>
                    <a:pt x="17" y="53"/>
                    <a:pt x="17" y="53"/>
                    <a:pt x="17" y="53"/>
                  </a:cubicBezTo>
                  <a:cubicBezTo>
                    <a:pt x="17" y="53"/>
                    <a:pt x="17" y="53"/>
                    <a:pt x="17" y="53"/>
                  </a:cubicBezTo>
                  <a:cubicBezTo>
                    <a:pt x="17" y="53"/>
                    <a:pt x="17" y="53"/>
                    <a:pt x="17" y="53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0"/>
                    <a:pt x="17" y="50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17" y="50"/>
                    <a:pt x="17" y="50"/>
                    <a:pt x="17" y="49"/>
                  </a:cubicBezTo>
                  <a:cubicBezTo>
                    <a:pt x="17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8"/>
                    <a:pt x="17" y="48"/>
                    <a:pt x="17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7" y="48"/>
                    <a:pt x="17" y="48"/>
                    <a:pt x="18" y="48"/>
                  </a:cubicBezTo>
                  <a:cubicBezTo>
                    <a:pt x="18" y="48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6"/>
                    <a:pt x="18" y="46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9" y="46"/>
                    <a:pt x="19" y="45"/>
                    <a:pt x="19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45"/>
                    <a:pt x="19" y="45"/>
                    <a:pt x="20" y="44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2" y="41"/>
                    <a:pt x="22" y="40"/>
                    <a:pt x="22" y="40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2" y="40"/>
                    <a:pt x="22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39"/>
                    <a:pt x="24" y="39"/>
                    <a:pt x="24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8"/>
                    <a:pt x="24" y="38"/>
                    <a:pt x="24" y="3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5"/>
                    <a:pt x="25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5" y="32"/>
                  </a:cubicBezTo>
                  <a:cubicBezTo>
                    <a:pt x="25" y="32"/>
                    <a:pt x="25" y="32"/>
                    <a:pt x="25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30"/>
                    <a:pt x="20" y="29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0"/>
                    <a:pt x="18" y="30"/>
                    <a:pt x="18" y="30"/>
                  </a:cubicBezTo>
                  <a:cubicBezTo>
                    <a:pt x="18" y="30"/>
                    <a:pt x="18" y="30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7" y="27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6"/>
                    <a:pt x="15" y="26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5"/>
                    <a:pt x="14" y="25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5"/>
                    <a:pt x="14" y="25"/>
                    <a:pt x="13" y="25"/>
                  </a:cubicBezTo>
                  <a:cubicBezTo>
                    <a:pt x="14" y="25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1" y="24"/>
                    <a:pt x="11" y="24"/>
                  </a:cubicBezTo>
                  <a:cubicBezTo>
                    <a:pt x="11" y="24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0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5"/>
                    <a:pt x="7" y="25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4"/>
                    <a:pt x="6" y="24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5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6" y="20"/>
                    <a:pt x="6" y="20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3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5" y="17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7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1" y="13"/>
                    <a:pt x="11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0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10"/>
                    <a:pt x="14" y="10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0"/>
                    <a:pt x="15" y="10"/>
                    <a:pt x="15" y="10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6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5"/>
                    <a:pt x="21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6" y="5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7" y="4"/>
                    <a:pt x="17" y="4"/>
                  </a:cubicBezTo>
                  <a:cubicBezTo>
                    <a:pt x="17" y="4"/>
                    <a:pt x="17" y="4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20" y="2"/>
                    <a:pt x="22" y="1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1"/>
                    <a:pt x="24" y="2"/>
                    <a:pt x="24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"/>
                    <a:pt x="24" y="3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4" y="4"/>
                    <a:pt x="24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4"/>
                    <a:pt x="25" y="4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6" y="4"/>
                    <a:pt x="26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7" y="3"/>
                    <a:pt x="27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8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3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0" y="1"/>
                    <a:pt x="30" y="1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1"/>
                    <a:pt x="37" y="1"/>
                    <a:pt x="40" y="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3"/>
                    <a:pt x="40" y="3"/>
                    <a:pt x="41" y="3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1" y="3"/>
                    <a:pt x="41" y="4"/>
                    <a:pt x="41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5"/>
                    <a:pt x="41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5"/>
                    <a:pt x="40" y="5"/>
                    <a:pt x="40" y="6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8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6"/>
                    <a:pt x="38" y="7"/>
                    <a:pt x="38" y="7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9" y="8"/>
                    <a:pt x="39" y="8"/>
                    <a:pt x="39" y="9"/>
                  </a:cubicBezTo>
                  <a:cubicBezTo>
                    <a:pt x="39" y="9"/>
                    <a:pt x="39" y="10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1" y="10"/>
                    <a:pt x="41" y="9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9"/>
                    <a:pt x="42" y="9"/>
                    <a:pt x="42" y="9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10"/>
                    <a:pt x="42" y="10"/>
                    <a:pt x="43" y="10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45" y="12"/>
                    <a:pt x="45" y="12"/>
                    <a:pt x="45" y="11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4" y="10"/>
                    <a:pt x="44" y="10"/>
                    <a:pt x="44" y="10"/>
                  </a:cubicBezTo>
                  <a:cubicBezTo>
                    <a:pt x="44" y="10"/>
                    <a:pt x="44" y="10"/>
                    <a:pt x="44" y="10"/>
                  </a:cubicBezTo>
                  <a:cubicBezTo>
                    <a:pt x="44" y="10"/>
                    <a:pt x="44" y="10"/>
                    <a:pt x="44" y="10"/>
                  </a:cubicBezTo>
                  <a:cubicBezTo>
                    <a:pt x="44" y="10"/>
                    <a:pt x="44" y="10"/>
                    <a:pt x="44" y="10"/>
                  </a:cubicBezTo>
                  <a:cubicBezTo>
                    <a:pt x="44" y="10"/>
                    <a:pt x="44" y="10"/>
                    <a:pt x="44" y="10"/>
                  </a:cubicBezTo>
                  <a:cubicBezTo>
                    <a:pt x="44" y="10"/>
                    <a:pt x="44" y="10"/>
                    <a:pt x="44" y="10"/>
                  </a:cubicBezTo>
                  <a:cubicBezTo>
                    <a:pt x="44" y="10"/>
                    <a:pt x="44" y="10"/>
                    <a:pt x="44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11"/>
                    <a:pt x="45" y="11"/>
                    <a:pt x="46" y="1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6" y="10"/>
                    <a:pt x="47" y="10"/>
                    <a:pt x="47" y="10"/>
                  </a:cubicBezTo>
                  <a:cubicBezTo>
                    <a:pt x="47" y="10"/>
                    <a:pt x="46" y="9"/>
                    <a:pt x="46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6" y="8"/>
                    <a:pt x="46" y="8"/>
                    <a:pt x="47" y="8"/>
                  </a:cubicBezTo>
                  <a:cubicBezTo>
                    <a:pt x="47" y="8"/>
                    <a:pt x="47" y="9"/>
                    <a:pt x="47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7" y="9"/>
                    <a:pt x="47" y="9"/>
                    <a:pt x="48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9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7" y="10"/>
                    <a:pt x="47" y="11"/>
                    <a:pt x="47" y="11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11"/>
                    <a:pt x="48" y="12"/>
                    <a:pt x="48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2"/>
                    <a:pt x="50" y="12"/>
                    <a:pt x="50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0" y="13"/>
                    <a:pt x="50" y="14"/>
                    <a:pt x="50" y="14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50" y="14"/>
                    <a:pt x="49" y="14"/>
                    <a:pt x="49" y="14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9" y="14"/>
                    <a:pt x="48" y="14"/>
                    <a:pt x="48" y="14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8" y="14"/>
                    <a:pt x="48" y="14"/>
                    <a:pt x="48" y="13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8" y="14"/>
                    <a:pt x="48" y="14"/>
                    <a:pt x="47" y="14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47" y="14"/>
                    <a:pt x="47" y="14"/>
                    <a:pt x="46" y="14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5" y="13"/>
                    <a:pt x="45" y="13"/>
                    <a:pt x="44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3"/>
                    <a:pt x="44" y="13"/>
                    <a:pt x="44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3" y="12"/>
                    <a:pt x="43" y="12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3" y="12"/>
                    <a:pt x="43" y="12"/>
                    <a:pt x="43" y="11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11"/>
                    <a:pt x="43" y="11"/>
                    <a:pt x="43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12"/>
                    <a:pt x="41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39" y="12"/>
                    <a:pt x="39" y="12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9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38" y="13"/>
                    <a:pt x="37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7" y="15"/>
                    <a:pt x="37" y="15"/>
                    <a:pt x="36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5"/>
                    <a:pt x="36" y="15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9"/>
                    <a:pt x="34" y="20"/>
                    <a:pt x="34" y="20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4" y="20"/>
                    <a:pt x="34" y="20"/>
                    <a:pt x="35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1"/>
                    <a:pt x="34" y="21"/>
                    <a:pt x="34" y="21"/>
                  </a:cubicBezTo>
                  <a:cubicBezTo>
                    <a:pt x="34" y="21"/>
                    <a:pt x="34" y="21"/>
                    <a:pt x="34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4" y="22"/>
                    <a:pt x="35" y="22"/>
                  </a:cubicBezTo>
                  <a:cubicBezTo>
                    <a:pt x="35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6" y="23"/>
                    <a:pt x="36" y="24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6" y="24"/>
                    <a:pt x="36" y="25"/>
                    <a:pt x="36" y="25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7" y="25"/>
                    <a:pt x="37" y="26"/>
                    <a:pt x="37" y="26"/>
                  </a:cubicBezTo>
                  <a:cubicBezTo>
                    <a:pt x="37" y="26"/>
                    <a:pt x="37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1" y="2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6"/>
                    <a:pt x="42" y="26"/>
                    <a:pt x="43" y="26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5" y="26"/>
                    <a:pt x="45" y="26"/>
                    <a:pt x="45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7"/>
                    <a:pt x="47" y="28"/>
                    <a:pt x="47" y="28"/>
                  </a:cubicBezTo>
                  <a:cubicBezTo>
                    <a:pt x="47" y="28"/>
                    <a:pt x="46" y="28"/>
                    <a:pt x="46" y="28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6" y="28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30"/>
                    <a:pt x="46" y="30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46" y="30"/>
                    <a:pt x="47" y="30"/>
                    <a:pt x="47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30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2"/>
                    <a:pt x="47" y="32"/>
                    <a:pt x="48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8" y="34"/>
                    <a:pt x="48" y="35"/>
                    <a:pt x="48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7" y="35"/>
                    <a:pt x="47" y="35"/>
                    <a:pt x="47" y="35"/>
                  </a:cubicBezTo>
                  <a:cubicBezTo>
                    <a:pt x="47" y="35"/>
                    <a:pt x="47" y="35"/>
                    <a:pt x="47" y="36"/>
                  </a:cubicBezTo>
                  <a:cubicBezTo>
                    <a:pt x="47" y="36"/>
                    <a:pt x="47" y="36"/>
                    <a:pt x="47" y="36"/>
                  </a:cubicBezTo>
                  <a:cubicBezTo>
                    <a:pt x="47" y="36"/>
                    <a:pt x="47" y="36"/>
                    <a:pt x="47" y="36"/>
                  </a:cubicBezTo>
                  <a:cubicBezTo>
                    <a:pt x="47" y="36"/>
                    <a:pt x="47" y="36"/>
                    <a:pt x="47" y="36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6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1"/>
                    <a:pt x="47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7" y="43"/>
                    <a:pt x="47" y="43"/>
                    <a:pt x="47" y="43"/>
                  </a:cubicBezTo>
                  <a:cubicBezTo>
                    <a:pt x="47" y="43"/>
                    <a:pt x="47" y="43"/>
                    <a:pt x="47" y="44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47" y="44"/>
                    <a:pt x="47" y="45"/>
                    <a:pt x="47" y="45"/>
                  </a:cubicBezTo>
                  <a:cubicBezTo>
                    <a:pt x="47" y="45"/>
                    <a:pt x="47" y="45"/>
                    <a:pt x="46" y="45"/>
                  </a:cubicBezTo>
                  <a:cubicBezTo>
                    <a:pt x="46" y="45"/>
                    <a:pt x="46" y="45"/>
                    <a:pt x="46" y="45"/>
                  </a:cubicBezTo>
                  <a:cubicBezTo>
                    <a:pt x="46" y="45"/>
                    <a:pt x="46" y="45"/>
                    <a:pt x="46" y="45"/>
                  </a:cubicBezTo>
                  <a:cubicBezTo>
                    <a:pt x="46" y="45"/>
                    <a:pt x="46" y="45"/>
                    <a:pt x="46" y="45"/>
                  </a:cubicBezTo>
                  <a:cubicBezTo>
                    <a:pt x="46" y="45"/>
                    <a:pt x="46" y="45"/>
                    <a:pt x="46" y="46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6"/>
                    <a:pt x="47" y="46"/>
                    <a:pt x="47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46"/>
                    <a:pt x="48" y="46"/>
                    <a:pt x="48" y="46"/>
                  </a:cubicBezTo>
                  <a:cubicBezTo>
                    <a:pt x="48" y="46"/>
                    <a:pt x="48" y="46"/>
                    <a:pt x="49" y="45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49" y="45"/>
                    <a:pt x="49" y="45"/>
                    <a:pt x="50" y="45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50" y="44"/>
                    <a:pt x="50" y="44"/>
                    <a:pt x="51" y="44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2" y="44"/>
                    <a:pt x="52" y="43"/>
                    <a:pt x="52" y="43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2" y="42"/>
                    <a:pt x="51" y="42"/>
                    <a:pt x="51" y="42"/>
                  </a:cubicBezTo>
                  <a:cubicBezTo>
                    <a:pt x="51" y="42"/>
                    <a:pt x="51" y="42"/>
                    <a:pt x="52" y="42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41"/>
                    <a:pt x="53" y="41"/>
                    <a:pt x="53" y="41"/>
                  </a:cubicBezTo>
                  <a:cubicBezTo>
                    <a:pt x="53" y="41"/>
                    <a:pt x="53" y="40"/>
                    <a:pt x="53" y="40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3" y="39"/>
                    <a:pt x="53" y="39"/>
                    <a:pt x="53" y="39"/>
                  </a:cubicBezTo>
                  <a:cubicBezTo>
                    <a:pt x="53" y="39"/>
                    <a:pt x="53" y="39"/>
                    <a:pt x="53" y="39"/>
                  </a:cubicBezTo>
                  <a:cubicBezTo>
                    <a:pt x="53" y="39"/>
                    <a:pt x="53" y="39"/>
                    <a:pt x="53" y="39"/>
                  </a:cubicBezTo>
                  <a:cubicBezTo>
                    <a:pt x="53" y="39"/>
                    <a:pt x="53" y="39"/>
                    <a:pt x="53" y="39"/>
                  </a:cubicBezTo>
                  <a:cubicBezTo>
                    <a:pt x="53" y="39"/>
                    <a:pt x="54" y="39"/>
                    <a:pt x="54" y="39"/>
                  </a:cubicBezTo>
                  <a:cubicBezTo>
                    <a:pt x="54" y="39"/>
                    <a:pt x="54" y="38"/>
                    <a:pt x="54" y="38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4" y="37"/>
                    <a:pt x="54" y="37"/>
                    <a:pt x="55" y="37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5" y="36"/>
                    <a:pt x="55" y="35"/>
                    <a:pt x="55" y="35"/>
                  </a:cubicBezTo>
                  <a:cubicBezTo>
                    <a:pt x="55" y="35"/>
                    <a:pt x="55" y="35"/>
                    <a:pt x="55" y="35"/>
                  </a:cubicBezTo>
                  <a:cubicBezTo>
                    <a:pt x="55" y="35"/>
                    <a:pt x="55" y="34"/>
                    <a:pt x="55" y="34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34"/>
                    <a:pt x="56" y="33"/>
                    <a:pt x="56" y="33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6" y="29"/>
                    <a:pt x="56" y="29"/>
                    <a:pt x="56" y="28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6" y="28"/>
                    <a:pt x="56" y="27"/>
                    <a:pt x="56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57" y="25"/>
                    <a:pt x="57" y="25"/>
                    <a:pt x="57" y="25"/>
                  </a:cubicBezTo>
                  <a:cubicBezTo>
                    <a:pt x="57" y="25"/>
                    <a:pt x="57" y="25"/>
                    <a:pt x="57" y="25"/>
                  </a:cubicBezTo>
                  <a:cubicBezTo>
                    <a:pt x="57" y="25"/>
                    <a:pt x="57" y="24"/>
                    <a:pt x="56" y="24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56" y="23"/>
                    <a:pt x="55" y="22"/>
                    <a:pt x="55" y="22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19"/>
                    <a:pt x="54" y="19"/>
                    <a:pt x="53" y="19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8"/>
                    <a:pt x="53" y="18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16"/>
                    <a:pt x="51" y="16"/>
                    <a:pt x="51" y="15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2" y="15"/>
                    <a:pt x="52" y="15"/>
                    <a:pt x="52" y="1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2" y="17"/>
                    <a:pt x="53" y="17"/>
                    <a:pt x="53" y="17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3" y="17"/>
                    <a:pt x="53" y="17"/>
                    <a:pt x="53" y="18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8"/>
                    <a:pt x="53" y="19"/>
                    <a:pt x="54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19"/>
                    <a:pt x="54" y="19"/>
                    <a:pt x="54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20"/>
                    <a:pt x="54" y="20"/>
                    <a:pt x="55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5" y="21"/>
                    <a:pt x="55" y="21"/>
                    <a:pt x="55" y="22"/>
                  </a:cubicBezTo>
                  <a:cubicBezTo>
                    <a:pt x="55" y="22"/>
                    <a:pt x="55" y="22"/>
                    <a:pt x="56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6" y="21"/>
                    <a:pt x="55" y="20"/>
                    <a:pt x="55" y="20"/>
                  </a:cubicBezTo>
                  <a:cubicBezTo>
                    <a:pt x="55" y="19"/>
                    <a:pt x="55" y="19"/>
                    <a:pt x="55" y="19"/>
                  </a:cubicBezTo>
                  <a:close/>
                  <a:moveTo>
                    <a:pt x="39" y="3"/>
                  </a:moveTo>
                  <a:cubicBezTo>
                    <a:pt x="39" y="3"/>
                    <a:pt x="39" y="3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9" y="3"/>
                    <a:pt x="39" y="3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40" y="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3"/>
                    <a:pt x="39" y="3"/>
                    <a:pt x="39" y="3"/>
                  </a:cubicBezTo>
                  <a:close/>
                  <a:moveTo>
                    <a:pt x="37" y="3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7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8" y="5"/>
                    <a:pt x="38" y="5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8" y="5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8" y="2"/>
                    <a:pt x="38" y="2"/>
                  </a:cubicBezTo>
                  <a:cubicBezTo>
                    <a:pt x="38" y="2"/>
                    <a:pt x="38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6" y="2"/>
                    <a:pt x="36" y="2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3"/>
                    <a:pt x="37" y="3"/>
                    <a:pt x="37" y="3"/>
                  </a:cubicBezTo>
                  <a:close/>
                  <a:moveTo>
                    <a:pt x="55" y="38"/>
                  </a:moveTo>
                  <a:cubicBezTo>
                    <a:pt x="56" y="38"/>
                    <a:pt x="56" y="38"/>
                    <a:pt x="56" y="37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55" y="38"/>
                    <a:pt x="54" y="38"/>
                    <a:pt x="54" y="38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4" y="38"/>
                    <a:pt x="54" y="39"/>
                    <a:pt x="54" y="39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4" y="40"/>
                    <a:pt x="54" y="41"/>
                    <a:pt x="54" y="4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5" y="41"/>
                    <a:pt x="55" y="40"/>
                    <a:pt x="55" y="40"/>
                  </a:cubicBezTo>
                  <a:cubicBezTo>
                    <a:pt x="55" y="40"/>
                    <a:pt x="55" y="40"/>
                    <a:pt x="55" y="40"/>
                  </a:cubicBezTo>
                  <a:cubicBezTo>
                    <a:pt x="55" y="40"/>
                    <a:pt x="55" y="40"/>
                    <a:pt x="55" y="40"/>
                  </a:cubicBezTo>
                  <a:cubicBezTo>
                    <a:pt x="55" y="40"/>
                    <a:pt x="55" y="40"/>
                    <a:pt x="55" y="40"/>
                  </a:cubicBezTo>
                  <a:cubicBezTo>
                    <a:pt x="55" y="40"/>
                    <a:pt x="55" y="39"/>
                    <a:pt x="55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39"/>
                    <a:pt x="55" y="38"/>
                    <a:pt x="55" y="38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55" y="38"/>
                    <a:pt x="55" y="38"/>
                    <a:pt x="55" y="3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60742" tIns="30371" rIns="60742" bIns="3037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/>
            </a:p>
          </p:txBody>
        </p:sp>
      </p:grpSp>
      <p:grpSp>
        <p:nvGrpSpPr>
          <p:cNvPr id="8" name="组合 6"/>
          <p:cNvGrpSpPr/>
          <p:nvPr/>
        </p:nvGrpSpPr>
        <p:grpSpPr>
          <a:xfrm>
            <a:off x="3438831" y="1420083"/>
            <a:ext cx="1019577" cy="416142"/>
            <a:chOff x="4584108" y="1893445"/>
            <a:chExt cx="1359620" cy="554856"/>
          </a:xfrm>
          <a:solidFill>
            <a:schemeClr val="accent3"/>
          </a:solidFill>
        </p:grpSpPr>
        <p:grpSp>
          <p:nvGrpSpPr>
            <p:cNvPr id="9" name="组合 4"/>
            <p:cNvGrpSpPr/>
            <p:nvPr/>
          </p:nvGrpSpPr>
          <p:grpSpPr>
            <a:xfrm>
              <a:off x="4584108" y="1893445"/>
              <a:ext cx="1359620" cy="554856"/>
              <a:chOff x="4714476" y="2172780"/>
              <a:chExt cx="1359620" cy="554856"/>
            </a:xfrm>
            <a:grpFill/>
          </p:grpSpPr>
          <p:sp>
            <p:nvSpPr>
              <p:cNvPr id="75" name="等腰三角形 74"/>
              <p:cNvSpPr/>
              <p:nvPr/>
            </p:nvSpPr>
            <p:spPr>
              <a:xfrm rot="10800000">
                <a:off x="5813900" y="2570625"/>
                <a:ext cx="224131" cy="15701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99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4714476" y="2172780"/>
                <a:ext cx="1359620" cy="492442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just"/>
                <a:endParaRPr lang="zh-CN" altLang="en-US" sz="1799" dirty="0">
                  <a:solidFill>
                    <a:srgbClr val="001B36"/>
                  </a:solidFill>
                </a:endParaRPr>
              </a:p>
            </p:txBody>
          </p:sp>
        </p:grpSp>
        <p:sp>
          <p:nvSpPr>
            <p:cNvPr id="126" name="TextBox 125"/>
            <p:cNvSpPr txBox="1"/>
            <p:nvPr/>
          </p:nvSpPr>
          <p:spPr>
            <a:xfrm>
              <a:off x="4661201" y="1916832"/>
              <a:ext cx="1257939" cy="369218"/>
            </a:xfrm>
            <a:prstGeom prst="rect">
              <a:avLst/>
            </a:prstGeom>
            <a:grpFill/>
          </p:spPr>
          <p:txBody>
            <a:bodyPr wrap="square" lIns="68552" tIns="0" rIns="68552" b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华文黑体" pitchFamily="2" charset="-122"/>
                </a:rPr>
                <a:t>添加标题</a:t>
              </a:r>
            </a:p>
          </p:txBody>
        </p:sp>
      </p:grpSp>
      <p:grpSp>
        <p:nvGrpSpPr>
          <p:cNvPr id="10" name="组合 7"/>
          <p:cNvGrpSpPr/>
          <p:nvPr/>
        </p:nvGrpSpPr>
        <p:grpSpPr>
          <a:xfrm>
            <a:off x="6080151" y="1420083"/>
            <a:ext cx="1019577" cy="416142"/>
            <a:chOff x="8106345" y="1893445"/>
            <a:chExt cx="1359620" cy="554856"/>
          </a:xfrm>
          <a:solidFill>
            <a:schemeClr val="accent4"/>
          </a:solidFill>
        </p:grpSpPr>
        <p:grpSp>
          <p:nvGrpSpPr>
            <p:cNvPr id="11" name="组合 76"/>
            <p:cNvGrpSpPr/>
            <p:nvPr/>
          </p:nvGrpSpPr>
          <p:grpSpPr>
            <a:xfrm>
              <a:off x="8106345" y="1893445"/>
              <a:ext cx="1359620" cy="554856"/>
              <a:chOff x="4714476" y="2172780"/>
              <a:chExt cx="1359620" cy="554856"/>
            </a:xfrm>
            <a:grpFill/>
          </p:grpSpPr>
          <p:sp>
            <p:nvSpPr>
              <p:cNvPr id="78" name="等腰三角形 77"/>
              <p:cNvSpPr/>
              <p:nvPr/>
            </p:nvSpPr>
            <p:spPr>
              <a:xfrm rot="10800000">
                <a:off x="5813900" y="2570625"/>
                <a:ext cx="224131" cy="15701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99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4714476" y="2172780"/>
                <a:ext cx="1359620" cy="492442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just"/>
                <a:endParaRPr lang="zh-CN" altLang="en-US" sz="1799" dirty="0">
                  <a:solidFill>
                    <a:srgbClr val="001B36"/>
                  </a:solidFill>
                </a:endParaRPr>
              </a:p>
            </p:txBody>
          </p:sp>
        </p:grpSp>
        <p:sp>
          <p:nvSpPr>
            <p:cNvPr id="80" name="TextBox 79"/>
            <p:cNvSpPr txBox="1"/>
            <p:nvPr/>
          </p:nvSpPr>
          <p:spPr>
            <a:xfrm>
              <a:off x="8183438" y="1916832"/>
              <a:ext cx="1257939" cy="369218"/>
            </a:xfrm>
            <a:prstGeom prst="rect">
              <a:avLst/>
            </a:prstGeom>
            <a:grpFill/>
          </p:spPr>
          <p:txBody>
            <a:bodyPr wrap="square" lIns="68552" tIns="0" rIns="68552" b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华文黑体" pitchFamily="2" charset="-122"/>
                </a:rPr>
                <a:t>添加标题</a:t>
              </a:r>
            </a:p>
          </p:txBody>
        </p:sp>
      </p:grpSp>
      <p:grpSp>
        <p:nvGrpSpPr>
          <p:cNvPr id="12" name="组合 9"/>
          <p:cNvGrpSpPr/>
          <p:nvPr/>
        </p:nvGrpSpPr>
        <p:grpSpPr>
          <a:xfrm>
            <a:off x="2176968" y="3495220"/>
            <a:ext cx="1019577" cy="443065"/>
            <a:chOff x="2901398" y="4660291"/>
            <a:chExt cx="1359620" cy="590753"/>
          </a:xfrm>
        </p:grpSpPr>
        <p:grpSp>
          <p:nvGrpSpPr>
            <p:cNvPr id="13" name="组合 80"/>
            <p:cNvGrpSpPr/>
            <p:nvPr/>
          </p:nvGrpSpPr>
          <p:grpSpPr>
            <a:xfrm rot="10800000" flipH="1">
              <a:off x="2901398" y="4660291"/>
              <a:ext cx="1359620" cy="590753"/>
              <a:chOff x="4714476" y="2172779"/>
              <a:chExt cx="1359620" cy="590753"/>
            </a:xfrm>
            <a:solidFill>
              <a:srgbClr val="008986"/>
            </a:solidFill>
          </p:grpSpPr>
          <p:sp>
            <p:nvSpPr>
              <p:cNvPr id="82" name="等腰三角形 81"/>
              <p:cNvSpPr/>
              <p:nvPr/>
            </p:nvSpPr>
            <p:spPr>
              <a:xfrm rot="10800000">
                <a:off x="5799124" y="2606521"/>
                <a:ext cx="224131" cy="157011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99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4714476" y="2172779"/>
                <a:ext cx="1359620" cy="492442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 rtlCol="0" anchor="ctr">
                <a:spAutoFit/>
              </a:bodyPr>
              <a:lstStyle/>
              <a:p>
                <a:pPr algn="just"/>
                <a:endParaRPr lang="zh-CN" altLang="en-US" sz="1799" dirty="0">
                  <a:solidFill>
                    <a:srgbClr val="001B36"/>
                  </a:solidFill>
                </a:endParaRPr>
              </a:p>
            </p:txBody>
          </p:sp>
        </p:grpSp>
        <p:sp>
          <p:nvSpPr>
            <p:cNvPr id="84" name="TextBox 83"/>
            <p:cNvSpPr txBox="1"/>
            <p:nvPr/>
          </p:nvSpPr>
          <p:spPr>
            <a:xfrm>
              <a:off x="2952239" y="4751597"/>
              <a:ext cx="1257939" cy="369218"/>
            </a:xfrm>
            <a:prstGeom prst="rect">
              <a:avLst/>
            </a:prstGeom>
            <a:noFill/>
          </p:spPr>
          <p:txBody>
            <a:bodyPr wrap="square" lIns="68552" tIns="0" rIns="68552" b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华文黑体" pitchFamily="2" charset="-122"/>
                </a:rPr>
                <a:t>添加标题</a:t>
              </a: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4440818" y="3995785"/>
            <a:ext cx="1443645" cy="389223"/>
          </a:xfrm>
          <a:prstGeom prst="rect">
            <a:avLst/>
          </a:prstGeom>
          <a:noFill/>
        </p:spPr>
        <p:txBody>
          <a:bodyPr wrap="square" lIns="68566" tIns="34282" rIns="68566" bIns="34282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</a:t>
            </a:r>
          </a:p>
        </p:txBody>
      </p:sp>
      <p:grpSp>
        <p:nvGrpSpPr>
          <p:cNvPr id="14" name="组合 8"/>
          <p:cNvGrpSpPr/>
          <p:nvPr/>
        </p:nvGrpSpPr>
        <p:grpSpPr>
          <a:xfrm>
            <a:off x="4677084" y="3512236"/>
            <a:ext cx="1028890" cy="425668"/>
            <a:chOff x="6235335" y="4682979"/>
            <a:chExt cx="1372039" cy="567557"/>
          </a:xfrm>
          <a:solidFill>
            <a:schemeClr val="accent2"/>
          </a:solidFill>
        </p:grpSpPr>
        <p:grpSp>
          <p:nvGrpSpPr>
            <p:cNvPr id="15" name="组合 85"/>
            <p:cNvGrpSpPr/>
            <p:nvPr/>
          </p:nvGrpSpPr>
          <p:grpSpPr>
            <a:xfrm rot="10800000" flipH="1">
              <a:off x="6235335" y="4682979"/>
              <a:ext cx="1359620" cy="567557"/>
              <a:chOff x="4714476" y="2172779"/>
              <a:chExt cx="1359620" cy="567557"/>
            </a:xfrm>
            <a:grpFill/>
          </p:grpSpPr>
          <p:sp>
            <p:nvSpPr>
              <p:cNvPr id="87" name="等腰三角形 86"/>
              <p:cNvSpPr/>
              <p:nvPr/>
            </p:nvSpPr>
            <p:spPr>
              <a:xfrm rot="10800000">
                <a:off x="5813900" y="2583325"/>
                <a:ext cx="224131" cy="15701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99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4714476" y="2172779"/>
                <a:ext cx="1359620" cy="492442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just"/>
                <a:endParaRPr lang="zh-CN" altLang="en-US" sz="1799" dirty="0">
                  <a:solidFill>
                    <a:srgbClr val="001B36"/>
                  </a:solidFill>
                </a:endParaRPr>
              </a:p>
            </p:txBody>
          </p:sp>
        </p:grpSp>
        <p:sp>
          <p:nvSpPr>
            <p:cNvPr id="89" name="TextBox 88"/>
            <p:cNvSpPr txBox="1"/>
            <p:nvPr/>
          </p:nvSpPr>
          <p:spPr>
            <a:xfrm>
              <a:off x="6349435" y="4729582"/>
              <a:ext cx="1257939" cy="369218"/>
            </a:xfrm>
            <a:prstGeom prst="rect">
              <a:avLst/>
            </a:prstGeom>
            <a:noFill/>
          </p:spPr>
          <p:txBody>
            <a:bodyPr wrap="square" lIns="68552" tIns="0" rIns="68552" b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华文黑体" pitchFamily="2" charset="-122"/>
                </a:rPr>
                <a:t>添加标题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344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3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600"/>
                            </p:stCondLst>
                            <p:childTnLst>
                              <p:par>
                                <p:cTn id="4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900"/>
                            </p:stCondLst>
                            <p:childTnLst>
                              <p:par>
                                <p:cTn id="5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3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20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3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800"/>
                            </p:stCondLst>
                            <p:childTnLst>
                              <p:par>
                                <p:cTn id="6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100"/>
                            </p:stCondLst>
                            <p:childTnLst>
                              <p:par>
                                <p:cTn id="7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3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3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25" grpId="0"/>
      <p:bldP spid="128" grpId="0"/>
      <p:bldP spid="8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"/>
          <p:cNvGrpSpPr/>
          <p:nvPr/>
        </p:nvGrpSpPr>
        <p:grpSpPr>
          <a:xfrm>
            <a:off x="618" y="1924051"/>
            <a:ext cx="4482495" cy="732235"/>
            <a:chOff x="1" y="1924050"/>
            <a:chExt cx="4483099" cy="732235"/>
          </a:xfrm>
          <a:solidFill>
            <a:schemeClr val="accent1"/>
          </a:solidFill>
        </p:grpSpPr>
        <p:sp>
          <p:nvSpPr>
            <p:cNvPr id="4" name="五边形 3"/>
            <p:cNvSpPr/>
            <p:nvPr/>
          </p:nvSpPr>
          <p:spPr>
            <a:xfrm>
              <a:off x="1343025" y="2016919"/>
              <a:ext cx="3140075" cy="551260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点击增加文字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" y="1924050"/>
              <a:ext cx="900113" cy="7322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999" dirty="0">
                  <a:solidFill>
                    <a:srgbClr val="FFFFFF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01</a:t>
              </a:r>
              <a:endParaRPr lang="zh-CN" altLang="en-US" sz="1999" dirty="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882651" y="1924050"/>
              <a:ext cx="461963" cy="732235"/>
            </a:xfrm>
            <a:custGeom>
              <a:avLst/>
              <a:gdLst>
                <a:gd name="connsiteX0" fmla="*/ 2382 w 461963"/>
                <a:gd name="connsiteY0" fmla="*/ 0 h 1081088"/>
                <a:gd name="connsiteX1" fmla="*/ 461963 w 461963"/>
                <a:gd name="connsiteY1" fmla="*/ 138113 h 1081088"/>
                <a:gd name="connsiteX2" fmla="*/ 461963 w 461963"/>
                <a:gd name="connsiteY2" fmla="*/ 950119 h 1081088"/>
                <a:gd name="connsiteX3" fmla="*/ 0 w 461963"/>
                <a:gd name="connsiteY3" fmla="*/ 1081088 h 1081088"/>
                <a:gd name="connsiteX4" fmla="*/ 2382 w 461963"/>
                <a:gd name="connsiteY4" fmla="*/ 0 h 1081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1963" h="1081088">
                  <a:moveTo>
                    <a:pt x="2382" y="0"/>
                  </a:moveTo>
                  <a:lnTo>
                    <a:pt x="461963" y="138113"/>
                  </a:lnTo>
                  <a:lnTo>
                    <a:pt x="461963" y="950119"/>
                  </a:lnTo>
                  <a:lnTo>
                    <a:pt x="0" y="1081088"/>
                  </a:lnTo>
                  <a:lnTo>
                    <a:pt x="2382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99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6"/>
          <p:cNvGrpSpPr/>
          <p:nvPr/>
        </p:nvGrpSpPr>
        <p:grpSpPr>
          <a:xfrm>
            <a:off x="618" y="3225406"/>
            <a:ext cx="4482495" cy="733425"/>
            <a:chOff x="1" y="3225404"/>
            <a:chExt cx="4483099" cy="733425"/>
          </a:xfrm>
          <a:solidFill>
            <a:schemeClr val="accent3"/>
          </a:solidFill>
        </p:grpSpPr>
        <p:sp>
          <p:nvSpPr>
            <p:cNvPr id="8" name="五边形 7"/>
            <p:cNvSpPr/>
            <p:nvPr/>
          </p:nvSpPr>
          <p:spPr>
            <a:xfrm>
              <a:off x="1343025" y="3318272"/>
              <a:ext cx="3140075" cy="552450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点击增加文字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1" y="3226594"/>
              <a:ext cx="900113" cy="7322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999" dirty="0">
                  <a:solidFill>
                    <a:srgbClr val="FFFFFF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03</a:t>
              </a:r>
              <a:endParaRPr lang="zh-CN" altLang="en-US" sz="1999" dirty="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882651" y="3225404"/>
              <a:ext cx="461963" cy="733425"/>
            </a:xfrm>
            <a:custGeom>
              <a:avLst/>
              <a:gdLst>
                <a:gd name="connsiteX0" fmla="*/ 2382 w 461963"/>
                <a:gd name="connsiteY0" fmla="*/ 0 h 1081088"/>
                <a:gd name="connsiteX1" fmla="*/ 461963 w 461963"/>
                <a:gd name="connsiteY1" fmla="*/ 138113 h 1081088"/>
                <a:gd name="connsiteX2" fmla="*/ 461963 w 461963"/>
                <a:gd name="connsiteY2" fmla="*/ 950119 h 1081088"/>
                <a:gd name="connsiteX3" fmla="*/ 0 w 461963"/>
                <a:gd name="connsiteY3" fmla="*/ 1081088 h 1081088"/>
                <a:gd name="connsiteX4" fmla="*/ 2382 w 461963"/>
                <a:gd name="connsiteY4" fmla="*/ 0 h 1081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1963" h="1081088">
                  <a:moveTo>
                    <a:pt x="2382" y="0"/>
                  </a:moveTo>
                  <a:lnTo>
                    <a:pt x="461963" y="138113"/>
                  </a:lnTo>
                  <a:lnTo>
                    <a:pt x="461963" y="950119"/>
                  </a:lnTo>
                  <a:lnTo>
                    <a:pt x="0" y="1081088"/>
                  </a:lnTo>
                  <a:lnTo>
                    <a:pt x="2382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shade val="30000"/>
                    <a:satMod val="115000"/>
                  </a:schemeClr>
                </a:gs>
                <a:gs pos="50000">
                  <a:schemeClr val="accent3">
                    <a:shade val="67500"/>
                    <a:satMod val="115000"/>
                  </a:schemeClr>
                </a:gs>
                <a:gs pos="100000">
                  <a:schemeClr val="accent3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99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10"/>
          <p:cNvGrpSpPr/>
          <p:nvPr/>
        </p:nvGrpSpPr>
        <p:grpSpPr>
          <a:xfrm>
            <a:off x="618" y="2574132"/>
            <a:ext cx="4482495" cy="733425"/>
            <a:chOff x="1" y="2574131"/>
            <a:chExt cx="4483099" cy="733425"/>
          </a:xfrm>
          <a:solidFill>
            <a:schemeClr val="accent2"/>
          </a:solidFill>
        </p:grpSpPr>
        <p:sp>
          <p:nvSpPr>
            <p:cNvPr id="12" name="五边形 11"/>
            <p:cNvSpPr/>
            <p:nvPr/>
          </p:nvSpPr>
          <p:spPr>
            <a:xfrm>
              <a:off x="1343025" y="2667000"/>
              <a:ext cx="3140075" cy="552450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点击增加文字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1" y="2575322"/>
              <a:ext cx="900113" cy="73223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999" dirty="0">
                  <a:solidFill>
                    <a:srgbClr val="FFFFFF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02</a:t>
              </a:r>
              <a:endParaRPr lang="zh-CN" altLang="en-US" sz="1999" dirty="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882651" y="2574131"/>
              <a:ext cx="461963" cy="733425"/>
            </a:xfrm>
            <a:custGeom>
              <a:avLst/>
              <a:gdLst>
                <a:gd name="connsiteX0" fmla="*/ 2382 w 461963"/>
                <a:gd name="connsiteY0" fmla="*/ 0 h 1081088"/>
                <a:gd name="connsiteX1" fmla="*/ 461963 w 461963"/>
                <a:gd name="connsiteY1" fmla="*/ 138113 h 1081088"/>
                <a:gd name="connsiteX2" fmla="*/ 461963 w 461963"/>
                <a:gd name="connsiteY2" fmla="*/ 950119 h 1081088"/>
                <a:gd name="connsiteX3" fmla="*/ 0 w 461963"/>
                <a:gd name="connsiteY3" fmla="*/ 1081088 h 1081088"/>
                <a:gd name="connsiteX4" fmla="*/ 2382 w 461963"/>
                <a:gd name="connsiteY4" fmla="*/ 0 h 1081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1963" h="1081088">
                  <a:moveTo>
                    <a:pt x="2382" y="0"/>
                  </a:moveTo>
                  <a:lnTo>
                    <a:pt x="461963" y="138113"/>
                  </a:lnTo>
                  <a:lnTo>
                    <a:pt x="461963" y="950119"/>
                  </a:lnTo>
                  <a:lnTo>
                    <a:pt x="0" y="1081088"/>
                  </a:lnTo>
                  <a:lnTo>
                    <a:pt x="2382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shade val="30000"/>
                    <a:satMod val="115000"/>
                  </a:schemeClr>
                </a:gs>
                <a:gs pos="50000">
                  <a:schemeClr val="accent2">
                    <a:shade val="67500"/>
                    <a:satMod val="115000"/>
                  </a:schemeClr>
                </a:gs>
                <a:gs pos="100000">
                  <a:schemeClr val="accent2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99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任意多边形 14"/>
          <p:cNvSpPr/>
          <p:nvPr/>
        </p:nvSpPr>
        <p:spPr>
          <a:xfrm>
            <a:off x="4957714" y="2645198"/>
            <a:ext cx="3455520" cy="662295"/>
          </a:xfrm>
          <a:custGeom>
            <a:avLst/>
            <a:gdLst>
              <a:gd name="connsiteX0" fmla="*/ 0 w 3456384"/>
              <a:gd name="connsiteY0" fmla="*/ 3836610 h 3882329"/>
              <a:gd name="connsiteX1" fmla="*/ 3456384 w 3456384"/>
              <a:gd name="connsiteY1" fmla="*/ 3836610 h 3882329"/>
              <a:gd name="connsiteX2" fmla="*/ 3456384 w 3456384"/>
              <a:gd name="connsiteY2" fmla="*/ 3882329 h 3882329"/>
              <a:gd name="connsiteX3" fmla="*/ 0 w 3456384"/>
              <a:gd name="connsiteY3" fmla="*/ 3882329 h 3882329"/>
              <a:gd name="connsiteX4" fmla="*/ 0 w 3456384"/>
              <a:gd name="connsiteY4" fmla="*/ 0 h 3882329"/>
              <a:gd name="connsiteX5" fmla="*/ 3456384 w 3456384"/>
              <a:gd name="connsiteY5" fmla="*/ 0 h 3882329"/>
              <a:gd name="connsiteX6" fmla="*/ 3456384 w 3456384"/>
              <a:gd name="connsiteY6" fmla="*/ 45719 h 3882329"/>
              <a:gd name="connsiteX7" fmla="*/ 0 w 3456384"/>
              <a:gd name="connsiteY7" fmla="*/ 45719 h 3882329"/>
              <a:gd name="connsiteX0" fmla="*/ 0 w 3456384"/>
              <a:gd name="connsiteY0" fmla="*/ 3836610 h 3882329"/>
              <a:gd name="connsiteX1" fmla="*/ 3456384 w 3456384"/>
              <a:gd name="connsiteY1" fmla="*/ 3836610 h 3882329"/>
              <a:gd name="connsiteX2" fmla="*/ 3456384 w 3456384"/>
              <a:gd name="connsiteY2" fmla="*/ 3882329 h 3882329"/>
              <a:gd name="connsiteX3" fmla="*/ 0 w 3456384"/>
              <a:gd name="connsiteY3" fmla="*/ 3882329 h 3882329"/>
              <a:gd name="connsiteX4" fmla="*/ 0 w 3456384"/>
              <a:gd name="connsiteY4" fmla="*/ 3836610 h 3882329"/>
              <a:gd name="connsiteX5" fmla="*/ 0 w 3456384"/>
              <a:gd name="connsiteY5" fmla="*/ 0 h 3882329"/>
              <a:gd name="connsiteX6" fmla="*/ 3456384 w 3456384"/>
              <a:gd name="connsiteY6" fmla="*/ 0 h 3882329"/>
              <a:gd name="connsiteX7" fmla="*/ 3456384 w 3456384"/>
              <a:gd name="connsiteY7" fmla="*/ 45719 h 3882329"/>
              <a:gd name="connsiteX8" fmla="*/ 0 w 3456384"/>
              <a:gd name="connsiteY8" fmla="*/ 0 h 3882329"/>
              <a:gd name="connsiteX0" fmla="*/ 0 w 3456384"/>
              <a:gd name="connsiteY0" fmla="*/ 3836610 h 3882329"/>
              <a:gd name="connsiteX1" fmla="*/ 3456384 w 3456384"/>
              <a:gd name="connsiteY1" fmla="*/ 3836610 h 3882329"/>
              <a:gd name="connsiteX2" fmla="*/ 3456384 w 3456384"/>
              <a:gd name="connsiteY2" fmla="*/ 3882329 h 3882329"/>
              <a:gd name="connsiteX3" fmla="*/ 0 w 3456384"/>
              <a:gd name="connsiteY3" fmla="*/ 3882329 h 3882329"/>
              <a:gd name="connsiteX4" fmla="*/ 0 w 3456384"/>
              <a:gd name="connsiteY4" fmla="*/ 3836610 h 3882329"/>
              <a:gd name="connsiteX5" fmla="*/ 0 w 3456384"/>
              <a:gd name="connsiteY5" fmla="*/ 0 h 3882329"/>
              <a:gd name="connsiteX6" fmla="*/ 3456384 w 3456384"/>
              <a:gd name="connsiteY6" fmla="*/ 0 h 3882329"/>
              <a:gd name="connsiteX7" fmla="*/ 0 w 3456384"/>
              <a:gd name="connsiteY7" fmla="*/ 0 h 3882329"/>
              <a:gd name="connsiteX0" fmla="*/ 0 w 3456384"/>
              <a:gd name="connsiteY0" fmla="*/ 3836610 h 3882329"/>
              <a:gd name="connsiteX1" fmla="*/ 3456384 w 3456384"/>
              <a:gd name="connsiteY1" fmla="*/ 3836610 h 3882329"/>
              <a:gd name="connsiteX2" fmla="*/ 3456384 w 3456384"/>
              <a:gd name="connsiteY2" fmla="*/ 3882329 h 3882329"/>
              <a:gd name="connsiteX3" fmla="*/ 0 w 3456384"/>
              <a:gd name="connsiteY3" fmla="*/ 3882329 h 3882329"/>
              <a:gd name="connsiteX4" fmla="*/ 0 w 3456384"/>
              <a:gd name="connsiteY4" fmla="*/ 3836610 h 3882329"/>
              <a:gd name="connsiteX5" fmla="*/ 0 w 3456384"/>
              <a:gd name="connsiteY5" fmla="*/ 0 h 3882329"/>
              <a:gd name="connsiteX6" fmla="*/ 3456384 w 3456384"/>
              <a:gd name="connsiteY6" fmla="*/ 0 h 3882329"/>
              <a:gd name="connsiteX7" fmla="*/ 0 w 3456384"/>
              <a:gd name="connsiteY7" fmla="*/ 0 h 3882329"/>
              <a:gd name="connsiteX0" fmla="*/ 0 w 3456384"/>
              <a:gd name="connsiteY0" fmla="*/ 3836610 h 3882329"/>
              <a:gd name="connsiteX1" fmla="*/ 3456384 w 3456384"/>
              <a:gd name="connsiteY1" fmla="*/ 3836610 h 3882329"/>
              <a:gd name="connsiteX2" fmla="*/ 3456384 w 3456384"/>
              <a:gd name="connsiteY2" fmla="*/ 3882329 h 3882329"/>
              <a:gd name="connsiteX3" fmla="*/ 0 w 3456384"/>
              <a:gd name="connsiteY3" fmla="*/ 3882329 h 3882329"/>
              <a:gd name="connsiteX4" fmla="*/ 0 w 3456384"/>
              <a:gd name="connsiteY4" fmla="*/ 3836610 h 3882329"/>
              <a:gd name="connsiteX5" fmla="*/ 0 w 3456384"/>
              <a:gd name="connsiteY5" fmla="*/ 0 h 3882329"/>
              <a:gd name="connsiteX6" fmla="*/ 3456384 w 3456384"/>
              <a:gd name="connsiteY6" fmla="*/ 0 h 3882329"/>
              <a:gd name="connsiteX7" fmla="*/ 0 w 3456384"/>
              <a:gd name="connsiteY7" fmla="*/ 0 h 3882329"/>
              <a:gd name="connsiteX0" fmla="*/ 0 w 3456384"/>
              <a:gd name="connsiteY0" fmla="*/ 3882329 h 3882329"/>
              <a:gd name="connsiteX1" fmla="*/ 3456384 w 3456384"/>
              <a:gd name="connsiteY1" fmla="*/ 3836610 h 3882329"/>
              <a:gd name="connsiteX2" fmla="*/ 3456384 w 3456384"/>
              <a:gd name="connsiteY2" fmla="*/ 3882329 h 3882329"/>
              <a:gd name="connsiteX3" fmla="*/ 0 w 3456384"/>
              <a:gd name="connsiteY3" fmla="*/ 3882329 h 3882329"/>
              <a:gd name="connsiteX4" fmla="*/ 0 w 3456384"/>
              <a:gd name="connsiteY4" fmla="*/ 0 h 3882329"/>
              <a:gd name="connsiteX5" fmla="*/ 3456384 w 3456384"/>
              <a:gd name="connsiteY5" fmla="*/ 0 h 3882329"/>
              <a:gd name="connsiteX6" fmla="*/ 0 w 3456384"/>
              <a:gd name="connsiteY6" fmla="*/ 0 h 3882329"/>
              <a:gd name="connsiteX0" fmla="*/ 0 w 3456384"/>
              <a:gd name="connsiteY0" fmla="*/ 3882329 h 3882329"/>
              <a:gd name="connsiteX1" fmla="*/ 3456384 w 3456384"/>
              <a:gd name="connsiteY1" fmla="*/ 3882329 h 3882329"/>
              <a:gd name="connsiteX2" fmla="*/ 0 w 3456384"/>
              <a:gd name="connsiteY2" fmla="*/ 3882329 h 3882329"/>
              <a:gd name="connsiteX3" fmla="*/ 0 w 3456384"/>
              <a:gd name="connsiteY3" fmla="*/ 0 h 3882329"/>
              <a:gd name="connsiteX4" fmla="*/ 3456384 w 3456384"/>
              <a:gd name="connsiteY4" fmla="*/ 0 h 3882329"/>
              <a:gd name="connsiteX5" fmla="*/ 0 w 3456384"/>
              <a:gd name="connsiteY5" fmla="*/ 0 h 3882329"/>
              <a:gd name="connsiteX0" fmla="*/ 0 w 3456384"/>
              <a:gd name="connsiteY0" fmla="*/ 3882329 h 3882329"/>
              <a:gd name="connsiteX1" fmla="*/ 3456384 w 3456384"/>
              <a:gd name="connsiteY1" fmla="*/ 3882329 h 3882329"/>
              <a:gd name="connsiteX2" fmla="*/ 0 w 3456384"/>
              <a:gd name="connsiteY2" fmla="*/ 3882329 h 3882329"/>
              <a:gd name="connsiteX3" fmla="*/ 0 w 3456384"/>
              <a:gd name="connsiteY3" fmla="*/ 0 h 3882329"/>
              <a:gd name="connsiteX4" fmla="*/ 3456384 w 3456384"/>
              <a:gd name="connsiteY4" fmla="*/ 0 h 3882329"/>
              <a:gd name="connsiteX5" fmla="*/ 0 w 3456384"/>
              <a:gd name="connsiteY5" fmla="*/ 0 h 3882329"/>
              <a:gd name="connsiteX0" fmla="*/ 0 w 3456384"/>
              <a:gd name="connsiteY0" fmla="*/ 3882329 h 3882329"/>
              <a:gd name="connsiteX1" fmla="*/ 3456384 w 3456384"/>
              <a:gd name="connsiteY1" fmla="*/ 3882329 h 3882329"/>
              <a:gd name="connsiteX2" fmla="*/ 0 w 3456384"/>
              <a:gd name="connsiteY2" fmla="*/ 3882329 h 3882329"/>
              <a:gd name="connsiteX3" fmla="*/ 0 w 3456384"/>
              <a:gd name="connsiteY3" fmla="*/ 0 h 3882329"/>
              <a:gd name="connsiteX4" fmla="*/ 3456384 w 3456384"/>
              <a:gd name="connsiteY4" fmla="*/ 0 h 3882329"/>
              <a:gd name="connsiteX5" fmla="*/ 0 w 3456384"/>
              <a:gd name="connsiteY5" fmla="*/ 0 h 3882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56384" h="3882329">
                <a:moveTo>
                  <a:pt x="0" y="3882329"/>
                </a:moveTo>
                <a:lnTo>
                  <a:pt x="3456384" y="3882329"/>
                </a:lnTo>
                <a:lnTo>
                  <a:pt x="0" y="3882329"/>
                </a:lnTo>
                <a:close/>
                <a:moveTo>
                  <a:pt x="0" y="0"/>
                </a:moveTo>
                <a:lnTo>
                  <a:pt x="3456384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B2B2B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1992" rIns="0" bIns="71992" anchor="ctr">
            <a:spAutoFit/>
          </a:bodyPr>
          <a:lstStyle/>
          <a:p>
            <a:pPr algn="just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请在此处输入您的文本或者复制您的文本粘贴到此处，请在此处输入您的文本或者复制您的文本粘贴到此处。请在此处输入您的文本或者复制您的文本粘贴到此处，请在此处输入您的文本或者复制您的文本粘贴到此处。</a:t>
            </a:r>
          </a:p>
        </p:txBody>
      </p:sp>
    </p:spTree>
    <p:extLst>
      <p:ext uri="{BB962C8B-B14F-4D97-AF65-F5344CB8AC3E}">
        <p14:creationId xmlns:p14="http://schemas.microsoft.com/office/powerpoint/2010/main" val="3249565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8"/>
          <p:cNvSpPr>
            <a:spLocks noChangeArrowheads="1"/>
          </p:cNvSpPr>
          <p:nvPr/>
        </p:nvSpPr>
        <p:spPr bwMode="auto">
          <a:xfrm rot="7717980">
            <a:off x="2673313" y="2543829"/>
            <a:ext cx="308134" cy="316663"/>
          </a:xfrm>
          <a:prstGeom prst="triangle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68568" tIns="34284" rIns="68568" bIns="34284" anchor="ctr"/>
          <a:lstStyle/>
          <a:p>
            <a:pPr algn="ctr"/>
            <a:endParaRPr lang="zh-CN" altLang="zh-CN" sz="1799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6" name="等腰三角形 9"/>
          <p:cNvSpPr>
            <a:spLocks noChangeArrowheads="1"/>
          </p:cNvSpPr>
          <p:nvPr/>
        </p:nvSpPr>
        <p:spPr bwMode="auto">
          <a:xfrm rot="7717980">
            <a:off x="6392325" y="2541447"/>
            <a:ext cx="291465" cy="299997"/>
          </a:xfrm>
          <a:prstGeom prst="triangle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68568" tIns="34284" rIns="68568" bIns="34284" anchor="ctr"/>
          <a:lstStyle/>
          <a:p>
            <a:pPr algn="ctr"/>
            <a:endParaRPr lang="zh-CN" altLang="zh-CN" sz="1799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" name="等腰三角形 10"/>
          <p:cNvSpPr>
            <a:spLocks noChangeArrowheads="1"/>
          </p:cNvSpPr>
          <p:nvPr/>
        </p:nvSpPr>
        <p:spPr bwMode="auto">
          <a:xfrm rot="2750931">
            <a:off x="4513770" y="2493823"/>
            <a:ext cx="323850" cy="334283"/>
          </a:xfrm>
          <a:prstGeom prst="triangle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68568" tIns="34284" rIns="68568" bIns="34284" anchor="ctr"/>
          <a:lstStyle/>
          <a:p>
            <a:pPr algn="ctr"/>
            <a:endParaRPr lang="zh-CN" altLang="zh-CN" sz="1799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grpSp>
        <p:nvGrpSpPr>
          <p:cNvPr id="2" name="Group 8"/>
          <p:cNvGrpSpPr/>
          <p:nvPr/>
        </p:nvGrpSpPr>
        <p:grpSpPr bwMode="auto">
          <a:xfrm>
            <a:off x="1116683" y="1083625"/>
            <a:ext cx="1576175" cy="1576387"/>
            <a:chOff x="0" y="0"/>
            <a:chExt cx="2101515" cy="2101515"/>
          </a:xfrm>
        </p:grpSpPr>
        <p:sp>
          <p:nvSpPr>
            <p:cNvPr id="15" name="椭圆 3"/>
            <p:cNvSpPr>
              <a:spLocks noChangeArrowheads="1"/>
            </p:cNvSpPr>
            <p:nvPr/>
          </p:nvSpPr>
          <p:spPr bwMode="auto">
            <a:xfrm>
              <a:off x="0" y="0"/>
              <a:ext cx="2101515" cy="2101515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anchor="ctr"/>
            <a:lstStyle/>
            <a:p>
              <a:pPr algn="ctr"/>
              <a:endParaRPr lang="zh-CN" altLang="zh-CN" sz="1799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7" name="同心圆 11"/>
            <p:cNvSpPr>
              <a:spLocks noChangeArrowheads="1"/>
            </p:cNvSpPr>
            <p:nvPr/>
          </p:nvSpPr>
          <p:spPr bwMode="auto">
            <a:xfrm>
              <a:off x="79987" y="80731"/>
              <a:ext cx="1941540" cy="1941540"/>
            </a:xfrm>
            <a:custGeom>
              <a:avLst/>
              <a:gdLst>
                <a:gd name="G0" fmla="+- 206 0 0"/>
                <a:gd name="G1" fmla="+- 21600 0 206"/>
                <a:gd name="G2" fmla="+- 21600 0 206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06" y="10800"/>
                  </a:moveTo>
                  <a:cubicBezTo>
                    <a:pt x="206" y="16651"/>
                    <a:pt x="4949" y="21394"/>
                    <a:pt x="10800" y="21394"/>
                  </a:cubicBezTo>
                  <a:cubicBezTo>
                    <a:pt x="16651" y="21394"/>
                    <a:pt x="21394" y="16651"/>
                    <a:pt x="21394" y="10800"/>
                  </a:cubicBezTo>
                  <a:cubicBezTo>
                    <a:pt x="21394" y="4949"/>
                    <a:pt x="16651" y="206"/>
                    <a:pt x="10800" y="206"/>
                  </a:cubicBezTo>
                  <a:cubicBezTo>
                    <a:pt x="4949" y="206"/>
                    <a:pt x="206" y="4949"/>
                    <a:pt x="206" y="10800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799"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1300014" y="1553683"/>
            <a:ext cx="1209512" cy="438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68" tIns="34284" rIns="68568" bIns="34284">
            <a:spAutoFit/>
          </a:bodyPr>
          <a:lstStyle/>
          <a:p>
            <a:pPr algn="ctr"/>
            <a:r>
              <a:rPr lang="zh-CN" altLang="en-US" sz="800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单击添加内容文字单击添加段落文字单击添加段落文字。</a:t>
            </a:r>
            <a:endParaRPr lang="zh-CN" altLang="en-US" sz="800" dirty="0">
              <a:solidFill>
                <a:srgbClr val="F8F8F8"/>
              </a:solidFill>
              <a:sym typeface="宋体" pitchFamily="2" charset="-122"/>
            </a:endParaRPr>
          </a:p>
        </p:txBody>
      </p:sp>
      <p:grpSp>
        <p:nvGrpSpPr>
          <p:cNvPr id="4" name="Group 8"/>
          <p:cNvGrpSpPr/>
          <p:nvPr/>
        </p:nvGrpSpPr>
        <p:grpSpPr bwMode="auto">
          <a:xfrm>
            <a:off x="2964283" y="2493324"/>
            <a:ext cx="1576175" cy="1576387"/>
            <a:chOff x="0" y="0"/>
            <a:chExt cx="2101515" cy="2101515"/>
          </a:xfrm>
        </p:grpSpPr>
        <p:sp>
          <p:nvSpPr>
            <p:cNvPr id="35" name="椭圆 3"/>
            <p:cNvSpPr>
              <a:spLocks noChangeArrowheads="1"/>
            </p:cNvSpPr>
            <p:nvPr/>
          </p:nvSpPr>
          <p:spPr bwMode="auto">
            <a:xfrm>
              <a:off x="0" y="0"/>
              <a:ext cx="2101515" cy="210151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799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36" name="同心圆 11"/>
            <p:cNvSpPr>
              <a:spLocks noChangeArrowheads="1"/>
            </p:cNvSpPr>
            <p:nvPr/>
          </p:nvSpPr>
          <p:spPr bwMode="auto">
            <a:xfrm>
              <a:off x="79987" y="80731"/>
              <a:ext cx="1941540" cy="1941540"/>
            </a:xfrm>
            <a:custGeom>
              <a:avLst/>
              <a:gdLst>
                <a:gd name="G0" fmla="+- 206 0 0"/>
                <a:gd name="G1" fmla="+- 21600 0 206"/>
                <a:gd name="G2" fmla="+- 21600 0 206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06" y="10800"/>
                  </a:moveTo>
                  <a:cubicBezTo>
                    <a:pt x="206" y="16651"/>
                    <a:pt x="4949" y="21394"/>
                    <a:pt x="10800" y="21394"/>
                  </a:cubicBezTo>
                  <a:cubicBezTo>
                    <a:pt x="16651" y="21394"/>
                    <a:pt x="21394" y="16651"/>
                    <a:pt x="21394" y="10800"/>
                  </a:cubicBezTo>
                  <a:cubicBezTo>
                    <a:pt x="21394" y="4949"/>
                    <a:pt x="16651" y="206"/>
                    <a:pt x="10800" y="206"/>
                  </a:cubicBezTo>
                  <a:cubicBezTo>
                    <a:pt x="4949" y="206"/>
                    <a:pt x="206" y="4949"/>
                    <a:pt x="206" y="10800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799"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37" name="矩形 36"/>
          <p:cNvSpPr>
            <a:spLocks noChangeArrowheads="1"/>
          </p:cNvSpPr>
          <p:nvPr/>
        </p:nvSpPr>
        <p:spPr bwMode="auto">
          <a:xfrm>
            <a:off x="3147615" y="2963384"/>
            <a:ext cx="1209512" cy="438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68" tIns="34284" rIns="68568" bIns="34284">
            <a:spAutoFit/>
          </a:bodyPr>
          <a:lstStyle/>
          <a:p>
            <a:pPr algn="ctr"/>
            <a:r>
              <a:rPr lang="zh-CN" altLang="en-US" sz="800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单击添加内容文字单击添加段落文字单击添加段落文字。</a:t>
            </a:r>
            <a:endParaRPr lang="zh-CN" altLang="en-US" sz="800" dirty="0">
              <a:solidFill>
                <a:srgbClr val="F8F8F8"/>
              </a:solidFill>
              <a:sym typeface="宋体" pitchFamily="2" charset="-122"/>
            </a:endParaRPr>
          </a:p>
        </p:txBody>
      </p:sp>
      <p:grpSp>
        <p:nvGrpSpPr>
          <p:cNvPr id="7" name="Group 8"/>
          <p:cNvGrpSpPr/>
          <p:nvPr/>
        </p:nvGrpSpPr>
        <p:grpSpPr bwMode="auto">
          <a:xfrm>
            <a:off x="4811884" y="1274125"/>
            <a:ext cx="1576175" cy="1576387"/>
            <a:chOff x="0" y="0"/>
            <a:chExt cx="2101515" cy="2101515"/>
          </a:xfrm>
        </p:grpSpPr>
        <p:sp>
          <p:nvSpPr>
            <p:cNvPr id="39" name="椭圆 3"/>
            <p:cNvSpPr>
              <a:spLocks noChangeArrowheads="1"/>
            </p:cNvSpPr>
            <p:nvPr/>
          </p:nvSpPr>
          <p:spPr bwMode="auto">
            <a:xfrm>
              <a:off x="0" y="0"/>
              <a:ext cx="2101515" cy="210151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799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43" name="同心圆 11"/>
            <p:cNvSpPr>
              <a:spLocks noChangeArrowheads="1"/>
            </p:cNvSpPr>
            <p:nvPr/>
          </p:nvSpPr>
          <p:spPr bwMode="auto">
            <a:xfrm>
              <a:off x="79987" y="80731"/>
              <a:ext cx="1941540" cy="1941540"/>
            </a:xfrm>
            <a:custGeom>
              <a:avLst/>
              <a:gdLst>
                <a:gd name="G0" fmla="+- 206 0 0"/>
                <a:gd name="G1" fmla="+- 21600 0 206"/>
                <a:gd name="G2" fmla="+- 21600 0 206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06" y="10800"/>
                  </a:moveTo>
                  <a:cubicBezTo>
                    <a:pt x="206" y="16651"/>
                    <a:pt x="4949" y="21394"/>
                    <a:pt x="10800" y="21394"/>
                  </a:cubicBezTo>
                  <a:cubicBezTo>
                    <a:pt x="16651" y="21394"/>
                    <a:pt x="21394" y="16651"/>
                    <a:pt x="21394" y="10800"/>
                  </a:cubicBezTo>
                  <a:cubicBezTo>
                    <a:pt x="21394" y="4949"/>
                    <a:pt x="16651" y="206"/>
                    <a:pt x="10800" y="206"/>
                  </a:cubicBezTo>
                  <a:cubicBezTo>
                    <a:pt x="4949" y="206"/>
                    <a:pt x="206" y="4949"/>
                    <a:pt x="206" y="10800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799"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44" name="矩形 43"/>
          <p:cNvSpPr>
            <a:spLocks noChangeArrowheads="1"/>
          </p:cNvSpPr>
          <p:nvPr/>
        </p:nvSpPr>
        <p:spPr bwMode="auto">
          <a:xfrm>
            <a:off x="4995216" y="1744184"/>
            <a:ext cx="1209512" cy="499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68" tIns="34284" rIns="68568" bIns="34284">
            <a:spAutoFit/>
          </a:bodyPr>
          <a:lstStyle/>
          <a:p>
            <a:pPr algn="ctr"/>
            <a:r>
              <a:rPr lang="zh-CN" altLang="en-US" sz="800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单击添加内容文字单击添加段落文字单击添加段落文字</a:t>
            </a:r>
            <a:r>
              <a:rPr lang="zh-CN" altLang="en-US" sz="1200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。</a:t>
            </a:r>
            <a:endParaRPr lang="zh-CN" altLang="en-US" sz="1200" dirty="0">
              <a:solidFill>
                <a:srgbClr val="F8F8F8"/>
              </a:solidFill>
              <a:sym typeface="宋体" pitchFamily="2" charset="-122"/>
            </a:endParaRPr>
          </a:p>
        </p:txBody>
      </p:sp>
      <p:grpSp>
        <p:nvGrpSpPr>
          <p:cNvPr id="8" name="Group 8"/>
          <p:cNvGrpSpPr/>
          <p:nvPr/>
        </p:nvGrpSpPr>
        <p:grpSpPr bwMode="auto">
          <a:xfrm>
            <a:off x="6611867" y="2579050"/>
            <a:ext cx="1576175" cy="1576387"/>
            <a:chOff x="0" y="0"/>
            <a:chExt cx="2101515" cy="2101515"/>
          </a:xfrm>
        </p:grpSpPr>
        <p:sp>
          <p:nvSpPr>
            <p:cNvPr id="46" name="椭圆 3"/>
            <p:cNvSpPr>
              <a:spLocks noChangeArrowheads="1"/>
            </p:cNvSpPr>
            <p:nvPr/>
          </p:nvSpPr>
          <p:spPr bwMode="auto">
            <a:xfrm>
              <a:off x="0" y="0"/>
              <a:ext cx="2101515" cy="210151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799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47" name="同心圆 11"/>
            <p:cNvSpPr>
              <a:spLocks noChangeArrowheads="1"/>
            </p:cNvSpPr>
            <p:nvPr/>
          </p:nvSpPr>
          <p:spPr bwMode="auto">
            <a:xfrm>
              <a:off x="79987" y="80731"/>
              <a:ext cx="1941540" cy="1941540"/>
            </a:xfrm>
            <a:custGeom>
              <a:avLst/>
              <a:gdLst>
                <a:gd name="G0" fmla="+- 206 0 0"/>
                <a:gd name="G1" fmla="+- 21600 0 206"/>
                <a:gd name="G2" fmla="+- 21600 0 206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06" y="10800"/>
                  </a:moveTo>
                  <a:cubicBezTo>
                    <a:pt x="206" y="16651"/>
                    <a:pt x="4949" y="21394"/>
                    <a:pt x="10800" y="21394"/>
                  </a:cubicBezTo>
                  <a:cubicBezTo>
                    <a:pt x="16651" y="21394"/>
                    <a:pt x="21394" y="16651"/>
                    <a:pt x="21394" y="10800"/>
                  </a:cubicBezTo>
                  <a:cubicBezTo>
                    <a:pt x="21394" y="4949"/>
                    <a:pt x="16651" y="206"/>
                    <a:pt x="10800" y="206"/>
                  </a:cubicBezTo>
                  <a:cubicBezTo>
                    <a:pt x="4949" y="206"/>
                    <a:pt x="206" y="4949"/>
                    <a:pt x="206" y="10800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799"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48" name="矩形 47"/>
          <p:cNvSpPr>
            <a:spLocks noChangeArrowheads="1"/>
          </p:cNvSpPr>
          <p:nvPr/>
        </p:nvSpPr>
        <p:spPr bwMode="auto">
          <a:xfrm>
            <a:off x="6795198" y="3049109"/>
            <a:ext cx="1209512" cy="438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68" tIns="34284" rIns="68568" bIns="34284">
            <a:spAutoFit/>
          </a:bodyPr>
          <a:lstStyle/>
          <a:p>
            <a:pPr algn="ctr"/>
            <a:r>
              <a:rPr lang="zh-CN" altLang="en-US" sz="800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单击添加内容文字单击添加段落文字单击添加段落文字。</a:t>
            </a:r>
            <a:endParaRPr lang="zh-CN" altLang="en-US" sz="800" dirty="0">
              <a:solidFill>
                <a:srgbClr val="F8F8F8"/>
              </a:solidFill>
              <a:sym typeface="宋体" pitchFamily="2" charset="-122"/>
            </a:endParaRPr>
          </a:p>
        </p:txBody>
      </p:sp>
      <p:sp>
        <p:nvSpPr>
          <p:cNvPr id="49" name="椭圆 48"/>
          <p:cNvSpPr/>
          <p:nvPr/>
        </p:nvSpPr>
        <p:spPr bwMode="auto">
          <a:xfrm>
            <a:off x="1238111" y="1144109"/>
            <a:ext cx="387615" cy="387667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68" tIns="34284" rIns="68568" bIns="34284" numCol="1" rtlCol="0" anchor="t" anchorCtr="0" compatLnSpc="1"/>
          <a:lstStyle/>
          <a:p>
            <a:pPr defTabSz="685685"/>
            <a:endParaRPr lang="zh-CN" altLang="en-US" sz="1400" dirty="0">
              <a:latin typeface="Arial" pitchFamily="34" charset="0"/>
            </a:endParaRPr>
          </a:p>
        </p:txBody>
      </p:sp>
      <p:sp>
        <p:nvSpPr>
          <p:cNvPr id="50" name="TextBox 24"/>
          <p:cNvSpPr txBox="1"/>
          <p:nvPr/>
        </p:nvSpPr>
        <p:spPr>
          <a:xfrm>
            <a:off x="1305252" y="1164588"/>
            <a:ext cx="253856" cy="346152"/>
          </a:xfrm>
          <a:prstGeom prst="rect">
            <a:avLst/>
          </a:prstGeom>
          <a:noFill/>
        </p:spPr>
        <p:txBody>
          <a:bodyPr wrap="none" lIns="68568" tIns="34284" rIns="68568" bIns="34284" rtlCol="0">
            <a:spAutoFit/>
          </a:bodyPr>
          <a:lstStyle/>
          <a:p>
            <a:r>
              <a:rPr lang="en-US" altLang="zh-CN" sz="1799" dirty="0">
                <a:solidFill>
                  <a:srgbClr val="F8F8F8"/>
                </a:solidFill>
                <a:latin typeface="+mn-ea"/>
              </a:rPr>
              <a:t>1</a:t>
            </a:r>
            <a:endParaRPr lang="zh-CN" altLang="en-US" sz="1799" dirty="0">
              <a:solidFill>
                <a:srgbClr val="F8F8F8"/>
              </a:solidFill>
              <a:latin typeface="+mn-ea"/>
            </a:endParaRPr>
          </a:p>
        </p:txBody>
      </p:sp>
      <p:sp>
        <p:nvSpPr>
          <p:cNvPr id="51" name="椭圆 50"/>
          <p:cNvSpPr/>
          <p:nvPr/>
        </p:nvSpPr>
        <p:spPr bwMode="auto">
          <a:xfrm>
            <a:off x="3229043" y="2485705"/>
            <a:ext cx="387615" cy="387667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68" tIns="34284" rIns="68568" bIns="34284" numCol="1" rtlCol="0" anchor="t" anchorCtr="0" compatLnSpc="1"/>
          <a:lstStyle/>
          <a:p>
            <a:pPr defTabSz="685685"/>
            <a:endParaRPr lang="zh-CN" altLang="en-US" sz="1400" dirty="0">
              <a:latin typeface="Arial" pitchFamily="34" charset="0"/>
            </a:endParaRPr>
          </a:p>
        </p:txBody>
      </p:sp>
      <p:sp>
        <p:nvSpPr>
          <p:cNvPr id="52" name="TextBox 26"/>
          <p:cNvSpPr txBox="1"/>
          <p:nvPr/>
        </p:nvSpPr>
        <p:spPr>
          <a:xfrm>
            <a:off x="3296660" y="2516662"/>
            <a:ext cx="253856" cy="346152"/>
          </a:xfrm>
          <a:prstGeom prst="rect">
            <a:avLst/>
          </a:prstGeom>
          <a:noFill/>
        </p:spPr>
        <p:txBody>
          <a:bodyPr wrap="none" lIns="68568" tIns="34284" rIns="68568" bIns="34284" rtlCol="0">
            <a:spAutoFit/>
          </a:bodyPr>
          <a:lstStyle/>
          <a:p>
            <a:r>
              <a:rPr lang="en-US" altLang="zh-CN" sz="1799" dirty="0">
                <a:solidFill>
                  <a:srgbClr val="F8F8F8"/>
                </a:solidFill>
                <a:latin typeface="+mn-ea"/>
              </a:rPr>
              <a:t>2</a:t>
            </a:r>
            <a:endParaRPr lang="zh-CN" altLang="en-US" sz="1799" dirty="0">
              <a:solidFill>
                <a:srgbClr val="F8F8F8"/>
              </a:solidFill>
              <a:latin typeface="+mn-ea"/>
            </a:endParaRPr>
          </a:p>
        </p:txBody>
      </p:sp>
      <p:sp>
        <p:nvSpPr>
          <p:cNvPr id="53" name="椭圆 52"/>
          <p:cNvSpPr/>
          <p:nvPr/>
        </p:nvSpPr>
        <p:spPr bwMode="auto">
          <a:xfrm>
            <a:off x="4966645" y="1325084"/>
            <a:ext cx="387615" cy="387667"/>
          </a:xfrm>
          <a:prstGeom prst="ellipse">
            <a:avLst/>
          </a:prstGeom>
          <a:solidFill>
            <a:schemeClr val="accent3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68" tIns="34284" rIns="68568" bIns="34284" numCol="1" rtlCol="0" anchor="t" anchorCtr="0" compatLnSpc="1"/>
          <a:lstStyle/>
          <a:p>
            <a:pPr defTabSz="685685"/>
            <a:endParaRPr lang="zh-CN" altLang="en-US" sz="1400" dirty="0">
              <a:latin typeface="Arial" pitchFamily="34" charset="0"/>
            </a:endParaRPr>
          </a:p>
        </p:txBody>
      </p:sp>
      <p:sp>
        <p:nvSpPr>
          <p:cNvPr id="54" name="TextBox 28"/>
          <p:cNvSpPr txBox="1"/>
          <p:nvPr/>
        </p:nvSpPr>
        <p:spPr>
          <a:xfrm>
            <a:off x="5034262" y="1345563"/>
            <a:ext cx="253856" cy="346152"/>
          </a:xfrm>
          <a:prstGeom prst="rect">
            <a:avLst/>
          </a:prstGeom>
          <a:noFill/>
        </p:spPr>
        <p:txBody>
          <a:bodyPr wrap="none" lIns="68568" tIns="34284" rIns="68568" bIns="34284" rtlCol="0">
            <a:spAutoFit/>
          </a:bodyPr>
          <a:lstStyle/>
          <a:p>
            <a:r>
              <a:rPr lang="en-US" altLang="zh-CN" sz="1799" dirty="0">
                <a:solidFill>
                  <a:srgbClr val="F8F8F8"/>
                </a:solidFill>
                <a:latin typeface="+mn-ea"/>
              </a:rPr>
              <a:t>3</a:t>
            </a:r>
            <a:endParaRPr lang="zh-CN" altLang="en-US" sz="1799" dirty="0">
              <a:solidFill>
                <a:srgbClr val="F8F8F8"/>
              </a:solidFill>
              <a:latin typeface="+mn-ea"/>
            </a:endParaRPr>
          </a:p>
        </p:txBody>
      </p:sp>
      <p:sp>
        <p:nvSpPr>
          <p:cNvPr id="55" name="椭圆 54"/>
          <p:cNvSpPr/>
          <p:nvPr/>
        </p:nvSpPr>
        <p:spPr bwMode="auto">
          <a:xfrm>
            <a:off x="6805674" y="2656203"/>
            <a:ext cx="387615" cy="387667"/>
          </a:xfrm>
          <a:prstGeom prst="ellipse">
            <a:avLst/>
          </a:prstGeom>
          <a:solidFill>
            <a:schemeClr val="accent4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68" tIns="34284" rIns="68568" bIns="34284" numCol="1" rtlCol="0" anchor="t" anchorCtr="0" compatLnSpc="1"/>
          <a:lstStyle/>
          <a:p>
            <a:pPr defTabSz="685685"/>
            <a:endParaRPr lang="zh-CN" altLang="en-US" sz="1400" dirty="0">
              <a:latin typeface="Arial" pitchFamily="34" charset="0"/>
            </a:endParaRPr>
          </a:p>
        </p:txBody>
      </p:sp>
      <p:sp>
        <p:nvSpPr>
          <p:cNvPr id="56" name="TextBox 30"/>
          <p:cNvSpPr txBox="1"/>
          <p:nvPr/>
        </p:nvSpPr>
        <p:spPr>
          <a:xfrm>
            <a:off x="6873292" y="2677158"/>
            <a:ext cx="253856" cy="346152"/>
          </a:xfrm>
          <a:prstGeom prst="rect">
            <a:avLst/>
          </a:prstGeom>
          <a:noFill/>
        </p:spPr>
        <p:txBody>
          <a:bodyPr wrap="none" lIns="68568" tIns="34284" rIns="68568" bIns="34284" rtlCol="0">
            <a:spAutoFit/>
          </a:bodyPr>
          <a:lstStyle/>
          <a:p>
            <a:r>
              <a:rPr lang="en-US" altLang="zh-CN" sz="1799" dirty="0">
                <a:solidFill>
                  <a:srgbClr val="F8F8F8"/>
                </a:solidFill>
                <a:latin typeface="+mn-ea"/>
              </a:rPr>
              <a:t>4</a:t>
            </a:r>
            <a:endParaRPr lang="zh-CN" altLang="en-US" sz="1799" dirty="0">
              <a:solidFill>
                <a:srgbClr val="F8F8F8"/>
              </a:solidFill>
              <a:latin typeface="+mn-ea"/>
            </a:endParaRPr>
          </a:p>
        </p:txBody>
      </p:sp>
      <p:sp>
        <p:nvSpPr>
          <p:cNvPr id="58" name="椭圆 57"/>
          <p:cNvSpPr/>
          <p:nvPr/>
        </p:nvSpPr>
        <p:spPr bwMode="auto">
          <a:xfrm>
            <a:off x="2885237" y="1229358"/>
            <a:ext cx="867134" cy="867251"/>
          </a:xfrm>
          <a:prstGeom prst="ellipse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68" tIns="34284" rIns="68568" bIns="34284" numCol="1" rtlCol="0" anchor="t" anchorCtr="0" compatLnSpc="1"/>
          <a:lstStyle/>
          <a:p>
            <a:pPr defTabSz="685685"/>
            <a:endParaRPr lang="zh-CN" altLang="en-US" sz="1400" dirty="0">
              <a:latin typeface="Arial" pitchFamily="34" charset="0"/>
            </a:endParaRPr>
          </a:p>
        </p:txBody>
      </p:sp>
      <p:sp>
        <p:nvSpPr>
          <p:cNvPr id="59" name="椭圆 58"/>
          <p:cNvSpPr/>
          <p:nvPr/>
        </p:nvSpPr>
        <p:spPr bwMode="auto">
          <a:xfrm>
            <a:off x="3941894" y="1803239"/>
            <a:ext cx="308092" cy="308134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68" tIns="34284" rIns="68568" bIns="34284" numCol="1" rtlCol="0" anchor="t" anchorCtr="0" compatLnSpc="1"/>
          <a:lstStyle/>
          <a:p>
            <a:pPr defTabSz="685685"/>
            <a:endParaRPr lang="zh-CN" altLang="en-US" sz="1400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215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3000"/>
    </mc:Choice>
    <mc:Fallback>
      <p:transition advClick="0" advTm="3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任意多边形 12"/>
          <p:cNvSpPr>
            <a:spLocks/>
          </p:cNvSpPr>
          <p:nvPr/>
        </p:nvSpPr>
        <p:spPr bwMode="auto">
          <a:xfrm>
            <a:off x="3771682" y="141"/>
            <a:ext cx="5372318" cy="5143218"/>
          </a:xfrm>
          <a:custGeom>
            <a:avLst/>
            <a:gdLst>
              <a:gd name="T0" fmla="*/ 3457570 w 7144661"/>
              <a:gd name="T1" fmla="*/ 0 h 6858000"/>
              <a:gd name="T2" fmla="*/ 7147365 w 7144661"/>
              <a:gd name="T3" fmla="*/ 0 h 6858000"/>
              <a:gd name="T4" fmla="*/ 7147365 w 7144661"/>
              <a:gd name="T5" fmla="*/ 6858000 h 6858000"/>
              <a:gd name="T6" fmla="*/ 0 w 7144661"/>
              <a:gd name="T7" fmla="*/ 6858000 h 6858000"/>
              <a:gd name="T8" fmla="*/ 3457570 w 7144661"/>
              <a:gd name="T9" fmla="*/ 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44661"/>
              <a:gd name="T16" fmla="*/ 0 h 6858000"/>
              <a:gd name="T17" fmla="*/ 7144661 w 7144661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44661" h="6858000">
                <a:moveTo>
                  <a:pt x="3456261" y="0"/>
                </a:moveTo>
                <a:lnTo>
                  <a:pt x="7144661" y="0"/>
                </a:lnTo>
                <a:lnTo>
                  <a:pt x="7144661" y="6858000"/>
                </a:lnTo>
                <a:lnTo>
                  <a:pt x="0" y="6858000"/>
                </a:lnTo>
                <a:lnTo>
                  <a:pt x="3456261" y="0"/>
                </a:ln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3175" cmpd="sng">
            <a:noFill/>
            <a:round/>
            <a:headEnd/>
            <a:tailEnd/>
          </a:ln>
        </p:spPr>
        <p:txBody>
          <a:bodyPr anchor="ctr"/>
          <a:lstStyle/>
          <a:p>
            <a:endParaRPr lang="zh-CN" altLang="en-US" sz="1280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506637" y="2465427"/>
            <a:ext cx="3547186" cy="68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64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。</a:t>
            </a:r>
            <a:endParaRPr lang="en-US" altLang="zh-CN" sz="64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7991" y="2352594"/>
            <a:ext cx="3379575" cy="588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8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00599" y="2067694"/>
            <a:ext cx="1202750" cy="2674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38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</p:spTree>
    <p:extLst>
      <p:ext uri="{BB962C8B-B14F-4D97-AF65-F5344CB8AC3E}">
        <p14:creationId xmlns:p14="http://schemas.microsoft.com/office/powerpoint/2010/main" val="2957072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8" grpId="0" animBg="1"/>
      <p:bldP spid="5" grpId="0"/>
      <p:bldP spid="6" grpId="0" animBg="1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="" xmlns:a16="http://schemas.microsoft.com/office/drawing/2014/main" id="{2267A6B1-8B59-4C7D-850C-31925BB33F98}"/>
              </a:ext>
            </a:extLst>
          </p:cNvPr>
          <p:cNvSpPr/>
          <p:nvPr/>
        </p:nvSpPr>
        <p:spPr>
          <a:xfrm>
            <a:off x="2483768" y="1580929"/>
            <a:ext cx="1037768" cy="10377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TextBox 48"/>
          <p:cNvSpPr txBox="1"/>
          <p:nvPr/>
        </p:nvSpPr>
        <p:spPr>
          <a:xfrm>
            <a:off x="2240541" y="2723263"/>
            <a:ext cx="281631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投资回报</a:t>
            </a:r>
            <a:endParaRPr lang="en-GB" altLang="zh-CN" sz="31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" name="TextBox 49"/>
          <p:cNvSpPr txBox="1"/>
          <p:nvPr/>
        </p:nvSpPr>
        <p:spPr>
          <a:xfrm>
            <a:off x="1619672" y="3302863"/>
            <a:ext cx="297953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eaLnBrk="0" hangingPunct="0"/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请替换文字内容，点击添加相关标题文字，修改文字内容，也可以直接复制你的内容到此。</a:t>
            </a:r>
          </a:p>
        </p:txBody>
      </p:sp>
      <p:sp>
        <p:nvSpPr>
          <p:cNvPr id="28" name="矩形 259"/>
          <p:cNvSpPr>
            <a:spLocks noChangeArrowheads="1"/>
          </p:cNvSpPr>
          <p:nvPr/>
        </p:nvSpPr>
        <p:spPr bwMode="auto">
          <a:xfrm>
            <a:off x="2248131" y="1724945"/>
            <a:ext cx="1561914" cy="74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4400" b="1" cap="all" spc="213" dirty="0">
                <a:solidFill>
                  <a:schemeClr val="bg1"/>
                </a:solidFill>
                <a:cs typeface="Arial" panose="020B0604020202020204" pitchFamily="34" charset="0"/>
              </a:rPr>
              <a:t>04</a:t>
            </a:r>
            <a:endParaRPr lang="zh-CN" altLang="en-US" sz="4400" b="1" cap="all" spc="213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="" xmlns:a16="http://schemas.microsoft.com/office/drawing/2014/main" id="{7E934B02-23AA-4691-87C6-3B54A6A146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44505" y="0"/>
            <a:ext cx="519949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824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50"/>
                            </p:stCondLst>
                            <p:childTnLst>
                              <p:par>
                                <p:cTn id="2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3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5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93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4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4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4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4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6" grpId="0"/>
      <p:bldP spid="26" grpId="1"/>
      <p:bldP spid="27" grpId="0"/>
      <p:bldP spid="27" grpId="1"/>
      <p:bldP spid="28" grpId="0"/>
      <p:bldP spid="28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502" y="283"/>
            <a:ext cx="3649847" cy="51429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          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02471" y="1840439"/>
            <a:ext cx="1445910" cy="76161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zh-CN" altLang="en-US" sz="4949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 录</a:t>
            </a:r>
          </a:p>
        </p:txBody>
      </p:sp>
      <p:sp>
        <p:nvSpPr>
          <p:cNvPr id="36" name="矩形 35"/>
          <p:cNvSpPr/>
          <p:nvPr/>
        </p:nvSpPr>
        <p:spPr>
          <a:xfrm>
            <a:off x="1124110" y="2624783"/>
            <a:ext cx="1402628" cy="3063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1991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CONTENTS</a:t>
            </a:r>
          </a:p>
        </p:txBody>
      </p:sp>
      <p:sp>
        <p:nvSpPr>
          <p:cNvPr id="13" name="圆角矩形 16">
            <a:extLst>
              <a:ext uri="{FF2B5EF4-FFF2-40B4-BE49-F238E27FC236}">
                <a16:creationId xmlns="" xmlns:a16="http://schemas.microsoft.com/office/drawing/2014/main" id="{96DEF3FD-62C4-4F8B-89A4-4E693B3B2DEB}"/>
              </a:ext>
            </a:extLst>
          </p:cNvPr>
          <p:cNvSpPr/>
          <p:nvPr/>
        </p:nvSpPr>
        <p:spPr>
          <a:xfrm>
            <a:off x="4731476" y="1529311"/>
            <a:ext cx="776951" cy="451412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95">
            <a:extLst>
              <a:ext uri="{FF2B5EF4-FFF2-40B4-BE49-F238E27FC236}">
                <a16:creationId xmlns="" xmlns:a16="http://schemas.microsoft.com/office/drawing/2014/main" id="{50CF8E12-E217-4B92-B1D9-48E3934A78E1}"/>
              </a:ext>
            </a:extLst>
          </p:cNvPr>
          <p:cNvSpPr/>
          <p:nvPr/>
        </p:nvSpPr>
        <p:spPr>
          <a:xfrm>
            <a:off x="4731476" y="2143493"/>
            <a:ext cx="776951" cy="451412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100" b="1" dirty="0"/>
          </a:p>
        </p:txBody>
      </p:sp>
      <p:sp>
        <p:nvSpPr>
          <p:cNvPr id="15" name="圆角矩形 100">
            <a:extLst>
              <a:ext uri="{FF2B5EF4-FFF2-40B4-BE49-F238E27FC236}">
                <a16:creationId xmlns="" xmlns:a16="http://schemas.microsoft.com/office/drawing/2014/main" id="{C416AE0C-D4DF-4FA5-A941-FCE37020CDFD}"/>
              </a:ext>
            </a:extLst>
          </p:cNvPr>
          <p:cNvSpPr/>
          <p:nvPr/>
        </p:nvSpPr>
        <p:spPr>
          <a:xfrm>
            <a:off x="4731476" y="2757674"/>
            <a:ext cx="776951" cy="451412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01">
            <a:extLst>
              <a:ext uri="{FF2B5EF4-FFF2-40B4-BE49-F238E27FC236}">
                <a16:creationId xmlns="" xmlns:a16="http://schemas.microsoft.com/office/drawing/2014/main" id="{609BF22D-353A-4856-9DA2-6EBC920287A2}"/>
              </a:ext>
            </a:extLst>
          </p:cNvPr>
          <p:cNvSpPr/>
          <p:nvPr/>
        </p:nvSpPr>
        <p:spPr>
          <a:xfrm>
            <a:off x="4731476" y="3371856"/>
            <a:ext cx="776951" cy="451412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7" name="椭圆 80">
            <a:extLst>
              <a:ext uri="{FF2B5EF4-FFF2-40B4-BE49-F238E27FC236}">
                <a16:creationId xmlns="" xmlns:a16="http://schemas.microsoft.com/office/drawing/2014/main" id="{95B30D26-66FD-4459-B94F-E59B12AD4630}"/>
              </a:ext>
            </a:extLst>
          </p:cNvPr>
          <p:cNvSpPr/>
          <p:nvPr/>
        </p:nvSpPr>
        <p:spPr bwMode="auto">
          <a:xfrm>
            <a:off x="4716016" y="1491630"/>
            <a:ext cx="709935" cy="520016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>
            <a:innerShdw blurRad="63500" dist="25400" dir="18660000">
              <a:prstClr val="black">
                <a:alpha val="35000"/>
              </a:prstClr>
            </a:innerShdw>
          </a:effectLst>
        </p:spPr>
        <p:txBody>
          <a:bodyPr lIns="51435" tIns="25718" rIns="51435" bIns="2571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2100" b="1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椭圆 80">
            <a:extLst>
              <a:ext uri="{FF2B5EF4-FFF2-40B4-BE49-F238E27FC236}">
                <a16:creationId xmlns="" xmlns:a16="http://schemas.microsoft.com/office/drawing/2014/main" id="{FB5B9D88-3522-434E-BBAA-173632DB05C2}"/>
              </a:ext>
            </a:extLst>
          </p:cNvPr>
          <p:cNvSpPr/>
          <p:nvPr/>
        </p:nvSpPr>
        <p:spPr bwMode="auto">
          <a:xfrm>
            <a:off x="4716016" y="2109190"/>
            <a:ext cx="709935" cy="520016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>
            <a:innerShdw blurRad="63500" dist="25400" dir="18660000">
              <a:prstClr val="black">
                <a:alpha val="35000"/>
              </a:prstClr>
            </a:innerShdw>
          </a:effectLst>
        </p:spPr>
        <p:txBody>
          <a:bodyPr lIns="51435" tIns="25718" rIns="51435" bIns="2571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2100" b="1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椭圆 80">
            <a:extLst>
              <a:ext uri="{FF2B5EF4-FFF2-40B4-BE49-F238E27FC236}">
                <a16:creationId xmlns="" xmlns:a16="http://schemas.microsoft.com/office/drawing/2014/main" id="{407FA14F-8547-4916-B577-917BBEA866B2}"/>
              </a:ext>
            </a:extLst>
          </p:cNvPr>
          <p:cNvSpPr/>
          <p:nvPr/>
        </p:nvSpPr>
        <p:spPr bwMode="auto">
          <a:xfrm>
            <a:off x="4716016" y="2723372"/>
            <a:ext cx="709935" cy="520016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>
            <a:innerShdw blurRad="63500" dist="25400" dir="18660000">
              <a:prstClr val="black">
                <a:alpha val="35000"/>
              </a:prstClr>
            </a:innerShdw>
          </a:effectLst>
        </p:spPr>
        <p:txBody>
          <a:bodyPr lIns="51435" tIns="25718" rIns="51435" bIns="2571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2100" b="1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椭圆 80">
            <a:extLst>
              <a:ext uri="{FF2B5EF4-FFF2-40B4-BE49-F238E27FC236}">
                <a16:creationId xmlns="" xmlns:a16="http://schemas.microsoft.com/office/drawing/2014/main" id="{617FDD97-7218-45A9-8594-AEF23BFAEC13}"/>
              </a:ext>
            </a:extLst>
          </p:cNvPr>
          <p:cNvSpPr/>
          <p:nvPr/>
        </p:nvSpPr>
        <p:spPr bwMode="auto">
          <a:xfrm>
            <a:off x="4716016" y="3351240"/>
            <a:ext cx="709935" cy="520016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>
            <a:innerShdw blurRad="63500" dist="25400" dir="18660000">
              <a:prstClr val="black">
                <a:alpha val="35000"/>
              </a:prstClr>
            </a:innerShdw>
          </a:effectLst>
        </p:spPr>
        <p:txBody>
          <a:bodyPr lIns="51435" tIns="25718" rIns="51435" bIns="2571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2100" b="1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39">
            <a:extLst>
              <a:ext uri="{FF2B5EF4-FFF2-40B4-BE49-F238E27FC236}">
                <a16:creationId xmlns="" xmlns:a16="http://schemas.microsoft.com/office/drawing/2014/main" id="{14638FB2-C47A-4BF7-ADF9-D7E8501E0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5788" y="1499690"/>
            <a:ext cx="2594644" cy="484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spcBef>
                <a:spcPts val="563"/>
              </a:spcBef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【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项目介绍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】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26" name="矩形 39">
            <a:extLst>
              <a:ext uri="{FF2B5EF4-FFF2-40B4-BE49-F238E27FC236}">
                <a16:creationId xmlns="" xmlns:a16="http://schemas.microsoft.com/office/drawing/2014/main" id="{0C4375D2-4627-46B0-B814-57CE35788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5788" y="2122848"/>
            <a:ext cx="2594644" cy="484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spcBef>
                <a:spcPts val="563"/>
              </a:spcBef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【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产品运行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】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27" name="矩形 39">
            <a:extLst>
              <a:ext uri="{FF2B5EF4-FFF2-40B4-BE49-F238E27FC236}">
                <a16:creationId xmlns="" xmlns:a16="http://schemas.microsoft.com/office/drawing/2014/main" id="{EFE9CC7C-AEA3-4262-B40F-2D96E9966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5788" y="2737826"/>
            <a:ext cx="2594644" cy="484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spcBef>
                <a:spcPts val="563"/>
              </a:spcBef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【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市场分析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】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28" name="矩形 39">
            <a:extLst>
              <a:ext uri="{FF2B5EF4-FFF2-40B4-BE49-F238E27FC236}">
                <a16:creationId xmlns="" xmlns:a16="http://schemas.microsoft.com/office/drawing/2014/main" id="{85337CBA-A865-47D8-91B1-CC0155C81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5788" y="3357889"/>
            <a:ext cx="2594644" cy="484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spcBef>
                <a:spcPts val="563"/>
              </a:spcBef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【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投资回报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】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4875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850"/>
                            </p:stCondLst>
                            <p:childTnLst>
                              <p:par>
                                <p:cTn id="2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/>
      <p:bldP spid="36" grpId="0"/>
      <p:bldP spid="13" grpId="0" animBg="1"/>
      <p:bldP spid="14" grpId="0" animBg="1"/>
      <p:bldP spid="15" grpId="0" animBg="1"/>
      <p:bldP spid="16" grpId="0" animBg="1"/>
      <p:bldP spid="17" grpId="0"/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Freeform 13"/>
          <p:cNvSpPr>
            <a:spLocks noEditPoints="1"/>
          </p:cNvSpPr>
          <p:nvPr/>
        </p:nvSpPr>
        <p:spPr bwMode="auto">
          <a:xfrm rot="16200000">
            <a:off x="7589624" y="2431612"/>
            <a:ext cx="1142646" cy="813511"/>
          </a:xfrm>
          <a:custGeom>
            <a:avLst/>
            <a:gdLst>
              <a:gd name="T0" fmla="*/ 2333 w 2333"/>
              <a:gd name="T1" fmla="*/ 0 h 1774"/>
              <a:gd name="T2" fmla="*/ 2333 w 2333"/>
              <a:gd name="T3" fmla="*/ 1331 h 1774"/>
              <a:gd name="T4" fmla="*/ 1166 w 2333"/>
              <a:gd name="T5" fmla="*/ 1774 h 1774"/>
              <a:gd name="T6" fmla="*/ 0 w 2333"/>
              <a:gd name="T7" fmla="*/ 1331 h 1774"/>
              <a:gd name="T8" fmla="*/ 0 w 2333"/>
              <a:gd name="T9" fmla="*/ 0 h 1774"/>
              <a:gd name="T10" fmla="*/ 1166 w 2333"/>
              <a:gd name="T11" fmla="*/ 443 h 1774"/>
              <a:gd name="T12" fmla="*/ 2333 w 2333"/>
              <a:gd name="T13" fmla="*/ 0 h 1774"/>
              <a:gd name="T14" fmla="*/ 1750 w 2333"/>
              <a:gd name="T15" fmla="*/ 221 h 1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33" h="1774">
                <a:moveTo>
                  <a:pt x="2333" y="0"/>
                </a:moveTo>
                <a:lnTo>
                  <a:pt x="2333" y="1331"/>
                </a:lnTo>
                <a:lnTo>
                  <a:pt x="1166" y="1774"/>
                </a:lnTo>
                <a:lnTo>
                  <a:pt x="0" y="1331"/>
                </a:lnTo>
                <a:lnTo>
                  <a:pt x="0" y="0"/>
                </a:lnTo>
                <a:lnTo>
                  <a:pt x="1166" y="443"/>
                </a:lnTo>
                <a:lnTo>
                  <a:pt x="2333" y="0"/>
                </a:lnTo>
                <a:close/>
                <a:moveTo>
                  <a:pt x="1750" y="221"/>
                </a:move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50" tIns="34274" rIns="68550" bIns="34274" numCol="1" anchor="t" anchorCtr="0" compatLnSpc="1">
            <a:prstTxWarp prst="textNoShape">
              <a:avLst/>
            </a:prstTxWarp>
          </a:bodyPr>
          <a:lstStyle/>
          <a:p>
            <a:pPr defTabSz="914126">
              <a:defRPr/>
            </a:pPr>
            <a:endParaRPr lang="zh-CN" altLang="en-US" sz="1799" kern="0">
              <a:solidFill>
                <a:sysClr val="windowText" lastClr="000000"/>
              </a:solidFill>
            </a:endParaRPr>
          </a:p>
        </p:txBody>
      </p:sp>
      <p:sp>
        <p:nvSpPr>
          <p:cNvPr id="232" name="Freeform 11"/>
          <p:cNvSpPr>
            <a:spLocks noEditPoints="1"/>
          </p:cNvSpPr>
          <p:nvPr/>
        </p:nvSpPr>
        <p:spPr bwMode="auto">
          <a:xfrm rot="16200000">
            <a:off x="446712" y="2431157"/>
            <a:ext cx="1142646" cy="814422"/>
          </a:xfrm>
          <a:custGeom>
            <a:avLst/>
            <a:gdLst>
              <a:gd name="T0" fmla="*/ 2333 w 2333"/>
              <a:gd name="T1" fmla="*/ 0 h 1775"/>
              <a:gd name="T2" fmla="*/ 2333 w 2333"/>
              <a:gd name="T3" fmla="*/ 1331 h 1775"/>
              <a:gd name="T4" fmla="*/ 1166 w 2333"/>
              <a:gd name="T5" fmla="*/ 1775 h 1775"/>
              <a:gd name="T6" fmla="*/ 0 w 2333"/>
              <a:gd name="T7" fmla="*/ 1331 h 1775"/>
              <a:gd name="T8" fmla="*/ 0 w 2333"/>
              <a:gd name="T9" fmla="*/ 0 h 1775"/>
              <a:gd name="T10" fmla="*/ 1166 w 2333"/>
              <a:gd name="T11" fmla="*/ 444 h 1775"/>
              <a:gd name="T12" fmla="*/ 2333 w 2333"/>
              <a:gd name="T13" fmla="*/ 0 h 1775"/>
              <a:gd name="T14" fmla="*/ 1750 w 2333"/>
              <a:gd name="T15" fmla="*/ 222 h 1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33" h="1775">
                <a:moveTo>
                  <a:pt x="2333" y="0"/>
                </a:moveTo>
                <a:lnTo>
                  <a:pt x="2333" y="1331"/>
                </a:lnTo>
                <a:lnTo>
                  <a:pt x="1166" y="1775"/>
                </a:lnTo>
                <a:lnTo>
                  <a:pt x="0" y="1331"/>
                </a:lnTo>
                <a:lnTo>
                  <a:pt x="0" y="0"/>
                </a:lnTo>
                <a:lnTo>
                  <a:pt x="1166" y="444"/>
                </a:lnTo>
                <a:lnTo>
                  <a:pt x="2333" y="0"/>
                </a:lnTo>
                <a:close/>
                <a:moveTo>
                  <a:pt x="1750" y="222"/>
                </a:move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50" tIns="34274" rIns="68550" bIns="34274" numCol="1" anchor="t" anchorCtr="0" compatLnSpc="1">
            <a:prstTxWarp prst="textNoShape">
              <a:avLst/>
            </a:prstTxWarp>
          </a:bodyPr>
          <a:lstStyle/>
          <a:p>
            <a:pPr defTabSz="914126">
              <a:defRPr/>
            </a:pPr>
            <a:endParaRPr lang="zh-CN" altLang="en-US" sz="1799" kern="0">
              <a:solidFill>
                <a:sysClr val="windowText" lastClr="000000"/>
              </a:solidFill>
            </a:endParaRPr>
          </a:p>
        </p:txBody>
      </p:sp>
      <p:sp>
        <p:nvSpPr>
          <p:cNvPr id="233" name="Freeform 12"/>
          <p:cNvSpPr>
            <a:spLocks noEditPoints="1"/>
          </p:cNvSpPr>
          <p:nvPr/>
        </p:nvSpPr>
        <p:spPr bwMode="auto">
          <a:xfrm rot="16200000">
            <a:off x="1158306" y="2431157"/>
            <a:ext cx="1142646" cy="814422"/>
          </a:xfrm>
          <a:custGeom>
            <a:avLst/>
            <a:gdLst>
              <a:gd name="T0" fmla="*/ 2333 w 2333"/>
              <a:gd name="T1" fmla="*/ 0 h 1775"/>
              <a:gd name="T2" fmla="*/ 2333 w 2333"/>
              <a:gd name="T3" fmla="*/ 1331 h 1775"/>
              <a:gd name="T4" fmla="*/ 1166 w 2333"/>
              <a:gd name="T5" fmla="*/ 1775 h 1775"/>
              <a:gd name="T6" fmla="*/ 0 w 2333"/>
              <a:gd name="T7" fmla="*/ 1331 h 1775"/>
              <a:gd name="T8" fmla="*/ 0 w 2333"/>
              <a:gd name="T9" fmla="*/ 0 h 1775"/>
              <a:gd name="T10" fmla="*/ 1166 w 2333"/>
              <a:gd name="T11" fmla="*/ 444 h 1775"/>
              <a:gd name="T12" fmla="*/ 2333 w 2333"/>
              <a:gd name="T13" fmla="*/ 0 h 1775"/>
              <a:gd name="T14" fmla="*/ 1750 w 2333"/>
              <a:gd name="T15" fmla="*/ 222 h 1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33" h="1775">
                <a:moveTo>
                  <a:pt x="2333" y="0"/>
                </a:moveTo>
                <a:lnTo>
                  <a:pt x="2333" y="1331"/>
                </a:lnTo>
                <a:lnTo>
                  <a:pt x="1166" y="1775"/>
                </a:lnTo>
                <a:lnTo>
                  <a:pt x="0" y="1331"/>
                </a:lnTo>
                <a:lnTo>
                  <a:pt x="0" y="0"/>
                </a:lnTo>
                <a:lnTo>
                  <a:pt x="1166" y="444"/>
                </a:lnTo>
                <a:lnTo>
                  <a:pt x="2333" y="0"/>
                </a:lnTo>
                <a:close/>
                <a:moveTo>
                  <a:pt x="1750" y="222"/>
                </a:move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50" tIns="34274" rIns="68550" bIns="34274" numCol="1" anchor="t" anchorCtr="0" compatLnSpc="1">
            <a:prstTxWarp prst="textNoShape">
              <a:avLst/>
            </a:prstTxWarp>
          </a:bodyPr>
          <a:lstStyle/>
          <a:p>
            <a:pPr defTabSz="914126">
              <a:defRPr/>
            </a:pPr>
            <a:endParaRPr lang="zh-CN" altLang="en-US" sz="1799" kern="0">
              <a:solidFill>
                <a:sysClr val="windowText" lastClr="000000"/>
              </a:solidFill>
            </a:endParaRPr>
          </a:p>
        </p:txBody>
      </p:sp>
      <p:sp>
        <p:nvSpPr>
          <p:cNvPr id="234" name="Freeform 13"/>
          <p:cNvSpPr>
            <a:spLocks noEditPoints="1"/>
          </p:cNvSpPr>
          <p:nvPr/>
        </p:nvSpPr>
        <p:spPr bwMode="auto">
          <a:xfrm rot="16200000">
            <a:off x="1860346" y="2431611"/>
            <a:ext cx="1142646" cy="813511"/>
          </a:xfrm>
          <a:custGeom>
            <a:avLst/>
            <a:gdLst>
              <a:gd name="T0" fmla="*/ 2333 w 2333"/>
              <a:gd name="T1" fmla="*/ 0 h 1774"/>
              <a:gd name="T2" fmla="*/ 2333 w 2333"/>
              <a:gd name="T3" fmla="*/ 1331 h 1774"/>
              <a:gd name="T4" fmla="*/ 1166 w 2333"/>
              <a:gd name="T5" fmla="*/ 1774 h 1774"/>
              <a:gd name="T6" fmla="*/ 0 w 2333"/>
              <a:gd name="T7" fmla="*/ 1331 h 1774"/>
              <a:gd name="T8" fmla="*/ 0 w 2333"/>
              <a:gd name="T9" fmla="*/ 0 h 1774"/>
              <a:gd name="T10" fmla="*/ 1166 w 2333"/>
              <a:gd name="T11" fmla="*/ 443 h 1774"/>
              <a:gd name="T12" fmla="*/ 2333 w 2333"/>
              <a:gd name="T13" fmla="*/ 0 h 1774"/>
              <a:gd name="T14" fmla="*/ 1750 w 2333"/>
              <a:gd name="T15" fmla="*/ 221 h 1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33" h="1774">
                <a:moveTo>
                  <a:pt x="2333" y="0"/>
                </a:moveTo>
                <a:lnTo>
                  <a:pt x="2333" y="1331"/>
                </a:lnTo>
                <a:lnTo>
                  <a:pt x="1166" y="1774"/>
                </a:lnTo>
                <a:lnTo>
                  <a:pt x="0" y="1331"/>
                </a:lnTo>
                <a:lnTo>
                  <a:pt x="0" y="0"/>
                </a:lnTo>
                <a:lnTo>
                  <a:pt x="1166" y="443"/>
                </a:lnTo>
                <a:lnTo>
                  <a:pt x="2333" y="0"/>
                </a:lnTo>
                <a:close/>
                <a:moveTo>
                  <a:pt x="1750" y="221"/>
                </a:move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50" tIns="34274" rIns="68550" bIns="34274" numCol="1" anchor="t" anchorCtr="0" compatLnSpc="1">
            <a:prstTxWarp prst="textNoShape">
              <a:avLst/>
            </a:prstTxWarp>
          </a:bodyPr>
          <a:lstStyle/>
          <a:p>
            <a:pPr defTabSz="914126">
              <a:defRPr/>
            </a:pPr>
            <a:endParaRPr lang="zh-CN" altLang="en-US" sz="1799" kern="0">
              <a:solidFill>
                <a:sysClr val="windowText" lastClr="000000"/>
              </a:solidFill>
            </a:endParaRPr>
          </a:p>
        </p:txBody>
      </p:sp>
      <p:sp>
        <p:nvSpPr>
          <p:cNvPr id="235" name="Freeform 13"/>
          <p:cNvSpPr>
            <a:spLocks noEditPoints="1"/>
          </p:cNvSpPr>
          <p:nvPr/>
        </p:nvSpPr>
        <p:spPr bwMode="auto">
          <a:xfrm rot="16200000">
            <a:off x="2555615" y="2431611"/>
            <a:ext cx="1142646" cy="813511"/>
          </a:xfrm>
          <a:custGeom>
            <a:avLst/>
            <a:gdLst>
              <a:gd name="T0" fmla="*/ 2333 w 2333"/>
              <a:gd name="T1" fmla="*/ 0 h 1774"/>
              <a:gd name="T2" fmla="*/ 2333 w 2333"/>
              <a:gd name="T3" fmla="*/ 1331 h 1774"/>
              <a:gd name="T4" fmla="*/ 1166 w 2333"/>
              <a:gd name="T5" fmla="*/ 1774 h 1774"/>
              <a:gd name="T6" fmla="*/ 0 w 2333"/>
              <a:gd name="T7" fmla="*/ 1331 h 1774"/>
              <a:gd name="T8" fmla="*/ 0 w 2333"/>
              <a:gd name="T9" fmla="*/ 0 h 1774"/>
              <a:gd name="T10" fmla="*/ 1166 w 2333"/>
              <a:gd name="T11" fmla="*/ 443 h 1774"/>
              <a:gd name="T12" fmla="*/ 2333 w 2333"/>
              <a:gd name="T13" fmla="*/ 0 h 1774"/>
              <a:gd name="T14" fmla="*/ 1750 w 2333"/>
              <a:gd name="T15" fmla="*/ 221 h 1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33" h="1774">
                <a:moveTo>
                  <a:pt x="2333" y="0"/>
                </a:moveTo>
                <a:lnTo>
                  <a:pt x="2333" y="1331"/>
                </a:lnTo>
                <a:lnTo>
                  <a:pt x="1166" y="1774"/>
                </a:lnTo>
                <a:lnTo>
                  <a:pt x="0" y="1331"/>
                </a:lnTo>
                <a:lnTo>
                  <a:pt x="0" y="0"/>
                </a:lnTo>
                <a:lnTo>
                  <a:pt x="1166" y="443"/>
                </a:lnTo>
                <a:lnTo>
                  <a:pt x="2333" y="0"/>
                </a:lnTo>
                <a:close/>
                <a:moveTo>
                  <a:pt x="1750" y="221"/>
                </a:move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50" tIns="34274" rIns="68550" bIns="34274" numCol="1" anchor="t" anchorCtr="0" compatLnSpc="1">
            <a:prstTxWarp prst="textNoShape">
              <a:avLst/>
            </a:prstTxWarp>
          </a:bodyPr>
          <a:lstStyle/>
          <a:p>
            <a:pPr defTabSz="914126">
              <a:defRPr/>
            </a:pPr>
            <a:endParaRPr lang="zh-CN" altLang="en-US" sz="1799" kern="0">
              <a:solidFill>
                <a:sysClr val="windowText" lastClr="000000"/>
              </a:solidFill>
            </a:endParaRPr>
          </a:p>
        </p:txBody>
      </p:sp>
      <p:sp>
        <p:nvSpPr>
          <p:cNvPr id="236" name="Freeform 13"/>
          <p:cNvSpPr>
            <a:spLocks noEditPoints="1"/>
          </p:cNvSpPr>
          <p:nvPr/>
        </p:nvSpPr>
        <p:spPr bwMode="auto">
          <a:xfrm rot="16200000">
            <a:off x="3249252" y="2431612"/>
            <a:ext cx="1142646" cy="813511"/>
          </a:xfrm>
          <a:custGeom>
            <a:avLst/>
            <a:gdLst>
              <a:gd name="T0" fmla="*/ 2333 w 2333"/>
              <a:gd name="T1" fmla="*/ 0 h 1774"/>
              <a:gd name="T2" fmla="*/ 2333 w 2333"/>
              <a:gd name="T3" fmla="*/ 1331 h 1774"/>
              <a:gd name="T4" fmla="*/ 1166 w 2333"/>
              <a:gd name="T5" fmla="*/ 1774 h 1774"/>
              <a:gd name="T6" fmla="*/ 0 w 2333"/>
              <a:gd name="T7" fmla="*/ 1331 h 1774"/>
              <a:gd name="T8" fmla="*/ 0 w 2333"/>
              <a:gd name="T9" fmla="*/ 0 h 1774"/>
              <a:gd name="T10" fmla="*/ 1166 w 2333"/>
              <a:gd name="T11" fmla="*/ 443 h 1774"/>
              <a:gd name="T12" fmla="*/ 2333 w 2333"/>
              <a:gd name="T13" fmla="*/ 0 h 1774"/>
              <a:gd name="T14" fmla="*/ 1750 w 2333"/>
              <a:gd name="T15" fmla="*/ 221 h 1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33" h="1774">
                <a:moveTo>
                  <a:pt x="2333" y="0"/>
                </a:moveTo>
                <a:lnTo>
                  <a:pt x="2333" y="1331"/>
                </a:lnTo>
                <a:lnTo>
                  <a:pt x="1166" y="1774"/>
                </a:lnTo>
                <a:lnTo>
                  <a:pt x="0" y="1331"/>
                </a:lnTo>
                <a:lnTo>
                  <a:pt x="0" y="0"/>
                </a:lnTo>
                <a:lnTo>
                  <a:pt x="1166" y="443"/>
                </a:lnTo>
                <a:lnTo>
                  <a:pt x="2333" y="0"/>
                </a:lnTo>
                <a:close/>
                <a:moveTo>
                  <a:pt x="1750" y="221"/>
                </a:move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50" tIns="34274" rIns="68550" bIns="34274" numCol="1" anchor="t" anchorCtr="0" compatLnSpc="1">
            <a:prstTxWarp prst="textNoShape">
              <a:avLst/>
            </a:prstTxWarp>
          </a:bodyPr>
          <a:lstStyle/>
          <a:p>
            <a:pPr defTabSz="914126">
              <a:defRPr/>
            </a:pPr>
            <a:endParaRPr lang="zh-CN" altLang="en-US" sz="1799" kern="0">
              <a:solidFill>
                <a:sysClr val="windowText" lastClr="000000"/>
              </a:solidFill>
            </a:endParaRPr>
          </a:p>
        </p:txBody>
      </p:sp>
      <p:sp>
        <p:nvSpPr>
          <p:cNvPr id="237" name="Freeform 13"/>
          <p:cNvSpPr>
            <a:spLocks noEditPoints="1"/>
          </p:cNvSpPr>
          <p:nvPr/>
        </p:nvSpPr>
        <p:spPr bwMode="auto">
          <a:xfrm rot="16200000">
            <a:off x="3980483" y="2431612"/>
            <a:ext cx="1142646" cy="813511"/>
          </a:xfrm>
          <a:custGeom>
            <a:avLst/>
            <a:gdLst>
              <a:gd name="T0" fmla="*/ 2333 w 2333"/>
              <a:gd name="T1" fmla="*/ 0 h 1774"/>
              <a:gd name="T2" fmla="*/ 2333 w 2333"/>
              <a:gd name="T3" fmla="*/ 1331 h 1774"/>
              <a:gd name="T4" fmla="*/ 1166 w 2333"/>
              <a:gd name="T5" fmla="*/ 1774 h 1774"/>
              <a:gd name="T6" fmla="*/ 0 w 2333"/>
              <a:gd name="T7" fmla="*/ 1331 h 1774"/>
              <a:gd name="T8" fmla="*/ 0 w 2333"/>
              <a:gd name="T9" fmla="*/ 0 h 1774"/>
              <a:gd name="T10" fmla="*/ 1166 w 2333"/>
              <a:gd name="T11" fmla="*/ 443 h 1774"/>
              <a:gd name="T12" fmla="*/ 2333 w 2333"/>
              <a:gd name="T13" fmla="*/ 0 h 1774"/>
              <a:gd name="T14" fmla="*/ 1750 w 2333"/>
              <a:gd name="T15" fmla="*/ 221 h 1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33" h="1774">
                <a:moveTo>
                  <a:pt x="2333" y="0"/>
                </a:moveTo>
                <a:lnTo>
                  <a:pt x="2333" y="1331"/>
                </a:lnTo>
                <a:lnTo>
                  <a:pt x="1166" y="1774"/>
                </a:lnTo>
                <a:lnTo>
                  <a:pt x="0" y="1331"/>
                </a:lnTo>
                <a:lnTo>
                  <a:pt x="0" y="0"/>
                </a:lnTo>
                <a:lnTo>
                  <a:pt x="1166" y="443"/>
                </a:lnTo>
                <a:lnTo>
                  <a:pt x="2333" y="0"/>
                </a:lnTo>
                <a:close/>
                <a:moveTo>
                  <a:pt x="1750" y="221"/>
                </a:move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50" tIns="34274" rIns="68550" bIns="34274" numCol="1" anchor="t" anchorCtr="0" compatLnSpc="1">
            <a:prstTxWarp prst="textNoShape">
              <a:avLst/>
            </a:prstTxWarp>
          </a:bodyPr>
          <a:lstStyle/>
          <a:p>
            <a:pPr defTabSz="914126">
              <a:defRPr/>
            </a:pPr>
            <a:endParaRPr lang="zh-CN" altLang="en-US" sz="1799" kern="0">
              <a:solidFill>
                <a:sysClr val="windowText" lastClr="000000"/>
              </a:solidFill>
            </a:endParaRPr>
          </a:p>
        </p:txBody>
      </p:sp>
      <p:sp>
        <p:nvSpPr>
          <p:cNvPr id="238" name="Freeform 13"/>
          <p:cNvSpPr>
            <a:spLocks noEditPoints="1"/>
          </p:cNvSpPr>
          <p:nvPr/>
        </p:nvSpPr>
        <p:spPr bwMode="auto">
          <a:xfrm rot="16200000">
            <a:off x="4687739" y="2431612"/>
            <a:ext cx="1142646" cy="813511"/>
          </a:xfrm>
          <a:custGeom>
            <a:avLst/>
            <a:gdLst>
              <a:gd name="T0" fmla="*/ 2333 w 2333"/>
              <a:gd name="T1" fmla="*/ 0 h 1774"/>
              <a:gd name="T2" fmla="*/ 2333 w 2333"/>
              <a:gd name="T3" fmla="*/ 1331 h 1774"/>
              <a:gd name="T4" fmla="*/ 1166 w 2333"/>
              <a:gd name="T5" fmla="*/ 1774 h 1774"/>
              <a:gd name="T6" fmla="*/ 0 w 2333"/>
              <a:gd name="T7" fmla="*/ 1331 h 1774"/>
              <a:gd name="T8" fmla="*/ 0 w 2333"/>
              <a:gd name="T9" fmla="*/ 0 h 1774"/>
              <a:gd name="T10" fmla="*/ 1166 w 2333"/>
              <a:gd name="T11" fmla="*/ 443 h 1774"/>
              <a:gd name="T12" fmla="*/ 2333 w 2333"/>
              <a:gd name="T13" fmla="*/ 0 h 1774"/>
              <a:gd name="T14" fmla="*/ 1750 w 2333"/>
              <a:gd name="T15" fmla="*/ 221 h 1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33" h="1774">
                <a:moveTo>
                  <a:pt x="2333" y="0"/>
                </a:moveTo>
                <a:lnTo>
                  <a:pt x="2333" y="1331"/>
                </a:lnTo>
                <a:lnTo>
                  <a:pt x="1166" y="1774"/>
                </a:lnTo>
                <a:lnTo>
                  <a:pt x="0" y="1331"/>
                </a:lnTo>
                <a:lnTo>
                  <a:pt x="0" y="0"/>
                </a:lnTo>
                <a:lnTo>
                  <a:pt x="1166" y="443"/>
                </a:lnTo>
                <a:lnTo>
                  <a:pt x="2333" y="0"/>
                </a:lnTo>
                <a:close/>
                <a:moveTo>
                  <a:pt x="1750" y="221"/>
                </a:move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50" tIns="34274" rIns="68550" bIns="34274" numCol="1" anchor="t" anchorCtr="0" compatLnSpc="1">
            <a:prstTxWarp prst="textNoShape">
              <a:avLst/>
            </a:prstTxWarp>
          </a:bodyPr>
          <a:lstStyle/>
          <a:p>
            <a:pPr defTabSz="914126">
              <a:defRPr/>
            </a:pPr>
            <a:endParaRPr lang="zh-CN" altLang="en-US" sz="1799" kern="0">
              <a:solidFill>
                <a:sysClr val="windowText" lastClr="000000"/>
              </a:solidFill>
            </a:endParaRPr>
          </a:p>
        </p:txBody>
      </p:sp>
      <p:sp>
        <p:nvSpPr>
          <p:cNvPr id="239" name="Freeform 13"/>
          <p:cNvSpPr>
            <a:spLocks noEditPoints="1"/>
          </p:cNvSpPr>
          <p:nvPr/>
        </p:nvSpPr>
        <p:spPr bwMode="auto">
          <a:xfrm rot="16200000">
            <a:off x="5394996" y="2431612"/>
            <a:ext cx="1142646" cy="813511"/>
          </a:xfrm>
          <a:custGeom>
            <a:avLst/>
            <a:gdLst>
              <a:gd name="T0" fmla="*/ 2333 w 2333"/>
              <a:gd name="T1" fmla="*/ 0 h 1774"/>
              <a:gd name="T2" fmla="*/ 2333 w 2333"/>
              <a:gd name="T3" fmla="*/ 1331 h 1774"/>
              <a:gd name="T4" fmla="*/ 1166 w 2333"/>
              <a:gd name="T5" fmla="*/ 1774 h 1774"/>
              <a:gd name="T6" fmla="*/ 0 w 2333"/>
              <a:gd name="T7" fmla="*/ 1331 h 1774"/>
              <a:gd name="T8" fmla="*/ 0 w 2333"/>
              <a:gd name="T9" fmla="*/ 0 h 1774"/>
              <a:gd name="T10" fmla="*/ 1166 w 2333"/>
              <a:gd name="T11" fmla="*/ 443 h 1774"/>
              <a:gd name="T12" fmla="*/ 2333 w 2333"/>
              <a:gd name="T13" fmla="*/ 0 h 1774"/>
              <a:gd name="T14" fmla="*/ 1750 w 2333"/>
              <a:gd name="T15" fmla="*/ 221 h 1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33" h="1774">
                <a:moveTo>
                  <a:pt x="2333" y="0"/>
                </a:moveTo>
                <a:lnTo>
                  <a:pt x="2333" y="1331"/>
                </a:lnTo>
                <a:lnTo>
                  <a:pt x="1166" y="1774"/>
                </a:lnTo>
                <a:lnTo>
                  <a:pt x="0" y="1331"/>
                </a:lnTo>
                <a:lnTo>
                  <a:pt x="0" y="0"/>
                </a:lnTo>
                <a:lnTo>
                  <a:pt x="1166" y="443"/>
                </a:lnTo>
                <a:lnTo>
                  <a:pt x="2333" y="0"/>
                </a:lnTo>
                <a:close/>
                <a:moveTo>
                  <a:pt x="1750" y="221"/>
                </a:move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50" tIns="34274" rIns="68550" bIns="34274" numCol="1" anchor="t" anchorCtr="0" compatLnSpc="1">
            <a:prstTxWarp prst="textNoShape">
              <a:avLst/>
            </a:prstTxWarp>
          </a:bodyPr>
          <a:lstStyle/>
          <a:p>
            <a:pPr defTabSz="914126">
              <a:defRPr/>
            </a:pPr>
            <a:endParaRPr lang="zh-CN" altLang="en-US" sz="1799" kern="0">
              <a:solidFill>
                <a:sysClr val="windowText" lastClr="000000"/>
              </a:solidFill>
            </a:endParaRPr>
          </a:p>
        </p:txBody>
      </p:sp>
      <p:sp>
        <p:nvSpPr>
          <p:cNvPr id="240" name="Freeform 13"/>
          <p:cNvSpPr>
            <a:spLocks noEditPoints="1"/>
          </p:cNvSpPr>
          <p:nvPr/>
        </p:nvSpPr>
        <p:spPr bwMode="auto">
          <a:xfrm rot="16200000">
            <a:off x="6103882" y="2431612"/>
            <a:ext cx="1142646" cy="813511"/>
          </a:xfrm>
          <a:custGeom>
            <a:avLst/>
            <a:gdLst>
              <a:gd name="T0" fmla="*/ 2333 w 2333"/>
              <a:gd name="T1" fmla="*/ 0 h 1774"/>
              <a:gd name="T2" fmla="*/ 2333 w 2333"/>
              <a:gd name="T3" fmla="*/ 1331 h 1774"/>
              <a:gd name="T4" fmla="*/ 1166 w 2333"/>
              <a:gd name="T5" fmla="*/ 1774 h 1774"/>
              <a:gd name="T6" fmla="*/ 0 w 2333"/>
              <a:gd name="T7" fmla="*/ 1331 h 1774"/>
              <a:gd name="T8" fmla="*/ 0 w 2333"/>
              <a:gd name="T9" fmla="*/ 0 h 1774"/>
              <a:gd name="T10" fmla="*/ 1166 w 2333"/>
              <a:gd name="T11" fmla="*/ 443 h 1774"/>
              <a:gd name="T12" fmla="*/ 2333 w 2333"/>
              <a:gd name="T13" fmla="*/ 0 h 1774"/>
              <a:gd name="T14" fmla="*/ 1750 w 2333"/>
              <a:gd name="T15" fmla="*/ 221 h 1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33" h="1774">
                <a:moveTo>
                  <a:pt x="2333" y="0"/>
                </a:moveTo>
                <a:lnTo>
                  <a:pt x="2333" y="1331"/>
                </a:lnTo>
                <a:lnTo>
                  <a:pt x="1166" y="1774"/>
                </a:lnTo>
                <a:lnTo>
                  <a:pt x="0" y="1331"/>
                </a:lnTo>
                <a:lnTo>
                  <a:pt x="0" y="0"/>
                </a:lnTo>
                <a:lnTo>
                  <a:pt x="1166" y="443"/>
                </a:lnTo>
                <a:lnTo>
                  <a:pt x="2333" y="0"/>
                </a:lnTo>
                <a:close/>
                <a:moveTo>
                  <a:pt x="1750" y="221"/>
                </a:move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50" tIns="34274" rIns="68550" bIns="34274" numCol="1" anchor="t" anchorCtr="0" compatLnSpc="1">
            <a:prstTxWarp prst="textNoShape">
              <a:avLst/>
            </a:prstTxWarp>
          </a:bodyPr>
          <a:lstStyle/>
          <a:p>
            <a:pPr defTabSz="914126">
              <a:defRPr/>
            </a:pPr>
            <a:endParaRPr lang="zh-CN" altLang="en-US" sz="1799" kern="0">
              <a:solidFill>
                <a:sysClr val="windowText" lastClr="000000"/>
              </a:solidFill>
            </a:endParaRPr>
          </a:p>
        </p:txBody>
      </p:sp>
      <p:sp>
        <p:nvSpPr>
          <p:cNvPr id="241" name="Freeform 13"/>
          <p:cNvSpPr>
            <a:spLocks noEditPoints="1"/>
          </p:cNvSpPr>
          <p:nvPr/>
        </p:nvSpPr>
        <p:spPr bwMode="auto">
          <a:xfrm rot="16200000">
            <a:off x="6835113" y="2431612"/>
            <a:ext cx="1142646" cy="813511"/>
          </a:xfrm>
          <a:custGeom>
            <a:avLst/>
            <a:gdLst>
              <a:gd name="T0" fmla="*/ 2333 w 2333"/>
              <a:gd name="T1" fmla="*/ 0 h 1774"/>
              <a:gd name="T2" fmla="*/ 2333 w 2333"/>
              <a:gd name="T3" fmla="*/ 1331 h 1774"/>
              <a:gd name="T4" fmla="*/ 1166 w 2333"/>
              <a:gd name="T5" fmla="*/ 1774 h 1774"/>
              <a:gd name="T6" fmla="*/ 0 w 2333"/>
              <a:gd name="T7" fmla="*/ 1331 h 1774"/>
              <a:gd name="T8" fmla="*/ 0 w 2333"/>
              <a:gd name="T9" fmla="*/ 0 h 1774"/>
              <a:gd name="T10" fmla="*/ 1166 w 2333"/>
              <a:gd name="T11" fmla="*/ 443 h 1774"/>
              <a:gd name="T12" fmla="*/ 2333 w 2333"/>
              <a:gd name="T13" fmla="*/ 0 h 1774"/>
              <a:gd name="T14" fmla="*/ 1750 w 2333"/>
              <a:gd name="T15" fmla="*/ 221 h 1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33" h="1774">
                <a:moveTo>
                  <a:pt x="2333" y="0"/>
                </a:moveTo>
                <a:lnTo>
                  <a:pt x="2333" y="1331"/>
                </a:lnTo>
                <a:lnTo>
                  <a:pt x="1166" y="1774"/>
                </a:lnTo>
                <a:lnTo>
                  <a:pt x="0" y="1331"/>
                </a:lnTo>
                <a:lnTo>
                  <a:pt x="0" y="0"/>
                </a:lnTo>
                <a:lnTo>
                  <a:pt x="1166" y="443"/>
                </a:lnTo>
                <a:lnTo>
                  <a:pt x="2333" y="0"/>
                </a:lnTo>
                <a:close/>
                <a:moveTo>
                  <a:pt x="1750" y="221"/>
                </a:move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50" tIns="34274" rIns="68550" bIns="34274" numCol="1" anchor="t" anchorCtr="0" compatLnSpc="1">
            <a:prstTxWarp prst="textNoShape">
              <a:avLst/>
            </a:prstTxWarp>
          </a:bodyPr>
          <a:lstStyle/>
          <a:p>
            <a:pPr defTabSz="914126">
              <a:defRPr/>
            </a:pPr>
            <a:endParaRPr lang="zh-CN" altLang="en-US" sz="1799" kern="0">
              <a:solidFill>
                <a:sysClr val="windowText" lastClr="000000"/>
              </a:solidFill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804954" y="2458107"/>
            <a:ext cx="408137" cy="715349"/>
          </a:xfrm>
          <a:prstGeom prst="rect">
            <a:avLst/>
          </a:prstGeom>
          <a:noFill/>
        </p:spPr>
        <p:txBody>
          <a:bodyPr wrap="square" lIns="68550" tIns="34274" rIns="68550" bIns="34274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月份</a:t>
            </a:r>
          </a:p>
        </p:txBody>
      </p:sp>
      <p:sp>
        <p:nvSpPr>
          <p:cNvPr id="243" name="TextBox 242"/>
          <p:cNvSpPr txBox="1"/>
          <p:nvPr/>
        </p:nvSpPr>
        <p:spPr>
          <a:xfrm>
            <a:off x="1566719" y="2458107"/>
            <a:ext cx="408137" cy="715349"/>
          </a:xfrm>
          <a:prstGeom prst="rect">
            <a:avLst/>
          </a:prstGeom>
          <a:noFill/>
        </p:spPr>
        <p:txBody>
          <a:bodyPr wrap="square" lIns="68550" tIns="34274" rIns="68550" bIns="34274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月份</a:t>
            </a:r>
          </a:p>
        </p:txBody>
      </p:sp>
      <p:sp>
        <p:nvSpPr>
          <p:cNvPr id="244" name="TextBox 243"/>
          <p:cNvSpPr txBox="1"/>
          <p:nvPr/>
        </p:nvSpPr>
        <p:spPr>
          <a:xfrm>
            <a:off x="2252307" y="2458107"/>
            <a:ext cx="408137" cy="715349"/>
          </a:xfrm>
          <a:prstGeom prst="rect">
            <a:avLst/>
          </a:prstGeom>
          <a:noFill/>
        </p:spPr>
        <p:txBody>
          <a:bodyPr wrap="square" lIns="68550" tIns="34274" rIns="68550" bIns="34274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月份</a:t>
            </a:r>
          </a:p>
        </p:txBody>
      </p:sp>
      <p:sp>
        <p:nvSpPr>
          <p:cNvPr id="245" name="TextBox 244"/>
          <p:cNvSpPr txBox="1"/>
          <p:nvPr/>
        </p:nvSpPr>
        <p:spPr>
          <a:xfrm>
            <a:off x="2937896" y="2458107"/>
            <a:ext cx="408137" cy="715349"/>
          </a:xfrm>
          <a:prstGeom prst="rect">
            <a:avLst/>
          </a:prstGeom>
          <a:noFill/>
        </p:spPr>
        <p:txBody>
          <a:bodyPr wrap="square" lIns="68550" tIns="34274" rIns="68550" bIns="34274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月份</a:t>
            </a:r>
          </a:p>
        </p:txBody>
      </p:sp>
      <p:sp>
        <p:nvSpPr>
          <p:cNvPr id="246" name="TextBox 245"/>
          <p:cNvSpPr txBox="1"/>
          <p:nvPr/>
        </p:nvSpPr>
        <p:spPr>
          <a:xfrm>
            <a:off x="3623484" y="2458107"/>
            <a:ext cx="408137" cy="715349"/>
          </a:xfrm>
          <a:prstGeom prst="rect">
            <a:avLst/>
          </a:prstGeom>
          <a:noFill/>
        </p:spPr>
        <p:txBody>
          <a:bodyPr wrap="square" lIns="68550" tIns="34274" rIns="68550" bIns="34274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月份</a:t>
            </a:r>
          </a:p>
        </p:txBody>
      </p:sp>
      <p:sp>
        <p:nvSpPr>
          <p:cNvPr id="247" name="TextBox 246"/>
          <p:cNvSpPr txBox="1"/>
          <p:nvPr/>
        </p:nvSpPr>
        <p:spPr>
          <a:xfrm>
            <a:off x="4385249" y="2458107"/>
            <a:ext cx="408137" cy="807654"/>
          </a:xfrm>
          <a:prstGeom prst="rect">
            <a:avLst/>
          </a:prstGeom>
          <a:noFill/>
        </p:spPr>
        <p:txBody>
          <a:bodyPr wrap="square" lIns="68550" tIns="34274" rIns="68550" bIns="34274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月份</a:t>
            </a:r>
          </a:p>
        </p:txBody>
      </p:sp>
      <p:sp>
        <p:nvSpPr>
          <p:cNvPr id="248" name="TextBox 247"/>
          <p:cNvSpPr txBox="1"/>
          <p:nvPr/>
        </p:nvSpPr>
        <p:spPr>
          <a:xfrm>
            <a:off x="5070838" y="2458107"/>
            <a:ext cx="408137" cy="715349"/>
          </a:xfrm>
          <a:prstGeom prst="rect">
            <a:avLst/>
          </a:prstGeom>
          <a:noFill/>
        </p:spPr>
        <p:txBody>
          <a:bodyPr wrap="square" lIns="68550" tIns="34274" rIns="68550" bIns="34274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月份</a:t>
            </a:r>
          </a:p>
        </p:txBody>
      </p:sp>
      <p:sp>
        <p:nvSpPr>
          <p:cNvPr id="249" name="TextBox 248"/>
          <p:cNvSpPr txBox="1"/>
          <p:nvPr/>
        </p:nvSpPr>
        <p:spPr>
          <a:xfrm>
            <a:off x="5756426" y="2458107"/>
            <a:ext cx="408137" cy="715349"/>
          </a:xfrm>
          <a:prstGeom prst="rect">
            <a:avLst/>
          </a:prstGeom>
          <a:noFill/>
        </p:spPr>
        <p:txBody>
          <a:bodyPr wrap="square" lIns="68550" tIns="34274" rIns="68550" bIns="34274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月份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6518191" y="2458107"/>
            <a:ext cx="408137" cy="715349"/>
          </a:xfrm>
          <a:prstGeom prst="rect">
            <a:avLst/>
          </a:prstGeom>
          <a:noFill/>
        </p:spPr>
        <p:txBody>
          <a:bodyPr wrap="square" lIns="68550" tIns="34274" rIns="68550" bIns="34274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月份</a:t>
            </a:r>
          </a:p>
        </p:txBody>
      </p:sp>
      <p:sp>
        <p:nvSpPr>
          <p:cNvPr id="251" name="TextBox 250"/>
          <p:cNvSpPr txBox="1"/>
          <p:nvPr/>
        </p:nvSpPr>
        <p:spPr>
          <a:xfrm>
            <a:off x="7252701" y="2458107"/>
            <a:ext cx="408137" cy="715349"/>
          </a:xfrm>
          <a:prstGeom prst="rect">
            <a:avLst/>
          </a:prstGeom>
          <a:noFill/>
        </p:spPr>
        <p:txBody>
          <a:bodyPr wrap="square" lIns="68550" tIns="34274" rIns="68550" bIns="34274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月份</a:t>
            </a:r>
          </a:p>
        </p:txBody>
      </p:sp>
      <p:sp>
        <p:nvSpPr>
          <p:cNvPr id="254" name="TextBox 253"/>
          <p:cNvSpPr txBox="1"/>
          <p:nvPr/>
        </p:nvSpPr>
        <p:spPr>
          <a:xfrm>
            <a:off x="8036230" y="2458107"/>
            <a:ext cx="408137" cy="715349"/>
          </a:xfrm>
          <a:prstGeom prst="rect">
            <a:avLst/>
          </a:prstGeom>
          <a:noFill/>
        </p:spPr>
        <p:txBody>
          <a:bodyPr wrap="square" lIns="68550" tIns="34274" rIns="68550" bIns="34274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月份</a:t>
            </a:r>
          </a:p>
        </p:txBody>
      </p:sp>
      <p:cxnSp>
        <p:nvCxnSpPr>
          <p:cNvPr id="280" name="直接连接符 279"/>
          <p:cNvCxnSpPr/>
          <p:nvPr/>
        </p:nvCxnSpPr>
        <p:spPr>
          <a:xfrm>
            <a:off x="991705" y="3400533"/>
            <a:ext cx="0" cy="60941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接连接符 280"/>
          <p:cNvCxnSpPr/>
          <p:nvPr/>
        </p:nvCxnSpPr>
        <p:spPr>
          <a:xfrm>
            <a:off x="1677293" y="1657634"/>
            <a:ext cx="0" cy="60941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/>
          <p:nvPr/>
        </p:nvCxnSpPr>
        <p:spPr>
          <a:xfrm>
            <a:off x="2350186" y="3400533"/>
            <a:ext cx="0" cy="60941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连接符 282"/>
          <p:cNvCxnSpPr/>
          <p:nvPr/>
        </p:nvCxnSpPr>
        <p:spPr>
          <a:xfrm>
            <a:off x="3099255" y="1657634"/>
            <a:ext cx="0" cy="60941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接连接符 283"/>
          <p:cNvCxnSpPr/>
          <p:nvPr/>
        </p:nvCxnSpPr>
        <p:spPr>
          <a:xfrm>
            <a:off x="3749929" y="3400533"/>
            <a:ext cx="0" cy="60941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/>
          <p:nvPr/>
        </p:nvCxnSpPr>
        <p:spPr>
          <a:xfrm>
            <a:off x="4470431" y="1657634"/>
            <a:ext cx="0" cy="60941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连接符 285"/>
          <p:cNvCxnSpPr/>
          <p:nvPr/>
        </p:nvCxnSpPr>
        <p:spPr>
          <a:xfrm>
            <a:off x="5184586" y="3400533"/>
            <a:ext cx="0" cy="60941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连接符 286"/>
          <p:cNvCxnSpPr/>
          <p:nvPr/>
        </p:nvCxnSpPr>
        <p:spPr>
          <a:xfrm>
            <a:off x="5828912" y="1657634"/>
            <a:ext cx="0" cy="60941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/>
          <p:cNvCxnSpPr/>
          <p:nvPr/>
        </p:nvCxnSpPr>
        <p:spPr>
          <a:xfrm>
            <a:off x="6619243" y="3400533"/>
            <a:ext cx="0" cy="60941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连接符 288"/>
          <p:cNvCxnSpPr/>
          <p:nvPr/>
        </p:nvCxnSpPr>
        <p:spPr>
          <a:xfrm>
            <a:off x="7301658" y="1657634"/>
            <a:ext cx="0" cy="60941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连接符 289"/>
          <p:cNvCxnSpPr/>
          <p:nvPr/>
        </p:nvCxnSpPr>
        <p:spPr>
          <a:xfrm>
            <a:off x="8117381" y="3400533"/>
            <a:ext cx="0" cy="60941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Rectangle 28"/>
          <p:cNvSpPr>
            <a:spLocks noChangeArrowheads="1"/>
          </p:cNvSpPr>
          <p:nvPr/>
        </p:nvSpPr>
        <p:spPr bwMode="auto">
          <a:xfrm>
            <a:off x="375693" y="3942928"/>
            <a:ext cx="1353937" cy="36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8" tIns="34284" rIns="68568" bIns="34284">
            <a:spAutoFit/>
          </a:bodyPr>
          <a:lstStyle/>
          <a:p>
            <a:pPr algn="ctr" defTabSz="914126">
              <a:lnSpc>
                <a:spcPct val="120000"/>
              </a:lnSpc>
              <a:defRPr/>
            </a:pPr>
            <a:r>
              <a:rPr lang="zh-CN" altLang="en-US" sz="800" kern="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单击此处添加文字</a:t>
            </a:r>
          </a:p>
          <a:p>
            <a:pPr algn="ctr" defTabSz="914126">
              <a:lnSpc>
                <a:spcPct val="120000"/>
              </a:lnSpc>
              <a:defRPr/>
            </a:pPr>
            <a:r>
              <a:rPr lang="zh-CN" altLang="en-US" sz="800" kern="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单击此处添加文字</a:t>
            </a:r>
          </a:p>
        </p:txBody>
      </p:sp>
      <p:sp>
        <p:nvSpPr>
          <p:cNvPr id="292" name="Rectangle 28"/>
          <p:cNvSpPr>
            <a:spLocks noChangeArrowheads="1"/>
          </p:cNvSpPr>
          <p:nvPr/>
        </p:nvSpPr>
        <p:spPr bwMode="auto">
          <a:xfrm>
            <a:off x="1030965" y="1200574"/>
            <a:ext cx="1353937" cy="36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8" tIns="34284" rIns="68568" bIns="34284">
            <a:spAutoFit/>
          </a:bodyPr>
          <a:lstStyle/>
          <a:p>
            <a:pPr algn="ctr" defTabSz="914126">
              <a:lnSpc>
                <a:spcPct val="120000"/>
              </a:lnSpc>
              <a:defRPr/>
            </a:pPr>
            <a:r>
              <a:rPr lang="zh-CN" altLang="en-US" sz="800" kern="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单击此处添加文字</a:t>
            </a:r>
          </a:p>
          <a:p>
            <a:pPr algn="ctr" defTabSz="914126">
              <a:lnSpc>
                <a:spcPct val="120000"/>
              </a:lnSpc>
              <a:defRPr/>
            </a:pPr>
            <a:r>
              <a:rPr lang="zh-CN" altLang="en-US" sz="800" kern="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单击此处添加文字</a:t>
            </a:r>
          </a:p>
        </p:txBody>
      </p:sp>
      <p:sp>
        <p:nvSpPr>
          <p:cNvPr id="293" name="Rectangle 28"/>
          <p:cNvSpPr>
            <a:spLocks noChangeArrowheads="1"/>
          </p:cNvSpPr>
          <p:nvPr/>
        </p:nvSpPr>
        <p:spPr bwMode="auto">
          <a:xfrm>
            <a:off x="1677294" y="3942928"/>
            <a:ext cx="1353937" cy="36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8" tIns="34284" rIns="68568" bIns="34284">
            <a:spAutoFit/>
          </a:bodyPr>
          <a:lstStyle/>
          <a:p>
            <a:pPr algn="ctr" defTabSz="914126">
              <a:lnSpc>
                <a:spcPct val="120000"/>
              </a:lnSpc>
              <a:defRPr/>
            </a:pPr>
            <a:r>
              <a:rPr lang="zh-CN" altLang="en-US" sz="800" kern="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单击此处添加文字</a:t>
            </a:r>
          </a:p>
          <a:p>
            <a:pPr algn="ctr" defTabSz="914126">
              <a:lnSpc>
                <a:spcPct val="120000"/>
              </a:lnSpc>
              <a:defRPr/>
            </a:pPr>
            <a:r>
              <a:rPr lang="zh-CN" altLang="en-US" sz="800" kern="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单击此处添加文字</a:t>
            </a:r>
          </a:p>
        </p:txBody>
      </p:sp>
      <p:sp>
        <p:nvSpPr>
          <p:cNvPr id="294" name="Rectangle 28"/>
          <p:cNvSpPr>
            <a:spLocks noChangeArrowheads="1"/>
          </p:cNvSpPr>
          <p:nvPr/>
        </p:nvSpPr>
        <p:spPr bwMode="auto">
          <a:xfrm>
            <a:off x="2439059" y="1200574"/>
            <a:ext cx="1353937" cy="36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8" tIns="34284" rIns="68568" bIns="34284">
            <a:spAutoFit/>
          </a:bodyPr>
          <a:lstStyle/>
          <a:p>
            <a:pPr algn="ctr" defTabSz="914126">
              <a:lnSpc>
                <a:spcPct val="120000"/>
              </a:lnSpc>
              <a:defRPr/>
            </a:pPr>
            <a:r>
              <a:rPr lang="zh-CN" altLang="en-US" sz="800" kern="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单击此处添加文字</a:t>
            </a:r>
          </a:p>
          <a:p>
            <a:pPr algn="ctr" defTabSz="914126">
              <a:lnSpc>
                <a:spcPct val="120000"/>
              </a:lnSpc>
              <a:defRPr/>
            </a:pPr>
            <a:r>
              <a:rPr lang="zh-CN" altLang="en-US" sz="800" kern="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单击此处添加文字</a:t>
            </a:r>
          </a:p>
        </p:txBody>
      </p:sp>
      <p:sp>
        <p:nvSpPr>
          <p:cNvPr id="295" name="Rectangle 28"/>
          <p:cNvSpPr>
            <a:spLocks noChangeArrowheads="1"/>
          </p:cNvSpPr>
          <p:nvPr/>
        </p:nvSpPr>
        <p:spPr bwMode="auto">
          <a:xfrm>
            <a:off x="3067515" y="3942928"/>
            <a:ext cx="1353937" cy="36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8" tIns="34284" rIns="68568" bIns="34284">
            <a:spAutoFit/>
          </a:bodyPr>
          <a:lstStyle/>
          <a:p>
            <a:pPr algn="ctr" defTabSz="914126">
              <a:lnSpc>
                <a:spcPct val="120000"/>
              </a:lnSpc>
              <a:defRPr/>
            </a:pPr>
            <a:r>
              <a:rPr lang="zh-CN" altLang="en-US" sz="800" kern="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单击此处添加文字</a:t>
            </a:r>
          </a:p>
          <a:p>
            <a:pPr algn="ctr" defTabSz="914126">
              <a:lnSpc>
                <a:spcPct val="120000"/>
              </a:lnSpc>
              <a:defRPr/>
            </a:pPr>
            <a:r>
              <a:rPr lang="zh-CN" altLang="en-US" sz="800" kern="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单击此处添加文字</a:t>
            </a:r>
          </a:p>
        </p:txBody>
      </p:sp>
      <p:sp>
        <p:nvSpPr>
          <p:cNvPr id="296" name="Rectangle 28"/>
          <p:cNvSpPr>
            <a:spLocks noChangeArrowheads="1"/>
          </p:cNvSpPr>
          <p:nvPr/>
        </p:nvSpPr>
        <p:spPr bwMode="auto">
          <a:xfrm>
            <a:off x="3772147" y="1200574"/>
            <a:ext cx="1353937" cy="36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8" tIns="34284" rIns="68568" bIns="34284">
            <a:spAutoFit/>
          </a:bodyPr>
          <a:lstStyle/>
          <a:p>
            <a:pPr algn="ctr" defTabSz="914126">
              <a:lnSpc>
                <a:spcPct val="120000"/>
              </a:lnSpc>
              <a:defRPr/>
            </a:pPr>
            <a:r>
              <a:rPr lang="zh-CN" altLang="en-US" sz="800" kern="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单击此处添加文字</a:t>
            </a:r>
          </a:p>
          <a:p>
            <a:pPr algn="ctr" defTabSz="914126">
              <a:lnSpc>
                <a:spcPct val="120000"/>
              </a:lnSpc>
              <a:defRPr/>
            </a:pPr>
            <a:r>
              <a:rPr lang="zh-CN" altLang="en-US" sz="800" kern="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单击此处添加文字</a:t>
            </a:r>
          </a:p>
        </p:txBody>
      </p:sp>
      <p:sp>
        <p:nvSpPr>
          <p:cNvPr id="297" name="Rectangle 28"/>
          <p:cNvSpPr>
            <a:spLocks noChangeArrowheads="1"/>
          </p:cNvSpPr>
          <p:nvPr/>
        </p:nvSpPr>
        <p:spPr bwMode="auto">
          <a:xfrm>
            <a:off x="4476780" y="3942928"/>
            <a:ext cx="1353937" cy="36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8" tIns="34284" rIns="68568" bIns="34284">
            <a:spAutoFit/>
          </a:bodyPr>
          <a:lstStyle/>
          <a:p>
            <a:pPr algn="ctr" defTabSz="914126">
              <a:lnSpc>
                <a:spcPct val="120000"/>
              </a:lnSpc>
              <a:defRPr/>
            </a:pPr>
            <a:r>
              <a:rPr lang="zh-CN" altLang="en-US" sz="800" kern="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单击此处添加文字</a:t>
            </a:r>
          </a:p>
          <a:p>
            <a:pPr algn="ctr" defTabSz="914126">
              <a:lnSpc>
                <a:spcPct val="120000"/>
              </a:lnSpc>
              <a:defRPr/>
            </a:pPr>
            <a:r>
              <a:rPr lang="zh-CN" altLang="en-US" sz="800" kern="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单击此处添加文字</a:t>
            </a:r>
          </a:p>
        </p:txBody>
      </p:sp>
      <p:sp>
        <p:nvSpPr>
          <p:cNvPr id="298" name="Rectangle 28"/>
          <p:cNvSpPr>
            <a:spLocks noChangeArrowheads="1"/>
          </p:cNvSpPr>
          <p:nvPr/>
        </p:nvSpPr>
        <p:spPr bwMode="auto">
          <a:xfrm>
            <a:off x="5122476" y="1200574"/>
            <a:ext cx="1353937" cy="36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8" tIns="34284" rIns="68568" bIns="34284">
            <a:spAutoFit/>
          </a:bodyPr>
          <a:lstStyle/>
          <a:p>
            <a:pPr algn="ctr" defTabSz="914126">
              <a:lnSpc>
                <a:spcPct val="120000"/>
              </a:lnSpc>
              <a:defRPr/>
            </a:pPr>
            <a:r>
              <a:rPr lang="zh-CN" altLang="en-US" sz="800" kern="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单击此处添加文字</a:t>
            </a:r>
          </a:p>
          <a:p>
            <a:pPr algn="ctr" defTabSz="914126">
              <a:lnSpc>
                <a:spcPct val="120000"/>
              </a:lnSpc>
              <a:defRPr/>
            </a:pPr>
            <a:r>
              <a:rPr lang="zh-CN" altLang="en-US" sz="800" kern="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单击此处添加文字</a:t>
            </a:r>
          </a:p>
        </p:txBody>
      </p:sp>
      <p:sp>
        <p:nvSpPr>
          <p:cNvPr id="299" name="Rectangle 28"/>
          <p:cNvSpPr>
            <a:spLocks noChangeArrowheads="1"/>
          </p:cNvSpPr>
          <p:nvPr/>
        </p:nvSpPr>
        <p:spPr bwMode="auto">
          <a:xfrm>
            <a:off x="5884241" y="3942928"/>
            <a:ext cx="1353937" cy="36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8" tIns="34284" rIns="68568" bIns="34284">
            <a:spAutoFit/>
          </a:bodyPr>
          <a:lstStyle/>
          <a:p>
            <a:pPr algn="ctr" defTabSz="914126">
              <a:lnSpc>
                <a:spcPct val="120000"/>
              </a:lnSpc>
              <a:defRPr/>
            </a:pPr>
            <a:r>
              <a:rPr lang="zh-CN" altLang="en-US" sz="800" kern="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单击此处添加文字</a:t>
            </a:r>
          </a:p>
          <a:p>
            <a:pPr algn="ctr" defTabSz="914126">
              <a:lnSpc>
                <a:spcPct val="120000"/>
              </a:lnSpc>
              <a:defRPr/>
            </a:pPr>
            <a:r>
              <a:rPr lang="zh-CN" altLang="en-US" sz="800" kern="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单击此处添加文字</a:t>
            </a:r>
          </a:p>
        </p:txBody>
      </p:sp>
      <p:sp>
        <p:nvSpPr>
          <p:cNvPr id="300" name="Rectangle 28"/>
          <p:cNvSpPr>
            <a:spLocks noChangeArrowheads="1"/>
          </p:cNvSpPr>
          <p:nvPr/>
        </p:nvSpPr>
        <p:spPr bwMode="auto">
          <a:xfrm>
            <a:off x="6569829" y="1200574"/>
            <a:ext cx="1353937" cy="36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8" tIns="34284" rIns="68568" bIns="34284">
            <a:spAutoFit/>
          </a:bodyPr>
          <a:lstStyle/>
          <a:p>
            <a:pPr algn="ctr" defTabSz="914126">
              <a:lnSpc>
                <a:spcPct val="120000"/>
              </a:lnSpc>
              <a:defRPr/>
            </a:pPr>
            <a:r>
              <a:rPr lang="zh-CN" altLang="en-US" sz="800" kern="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单击此处添加文字</a:t>
            </a:r>
          </a:p>
          <a:p>
            <a:pPr algn="ctr" defTabSz="914126">
              <a:lnSpc>
                <a:spcPct val="120000"/>
              </a:lnSpc>
              <a:defRPr/>
            </a:pPr>
            <a:r>
              <a:rPr lang="zh-CN" altLang="en-US" sz="800" kern="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单击此处添加文字</a:t>
            </a:r>
          </a:p>
        </p:txBody>
      </p:sp>
      <p:sp>
        <p:nvSpPr>
          <p:cNvPr id="301" name="Rectangle 28"/>
          <p:cNvSpPr>
            <a:spLocks noChangeArrowheads="1"/>
          </p:cNvSpPr>
          <p:nvPr/>
        </p:nvSpPr>
        <p:spPr bwMode="auto">
          <a:xfrm>
            <a:off x="7407770" y="3942928"/>
            <a:ext cx="1353937" cy="36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8" tIns="34284" rIns="68568" bIns="34284">
            <a:spAutoFit/>
          </a:bodyPr>
          <a:lstStyle/>
          <a:p>
            <a:pPr algn="ctr" defTabSz="914126">
              <a:lnSpc>
                <a:spcPct val="120000"/>
              </a:lnSpc>
              <a:defRPr/>
            </a:pPr>
            <a:r>
              <a:rPr lang="zh-CN" altLang="en-US" sz="800" kern="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单击此处添加文字</a:t>
            </a:r>
          </a:p>
          <a:p>
            <a:pPr algn="ctr" defTabSz="914126">
              <a:lnSpc>
                <a:spcPct val="120000"/>
              </a:lnSpc>
              <a:defRPr/>
            </a:pPr>
            <a:r>
              <a:rPr lang="zh-CN" altLang="en-US" sz="800" kern="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单击此处添加文字</a:t>
            </a:r>
          </a:p>
        </p:txBody>
      </p:sp>
    </p:spTree>
    <p:extLst>
      <p:ext uri="{BB962C8B-B14F-4D97-AF65-F5344CB8AC3E}">
        <p14:creationId xmlns:p14="http://schemas.microsoft.com/office/powerpoint/2010/main" val="3128849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100"/>
                            </p:stCondLst>
                            <p:childTnLst>
                              <p:par>
                                <p:cTn id="5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3100"/>
                            </p:stCondLst>
                            <p:childTnLst>
                              <p:par>
                                <p:cTn id="10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3600"/>
                            </p:stCondLst>
                            <p:childTnLst>
                              <p:par>
                                <p:cTn id="140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42"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8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45"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8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48"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8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51"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8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54"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8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57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8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60"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8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63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8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66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8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69"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8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72"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" grpId="0" animBg="1"/>
      <p:bldP spid="232" grpId="0" animBg="1"/>
      <p:bldP spid="233" grpId="0" animBg="1"/>
      <p:bldP spid="234" grpId="0" animBg="1"/>
      <p:bldP spid="235" grpId="0" animBg="1"/>
      <p:bldP spid="236" grpId="0" animBg="1"/>
      <p:bldP spid="237" grpId="0" animBg="1"/>
      <p:bldP spid="238" grpId="0" animBg="1"/>
      <p:bldP spid="239" grpId="0" animBg="1"/>
      <p:bldP spid="240" grpId="0" animBg="1"/>
      <p:bldP spid="241" grpId="0" animBg="1"/>
      <p:bldP spid="242" grpId="0"/>
      <p:bldP spid="243" grpId="0"/>
      <p:bldP spid="244" grpId="0"/>
      <p:bldP spid="245" grpId="0"/>
      <p:bldP spid="246" grpId="0"/>
      <p:bldP spid="247" grpId="0"/>
      <p:bldP spid="248" grpId="0"/>
      <p:bldP spid="249" grpId="0"/>
      <p:bldP spid="250" grpId="0"/>
      <p:bldP spid="251" grpId="0"/>
      <p:bldP spid="254" grpId="0"/>
      <p:bldP spid="291" grpId="0"/>
      <p:bldP spid="292" grpId="0"/>
      <p:bldP spid="293" grpId="0"/>
      <p:bldP spid="294" grpId="0"/>
      <p:bldP spid="295" grpId="0"/>
      <p:bldP spid="296" grpId="0"/>
      <p:bldP spid="297" grpId="0"/>
      <p:bldP spid="298" grpId="0"/>
      <p:bldP spid="299" grpId="0"/>
      <p:bldP spid="300" grpId="0"/>
      <p:bldP spid="30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flipV="1">
            <a:off x="9616" y="2675745"/>
            <a:ext cx="9124769" cy="46435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144" tIns="38572" rIns="77144" bIns="38572" anchor="ctr"/>
          <a:lstStyle/>
          <a:p>
            <a:pPr algn="ctr">
              <a:defRPr/>
            </a:pPr>
            <a:endParaRPr lang="zh-CN" altLang="en-US" sz="1000" dirty="0"/>
          </a:p>
        </p:txBody>
      </p:sp>
      <p:sp>
        <p:nvSpPr>
          <p:cNvPr id="7" name="椭圆 6"/>
          <p:cNvSpPr/>
          <p:nvPr/>
        </p:nvSpPr>
        <p:spPr>
          <a:xfrm>
            <a:off x="2448565" y="2416188"/>
            <a:ext cx="519043" cy="519113"/>
          </a:xfrm>
          <a:prstGeom prst="ellipse">
            <a:avLst/>
          </a:prstGeom>
          <a:solidFill>
            <a:srgbClr val="FFFFFF">
              <a:alpha val="60000"/>
            </a:srgbClr>
          </a:solidFill>
          <a:ln w="63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>
              <a:defRPr/>
            </a:pPr>
            <a:endParaRPr lang="zh-CN" altLang="en-US" sz="1000" dirty="0">
              <a:latin typeface="AvantGarde Md BT" pitchFamily="34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554506" y="2416188"/>
            <a:ext cx="519043" cy="519113"/>
          </a:xfrm>
          <a:prstGeom prst="ellipse">
            <a:avLst/>
          </a:prstGeom>
          <a:solidFill>
            <a:srgbClr val="FFFFFF">
              <a:alpha val="60000"/>
            </a:srgbClr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>
              <a:defRPr/>
            </a:pPr>
            <a:endParaRPr lang="zh-CN" altLang="en-US" sz="1000" dirty="0">
              <a:latin typeface="AvantGarde Md BT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659257" y="2416188"/>
            <a:ext cx="519043" cy="519113"/>
          </a:xfrm>
          <a:prstGeom prst="ellipse">
            <a:avLst/>
          </a:prstGeom>
          <a:solidFill>
            <a:srgbClr val="FFFFFF">
              <a:alpha val="60000"/>
            </a:srgbClr>
          </a:solidFill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>
              <a:defRPr/>
            </a:pPr>
            <a:endParaRPr lang="zh-CN" altLang="en-US" sz="1000" dirty="0">
              <a:latin typeface="AvantGarde Md BT" pitchFamily="34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5764007" y="2416188"/>
            <a:ext cx="520233" cy="519113"/>
          </a:xfrm>
          <a:prstGeom prst="ellipse">
            <a:avLst/>
          </a:prstGeom>
          <a:solidFill>
            <a:srgbClr val="FFFFFF">
              <a:alpha val="60000"/>
            </a:srgb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>
              <a:defRPr/>
            </a:pPr>
            <a:endParaRPr lang="zh-CN" altLang="en-US" sz="1000" dirty="0">
              <a:latin typeface="AvantGarde Md BT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6869950" y="2416188"/>
            <a:ext cx="519043" cy="519113"/>
          </a:xfrm>
          <a:prstGeom prst="ellipse">
            <a:avLst/>
          </a:prstGeom>
          <a:solidFill>
            <a:srgbClr val="FFFFFF">
              <a:alpha val="60000"/>
            </a:srgbClr>
          </a:solidFill>
          <a:ln w="63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>
              <a:defRPr/>
            </a:pPr>
            <a:endParaRPr lang="zh-CN" altLang="en-US" sz="1000" dirty="0">
              <a:latin typeface="AvantGarde Md BT" pitchFamily="34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505707" y="2473337"/>
            <a:ext cx="404758" cy="404813"/>
          </a:xfrm>
          <a:prstGeom prst="ellipse">
            <a:avLst/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>
              <a:defRPr/>
            </a:pPr>
            <a:r>
              <a:rPr lang="en-US" altLang="zh-CN" sz="1000" dirty="0">
                <a:latin typeface="AvantGarde Md BT" pitchFamily="34" charset="0"/>
              </a:rPr>
              <a:t>2</a:t>
            </a:r>
            <a:endParaRPr lang="zh-CN" altLang="en-US" sz="1000" dirty="0">
              <a:latin typeface="AvantGarde Md BT" pitchFamily="34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611649" y="2473337"/>
            <a:ext cx="404758" cy="404813"/>
          </a:xfrm>
          <a:prstGeom prst="ellipse">
            <a:avLst/>
          </a:prstGeom>
          <a:solidFill>
            <a:schemeClr val="accent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>
              <a:defRPr/>
            </a:pPr>
            <a:r>
              <a:rPr lang="en-US" altLang="zh-CN" sz="1000" dirty="0">
                <a:latin typeface="AvantGarde Md BT" pitchFamily="34" charset="0"/>
              </a:rPr>
              <a:t>3</a:t>
            </a:r>
            <a:endParaRPr lang="zh-CN" altLang="en-US" sz="1000" dirty="0">
              <a:latin typeface="AvantGarde Md BT" pitchFamily="34" charset="0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715209" y="2473337"/>
            <a:ext cx="404758" cy="404813"/>
          </a:xfrm>
          <a:prstGeom prst="ellipse">
            <a:avLst/>
          </a:prstGeom>
          <a:solidFill>
            <a:schemeClr val="accent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>
              <a:defRPr/>
            </a:pPr>
            <a:r>
              <a:rPr lang="en-US" altLang="zh-CN" sz="1000" dirty="0">
                <a:latin typeface="AvantGarde Md BT" pitchFamily="34" charset="0"/>
              </a:rPr>
              <a:t>4</a:t>
            </a:r>
            <a:endParaRPr lang="zh-CN" altLang="en-US" sz="1000" dirty="0">
              <a:latin typeface="AvantGarde Md BT" pitchFamily="34" charset="0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5819959" y="2473337"/>
            <a:ext cx="404758" cy="404813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>
              <a:defRPr/>
            </a:pPr>
            <a:r>
              <a:rPr lang="en-US" altLang="zh-CN" sz="1000" dirty="0">
                <a:latin typeface="AvantGarde Md BT" pitchFamily="34" charset="0"/>
              </a:rPr>
              <a:t>5</a:t>
            </a:r>
            <a:endParaRPr lang="zh-CN" altLang="en-US" sz="1000" dirty="0">
              <a:latin typeface="AvantGarde Md BT" pitchFamily="34" charset="0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6925901" y="2473337"/>
            <a:ext cx="404758" cy="404813"/>
          </a:xfrm>
          <a:prstGeom prst="ellipse">
            <a:avLst/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>
              <a:defRPr/>
            </a:pPr>
            <a:r>
              <a:rPr lang="en-US" altLang="zh-CN" sz="1000" dirty="0">
                <a:latin typeface="AvantGarde Md BT" pitchFamily="34" charset="0"/>
              </a:rPr>
              <a:t>6</a:t>
            </a:r>
            <a:endParaRPr lang="zh-CN" altLang="en-US" sz="1000" dirty="0">
              <a:latin typeface="AvantGarde Md BT" pitchFamily="34" charset="0"/>
            </a:endParaRPr>
          </a:p>
        </p:txBody>
      </p:sp>
      <p:sp>
        <p:nvSpPr>
          <p:cNvPr id="21" name="任意多边形 20"/>
          <p:cNvSpPr/>
          <p:nvPr/>
        </p:nvSpPr>
        <p:spPr>
          <a:xfrm flipH="1" flipV="1">
            <a:off x="2924750" y="2887676"/>
            <a:ext cx="251188" cy="1088231"/>
          </a:xfrm>
          <a:custGeom>
            <a:avLst/>
            <a:gdLst>
              <a:gd name="connsiteX0" fmla="*/ 0 w 333829"/>
              <a:gd name="connsiteY0" fmla="*/ 0 h 1451429"/>
              <a:gd name="connsiteX1" fmla="*/ 0 w 333829"/>
              <a:gd name="connsiteY1" fmla="*/ 1117600 h 1451429"/>
              <a:gd name="connsiteX2" fmla="*/ 333829 w 333829"/>
              <a:gd name="connsiteY2" fmla="*/ 1451429 h 1451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3829" h="1451429">
                <a:moveTo>
                  <a:pt x="0" y="0"/>
                </a:moveTo>
                <a:lnTo>
                  <a:pt x="0" y="1117600"/>
                </a:lnTo>
                <a:lnTo>
                  <a:pt x="333829" y="1451429"/>
                </a:lnTo>
              </a:path>
            </a:pathLst>
          </a:custGeom>
          <a:noFill/>
          <a:ln w="63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>
              <a:defRPr/>
            </a:pPr>
            <a:endParaRPr lang="zh-CN" altLang="en-US" sz="1000" dirty="0"/>
          </a:p>
        </p:txBody>
      </p:sp>
      <p:sp>
        <p:nvSpPr>
          <p:cNvPr id="22" name="矩形 24"/>
          <p:cNvSpPr>
            <a:spLocks noChangeArrowheads="1"/>
          </p:cNvSpPr>
          <p:nvPr/>
        </p:nvSpPr>
        <p:spPr bwMode="auto">
          <a:xfrm>
            <a:off x="1332078" y="3309157"/>
            <a:ext cx="1851004" cy="572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3" name="任意多边形 22"/>
          <p:cNvSpPr/>
          <p:nvPr/>
        </p:nvSpPr>
        <p:spPr>
          <a:xfrm flipH="1" flipV="1">
            <a:off x="5100921" y="2887676"/>
            <a:ext cx="249997" cy="1088231"/>
          </a:xfrm>
          <a:custGeom>
            <a:avLst/>
            <a:gdLst>
              <a:gd name="connsiteX0" fmla="*/ 0 w 333829"/>
              <a:gd name="connsiteY0" fmla="*/ 0 h 1451429"/>
              <a:gd name="connsiteX1" fmla="*/ 0 w 333829"/>
              <a:gd name="connsiteY1" fmla="*/ 1117600 h 1451429"/>
              <a:gd name="connsiteX2" fmla="*/ 333829 w 333829"/>
              <a:gd name="connsiteY2" fmla="*/ 1451429 h 1451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3829" h="1451429">
                <a:moveTo>
                  <a:pt x="0" y="0"/>
                </a:moveTo>
                <a:lnTo>
                  <a:pt x="0" y="1117600"/>
                </a:lnTo>
                <a:lnTo>
                  <a:pt x="333829" y="1451429"/>
                </a:lnTo>
              </a:path>
            </a:pathLst>
          </a:cu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>
              <a:defRPr/>
            </a:pPr>
            <a:endParaRPr lang="zh-CN" altLang="en-US" sz="1000" dirty="0"/>
          </a:p>
        </p:txBody>
      </p:sp>
      <p:sp>
        <p:nvSpPr>
          <p:cNvPr id="24" name="任意多边形 23"/>
          <p:cNvSpPr/>
          <p:nvPr/>
        </p:nvSpPr>
        <p:spPr>
          <a:xfrm flipH="1" flipV="1">
            <a:off x="7361610" y="2887676"/>
            <a:ext cx="251188" cy="1088231"/>
          </a:xfrm>
          <a:custGeom>
            <a:avLst/>
            <a:gdLst>
              <a:gd name="connsiteX0" fmla="*/ 0 w 333829"/>
              <a:gd name="connsiteY0" fmla="*/ 0 h 1451429"/>
              <a:gd name="connsiteX1" fmla="*/ 0 w 333829"/>
              <a:gd name="connsiteY1" fmla="*/ 1117600 h 1451429"/>
              <a:gd name="connsiteX2" fmla="*/ 333829 w 333829"/>
              <a:gd name="connsiteY2" fmla="*/ 1451429 h 1451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3829" h="1451429">
                <a:moveTo>
                  <a:pt x="0" y="0"/>
                </a:moveTo>
                <a:lnTo>
                  <a:pt x="0" y="1117600"/>
                </a:lnTo>
                <a:lnTo>
                  <a:pt x="333829" y="1451429"/>
                </a:lnTo>
              </a:path>
            </a:pathLst>
          </a:custGeom>
          <a:noFill/>
          <a:ln w="63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>
              <a:defRPr/>
            </a:pPr>
            <a:endParaRPr lang="zh-CN" altLang="en-US" sz="1000" dirty="0"/>
          </a:p>
        </p:txBody>
      </p:sp>
      <p:sp>
        <p:nvSpPr>
          <p:cNvPr id="25" name="任意多边形 24"/>
          <p:cNvSpPr/>
          <p:nvPr/>
        </p:nvSpPr>
        <p:spPr>
          <a:xfrm>
            <a:off x="3461651" y="1299383"/>
            <a:ext cx="249997" cy="1088231"/>
          </a:xfrm>
          <a:custGeom>
            <a:avLst/>
            <a:gdLst>
              <a:gd name="connsiteX0" fmla="*/ 0 w 333829"/>
              <a:gd name="connsiteY0" fmla="*/ 0 h 1451429"/>
              <a:gd name="connsiteX1" fmla="*/ 0 w 333829"/>
              <a:gd name="connsiteY1" fmla="*/ 1117600 h 1451429"/>
              <a:gd name="connsiteX2" fmla="*/ 333829 w 333829"/>
              <a:gd name="connsiteY2" fmla="*/ 1451429 h 1451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3829" h="1451429">
                <a:moveTo>
                  <a:pt x="0" y="0"/>
                </a:moveTo>
                <a:lnTo>
                  <a:pt x="0" y="1117600"/>
                </a:lnTo>
                <a:lnTo>
                  <a:pt x="333829" y="1451429"/>
                </a:lnTo>
              </a:path>
            </a:pathLst>
          </a:custGeom>
          <a:noFill/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>
              <a:defRPr/>
            </a:pPr>
            <a:endParaRPr lang="zh-CN" altLang="en-US" sz="1000" dirty="0">
              <a:solidFill>
                <a:srgbClr val="262626"/>
              </a:solidFill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639010" y="1299383"/>
            <a:ext cx="249997" cy="1088231"/>
          </a:xfrm>
          <a:custGeom>
            <a:avLst/>
            <a:gdLst>
              <a:gd name="connsiteX0" fmla="*/ 0 w 333829"/>
              <a:gd name="connsiteY0" fmla="*/ 0 h 1451429"/>
              <a:gd name="connsiteX1" fmla="*/ 0 w 333829"/>
              <a:gd name="connsiteY1" fmla="*/ 1117600 h 1451429"/>
              <a:gd name="connsiteX2" fmla="*/ 333829 w 333829"/>
              <a:gd name="connsiteY2" fmla="*/ 1451429 h 1451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3829" h="1451429">
                <a:moveTo>
                  <a:pt x="0" y="0"/>
                </a:moveTo>
                <a:lnTo>
                  <a:pt x="0" y="1117600"/>
                </a:lnTo>
                <a:lnTo>
                  <a:pt x="333829" y="1451429"/>
                </a:lnTo>
              </a:path>
            </a:pathLst>
          </a:cu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>
              <a:defRPr/>
            </a:pPr>
            <a:endParaRPr lang="zh-CN" altLang="en-US" sz="1000" dirty="0">
              <a:solidFill>
                <a:srgbClr val="262626"/>
              </a:solidFill>
            </a:endParaRPr>
          </a:p>
        </p:txBody>
      </p:sp>
      <p:sp>
        <p:nvSpPr>
          <p:cNvPr id="27" name="矩形 30"/>
          <p:cNvSpPr>
            <a:spLocks noChangeArrowheads="1"/>
          </p:cNvSpPr>
          <p:nvPr/>
        </p:nvSpPr>
        <p:spPr bwMode="auto">
          <a:xfrm>
            <a:off x="3483077" y="1300571"/>
            <a:ext cx="2024981" cy="73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您的内容打在这里，或者通过复制您的文本后，在此框中选择粘贴，并选择只保留文字。您的内容打在这里，或者通过通过复制您的文本。</a:t>
            </a:r>
          </a:p>
        </p:txBody>
      </p:sp>
      <p:sp>
        <p:nvSpPr>
          <p:cNvPr id="28" name="矩形 31"/>
          <p:cNvSpPr>
            <a:spLocks noChangeArrowheads="1"/>
          </p:cNvSpPr>
          <p:nvPr/>
        </p:nvSpPr>
        <p:spPr bwMode="auto">
          <a:xfrm>
            <a:off x="3461649" y="3309157"/>
            <a:ext cx="1815459" cy="572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9" name="矩形 32"/>
          <p:cNvSpPr>
            <a:spLocks noChangeArrowheads="1"/>
          </p:cNvSpPr>
          <p:nvPr/>
        </p:nvSpPr>
        <p:spPr bwMode="auto">
          <a:xfrm>
            <a:off x="5717581" y="1300571"/>
            <a:ext cx="2085693" cy="73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pPr lvl="0" algn="just">
              <a:lnSpc>
                <a:spcPct val="130000"/>
              </a:lnSpc>
            </a:pP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您的内容打在这里，或者通过复制您的文本后，在此框中选择粘贴，并选择只保留文字。您的内容打在这里，或者通过通过复制您的文本。</a:t>
            </a:r>
          </a:p>
        </p:txBody>
      </p:sp>
      <p:sp>
        <p:nvSpPr>
          <p:cNvPr id="30" name="矩形 33"/>
          <p:cNvSpPr>
            <a:spLocks noChangeArrowheads="1"/>
          </p:cNvSpPr>
          <p:nvPr/>
        </p:nvSpPr>
        <p:spPr bwMode="auto">
          <a:xfrm>
            <a:off x="5639009" y="3309157"/>
            <a:ext cx="1926172" cy="572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38" name="椭圆 37"/>
          <p:cNvSpPr/>
          <p:nvPr/>
        </p:nvSpPr>
        <p:spPr>
          <a:xfrm>
            <a:off x="1424935" y="2416188"/>
            <a:ext cx="519043" cy="519113"/>
          </a:xfrm>
          <a:prstGeom prst="ellipse">
            <a:avLst/>
          </a:prstGeom>
          <a:solidFill>
            <a:srgbClr val="FFFFFF">
              <a:alpha val="60000"/>
            </a:srgb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>
              <a:defRPr/>
            </a:pPr>
            <a:endParaRPr lang="zh-CN" altLang="en-US" sz="1000" dirty="0">
              <a:latin typeface="AvantGarde Md BT" pitchFamily="34" charset="0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1482077" y="2473337"/>
            <a:ext cx="404758" cy="404813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>
              <a:defRPr/>
            </a:pPr>
            <a:r>
              <a:rPr lang="en-US" altLang="zh-CN" sz="1000" dirty="0">
                <a:latin typeface="AvantGarde Md BT" pitchFamily="34" charset="0"/>
              </a:rPr>
              <a:t>1</a:t>
            </a:r>
            <a:endParaRPr lang="zh-CN" altLang="en-US" sz="1000" dirty="0">
              <a:latin typeface="AvantGarde Md BT" pitchFamily="34" charset="0"/>
            </a:endParaRPr>
          </a:p>
        </p:txBody>
      </p:sp>
      <p:sp>
        <p:nvSpPr>
          <p:cNvPr id="40" name="任意多边形 39"/>
          <p:cNvSpPr/>
          <p:nvPr/>
        </p:nvSpPr>
        <p:spPr>
          <a:xfrm>
            <a:off x="1332079" y="1299383"/>
            <a:ext cx="249997" cy="1088231"/>
          </a:xfrm>
          <a:custGeom>
            <a:avLst/>
            <a:gdLst>
              <a:gd name="connsiteX0" fmla="*/ 0 w 333829"/>
              <a:gd name="connsiteY0" fmla="*/ 0 h 1451429"/>
              <a:gd name="connsiteX1" fmla="*/ 0 w 333829"/>
              <a:gd name="connsiteY1" fmla="*/ 1117600 h 1451429"/>
              <a:gd name="connsiteX2" fmla="*/ 333829 w 333829"/>
              <a:gd name="connsiteY2" fmla="*/ 1451429 h 1451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3829" h="1451429">
                <a:moveTo>
                  <a:pt x="0" y="0"/>
                </a:moveTo>
                <a:lnTo>
                  <a:pt x="0" y="1117600"/>
                </a:lnTo>
                <a:lnTo>
                  <a:pt x="333829" y="1451429"/>
                </a:lnTo>
              </a:path>
            </a:pathLst>
          </a:cu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>
              <a:defRPr/>
            </a:pPr>
            <a:endParaRPr lang="zh-CN" altLang="en-US" sz="1000" dirty="0">
              <a:solidFill>
                <a:srgbClr val="262626"/>
              </a:solidFill>
            </a:endParaRPr>
          </a:p>
        </p:txBody>
      </p:sp>
      <p:sp>
        <p:nvSpPr>
          <p:cNvPr id="41" name="矩形 30"/>
          <p:cNvSpPr>
            <a:spLocks noChangeArrowheads="1"/>
          </p:cNvSpPr>
          <p:nvPr/>
        </p:nvSpPr>
        <p:spPr bwMode="auto">
          <a:xfrm>
            <a:off x="1353505" y="1300571"/>
            <a:ext cx="2024981" cy="73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您的内容打在这里，或者通过复制您的文本后，在此框中选择粘贴，并选择只保留文字。您的内容打在这里，或者通过通过复制您的文本。</a:t>
            </a:r>
          </a:p>
        </p:txBody>
      </p:sp>
    </p:spTree>
    <p:extLst>
      <p:ext uri="{BB962C8B-B14F-4D97-AF65-F5344CB8AC3E}">
        <p14:creationId xmlns:p14="http://schemas.microsoft.com/office/powerpoint/2010/main" val="1216497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28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800"/>
                            </p:stCondLst>
                            <p:childTnLst>
                              <p:par>
                                <p:cTn id="38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3" presetClass="entr" presetSubtype="28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3" presetClass="entr" presetSubtype="28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3" presetClass="entr" presetSubtype="28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3" presetClass="entr" presetSubtype="28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1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6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1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/>
      <p:bldP spid="23" grpId="0" animBg="1"/>
      <p:bldP spid="24" grpId="0" animBg="1"/>
      <p:bldP spid="25" grpId="0" animBg="1"/>
      <p:bldP spid="26" grpId="0" animBg="1"/>
      <p:bldP spid="27" grpId="0"/>
      <p:bldP spid="28" grpId="0"/>
      <p:bldP spid="29" grpId="0"/>
      <p:bldP spid="30" grpId="0"/>
      <p:bldP spid="38" grpId="0" animBg="1"/>
      <p:bldP spid="39" grpId="0" animBg="1"/>
      <p:bldP spid="40" grpId="0" animBg="1"/>
      <p:bldP spid="4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344"/>
          <p:cNvSpPr/>
          <p:nvPr/>
        </p:nvSpPr>
        <p:spPr>
          <a:xfrm flipH="1">
            <a:off x="5195134" y="1801845"/>
            <a:ext cx="1018372" cy="1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  <a:round/>
            <a:headEnd type="oval"/>
          </a:ln>
        </p:spPr>
        <p:txBody>
          <a:bodyPr lIns="0" tIns="0" rIns="0" bIns="0"/>
          <a:lstStyle/>
          <a:p>
            <a:pPr lvl="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 sz="12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Shape 14345"/>
          <p:cNvSpPr/>
          <p:nvPr/>
        </p:nvSpPr>
        <p:spPr>
          <a:xfrm>
            <a:off x="6251628" y="1638548"/>
            <a:ext cx="2565675" cy="307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4" tIns="45714" rIns="45714" bIns="45714" numCol="1" anchor="t">
            <a:spAutoFit/>
          </a:bodyPr>
          <a:lstStyle>
            <a:lvl1pPr>
              <a:spcBef>
                <a:spcPts val="200"/>
              </a:spcBef>
              <a:defRPr sz="1200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添加标题</a:t>
            </a:r>
            <a:endParaRPr sz="1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+mn-ea"/>
              <a:sym typeface="+mn-lt"/>
            </a:endParaRPr>
          </a:p>
        </p:txBody>
      </p:sp>
      <p:sp>
        <p:nvSpPr>
          <p:cNvPr id="16" name="Shape 14346"/>
          <p:cNvSpPr/>
          <p:nvPr/>
        </p:nvSpPr>
        <p:spPr>
          <a:xfrm>
            <a:off x="6251627" y="1854497"/>
            <a:ext cx="1905764" cy="53538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4" tIns="45714" rIns="45714" bIns="45714" numCol="1" anchor="t">
            <a:spAutoFit/>
          </a:bodyPr>
          <a:lstStyle>
            <a:lvl1pPr>
              <a:lnSpc>
                <a:spcPct val="120000"/>
              </a:lnSpc>
              <a:spcBef>
                <a:spcPts val="100"/>
              </a:spcBef>
              <a:defRPr sz="7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此处添加详细文本描述，建议与标题相关并符合整体语言风格，语言描述尽量简洁生动。</a:t>
            </a:r>
            <a:r>
              <a:rPr sz="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单击此处添加标题</a:t>
            </a:r>
            <a:endParaRPr sz="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+mn-ea"/>
              <a:sym typeface="+mn-lt"/>
            </a:endParaRPr>
          </a:p>
        </p:txBody>
      </p:sp>
      <p:sp>
        <p:nvSpPr>
          <p:cNvPr id="17" name="Shape 14348"/>
          <p:cNvSpPr/>
          <p:nvPr/>
        </p:nvSpPr>
        <p:spPr>
          <a:xfrm>
            <a:off x="6664073" y="2897927"/>
            <a:ext cx="2235768" cy="307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4" tIns="45714" rIns="45714" bIns="45714" numCol="1" anchor="t">
            <a:spAutoFit/>
          </a:bodyPr>
          <a:lstStyle>
            <a:lvl1pPr>
              <a:spcBef>
                <a:spcPts val="200"/>
              </a:spcBef>
              <a:defRPr sz="1200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添加标题</a:t>
            </a:r>
            <a:endParaRPr sz="1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+mn-ea"/>
              <a:sym typeface="+mn-lt"/>
            </a:endParaRPr>
          </a:p>
        </p:txBody>
      </p:sp>
      <p:sp>
        <p:nvSpPr>
          <p:cNvPr id="18" name="Shape 14349"/>
          <p:cNvSpPr/>
          <p:nvPr/>
        </p:nvSpPr>
        <p:spPr>
          <a:xfrm>
            <a:off x="6664074" y="3113876"/>
            <a:ext cx="1493318" cy="6830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4" tIns="45714" rIns="45714" bIns="45714" numCol="1" anchor="t">
            <a:spAutoFit/>
          </a:bodyPr>
          <a:lstStyle>
            <a:lvl1pPr>
              <a:lnSpc>
                <a:spcPct val="120000"/>
              </a:lnSpc>
              <a:spcBef>
                <a:spcPts val="100"/>
              </a:spcBef>
              <a:defRPr sz="7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此处添加详细文本描述，建议与标题相关并符合整体语言风格，语言描述尽量简洁生动。</a:t>
            </a:r>
            <a:r>
              <a:rPr sz="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单击此处添加标题</a:t>
            </a:r>
            <a:endParaRPr sz="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+mn-ea"/>
              <a:sym typeface="+mn-lt"/>
            </a:endParaRPr>
          </a:p>
        </p:txBody>
      </p:sp>
      <p:sp>
        <p:nvSpPr>
          <p:cNvPr id="19" name="Shape 14351"/>
          <p:cNvSpPr/>
          <p:nvPr/>
        </p:nvSpPr>
        <p:spPr>
          <a:xfrm flipH="1">
            <a:off x="6136380" y="3058452"/>
            <a:ext cx="484396" cy="1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  <a:round/>
            <a:headEnd type="oval"/>
          </a:ln>
        </p:spPr>
        <p:txBody>
          <a:bodyPr lIns="0" tIns="0" rIns="0" bIns="0"/>
          <a:lstStyle/>
          <a:p>
            <a:pPr lvl="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 sz="12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Shape 14352"/>
          <p:cNvSpPr/>
          <p:nvPr/>
        </p:nvSpPr>
        <p:spPr>
          <a:xfrm>
            <a:off x="2335199" y="3720626"/>
            <a:ext cx="2235767" cy="307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4" tIns="45714" rIns="45714" bIns="45714" numCol="1" anchor="t">
            <a:spAutoFit/>
          </a:bodyPr>
          <a:lstStyle>
            <a:lvl1pPr algn="r">
              <a:spcBef>
                <a:spcPts val="200"/>
              </a:spcBef>
              <a:defRPr sz="1200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添加标题</a:t>
            </a:r>
            <a:endParaRPr sz="1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+mn-ea"/>
              <a:sym typeface="+mn-lt"/>
            </a:endParaRPr>
          </a:p>
        </p:txBody>
      </p:sp>
      <p:sp>
        <p:nvSpPr>
          <p:cNvPr id="21" name="Shape 14353"/>
          <p:cNvSpPr/>
          <p:nvPr/>
        </p:nvSpPr>
        <p:spPr>
          <a:xfrm>
            <a:off x="2901516" y="3936575"/>
            <a:ext cx="1669449" cy="6830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4" tIns="45714" rIns="45714" bIns="45714" numCol="1" anchor="t">
            <a:spAutoFit/>
          </a:bodyPr>
          <a:lstStyle>
            <a:lvl1pPr algn="r">
              <a:lnSpc>
                <a:spcPct val="120000"/>
              </a:lnSpc>
              <a:spcBef>
                <a:spcPts val="100"/>
              </a:spcBef>
              <a:defRPr sz="7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此处添加详细文本描述，建议与标题相关并符合整体语言风格，语言描述尽量简洁生动。</a:t>
            </a:r>
            <a:r>
              <a:rPr sz="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单击此处添加标题</a:t>
            </a:r>
            <a:endParaRPr sz="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+mn-ea"/>
              <a:sym typeface="+mn-lt"/>
            </a:endParaRPr>
          </a:p>
        </p:txBody>
      </p:sp>
      <p:sp>
        <p:nvSpPr>
          <p:cNvPr id="22" name="Shape 14355"/>
          <p:cNvSpPr/>
          <p:nvPr/>
        </p:nvSpPr>
        <p:spPr>
          <a:xfrm>
            <a:off x="3735649" y="3585818"/>
            <a:ext cx="484396" cy="1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  <a:round/>
            <a:headEnd type="oval"/>
          </a:ln>
        </p:spPr>
        <p:txBody>
          <a:bodyPr lIns="0" tIns="0" rIns="0" bIns="0"/>
          <a:lstStyle/>
          <a:p>
            <a:pPr lvl="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 sz="12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9411" y="1823514"/>
            <a:ext cx="1722093" cy="2646598"/>
            <a:chOff x="719417" y="924194"/>
            <a:chExt cx="2177519" cy="3346065"/>
          </a:xfrm>
        </p:grpSpPr>
        <p:grpSp>
          <p:nvGrpSpPr>
            <p:cNvPr id="3" name="Group 14"/>
            <p:cNvGrpSpPr/>
            <p:nvPr/>
          </p:nvGrpSpPr>
          <p:grpSpPr bwMode="auto">
            <a:xfrm flipH="1">
              <a:off x="719417" y="1320154"/>
              <a:ext cx="1517119" cy="2950105"/>
              <a:chOff x="6476" y="614"/>
              <a:chExt cx="559" cy="1087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25" name="Freeform 10"/>
              <p:cNvSpPr/>
              <p:nvPr/>
            </p:nvSpPr>
            <p:spPr bwMode="auto">
              <a:xfrm flipV="1">
                <a:off x="6727" y="614"/>
                <a:ext cx="272" cy="265"/>
              </a:xfrm>
              <a:custGeom>
                <a:avLst/>
                <a:gdLst>
                  <a:gd name="T0" fmla="*/ 546 w 1187"/>
                  <a:gd name="T1" fmla="*/ 1128 h 1165"/>
                  <a:gd name="T2" fmla="*/ 1159 w 1187"/>
                  <a:gd name="T3" fmla="*/ 626 h 1165"/>
                  <a:gd name="T4" fmla="*/ 767 w 1187"/>
                  <a:gd name="T5" fmla="*/ 43 h 1165"/>
                  <a:gd name="T6" fmla="*/ 308 w 1187"/>
                  <a:gd name="T7" fmla="*/ 105 h 1165"/>
                  <a:gd name="T8" fmla="*/ 68 w 1187"/>
                  <a:gd name="T9" fmla="*/ 715 h 1165"/>
                  <a:gd name="T10" fmla="*/ 546 w 1187"/>
                  <a:gd name="T11" fmla="*/ 1128 h 1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87" h="1165">
                    <a:moveTo>
                      <a:pt x="546" y="1128"/>
                    </a:moveTo>
                    <a:cubicBezTo>
                      <a:pt x="843" y="1165"/>
                      <a:pt x="1137" y="923"/>
                      <a:pt x="1159" y="626"/>
                    </a:cubicBezTo>
                    <a:cubicBezTo>
                      <a:pt x="1187" y="371"/>
                      <a:pt x="1012" y="114"/>
                      <a:pt x="767" y="43"/>
                    </a:cubicBezTo>
                    <a:cubicBezTo>
                      <a:pt x="615" y="0"/>
                      <a:pt x="443" y="20"/>
                      <a:pt x="308" y="105"/>
                    </a:cubicBezTo>
                    <a:cubicBezTo>
                      <a:pt x="111" y="230"/>
                      <a:pt x="0" y="487"/>
                      <a:pt x="68" y="715"/>
                    </a:cubicBezTo>
                    <a:cubicBezTo>
                      <a:pt x="121" y="936"/>
                      <a:pt x="323" y="1102"/>
                      <a:pt x="546" y="112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12" tIns="45706" rIns="91412" bIns="45706" numCol="1" anchor="t" anchorCtr="0" compatLnSpc="1"/>
              <a:lstStyle/>
              <a:p>
                <a:endParaRPr lang="zh-CN" altLang="en-US" sz="1999" dirty="0">
                  <a:cs typeface="+mn-ea"/>
                  <a:sym typeface="+mn-lt"/>
                </a:endParaRPr>
              </a:p>
            </p:txBody>
          </p:sp>
          <p:sp>
            <p:nvSpPr>
              <p:cNvPr id="26" name="Freeform 12"/>
              <p:cNvSpPr/>
              <p:nvPr/>
            </p:nvSpPr>
            <p:spPr bwMode="auto">
              <a:xfrm flipV="1">
                <a:off x="6476" y="903"/>
                <a:ext cx="485" cy="798"/>
              </a:xfrm>
              <a:custGeom>
                <a:avLst/>
                <a:gdLst>
                  <a:gd name="T0" fmla="*/ 1539 w 2208"/>
                  <a:gd name="T1" fmla="*/ 3515 h 3515"/>
                  <a:gd name="T2" fmla="*/ 2070 w 2208"/>
                  <a:gd name="T3" fmla="*/ 3487 h 3515"/>
                  <a:gd name="T4" fmla="*/ 2131 w 2208"/>
                  <a:gd name="T5" fmla="*/ 2626 h 3515"/>
                  <a:gd name="T6" fmla="*/ 2123 w 2208"/>
                  <a:gd name="T7" fmla="*/ 1758 h 3515"/>
                  <a:gd name="T8" fmla="*/ 1927 w 2208"/>
                  <a:gd name="T9" fmla="*/ 1030 h 3515"/>
                  <a:gd name="T10" fmla="*/ 2056 w 2208"/>
                  <a:gd name="T11" fmla="*/ 837 h 3515"/>
                  <a:gd name="T12" fmla="*/ 1679 w 2208"/>
                  <a:gd name="T13" fmla="*/ 525 h 3515"/>
                  <a:gd name="T14" fmla="*/ 1545 w 2208"/>
                  <a:gd name="T15" fmla="*/ 821 h 3515"/>
                  <a:gd name="T16" fmla="*/ 1487 w 2208"/>
                  <a:gd name="T17" fmla="*/ 1610 h 3515"/>
                  <a:gd name="T18" fmla="*/ 1072 w 2208"/>
                  <a:gd name="T19" fmla="*/ 976 h 3515"/>
                  <a:gd name="T20" fmla="*/ 1216 w 2208"/>
                  <a:gd name="T21" fmla="*/ 73 h 3515"/>
                  <a:gd name="T22" fmla="*/ 789 w 2208"/>
                  <a:gd name="T23" fmla="*/ 49 h 3515"/>
                  <a:gd name="T24" fmla="*/ 616 w 2208"/>
                  <a:gd name="T25" fmla="*/ 1012 h 3515"/>
                  <a:gd name="T26" fmla="*/ 1152 w 2208"/>
                  <a:gd name="T27" fmla="*/ 1926 h 3515"/>
                  <a:gd name="T28" fmla="*/ 1211 w 2208"/>
                  <a:gd name="T29" fmla="*/ 2413 h 3515"/>
                  <a:gd name="T30" fmla="*/ 842 w 2208"/>
                  <a:gd name="T31" fmla="*/ 2303 h 3515"/>
                  <a:gd name="T32" fmla="*/ 56 w 2208"/>
                  <a:gd name="T33" fmla="*/ 2338 h 3515"/>
                  <a:gd name="T34" fmla="*/ 63 w 2208"/>
                  <a:gd name="T35" fmla="*/ 2756 h 3515"/>
                  <a:gd name="T36" fmla="*/ 680 w 2208"/>
                  <a:gd name="T37" fmla="*/ 2748 h 3515"/>
                  <a:gd name="T38" fmla="*/ 694 w 2208"/>
                  <a:gd name="T39" fmla="*/ 2700 h 3515"/>
                  <a:gd name="T40" fmla="*/ 391 w 2208"/>
                  <a:gd name="T41" fmla="*/ 2370 h 3515"/>
                  <a:gd name="T42" fmla="*/ 789 w 2208"/>
                  <a:gd name="T43" fmla="*/ 2742 h 3515"/>
                  <a:gd name="T44" fmla="*/ 1006 w 2208"/>
                  <a:gd name="T45" fmla="*/ 2733 h 3515"/>
                  <a:gd name="T46" fmla="*/ 1539 w 2208"/>
                  <a:gd name="T47" fmla="*/ 3515 h 3515"/>
                  <a:gd name="connsiteX0" fmla="*/ 6896 w 9724"/>
                  <a:gd name="connsiteY0" fmla="*/ 9952 h 9952"/>
                  <a:gd name="connsiteX1" fmla="*/ 9301 w 9724"/>
                  <a:gd name="connsiteY1" fmla="*/ 9872 h 9952"/>
                  <a:gd name="connsiteX2" fmla="*/ 9577 w 9724"/>
                  <a:gd name="connsiteY2" fmla="*/ 7423 h 9952"/>
                  <a:gd name="connsiteX3" fmla="*/ 9541 w 9724"/>
                  <a:gd name="connsiteY3" fmla="*/ 4953 h 9952"/>
                  <a:gd name="connsiteX4" fmla="*/ 8653 w 9724"/>
                  <a:gd name="connsiteY4" fmla="*/ 2882 h 9952"/>
                  <a:gd name="connsiteX5" fmla="*/ 9238 w 9724"/>
                  <a:gd name="connsiteY5" fmla="*/ 2333 h 9952"/>
                  <a:gd name="connsiteX6" fmla="*/ 7530 w 9724"/>
                  <a:gd name="connsiteY6" fmla="*/ 1446 h 9952"/>
                  <a:gd name="connsiteX7" fmla="*/ 6923 w 9724"/>
                  <a:gd name="connsiteY7" fmla="*/ 2288 h 9952"/>
                  <a:gd name="connsiteX8" fmla="*/ 6661 w 9724"/>
                  <a:gd name="connsiteY8" fmla="*/ 4532 h 9952"/>
                  <a:gd name="connsiteX9" fmla="*/ 4781 w 9724"/>
                  <a:gd name="connsiteY9" fmla="*/ 2729 h 9952"/>
                  <a:gd name="connsiteX10" fmla="*/ 5433 w 9724"/>
                  <a:gd name="connsiteY10" fmla="*/ 160 h 9952"/>
                  <a:gd name="connsiteX11" fmla="*/ 3499 w 9724"/>
                  <a:gd name="connsiteY11" fmla="*/ 91 h 9952"/>
                  <a:gd name="connsiteX12" fmla="*/ 2716 w 9724"/>
                  <a:gd name="connsiteY12" fmla="*/ 2831 h 9952"/>
                  <a:gd name="connsiteX13" fmla="*/ 5143 w 9724"/>
                  <a:gd name="connsiteY13" fmla="*/ 5431 h 9952"/>
                  <a:gd name="connsiteX14" fmla="*/ 5411 w 9724"/>
                  <a:gd name="connsiteY14" fmla="*/ 6817 h 9952"/>
                  <a:gd name="connsiteX15" fmla="*/ 3739 w 9724"/>
                  <a:gd name="connsiteY15" fmla="*/ 6504 h 9952"/>
                  <a:gd name="connsiteX16" fmla="*/ 180 w 9724"/>
                  <a:gd name="connsiteY16" fmla="*/ 6603 h 9952"/>
                  <a:gd name="connsiteX17" fmla="*/ 211 w 9724"/>
                  <a:gd name="connsiteY17" fmla="*/ 7793 h 9952"/>
                  <a:gd name="connsiteX18" fmla="*/ 3006 w 9724"/>
                  <a:gd name="connsiteY18" fmla="*/ 7770 h 9952"/>
                  <a:gd name="connsiteX19" fmla="*/ 3069 w 9724"/>
                  <a:gd name="connsiteY19" fmla="*/ 7633 h 9952"/>
                  <a:gd name="connsiteX20" fmla="*/ 3499 w 9724"/>
                  <a:gd name="connsiteY20" fmla="*/ 7753 h 9952"/>
                  <a:gd name="connsiteX21" fmla="*/ 4482 w 9724"/>
                  <a:gd name="connsiteY21" fmla="*/ 7727 h 9952"/>
                  <a:gd name="connsiteX22" fmla="*/ 6896 w 9724"/>
                  <a:gd name="connsiteY22" fmla="*/ 9952 h 9952"/>
                  <a:gd name="connsiteX0-1" fmla="*/ 7092 w 10000"/>
                  <a:gd name="connsiteY0-2" fmla="*/ 10000 h 10000"/>
                  <a:gd name="connsiteX1-3" fmla="*/ 9565 w 10000"/>
                  <a:gd name="connsiteY1-4" fmla="*/ 9920 h 10000"/>
                  <a:gd name="connsiteX2-5" fmla="*/ 9849 w 10000"/>
                  <a:gd name="connsiteY2-6" fmla="*/ 7459 h 10000"/>
                  <a:gd name="connsiteX3-7" fmla="*/ 9812 w 10000"/>
                  <a:gd name="connsiteY3-8" fmla="*/ 4977 h 10000"/>
                  <a:gd name="connsiteX4-9" fmla="*/ 8899 w 10000"/>
                  <a:gd name="connsiteY4-10" fmla="*/ 2896 h 10000"/>
                  <a:gd name="connsiteX5-11" fmla="*/ 9500 w 10000"/>
                  <a:gd name="connsiteY5-12" fmla="*/ 2344 h 10000"/>
                  <a:gd name="connsiteX6-13" fmla="*/ 7744 w 10000"/>
                  <a:gd name="connsiteY6-14" fmla="*/ 1453 h 10000"/>
                  <a:gd name="connsiteX7-15" fmla="*/ 7119 w 10000"/>
                  <a:gd name="connsiteY7-16" fmla="*/ 2299 h 10000"/>
                  <a:gd name="connsiteX8-17" fmla="*/ 6850 w 10000"/>
                  <a:gd name="connsiteY8-18" fmla="*/ 4554 h 10000"/>
                  <a:gd name="connsiteX9-19" fmla="*/ 4917 w 10000"/>
                  <a:gd name="connsiteY9-20" fmla="*/ 2742 h 10000"/>
                  <a:gd name="connsiteX10-21" fmla="*/ 5587 w 10000"/>
                  <a:gd name="connsiteY10-22" fmla="*/ 161 h 10000"/>
                  <a:gd name="connsiteX11-23" fmla="*/ 3598 w 10000"/>
                  <a:gd name="connsiteY11-24" fmla="*/ 91 h 10000"/>
                  <a:gd name="connsiteX12-25" fmla="*/ 2793 w 10000"/>
                  <a:gd name="connsiteY12-26" fmla="*/ 2845 h 10000"/>
                  <a:gd name="connsiteX13-27" fmla="*/ 5289 w 10000"/>
                  <a:gd name="connsiteY13-28" fmla="*/ 5457 h 10000"/>
                  <a:gd name="connsiteX14-29" fmla="*/ 5565 w 10000"/>
                  <a:gd name="connsiteY14-30" fmla="*/ 6850 h 10000"/>
                  <a:gd name="connsiteX15-31" fmla="*/ 3845 w 10000"/>
                  <a:gd name="connsiteY15-32" fmla="*/ 6535 h 10000"/>
                  <a:gd name="connsiteX16-33" fmla="*/ 185 w 10000"/>
                  <a:gd name="connsiteY16-34" fmla="*/ 6635 h 10000"/>
                  <a:gd name="connsiteX17-35" fmla="*/ 217 w 10000"/>
                  <a:gd name="connsiteY17-36" fmla="*/ 7831 h 10000"/>
                  <a:gd name="connsiteX18-37" fmla="*/ 3091 w 10000"/>
                  <a:gd name="connsiteY18-38" fmla="*/ 7807 h 10000"/>
                  <a:gd name="connsiteX19-39" fmla="*/ 3598 w 10000"/>
                  <a:gd name="connsiteY19-40" fmla="*/ 7790 h 10000"/>
                  <a:gd name="connsiteX20-41" fmla="*/ 4609 w 10000"/>
                  <a:gd name="connsiteY20-42" fmla="*/ 7764 h 10000"/>
                  <a:gd name="connsiteX21-43" fmla="*/ 7092 w 10000"/>
                  <a:gd name="connsiteY21-44" fmla="*/ 10000 h 10000"/>
                  <a:gd name="connsiteX0-45" fmla="*/ 7092 w 10000"/>
                  <a:gd name="connsiteY0-46" fmla="*/ 10000 h 10000"/>
                  <a:gd name="connsiteX1-47" fmla="*/ 9565 w 10000"/>
                  <a:gd name="connsiteY1-48" fmla="*/ 9920 h 10000"/>
                  <a:gd name="connsiteX2-49" fmla="*/ 9849 w 10000"/>
                  <a:gd name="connsiteY2-50" fmla="*/ 7459 h 10000"/>
                  <a:gd name="connsiteX3-51" fmla="*/ 9812 w 10000"/>
                  <a:gd name="connsiteY3-52" fmla="*/ 4977 h 10000"/>
                  <a:gd name="connsiteX4-53" fmla="*/ 8899 w 10000"/>
                  <a:gd name="connsiteY4-54" fmla="*/ 2896 h 10000"/>
                  <a:gd name="connsiteX5-55" fmla="*/ 9500 w 10000"/>
                  <a:gd name="connsiteY5-56" fmla="*/ 2344 h 10000"/>
                  <a:gd name="connsiteX6-57" fmla="*/ 7744 w 10000"/>
                  <a:gd name="connsiteY6-58" fmla="*/ 1453 h 10000"/>
                  <a:gd name="connsiteX7-59" fmla="*/ 7119 w 10000"/>
                  <a:gd name="connsiteY7-60" fmla="*/ 2299 h 10000"/>
                  <a:gd name="connsiteX8-61" fmla="*/ 6850 w 10000"/>
                  <a:gd name="connsiteY8-62" fmla="*/ 4554 h 10000"/>
                  <a:gd name="connsiteX9-63" fmla="*/ 4917 w 10000"/>
                  <a:gd name="connsiteY9-64" fmla="*/ 2742 h 10000"/>
                  <a:gd name="connsiteX10-65" fmla="*/ 5587 w 10000"/>
                  <a:gd name="connsiteY10-66" fmla="*/ 161 h 10000"/>
                  <a:gd name="connsiteX11-67" fmla="*/ 3598 w 10000"/>
                  <a:gd name="connsiteY11-68" fmla="*/ 91 h 10000"/>
                  <a:gd name="connsiteX12-69" fmla="*/ 2793 w 10000"/>
                  <a:gd name="connsiteY12-70" fmla="*/ 2845 h 10000"/>
                  <a:gd name="connsiteX13-71" fmla="*/ 5289 w 10000"/>
                  <a:gd name="connsiteY13-72" fmla="*/ 5457 h 10000"/>
                  <a:gd name="connsiteX14-73" fmla="*/ 5565 w 10000"/>
                  <a:gd name="connsiteY14-74" fmla="*/ 6850 h 10000"/>
                  <a:gd name="connsiteX15-75" fmla="*/ 3845 w 10000"/>
                  <a:gd name="connsiteY15-76" fmla="*/ 6535 h 10000"/>
                  <a:gd name="connsiteX16-77" fmla="*/ 185 w 10000"/>
                  <a:gd name="connsiteY16-78" fmla="*/ 6635 h 10000"/>
                  <a:gd name="connsiteX17-79" fmla="*/ 217 w 10000"/>
                  <a:gd name="connsiteY17-80" fmla="*/ 7831 h 10000"/>
                  <a:gd name="connsiteX18-81" fmla="*/ 3598 w 10000"/>
                  <a:gd name="connsiteY18-82" fmla="*/ 7790 h 10000"/>
                  <a:gd name="connsiteX19-83" fmla="*/ 4609 w 10000"/>
                  <a:gd name="connsiteY19-84" fmla="*/ 7764 h 10000"/>
                  <a:gd name="connsiteX20-85" fmla="*/ 7092 w 10000"/>
                  <a:gd name="connsiteY20-86" fmla="*/ 10000 h 10000"/>
                  <a:gd name="connsiteX0-87" fmla="*/ 6965 w 9873"/>
                  <a:gd name="connsiteY0-88" fmla="*/ 10000 h 10000"/>
                  <a:gd name="connsiteX1-89" fmla="*/ 9438 w 9873"/>
                  <a:gd name="connsiteY1-90" fmla="*/ 9920 h 10000"/>
                  <a:gd name="connsiteX2-91" fmla="*/ 9722 w 9873"/>
                  <a:gd name="connsiteY2-92" fmla="*/ 7459 h 10000"/>
                  <a:gd name="connsiteX3-93" fmla="*/ 9685 w 9873"/>
                  <a:gd name="connsiteY3-94" fmla="*/ 4977 h 10000"/>
                  <a:gd name="connsiteX4-95" fmla="*/ 8772 w 9873"/>
                  <a:gd name="connsiteY4-96" fmla="*/ 2896 h 10000"/>
                  <a:gd name="connsiteX5-97" fmla="*/ 9373 w 9873"/>
                  <a:gd name="connsiteY5-98" fmla="*/ 2344 h 10000"/>
                  <a:gd name="connsiteX6-99" fmla="*/ 7617 w 9873"/>
                  <a:gd name="connsiteY6-100" fmla="*/ 1453 h 10000"/>
                  <a:gd name="connsiteX7-101" fmla="*/ 6992 w 9873"/>
                  <a:gd name="connsiteY7-102" fmla="*/ 2299 h 10000"/>
                  <a:gd name="connsiteX8-103" fmla="*/ 6723 w 9873"/>
                  <a:gd name="connsiteY8-104" fmla="*/ 4554 h 10000"/>
                  <a:gd name="connsiteX9-105" fmla="*/ 4790 w 9873"/>
                  <a:gd name="connsiteY9-106" fmla="*/ 2742 h 10000"/>
                  <a:gd name="connsiteX10-107" fmla="*/ 5460 w 9873"/>
                  <a:gd name="connsiteY10-108" fmla="*/ 161 h 10000"/>
                  <a:gd name="connsiteX11-109" fmla="*/ 3471 w 9873"/>
                  <a:gd name="connsiteY11-110" fmla="*/ 91 h 10000"/>
                  <a:gd name="connsiteX12-111" fmla="*/ 2666 w 9873"/>
                  <a:gd name="connsiteY12-112" fmla="*/ 2845 h 10000"/>
                  <a:gd name="connsiteX13-113" fmla="*/ 5162 w 9873"/>
                  <a:gd name="connsiteY13-114" fmla="*/ 5457 h 10000"/>
                  <a:gd name="connsiteX14-115" fmla="*/ 5438 w 9873"/>
                  <a:gd name="connsiteY14-116" fmla="*/ 6850 h 10000"/>
                  <a:gd name="connsiteX15-117" fmla="*/ 3718 w 9873"/>
                  <a:gd name="connsiteY15-118" fmla="*/ 6535 h 10000"/>
                  <a:gd name="connsiteX16-119" fmla="*/ 58 w 9873"/>
                  <a:gd name="connsiteY16-120" fmla="*/ 6635 h 10000"/>
                  <a:gd name="connsiteX17-121" fmla="*/ 692 w 9873"/>
                  <a:gd name="connsiteY17-122" fmla="*/ 7831 h 10000"/>
                  <a:gd name="connsiteX18-123" fmla="*/ 3471 w 9873"/>
                  <a:gd name="connsiteY18-124" fmla="*/ 7790 h 10000"/>
                  <a:gd name="connsiteX19-125" fmla="*/ 4482 w 9873"/>
                  <a:gd name="connsiteY19-126" fmla="*/ 7764 h 10000"/>
                  <a:gd name="connsiteX20-127" fmla="*/ 6965 w 9873"/>
                  <a:gd name="connsiteY20-128" fmla="*/ 10000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  <a:cxn ang="0">
                    <a:pos x="connsiteX17-35" y="connsiteY17-36"/>
                  </a:cxn>
                  <a:cxn ang="0">
                    <a:pos x="connsiteX18-37" y="connsiteY18-38"/>
                  </a:cxn>
                  <a:cxn ang="0">
                    <a:pos x="connsiteX19-39" y="connsiteY19-40"/>
                  </a:cxn>
                  <a:cxn ang="0">
                    <a:pos x="connsiteX20-41" y="connsiteY20-42"/>
                  </a:cxn>
                </a:cxnLst>
                <a:rect l="l" t="t" r="r" b="b"/>
                <a:pathLst>
                  <a:path w="9873" h="10000">
                    <a:moveTo>
                      <a:pt x="6965" y="10000"/>
                    </a:moveTo>
                    <a:cubicBezTo>
                      <a:pt x="7789" y="9963"/>
                      <a:pt x="8613" y="9940"/>
                      <a:pt x="9438" y="9920"/>
                    </a:cubicBezTo>
                    <a:cubicBezTo>
                      <a:pt x="9563" y="9100"/>
                      <a:pt x="9582" y="8276"/>
                      <a:pt x="9722" y="7459"/>
                    </a:cubicBezTo>
                    <a:cubicBezTo>
                      <a:pt x="9731" y="6633"/>
                      <a:pt x="10081" y="5787"/>
                      <a:pt x="9685" y="4977"/>
                    </a:cubicBezTo>
                    <a:cubicBezTo>
                      <a:pt x="9377" y="4286"/>
                      <a:pt x="8869" y="3619"/>
                      <a:pt x="8772" y="2896"/>
                    </a:cubicBezTo>
                    <a:cubicBezTo>
                      <a:pt x="8884" y="2685"/>
                      <a:pt x="9168" y="2524"/>
                      <a:pt x="9373" y="2344"/>
                    </a:cubicBezTo>
                    <a:cubicBezTo>
                      <a:pt x="8744" y="2076"/>
                      <a:pt x="8436" y="1532"/>
                      <a:pt x="7617" y="1453"/>
                    </a:cubicBezTo>
                    <a:cubicBezTo>
                      <a:pt x="7543" y="1767"/>
                      <a:pt x="6946" y="1955"/>
                      <a:pt x="6992" y="2299"/>
                    </a:cubicBezTo>
                    <a:cubicBezTo>
                      <a:pt x="6941" y="3054"/>
                      <a:pt x="6788" y="3799"/>
                      <a:pt x="6723" y="4554"/>
                    </a:cubicBezTo>
                    <a:cubicBezTo>
                      <a:pt x="6052" y="3960"/>
                      <a:pt x="5438" y="3342"/>
                      <a:pt x="4790" y="2742"/>
                    </a:cubicBezTo>
                    <a:cubicBezTo>
                      <a:pt x="5051" y="1884"/>
                      <a:pt x="5200" y="1015"/>
                      <a:pt x="5460" y="161"/>
                    </a:cubicBezTo>
                    <a:cubicBezTo>
                      <a:pt x="4841" y="-28"/>
                      <a:pt x="4123" y="-48"/>
                      <a:pt x="3471" y="91"/>
                    </a:cubicBezTo>
                    <a:cubicBezTo>
                      <a:pt x="3183" y="1007"/>
                      <a:pt x="2950" y="1927"/>
                      <a:pt x="2666" y="2845"/>
                    </a:cubicBezTo>
                    <a:cubicBezTo>
                      <a:pt x="3519" y="3708"/>
                      <a:pt x="4320" y="4591"/>
                      <a:pt x="5162" y="5457"/>
                    </a:cubicBezTo>
                    <a:cubicBezTo>
                      <a:pt x="5661" y="5858"/>
                      <a:pt x="5372" y="6387"/>
                      <a:pt x="5438" y="6850"/>
                    </a:cubicBezTo>
                    <a:cubicBezTo>
                      <a:pt x="4878" y="6727"/>
                      <a:pt x="4342" y="6469"/>
                      <a:pt x="3718" y="6535"/>
                    </a:cubicBezTo>
                    <a:cubicBezTo>
                      <a:pt x="2503" y="6604"/>
                      <a:pt x="1278" y="6618"/>
                      <a:pt x="58" y="6635"/>
                    </a:cubicBezTo>
                    <a:cubicBezTo>
                      <a:pt x="-185" y="7022"/>
                      <a:pt x="399" y="7453"/>
                      <a:pt x="692" y="7831"/>
                    </a:cubicBezTo>
                    <a:cubicBezTo>
                      <a:pt x="1261" y="8023"/>
                      <a:pt x="2739" y="7801"/>
                      <a:pt x="3471" y="7790"/>
                    </a:cubicBezTo>
                    <a:lnTo>
                      <a:pt x="4482" y="7764"/>
                    </a:lnTo>
                    <a:cubicBezTo>
                      <a:pt x="5320" y="8505"/>
                      <a:pt x="6099" y="9272"/>
                      <a:pt x="6965" y="1000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12" tIns="45706" rIns="91412" bIns="45706" numCol="1" anchor="t" anchorCtr="0" compatLnSpc="1"/>
              <a:lstStyle/>
              <a:p>
                <a:endParaRPr lang="zh-CN" altLang="en-US" sz="1999" dirty="0">
                  <a:cs typeface="+mn-ea"/>
                  <a:sym typeface="+mn-lt"/>
                </a:endParaRPr>
              </a:p>
            </p:txBody>
          </p:sp>
          <p:sp>
            <p:nvSpPr>
              <p:cNvPr id="27" name="Freeform 13"/>
              <p:cNvSpPr/>
              <p:nvPr/>
            </p:nvSpPr>
            <p:spPr bwMode="auto">
              <a:xfrm flipV="1">
                <a:off x="6854" y="1507"/>
                <a:ext cx="181" cy="193"/>
              </a:xfrm>
              <a:custGeom>
                <a:avLst/>
                <a:gdLst>
                  <a:gd name="T0" fmla="*/ 0 w 774"/>
                  <a:gd name="T1" fmla="*/ 458 h 861"/>
                  <a:gd name="T2" fmla="*/ 327 w 774"/>
                  <a:gd name="T3" fmla="*/ 861 h 861"/>
                  <a:gd name="T4" fmla="*/ 774 w 774"/>
                  <a:gd name="T5" fmla="*/ 229 h 861"/>
                  <a:gd name="T6" fmla="*/ 362 w 774"/>
                  <a:gd name="T7" fmla="*/ 15 h 861"/>
                  <a:gd name="T8" fmla="*/ 30 w 774"/>
                  <a:gd name="T9" fmla="*/ 475 h 861"/>
                  <a:gd name="T10" fmla="*/ 0 w 774"/>
                  <a:gd name="T11" fmla="*/ 458 h 861"/>
                  <a:gd name="connsiteX0" fmla="*/ 0 w 10000"/>
                  <a:gd name="connsiteY0" fmla="*/ 5167 h 9848"/>
                  <a:gd name="connsiteX1" fmla="*/ 4225 w 10000"/>
                  <a:gd name="connsiteY1" fmla="*/ 9848 h 9848"/>
                  <a:gd name="connsiteX2" fmla="*/ 10000 w 10000"/>
                  <a:gd name="connsiteY2" fmla="*/ 2508 h 9848"/>
                  <a:gd name="connsiteX3" fmla="*/ 4677 w 10000"/>
                  <a:gd name="connsiteY3" fmla="*/ 22 h 9848"/>
                  <a:gd name="connsiteX4" fmla="*/ 388 w 10000"/>
                  <a:gd name="connsiteY4" fmla="*/ 5365 h 9848"/>
                  <a:gd name="connsiteX0-1" fmla="*/ 0 w 10000"/>
                  <a:gd name="connsiteY0-2" fmla="*/ 5247 h 10000"/>
                  <a:gd name="connsiteX1-3" fmla="*/ 4225 w 10000"/>
                  <a:gd name="connsiteY1-4" fmla="*/ 10000 h 10000"/>
                  <a:gd name="connsiteX2-5" fmla="*/ 10000 w 10000"/>
                  <a:gd name="connsiteY2-6" fmla="*/ 2547 h 10000"/>
                  <a:gd name="connsiteX3-7" fmla="*/ 4677 w 10000"/>
                  <a:gd name="connsiteY3-8" fmla="*/ 22 h 10000"/>
                  <a:gd name="connsiteX0-9" fmla="*/ 0 w 10226"/>
                  <a:gd name="connsiteY0-10" fmla="*/ 5972 h 10000"/>
                  <a:gd name="connsiteX1-11" fmla="*/ 4451 w 10226"/>
                  <a:gd name="connsiteY1-12" fmla="*/ 10000 h 10000"/>
                  <a:gd name="connsiteX2-13" fmla="*/ 10226 w 10226"/>
                  <a:gd name="connsiteY2-14" fmla="*/ 2547 h 10000"/>
                  <a:gd name="connsiteX3-15" fmla="*/ 4903 w 10226"/>
                  <a:gd name="connsiteY3-16" fmla="*/ 22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0226" h="10000">
                    <a:moveTo>
                      <a:pt x="0" y="5972"/>
                    </a:moveTo>
                    <a:cubicBezTo>
                      <a:pt x="233" y="8189"/>
                      <a:pt x="2952" y="8514"/>
                      <a:pt x="4451" y="10000"/>
                    </a:cubicBezTo>
                    <a:cubicBezTo>
                      <a:pt x="6234" y="7429"/>
                      <a:pt x="8288" y="5023"/>
                      <a:pt x="10226" y="2547"/>
                    </a:cubicBezTo>
                    <a:cubicBezTo>
                      <a:pt x="9192" y="766"/>
                      <a:pt x="7074" y="-154"/>
                      <a:pt x="4903" y="2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12" tIns="45706" rIns="91412" bIns="45706" numCol="1" anchor="t" anchorCtr="0" compatLnSpc="1"/>
              <a:lstStyle/>
              <a:p>
                <a:endParaRPr lang="zh-CN" altLang="en-US" sz="1999" dirty="0">
                  <a:cs typeface="+mn-ea"/>
                  <a:sym typeface="+mn-lt"/>
                </a:endParaRPr>
              </a:p>
            </p:txBody>
          </p:sp>
        </p:grpSp>
        <p:sp>
          <p:nvSpPr>
            <p:cNvPr id="28" name="圆角矩形 27"/>
            <p:cNvSpPr/>
            <p:nvPr/>
          </p:nvSpPr>
          <p:spPr>
            <a:xfrm>
              <a:off x="1690656" y="1579434"/>
              <a:ext cx="1206280" cy="971055"/>
            </a:xfrm>
            <a:prstGeom prst="roundRect">
              <a:avLst>
                <a:gd name="adj" fmla="val 11077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99" dirty="0">
                <a:cs typeface="+mn-ea"/>
                <a:sym typeface="+mn-lt"/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 rot="1046250">
              <a:off x="1934125" y="995115"/>
              <a:ext cx="783207" cy="630482"/>
            </a:xfrm>
            <a:prstGeom prst="roundRect">
              <a:avLst>
                <a:gd name="adj" fmla="val 1107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99" dirty="0">
                <a:cs typeface="+mn-ea"/>
                <a:sym typeface="+mn-lt"/>
              </a:endParaRPr>
            </a:p>
          </p:txBody>
        </p:sp>
        <p:sp>
          <p:nvSpPr>
            <p:cNvPr id="30" name="文本框 24"/>
            <p:cNvSpPr txBox="1"/>
            <p:nvPr/>
          </p:nvSpPr>
          <p:spPr>
            <a:xfrm rot="908242">
              <a:off x="2059063" y="924194"/>
              <a:ext cx="533324" cy="739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199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A</a:t>
              </a:r>
              <a:endParaRPr lang="zh-CN" altLang="en-US" sz="3199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35" name="文本框 25"/>
            <p:cNvSpPr txBox="1"/>
            <p:nvPr/>
          </p:nvSpPr>
          <p:spPr>
            <a:xfrm>
              <a:off x="1920332" y="1577693"/>
              <a:ext cx="810793" cy="1167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398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B</a:t>
              </a:r>
              <a:endParaRPr lang="zh-CN" altLang="en-US" sz="5398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36" name="圆角矩形 35"/>
            <p:cNvSpPr/>
            <p:nvPr/>
          </p:nvSpPr>
          <p:spPr>
            <a:xfrm rot="20277632">
              <a:off x="1549765" y="1206059"/>
              <a:ext cx="618564" cy="497944"/>
            </a:xfrm>
            <a:prstGeom prst="roundRect">
              <a:avLst>
                <a:gd name="adj" fmla="val 1107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99" dirty="0">
                <a:cs typeface="+mn-ea"/>
                <a:sym typeface="+mn-lt"/>
              </a:endParaRPr>
            </a:p>
          </p:txBody>
        </p:sp>
        <p:sp>
          <p:nvSpPr>
            <p:cNvPr id="37" name="文本框 24"/>
            <p:cNvSpPr txBox="1"/>
            <p:nvPr/>
          </p:nvSpPr>
          <p:spPr>
            <a:xfrm rot="20139624">
              <a:off x="1682233" y="1208313"/>
              <a:ext cx="405668" cy="5056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999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C</a:t>
              </a:r>
              <a:endParaRPr lang="zh-CN" altLang="en-US" sz="1999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grpSp>
        <p:nvGrpSpPr>
          <p:cNvPr id="4" name="组合 2"/>
          <p:cNvGrpSpPr/>
          <p:nvPr/>
        </p:nvGrpSpPr>
        <p:grpSpPr>
          <a:xfrm>
            <a:off x="3087736" y="2082452"/>
            <a:ext cx="1247018" cy="1247186"/>
            <a:chOff x="3087535" y="2200113"/>
            <a:chExt cx="1247186" cy="1247186"/>
          </a:xfrm>
          <a:solidFill>
            <a:schemeClr val="accent1"/>
          </a:solidFill>
        </p:grpSpPr>
        <p:sp>
          <p:nvSpPr>
            <p:cNvPr id="12" name="Shape 14341"/>
            <p:cNvSpPr/>
            <p:nvPr/>
          </p:nvSpPr>
          <p:spPr>
            <a:xfrm rot="18900000">
              <a:off x="3087535" y="2200113"/>
              <a:ext cx="1247186" cy="12471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3590"/>
                  </a:moveTo>
                  <a:cubicBezTo>
                    <a:pt x="21600" y="14730"/>
                    <a:pt x="20700" y="15660"/>
                    <a:pt x="19560" y="15660"/>
                  </a:cubicBezTo>
                  <a:cubicBezTo>
                    <a:pt x="19560" y="15660"/>
                    <a:pt x="19560" y="15660"/>
                    <a:pt x="19560" y="15660"/>
                  </a:cubicBezTo>
                  <a:cubicBezTo>
                    <a:pt x="19500" y="15660"/>
                    <a:pt x="19350" y="15660"/>
                    <a:pt x="19170" y="15600"/>
                  </a:cubicBezTo>
                  <a:cubicBezTo>
                    <a:pt x="18990" y="15540"/>
                    <a:pt x="18750" y="15420"/>
                    <a:pt x="18510" y="15210"/>
                  </a:cubicBezTo>
                  <a:cubicBezTo>
                    <a:pt x="18450" y="15150"/>
                    <a:pt x="18360" y="15090"/>
                    <a:pt x="18300" y="15030"/>
                  </a:cubicBezTo>
                  <a:cubicBezTo>
                    <a:pt x="18000" y="14760"/>
                    <a:pt x="17700" y="14460"/>
                    <a:pt x="17340" y="14460"/>
                  </a:cubicBezTo>
                  <a:cubicBezTo>
                    <a:pt x="16710" y="14460"/>
                    <a:pt x="16470" y="15270"/>
                    <a:pt x="16290" y="15960"/>
                  </a:cubicBezTo>
                  <a:cubicBezTo>
                    <a:pt x="16260" y="16080"/>
                    <a:pt x="16260" y="16170"/>
                    <a:pt x="16260" y="16290"/>
                  </a:cubicBezTo>
                  <a:cubicBezTo>
                    <a:pt x="16260" y="21600"/>
                    <a:pt x="16260" y="21600"/>
                    <a:pt x="16260" y="21600"/>
                  </a:cubicBezTo>
                  <a:cubicBezTo>
                    <a:pt x="16260" y="21600"/>
                    <a:pt x="16260" y="21600"/>
                    <a:pt x="16260" y="21600"/>
                  </a:cubicBezTo>
                  <a:cubicBezTo>
                    <a:pt x="16260" y="21600"/>
                    <a:pt x="16260" y="21600"/>
                    <a:pt x="16260" y="21600"/>
                  </a:cubicBezTo>
                  <a:cubicBezTo>
                    <a:pt x="10950" y="21600"/>
                    <a:pt x="10950" y="21600"/>
                    <a:pt x="10950" y="21600"/>
                  </a:cubicBezTo>
                  <a:cubicBezTo>
                    <a:pt x="10860" y="21600"/>
                    <a:pt x="10800" y="21600"/>
                    <a:pt x="10740" y="21570"/>
                  </a:cubicBezTo>
                  <a:cubicBezTo>
                    <a:pt x="9780" y="21360"/>
                    <a:pt x="9660" y="21120"/>
                    <a:pt x="9630" y="21060"/>
                  </a:cubicBezTo>
                  <a:cubicBezTo>
                    <a:pt x="9570" y="20910"/>
                    <a:pt x="9840" y="20610"/>
                    <a:pt x="10050" y="20400"/>
                  </a:cubicBezTo>
                  <a:cubicBezTo>
                    <a:pt x="10110" y="20340"/>
                    <a:pt x="10200" y="20250"/>
                    <a:pt x="10260" y="20190"/>
                  </a:cubicBezTo>
                  <a:cubicBezTo>
                    <a:pt x="10800" y="19560"/>
                    <a:pt x="10800" y="18900"/>
                    <a:pt x="10800" y="18810"/>
                  </a:cubicBezTo>
                  <a:cubicBezTo>
                    <a:pt x="10800" y="17400"/>
                    <a:pt x="9660" y="16260"/>
                    <a:pt x="8250" y="16260"/>
                  </a:cubicBezTo>
                  <a:cubicBezTo>
                    <a:pt x="6840" y="16260"/>
                    <a:pt x="5700" y="17400"/>
                    <a:pt x="5700" y="18810"/>
                  </a:cubicBezTo>
                  <a:cubicBezTo>
                    <a:pt x="5700" y="18900"/>
                    <a:pt x="5700" y="19560"/>
                    <a:pt x="6240" y="20190"/>
                  </a:cubicBezTo>
                  <a:cubicBezTo>
                    <a:pt x="6300" y="20250"/>
                    <a:pt x="6390" y="20340"/>
                    <a:pt x="6450" y="20400"/>
                  </a:cubicBezTo>
                  <a:cubicBezTo>
                    <a:pt x="6660" y="20610"/>
                    <a:pt x="6930" y="20910"/>
                    <a:pt x="6870" y="21060"/>
                  </a:cubicBezTo>
                  <a:cubicBezTo>
                    <a:pt x="6870" y="21120"/>
                    <a:pt x="6720" y="21360"/>
                    <a:pt x="5760" y="21570"/>
                  </a:cubicBezTo>
                  <a:cubicBezTo>
                    <a:pt x="5700" y="21600"/>
                    <a:pt x="5640" y="21600"/>
                    <a:pt x="5550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16290"/>
                    <a:pt x="0" y="16290"/>
                    <a:pt x="0" y="16290"/>
                  </a:cubicBezTo>
                  <a:cubicBezTo>
                    <a:pt x="0" y="16200"/>
                    <a:pt x="0" y="16110"/>
                    <a:pt x="30" y="16020"/>
                  </a:cubicBezTo>
                  <a:cubicBezTo>
                    <a:pt x="270" y="15030"/>
                    <a:pt x="540" y="14730"/>
                    <a:pt x="840" y="14730"/>
                  </a:cubicBezTo>
                  <a:cubicBezTo>
                    <a:pt x="1170" y="14730"/>
                    <a:pt x="1530" y="15150"/>
                    <a:pt x="1830" y="15420"/>
                  </a:cubicBezTo>
                  <a:cubicBezTo>
                    <a:pt x="2370" y="15870"/>
                    <a:pt x="2910" y="15900"/>
                    <a:pt x="3030" y="15900"/>
                  </a:cubicBezTo>
                  <a:cubicBezTo>
                    <a:pt x="3030" y="15900"/>
                    <a:pt x="3060" y="15900"/>
                    <a:pt x="3060" y="15900"/>
                  </a:cubicBezTo>
                  <a:cubicBezTo>
                    <a:pt x="4320" y="15900"/>
                    <a:pt x="5340" y="14880"/>
                    <a:pt x="5340" y="13590"/>
                  </a:cubicBezTo>
                  <a:cubicBezTo>
                    <a:pt x="5340" y="12330"/>
                    <a:pt x="4320" y="11310"/>
                    <a:pt x="3060" y="11310"/>
                  </a:cubicBezTo>
                  <a:cubicBezTo>
                    <a:pt x="3060" y="11310"/>
                    <a:pt x="3030" y="11310"/>
                    <a:pt x="3030" y="11310"/>
                  </a:cubicBezTo>
                  <a:cubicBezTo>
                    <a:pt x="2910" y="11310"/>
                    <a:pt x="2370" y="11340"/>
                    <a:pt x="1830" y="11790"/>
                  </a:cubicBezTo>
                  <a:cubicBezTo>
                    <a:pt x="1530" y="12060"/>
                    <a:pt x="1170" y="12480"/>
                    <a:pt x="840" y="12480"/>
                  </a:cubicBezTo>
                  <a:cubicBezTo>
                    <a:pt x="540" y="12480"/>
                    <a:pt x="270" y="12180"/>
                    <a:pt x="30" y="11190"/>
                  </a:cubicBezTo>
                  <a:cubicBezTo>
                    <a:pt x="0" y="11100"/>
                    <a:pt x="0" y="11010"/>
                    <a:pt x="0" y="10920"/>
                  </a:cubicBezTo>
                  <a:cubicBezTo>
                    <a:pt x="0" y="5340"/>
                    <a:pt x="0" y="5340"/>
                    <a:pt x="0" y="5340"/>
                  </a:cubicBezTo>
                  <a:cubicBezTo>
                    <a:pt x="5550" y="5340"/>
                    <a:pt x="5550" y="5340"/>
                    <a:pt x="5550" y="5340"/>
                  </a:cubicBezTo>
                  <a:cubicBezTo>
                    <a:pt x="5640" y="5340"/>
                    <a:pt x="5730" y="5340"/>
                    <a:pt x="5820" y="5310"/>
                  </a:cubicBezTo>
                  <a:cubicBezTo>
                    <a:pt x="7980" y="4830"/>
                    <a:pt x="6960" y="4110"/>
                    <a:pt x="6450" y="3510"/>
                  </a:cubicBezTo>
                  <a:cubicBezTo>
                    <a:pt x="5910" y="2910"/>
                    <a:pt x="5940" y="2310"/>
                    <a:pt x="5940" y="2310"/>
                  </a:cubicBezTo>
                  <a:cubicBezTo>
                    <a:pt x="5940" y="1020"/>
                    <a:pt x="6990" y="0"/>
                    <a:pt x="8250" y="0"/>
                  </a:cubicBezTo>
                  <a:cubicBezTo>
                    <a:pt x="9510" y="0"/>
                    <a:pt x="10560" y="1020"/>
                    <a:pt x="10560" y="2310"/>
                  </a:cubicBezTo>
                  <a:cubicBezTo>
                    <a:pt x="10560" y="2310"/>
                    <a:pt x="10590" y="2910"/>
                    <a:pt x="10050" y="3510"/>
                  </a:cubicBezTo>
                  <a:cubicBezTo>
                    <a:pt x="9540" y="4110"/>
                    <a:pt x="8550" y="4830"/>
                    <a:pt x="10680" y="5310"/>
                  </a:cubicBezTo>
                  <a:cubicBezTo>
                    <a:pt x="10770" y="5340"/>
                    <a:pt x="10860" y="5340"/>
                    <a:pt x="10950" y="5340"/>
                  </a:cubicBezTo>
                  <a:cubicBezTo>
                    <a:pt x="16260" y="5340"/>
                    <a:pt x="16260" y="5340"/>
                    <a:pt x="16260" y="5340"/>
                  </a:cubicBezTo>
                  <a:cubicBezTo>
                    <a:pt x="16260" y="10920"/>
                    <a:pt x="16260" y="10920"/>
                    <a:pt x="16260" y="10920"/>
                  </a:cubicBezTo>
                  <a:cubicBezTo>
                    <a:pt x="16260" y="11010"/>
                    <a:pt x="16260" y="11130"/>
                    <a:pt x="16290" y="11220"/>
                  </a:cubicBezTo>
                  <a:cubicBezTo>
                    <a:pt x="16470" y="11940"/>
                    <a:pt x="16710" y="12720"/>
                    <a:pt x="17340" y="12720"/>
                  </a:cubicBezTo>
                  <a:cubicBezTo>
                    <a:pt x="17700" y="12720"/>
                    <a:pt x="18000" y="12450"/>
                    <a:pt x="18300" y="12180"/>
                  </a:cubicBezTo>
                  <a:cubicBezTo>
                    <a:pt x="18360" y="12090"/>
                    <a:pt x="18450" y="12030"/>
                    <a:pt x="18510" y="11970"/>
                  </a:cubicBezTo>
                  <a:cubicBezTo>
                    <a:pt x="18990" y="11580"/>
                    <a:pt x="19440" y="11550"/>
                    <a:pt x="19530" y="11550"/>
                  </a:cubicBezTo>
                  <a:cubicBezTo>
                    <a:pt x="19560" y="11550"/>
                    <a:pt x="19560" y="11550"/>
                    <a:pt x="19560" y="11550"/>
                  </a:cubicBezTo>
                  <a:cubicBezTo>
                    <a:pt x="20700" y="11550"/>
                    <a:pt x="21600" y="12480"/>
                    <a:pt x="21600" y="1359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  <a:endParaRPr sz="1799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8" name="文本框 24"/>
            <p:cNvSpPr txBox="1"/>
            <p:nvPr/>
          </p:nvSpPr>
          <p:spPr>
            <a:xfrm rot="908242">
              <a:off x="3490397" y="2566022"/>
              <a:ext cx="421837" cy="58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199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A</a:t>
              </a:r>
              <a:endParaRPr lang="zh-CN" altLang="en-US" sz="3199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grpSp>
        <p:nvGrpSpPr>
          <p:cNvPr id="5" name="组合 3"/>
          <p:cNvGrpSpPr/>
          <p:nvPr/>
        </p:nvGrpSpPr>
        <p:grpSpPr>
          <a:xfrm>
            <a:off x="4294141" y="1347992"/>
            <a:ext cx="1247018" cy="1247186"/>
            <a:chOff x="4294103" y="1465653"/>
            <a:chExt cx="1247186" cy="1247186"/>
          </a:xfrm>
          <a:solidFill>
            <a:schemeClr val="accent2"/>
          </a:solidFill>
        </p:grpSpPr>
        <p:sp>
          <p:nvSpPr>
            <p:cNvPr id="6" name="Shape 14331"/>
            <p:cNvSpPr/>
            <p:nvPr/>
          </p:nvSpPr>
          <p:spPr>
            <a:xfrm rot="18900000">
              <a:off x="4294103" y="1465653"/>
              <a:ext cx="1247186" cy="12471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8250"/>
                  </a:moveTo>
                  <a:cubicBezTo>
                    <a:pt x="21600" y="9540"/>
                    <a:pt x="20580" y="10560"/>
                    <a:pt x="19290" y="10560"/>
                  </a:cubicBezTo>
                  <a:cubicBezTo>
                    <a:pt x="19290" y="10560"/>
                    <a:pt x="19290" y="10560"/>
                    <a:pt x="19290" y="10560"/>
                  </a:cubicBezTo>
                  <a:cubicBezTo>
                    <a:pt x="19170" y="10560"/>
                    <a:pt x="18630" y="10530"/>
                    <a:pt x="18090" y="10080"/>
                  </a:cubicBezTo>
                  <a:cubicBezTo>
                    <a:pt x="17760" y="9810"/>
                    <a:pt x="17400" y="9390"/>
                    <a:pt x="17070" y="9390"/>
                  </a:cubicBezTo>
                  <a:cubicBezTo>
                    <a:pt x="16770" y="9390"/>
                    <a:pt x="16500" y="9690"/>
                    <a:pt x="16290" y="10680"/>
                  </a:cubicBezTo>
                  <a:cubicBezTo>
                    <a:pt x="16260" y="10770"/>
                    <a:pt x="16260" y="10860"/>
                    <a:pt x="16260" y="10950"/>
                  </a:cubicBezTo>
                  <a:cubicBezTo>
                    <a:pt x="16260" y="16260"/>
                    <a:pt x="16260" y="16260"/>
                    <a:pt x="16260" y="16260"/>
                  </a:cubicBezTo>
                  <a:cubicBezTo>
                    <a:pt x="16260" y="16260"/>
                    <a:pt x="16260" y="16260"/>
                    <a:pt x="16260" y="16260"/>
                  </a:cubicBezTo>
                  <a:cubicBezTo>
                    <a:pt x="10680" y="16260"/>
                    <a:pt x="10680" y="16260"/>
                    <a:pt x="10680" y="16260"/>
                  </a:cubicBezTo>
                  <a:cubicBezTo>
                    <a:pt x="10560" y="16260"/>
                    <a:pt x="10470" y="16290"/>
                    <a:pt x="10350" y="16290"/>
                  </a:cubicBezTo>
                  <a:cubicBezTo>
                    <a:pt x="9450" y="16500"/>
                    <a:pt x="9000" y="16770"/>
                    <a:pt x="8880" y="17160"/>
                  </a:cubicBezTo>
                  <a:cubicBezTo>
                    <a:pt x="8760" y="17580"/>
                    <a:pt x="9120" y="17970"/>
                    <a:pt x="9420" y="18300"/>
                  </a:cubicBezTo>
                  <a:cubicBezTo>
                    <a:pt x="9480" y="18390"/>
                    <a:pt x="9540" y="18450"/>
                    <a:pt x="9600" y="18510"/>
                  </a:cubicBezTo>
                  <a:cubicBezTo>
                    <a:pt x="10050" y="19020"/>
                    <a:pt x="10050" y="19530"/>
                    <a:pt x="10050" y="19560"/>
                  </a:cubicBezTo>
                  <a:cubicBezTo>
                    <a:pt x="10050" y="20700"/>
                    <a:pt x="9120" y="21600"/>
                    <a:pt x="7980" y="21600"/>
                  </a:cubicBezTo>
                  <a:cubicBezTo>
                    <a:pt x="6870" y="21600"/>
                    <a:pt x="5940" y="20700"/>
                    <a:pt x="5940" y="19560"/>
                  </a:cubicBezTo>
                  <a:cubicBezTo>
                    <a:pt x="5940" y="19560"/>
                    <a:pt x="5940" y="19560"/>
                    <a:pt x="5940" y="19560"/>
                  </a:cubicBezTo>
                  <a:cubicBezTo>
                    <a:pt x="5940" y="19530"/>
                    <a:pt x="5910" y="19020"/>
                    <a:pt x="6360" y="18510"/>
                  </a:cubicBezTo>
                  <a:cubicBezTo>
                    <a:pt x="6420" y="18450"/>
                    <a:pt x="6480" y="18390"/>
                    <a:pt x="6570" y="18300"/>
                  </a:cubicBezTo>
                  <a:cubicBezTo>
                    <a:pt x="6870" y="17970"/>
                    <a:pt x="7230" y="17580"/>
                    <a:pt x="7110" y="17160"/>
                  </a:cubicBezTo>
                  <a:cubicBezTo>
                    <a:pt x="6990" y="16770"/>
                    <a:pt x="6510" y="16500"/>
                    <a:pt x="5610" y="16290"/>
                  </a:cubicBezTo>
                  <a:cubicBezTo>
                    <a:pt x="5520" y="16290"/>
                    <a:pt x="5400" y="16260"/>
                    <a:pt x="5310" y="16260"/>
                  </a:cubicBezTo>
                  <a:cubicBezTo>
                    <a:pt x="0" y="16260"/>
                    <a:pt x="0" y="16260"/>
                    <a:pt x="0" y="16260"/>
                  </a:cubicBezTo>
                  <a:cubicBezTo>
                    <a:pt x="0" y="10950"/>
                    <a:pt x="0" y="10950"/>
                    <a:pt x="0" y="10950"/>
                  </a:cubicBezTo>
                  <a:cubicBezTo>
                    <a:pt x="0" y="10890"/>
                    <a:pt x="0" y="10800"/>
                    <a:pt x="30" y="10740"/>
                  </a:cubicBezTo>
                  <a:cubicBezTo>
                    <a:pt x="240" y="9720"/>
                    <a:pt x="510" y="9630"/>
                    <a:pt x="570" y="9630"/>
                  </a:cubicBezTo>
                  <a:cubicBezTo>
                    <a:pt x="720" y="9630"/>
                    <a:pt x="990" y="9870"/>
                    <a:pt x="1200" y="10050"/>
                  </a:cubicBezTo>
                  <a:cubicBezTo>
                    <a:pt x="1260" y="10140"/>
                    <a:pt x="1350" y="10200"/>
                    <a:pt x="1410" y="10260"/>
                  </a:cubicBezTo>
                  <a:cubicBezTo>
                    <a:pt x="2010" y="10770"/>
                    <a:pt x="2610" y="10800"/>
                    <a:pt x="2760" y="10800"/>
                  </a:cubicBezTo>
                  <a:cubicBezTo>
                    <a:pt x="2790" y="10800"/>
                    <a:pt x="2790" y="10800"/>
                    <a:pt x="2790" y="10800"/>
                  </a:cubicBezTo>
                  <a:cubicBezTo>
                    <a:pt x="4200" y="10800"/>
                    <a:pt x="5340" y="9660"/>
                    <a:pt x="5340" y="8250"/>
                  </a:cubicBezTo>
                  <a:cubicBezTo>
                    <a:pt x="5340" y="6870"/>
                    <a:pt x="4200" y="5700"/>
                    <a:pt x="2790" y="5700"/>
                  </a:cubicBezTo>
                  <a:cubicBezTo>
                    <a:pt x="2760" y="5700"/>
                    <a:pt x="2760" y="5700"/>
                    <a:pt x="2760" y="5700"/>
                  </a:cubicBezTo>
                  <a:cubicBezTo>
                    <a:pt x="2610" y="5700"/>
                    <a:pt x="2010" y="5760"/>
                    <a:pt x="1410" y="6270"/>
                  </a:cubicBezTo>
                  <a:cubicBezTo>
                    <a:pt x="1350" y="6330"/>
                    <a:pt x="1260" y="6390"/>
                    <a:pt x="1200" y="6450"/>
                  </a:cubicBezTo>
                  <a:cubicBezTo>
                    <a:pt x="990" y="6660"/>
                    <a:pt x="720" y="6900"/>
                    <a:pt x="570" y="6900"/>
                  </a:cubicBezTo>
                  <a:cubicBezTo>
                    <a:pt x="510" y="6900"/>
                    <a:pt x="240" y="6810"/>
                    <a:pt x="30" y="5790"/>
                  </a:cubicBezTo>
                  <a:cubicBezTo>
                    <a:pt x="0" y="5700"/>
                    <a:pt x="0" y="5640"/>
                    <a:pt x="0" y="558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310" y="0"/>
                    <a:pt x="5310" y="0"/>
                    <a:pt x="5310" y="0"/>
                  </a:cubicBezTo>
                  <a:cubicBezTo>
                    <a:pt x="5400" y="0"/>
                    <a:pt x="5490" y="30"/>
                    <a:pt x="5580" y="30"/>
                  </a:cubicBezTo>
                  <a:cubicBezTo>
                    <a:pt x="7710" y="540"/>
                    <a:pt x="6690" y="1260"/>
                    <a:pt x="6180" y="1830"/>
                  </a:cubicBezTo>
                  <a:cubicBezTo>
                    <a:pt x="5670" y="2460"/>
                    <a:pt x="5700" y="3060"/>
                    <a:pt x="5700" y="3060"/>
                  </a:cubicBezTo>
                  <a:cubicBezTo>
                    <a:pt x="5700" y="4320"/>
                    <a:pt x="6720" y="5370"/>
                    <a:pt x="7980" y="5370"/>
                  </a:cubicBezTo>
                  <a:cubicBezTo>
                    <a:pt x="9270" y="5370"/>
                    <a:pt x="10290" y="4320"/>
                    <a:pt x="10290" y="3060"/>
                  </a:cubicBezTo>
                  <a:cubicBezTo>
                    <a:pt x="10290" y="3060"/>
                    <a:pt x="10320" y="2460"/>
                    <a:pt x="9810" y="1830"/>
                  </a:cubicBezTo>
                  <a:cubicBezTo>
                    <a:pt x="9300" y="1260"/>
                    <a:pt x="8280" y="540"/>
                    <a:pt x="10410" y="30"/>
                  </a:cubicBezTo>
                  <a:cubicBezTo>
                    <a:pt x="10500" y="30"/>
                    <a:pt x="10590" y="0"/>
                    <a:pt x="10680" y="0"/>
                  </a:cubicBezTo>
                  <a:cubicBezTo>
                    <a:pt x="16260" y="0"/>
                    <a:pt x="16260" y="0"/>
                    <a:pt x="16260" y="0"/>
                  </a:cubicBezTo>
                  <a:cubicBezTo>
                    <a:pt x="16260" y="5580"/>
                    <a:pt x="16260" y="5580"/>
                    <a:pt x="16260" y="5580"/>
                  </a:cubicBezTo>
                  <a:cubicBezTo>
                    <a:pt x="16260" y="5670"/>
                    <a:pt x="16260" y="5760"/>
                    <a:pt x="16290" y="5820"/>
                  </a:cubicBezTo>
                  <a:cubicBezTo>
                    <a:pt x="16500" y="6840"/>
                    <a:pt x="16770" y="7140"/>
                    <a:pt x="17070" y="7140"/>
                  </a:cubicBezTo>
                  <a:cubicBezTo>
                    <a:pt x="17400" y="7140"/>
                    <a:pt x="17760" y="6720"/>
                    <a:pt x="18090" y="6450"/>
                  </a:cubicBezTo>
                  <a:cubicBezTo>
                    <a:pt x="18600" y="6000"/>
                    <a:pt x="19140" y="5970"/>
                    <a:pt x="19260" y="5970"/>
                  </a:cubicBezTo>
                  <a:cubicBezTo>
                    <a:pt x="19290" y="5970"/>
                    <a:pt x="19290" y="5970"/>
                    <a:pt x="19290" y="5970"/>
                  </a:cubicBezTo>
                  <a:cubicBezTo>
                    <a:pt x="20580" y="5970"/>
                    <a:pt x="21600" y="6990"/>
                    <a:pt x="21600" y="825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  <a:endParaRPr sz="1799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9" name="文本框 24"/>
            <p:cNvSpPr txBox="1"/>
            <p:nvPr/>
          </p:nvSpPr>
          <p:spPr>
            <a:xfrm rot="908242">
              <a:off x="4637700" y="1738009"/>
              <a:ext cx="407413" cy="58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199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B</a:t>
              </a:r>
              <a:endParaRPr lang="zh-CN" altLang="en-US" sz="3199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grpSp>
        <p:nvGrpSpPr>
          <p:cNvPr id="7" name="组合 4"/>
          <p:cNvGrpSpPr/>
          <p:nvPr/>
        </p:nvGrpSpPr>
        <p:grpSpPr>
          <a:xfrm>
            <a:off x="5074355" y="2568601"/>
            <a:ext cx="1249240" cy="1247186"/>
            <a:chOff x="5074422" y="2686262"/>
            <a:chExt cx="1249409" cy="1247186"/>
          </a:xfrm>
          <a:solidFill>
            <a:schemeClr val="accent3"/>
          </a:solidFill>
        </p:grpSpPr>
        <p:sp>
          <p:nvSpPr>
            <p:cNvPr id="9" name="Shape 14336"/>
            <p:cNvSpPr/>
            <p:nvPr/>
          </p:nvSpPr>
          <p:spPr>
            <a:xfrm rot="18900000">
              <a:off x="5074422" y="2686262"/>
              <a:ext cx="1249409" cy="12471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70" y="10680"/>
                  </a:moveTo>
                  <a:cubicBezTo>
                    <a:pt x="21600" y="16260"/>
                    <a:pt x="21600" y="16260"/>
                    <a:pt x="21600" y="16260"/>
                  </a:cubicBezTo>
                  <a:cubicBezTo>
                    <a:pt x="16028" y="16260"/>
                    <a:pt x="16028" y="16260"/>
                    <a:pt x="16028" y="16260"/>
                  </a:cubicBezTo>
                  <a:cubicBezTo>
                    <a:pt x="15938" y="16260"/>
                    <a:pt x="15848" y="16260"/>
                    <a:pt x="15758" y="16290"/>
                  </a:cubicBezTo>
                  <a:cubicBezTo>
                    <a:pt x="13631" y="16770"/>
                    <a:pt x="14650" y="17490"/>
                    <a:pt x="15159" y="18090"/>
                  </a:cubicBezTo>
                  <a:cubicBezTo>
                    <a:pt x="15668" y="18690"/>
                    <a:pt x="15638" y="19290"/>
                    <a:pt x="15638" y="19290"/>
                  </a:cubicBezTo>
                  <a:cubicBezTo>
                    <a:pt x="15638" y="20580"/>
                    <a:pt x="14620" y="21600"/>
                    <a:pt x="13331" y="21600"/>
                  </a:cubicBezTo>
                  <a:cubicBezTo>
                    <a:pt x="12073" y="21600"/>
                    <a:pt x="11055" y="20580"/>
                    <a:pt x="11055" y="19290"/>
                  </a:cubicBezTo>
                  <a:cubicBezTo>
                    <a:pt x="11055" y="19290"/>
                    <a:pt x="11025" y="18690"/>
                    <a:pt x="11534" y="18090"/>
                  </a:cubicBezTo>
                  <a:cubicBezTo>
                    <a:pt x="12043" y="17490"/>
                    <a:pt x="13062" y="16770"/>
                    <a:pt x="10935" y="16290"/>
                  </a:cubicBezTo>
                  <a:cubicBezTo>
                    <a:pt x="10845" y="16260"/>
                    <a:pt x="10755" y="16260"/>
                    <a:pt x="10665" y="16260"/>
                  </a:cubicBezTo>
                  <a:cubicBezTo>
                    <a:pt x="5363" y="16260"/>
                    <a:pt x="5363" y="16260"/>
                    <a:pt x="5363" y="16260"/>
                  </a:cubicBezTo>
                  <a:cubicBezTo>
                    <a:pt x="5363" y="10680"/>
                    <a:pt x="5363" y="10680"/>
                    <a:pt x="5363" y="10680"/>
                  </a:cubicBezTo>
                  <a:cubicBezTo>
                    <a:pt x="5363" y="10590"/>
                    <a:pt x="5333" y="10470"/>
                    <a:pt x="5303" y="10380"/>
                  </a:cubicBezTo>
                  <a:cubicBezTo>
                    <a:pt x="5153" y="9660"/>
                    <a:pt x="4883" y="8880"/>
                    <a:pt x="4284" y="8880"/>
                  </a:cubicBezTo>
                  <a:cubicBezTo>
                    <a:pt x="3925" y="8880"/>
                    <a:pt x="3595" y="9150"/>
                    <a:pt x="3295" y="9420"/>
                  </a:cubicBezTo>
                  <a:cubicBezTo>
                    <a:pt x="3236" y="9510"/>
                    <a:pt x="3176" y="9570"/>
                    <a:pt x="3116" y="9630"/>
                  </a:cubicBezTo>
                  <a:cubicBezTo>
                    <a:pt x="2636" y="10020"/>
                    <a:pt x="2157" y="10050"/>
                    <a:pt x="2067" y="10050"/>
                  </a:cubicBezTo>
                  <a:cubicBezTo>
                    <a:pt x="2037" y="10050"/>
                    <a:pt x="2037" y="10050"/>
                    <a:pt x="2037" y="10050"/>
                  </a:cubicBezTo>
                  <a:cubicBezTo>
                    <a:pt x="929" y="10050"/>
                    <a:pt x="0" y="9120"/>
                    <a:pt x="0" y="8010"/>
                  </a:cubicBezTo>
                  <a:cubicBezTo>
                    <a:pt x="0" y="6870"/>
                    <a:pt x="929" y="5940"/>
                    <a:pt x="2037" y="5940"/>
                  </a:cubicBezTo>
                  <a:cubicBezTo>
                    <a:pt x="2067" y="5940"/>
                    <a:pt x="2067" y="5940"/>
                    <a:pt x="2067" y="5940"/>
                  </a:cubicBezTo>
                  <a:cubicBezTo>
                    <a:pt x="2127" y="5940"/>
                    <a:pt x="2247" y="5970"/>
                    <a:pt x="2457" y="6000"/>
                  </a:cubicBezTo>
                  <a:cubicBezTo>
                    <a:pt x="2636" y="6060"/>
                    <a:pt x="2876" y="6180"/>
                    <a:pt x="3116" y="6390"/>
                  </a:cubicBezTo>
                  <a:cubicBezTo>
                    <a:pt x="3176" y="6450"/>
                    <a:pt x="3236" y="6510"/>
                    <a:pt x="3295" y="6570"/>
                  </a:cubicBezTo>
                  <a:cubicBezTo>
                    <a:pt x="3595" y="6840"/>
                    <a:pt x="3925" y="7140"/>
                    <a:pt x="4284" y="7140"/>
                  </a:cubicBezTo>
                  <a:cubicBezTo>
                    <a:pt x="4883" y="7140"/>
                    <a:pt x="5153" y="6330"/>
                    <a:pt x="5303" y="5640"/>
                  </a:cubicBezTo>
                  <a:cubicBezTo>
                    <a:pt x="5333" y="5520"/>
                    <a:pt x="5363" y="5430"/>
                    <a:pt x="5363" y="5310"/>
                  </a:cubicBezTo>
                  <a:cubicBezTo>
                    <a:pt x="5363" y="0"/>
                    <a:pt x="5363" y="0"/>
                    <a:pt x="5363" y="0"/>
                  </a:cubicBezTo>
                  <a:cubicBezTo>
                    <a:pt x="5363" y="0"/>
                    <a:pt x="5363" y="0"/>
                    <a:pt x="5363" y="0"/>
                  </a:cubicBezTo>
                  <a:cubicBezTo>
                    <a:pt x="5363" y="0"/>
                    <a:pt x="5363" y="0"/>
                    <a:pt x="5363" y="0"/>
                  </a:cubicBezTo>
                  <a:cubicBezTo>
                    <a:pt x="10665" y="0"/>
                    <a:pt x="10665" y="0"/>
                    <a:pt x="10665" y="0"/>
                  </a:cubicBezTo>
                  <a:cubicBezTo>
                    <a:pt x="10725" y="0"/>
                    <a:pt x="10785" y="0"/>
                    <a:pt x="10875" y="30"/>
                  </a:cubicBezTo>
                  <a:cubicBezTo>
                    <a:pt x="11804" y="240"/>
                    <a:pt x="11953" y="480"/>
                    <a:pt x="11983" y="540"/>
                  </a:cubicBezTo>
                  <a:cubicBezTo>
                    <a:pt x="12013" y="690"/>
                    <a:pt x="11744" y="990"/>
                    <a:pt x="11564" y="1200"/>
                  </a:cubicBezTo>
                  <a:cubicBezTo>
                    <a:pt x="11474" y="1260"/>
                    <a:pt x="11414" y="1350"/>
                    <a:pt x="11354" y="1410"/>
                  </a:cubicBezTo>
                  <a:cubicBezTo>
                    <a:pt x="10785" y="2070"/>
                    <a:pt x="10785" y="2700"/>
                    <a:pt x="10785" y="2790"/>
                  </a:cubicBezTo>
                  <a:cubicBezTo>
                    <a:pt x="10785" y="4200"/>
                    <a:pt x="11953" y="5340"/>
                    <a:pt x="13331" y="5340"/>
                  </a:cubicBezTo>
                  <a:cubicBezTo>
                    <a:pt x="14740" y="5340"/>
                    <a:pt x="15878" y="4200"/>
                    <a:pt x="15878" y="2790"/>
                  </a:cubicBezTo>
                  <a:cubicBezTo>
                    <a:pt x="15878" y="2700"/>
                    <a:pt x="15908" y="2040"/>
                    <a:pt x="15339" y="1410"/>
                  </a:cubicBezTo>
                  <a:cubicBezTo>
                    <a:pt x="15279" y="1350"/>
                    <a:pt x="15219" y="1260"/>
                    <a:pt x="15129" y="1200"/>
                  </a:cubicBezTo>
                  <a:cubicBezTo>
                    <a:pt x="14949" y="990"/>
                    <a:pt x="14680" y="690"/>
                    <a:pt x="14710" y="540"/>
                  </a:cubicBezTo>
                  <a:cubicBezTo>
                    <a:pt x="14740" y="480"/>
                    <a:pt x="14889" y="240"/>
                    <a:pt x="15818" y="30"/>
                  </a:cubicBezTo>
                  <a:cubicBezTo>
                    <a:pt x="15878" y="0"/>
                    <a:pt x="15968" y="0"/>
                    <a:pt x="16028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570" y="5310"/>
                    <a:pt x="21570" y="5310"/>
                    <a:pt x="21570" y="5310"/>
                  </a:cubicBezTo>
                  <a:cubicBezTo>
                    <a:pt x="21570" y="5400"/>
                    <a:pt x="21570" y="5490"/>
                    <a:pt x="21540" y="5580"/>
                  </a:cubicBezTo>
                  <a:cubicBezTo>
                    <a:pt x="21330" y="6570"/>
                    <a:pt x="21061" y="6870"/>
                    <a:pt x="20761" y="6870"/>
                  </a:cubicBezTo>
                  <a:cubicBezTo>
                    <a:pt x="20432" y="6870"/>
                    <a:pt x="20072" y="6450"/>
                    <a:pt x="19743" y="6180"/>
                  </a:cubicBezTo>
                  <a:cubicBezTo>
                    <a:pt x="19233" y="5730"/>
                    <a:pt x="18694" y="5700"/>
                    <a:pt x="18574" y="5700"/>
                  </a:cubicBezTo>
                  <a:cubicBezTo>
                    <a:pt x="18544" y="5700"/>
                    <a:pt x="18544" y="5700"/>
                    <a:pt x="18544" y="5700"/>
                  </a:cubicBezTo>
                  <a:cubicBezTo>
                    <a:pt x="17256" y="5700"/>
                    <a:pt x="16237" y="6720"/>
                    <a:pt x="16237" y="8010"/>
                  </a:cubicBezTo>
                  <a:cubicBezTo>
                    <a:pt x="16237" y="9270"/>
                    <a:pt x="17256" y="10290"/>
                    <a:pt x="18544" y="10290"/>
                  </a:cubicBezTo>
                  <a:cubicBezTo>
                    <a:pt x="18544" y="10290"/>
                    <a:pt x="18544" y="10290"/>
                    <a:pt x="18574" y="10290"/>
                  </a:cubicBezTo>
                  <a:cubicBezTo>
                    <a:pt x="18664" y="10290"/>
                    <a:pt x="19203" y="10260"/>
                    <a:pt x="19743" y="9810"/>
                  </a:cubicBezTo>
                  <a:cubicBezTo>
                    <a:pt x="20072" y="9540"/>
                    <a:pt x="20432" y="9120"/>
                    <a:pt x="20761" y="9120"/>
                  </a:cubicBezTo>
                  <a:cubicBezTo>
                    <a:pt x="21061" y="9120"/>
                    <a:pt x="21330" y="9420"/>
                    <a:pt x="21540" y="10440"/>
                  </a:cubicBezTo>
                  <a:cubicBezTo>
                    <a:pt x="21570" y="10500"/>
                    <a:pt x="21570" y="10590"/>
                    <a:pt x="21570" y="1068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  <a:endParaRPr sz="1799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0" name="文本框 24"/>
            <p:cNvSpPr txBox="1"/>
            <p:nvPr/>
          </p:nvSpPr>
          <p:spPr>
            <a:xfrm rot="908242">
              <a:off x="5497024" y="2942085"/>
              <a:ext cx="404208" cy="58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199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C</a:t>
              </a:r>
              <a:endParaRPr lang="zh-CN" altLang="en-US" sz="3199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952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6" grpId="0"/>
      <p:bldP spid="17" grpId="0"/>
      <p:bldP spid="18" grpId="0"/>
      <p:bldP spid="19" grpId="0" animBg="1"/>
      <p:bldP spid="21" grpId="0"/>
      <p:bldP spid="2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9"/>
          <p:cNvSpPr/>
          <p:nvPr/>
        </p:nvSpPr>
        <p:spPr>
          <a:xfrm>
            <a:off x="1696" y="956"/>
            <a:ext cx="9144545" cy="2570798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80" dirty="0"/>
          </a:p>
        </p:txBody>
      </p:sp>
      <p:sp>
        <p:nvSpPr>
          <p:cNvPr id="20" name="Rectangle 19"/>
          <p:cNvSpPr/>
          <p:nvPr/>
        </p:nvSpPr>
        <p:spPr>
          <a:xfrm>
            <a:off x="1696" y="956"/>
            <a:ext cx="3392720" cy="2570798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80"/>
          </a:p>
        </p:txBody>
      </p:sp>
      <p:sp>
        <p:nvSpPr>
          <p:cNvPr id="25" name="Rectangle 24"/>
          <p:cNvSpPr/>
          <p:nvPr/>
        </p:nvSpPr>
        <p:spPr>
          <a:xfrm>
            <a:off x="2512708" y="3763485"/>
            <a:ext cx="1753722" cy="137906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27000" dist="12700" dir="135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80"/>
          </a:p>
        </p:txBody>
      </p:sp>
      <p:sp>
        <p:nvSpPr>
          <p:cNvPr id="29" name="Rectangle 28"/>
          <p:cNvSpPr/>
          <p:nvPr/>
        </p:nvSpPr>
        <p:spPr>
          <a:xfrm>
            <a:off x="4266430" y="3253312"/>
            <a:ext cx="1753722" cy="1889236"/>
          </a:xfrm>
          <a:prstGeom prst="rect">
            <a:avLst/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46" tIns="34273" rIns="68546" bIns="342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en-US" sz="1423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020152" y="3253312"/>
            <a:ext cx="1754997" cy="1889236"/>
          </a:xfrm>
          <a:prstGeom prst="rect">
            <a:avLst/>
          </a:prstGeom>
          <a:solidFill>
            <a:schemeClr val="accent4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46" tIns="34273" rIns="68546" bIns="342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en-US" sz="1423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2" name="组合 3"/>
          <p:cNvGrpSpPr/>
          <p:nvPr/>
        </p:nvGrpSpPr>
        <p:grpSpPr>
          <a:xfrm>
            <a:off x="2687769" y="3763480"/>
            <a:ext cx="1402650" cy="935605"/>
            <a:chOff x="3779016" y="5292615"/>
            <a:chExt cx="1972964" cy="1316021"/>
          </a:xfrm>
        </p:grpSpPr>
        <p:sp>
          <p:nvSpPr>
            <p:cNvPr id="31" name="Rectangle 30"/>
            <p:cNvSpPr/>
            <p:nvPr/>
          </p:nvSpPr>
          <p:spPr>
            <a:xfrm>
              <a:off x="3873926" y="5292615"/>
              <a:ext cx="526993" cy="52699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80" dirty="0">
                  <a:solidFill>
                    <a:schemeClr val="bg1"/>
                  </a:solidFill>
                  <a:latin typeface="+mj-lt"/>
                </a:rPr>
                <a:t>01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779016" y="5775822"/>
              <a:ext cx="1883192" cy="4532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96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点击请替换文字内容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779017" y="6109157"/>
              <a:ext cx="1972963" cy="4994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569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点击添加相关标题文字，点击添加相关标题文字，点击添加相关标题文字，</a:t>
              </a:r>
              <a:endParaRPr lang="en-US" sz="569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3" name="组合 4"/>
          <p:cNvGrpSpPr/>
          <p:nvPr/>
        </p:nvGrpSpPr>
        <p:grpSpPr>
          <a:xfrm>
            <a:off x="4528677" y="3704531"/>
            <a:ext cx="1420128" cy="1375655"/>
            <a:chOff x="6368433" y="5209687"/>
            <a:chExt cx="1997549" cy="1934993"/>
          </a:xfrm>
        </p:grpSpPr>
        <p:sp>
          <p:nvSpPr>
            <p:cNvPr id="40" name="Rectangle 39"/>
            <p:cNvSpPr/>
            <p:nvPr/>
          </p:nvSpPr>
          <p:spPr>
            <a:xfrm>
              <a:off x="6368433" y="5209687"/>
              <a:ext cx="1883193" cy="4532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96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点击请替换文字内容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392558" y="5579415"/>
              <a:ext cx="1973424" cy="6842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569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点击添加相关标题文字，点击添加相关标题文字，点击添加相关标题文字，</a:t>
              </a:r>
              <a:endParaRPr lang="en-US" sz="569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003927" y="6430366"/>
              <a:ext cx="751295" cy="714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700" dirty="0">
                  <a:solidFill>
                    <a:schemeClr val="bg1"/>
                  </a:solidFill>
                  <a:latin typeface="+mj-lt"/>
                </a:rPr>
                <a:t>02</a:t>
              </a:r>
            </a:p>
          </p:txBody>
        </p:sp>
      </p:grpSp>
      <p:grpSp>
        <p:nvGrpSpPr>
          <p:cNvPr id="4" name="组合 5"/>
          <p:cNvGrpSpPr/>
          <p:nvPr/>
        </p:nvGrpSpPr>
        <p:grpSpPr>
          <a:xfrm>
            <a:off x="6196163" y="3709645"/>
            <a:ext cx="1402977" cy="1370537"/>
            <a:chOff x="8713914" y="5216885"/>
            <a:chExt cx="1973425" cy="1927796"/>
          </a:xfrm>
        </p:grpSpPr>
        <p:sp>
          <p:nvSpPr>
            <p:cNvPr id="44" name="Rectangle 43"/>
            <p:cNvSpPr/>
            <p:nvPr/>
          </p:nvSpPr>
          <p:spPr>
            <a:xfrm>
              <a:off x="8723143" y="5216885"/>
              <a:ext cx="1883193" cy="4532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96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点击请替换文字内容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713914" y="5579416"/>
              <a:ext cx="1973425" cy="4994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569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点击添加相关标题文字，点击添加相关标题文字，点击添加相关标题文字，</a:t>
              </a:r>
              <a:endParaRPr lang="en-US" altLang="zh-CN" sz="569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325283" y="6430367"/>
              <a:ext cx="751295" cy="714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700" dirty="0">
                  <a:solidFill>
                    <a:schemeClr val="bg1"/>
                  </a:solidFill>
                  <a:latin typeface="+mj-lt"/>
                </a:rPr>
                <a:t>03</a:t>
              </a:r>
            </a:p>
          </p:txBody>
        </p:sp>
      </p:grpSp>
      <p:sp>
        <p:nvSpPr>
          <p:cNvPr id="21" name="Rectangle 20"/>
          <p:cNvSpPr/>
          <p:nvPr/>
        </p:nvSpPr>
        <p:spPr>
          <a:xfrm>
            <a:off x="745698" y="1017980"/>
            <a:ext cx="1767008" cy="839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747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点击添加相关标题文字，点击添加相关标题文字，点击添加相关标题文字，点击添加相关标题文字，点击添加相关标题文字，点击添加相关标题文字，点击添加相关标题文字。</a:t>
            </a:r>
            <a:endParaRPr lang="id-ID" altLang="zh-CN" sz="747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7374" y="749872"/>
            <a:ext cx="1338828" cy="322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96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</p:txBody>
      </p:sp>
    </p:spTree>
    <p:extLst>
      <p:ext uri="{BB962C8B-B14F-4D97-AF65-F5344CB8AC3E}">
        <p14:creationId xmlns:p14="http://schemas.microsoft.com/office/powerpoint/2010/main" val="2741697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0" grpId="0" animBg="1"/>
      <p:bldP spid="25" grpId="0" animBg="1"/>
      <p:bldP spid="29" grpId="0" animBg="1"/>
      <p:bldP spid="30" grpId="0" animBg="1"/>
      <p:bldP spid="21" grpId="0"/>
      <p:bldP spid="2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59"/>
          <p:cNvSpPr>
            <a:spLocks noChangeArrowheads="1"/>
          </p:cNvSpPr>
          <p:nvPr/>
        </p:nvSpPr>
        <p:spPr bwMode="auto">
          <a:xfrm>
            <a:off x="1006204" y="2172221"/>
            <a:ext cx="5293988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演讲完毕，谢谢观看！</a:t>
            </a:r>
            <a:endParaRPr lang="en-US" altLang="zh-CN" sz="44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="" xmlns:a16="http://schemas.microsoft.com/office/drawing/2014/main" id="{3CF66B7C-0DB4-4C8D-97E8-0A24101A9F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44505" y="0"/>
            <a:ext cx="5199495" cy="5143500"/>
          </a:xfrm>
          <a:prstGeom prst="rect">
            <a:avLst/>
          </a:prstGeom>
        </p:spPr>
      </p:pic>
      <p:sp>
        <p:nvSpPr>
          <p:cNvPr id="7" name="矩形 259"/>
          <p:cNvSpPr>
            <a:spLocks noChangeArrowheads="1"/>
          </p:cNvSpPr>
          <p:nvPr/>
        </p:nvSpPr>
        <p:spPr bwMode="auto">
          <a:xfrm>
            <a:off x="1008112" y="3147814"/>
            <a:ext cx="33674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汇报人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：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优品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PPT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    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时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间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：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2020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年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12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月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9" name="矩形 259"/>
          <p:cNvSpPr>
            <a:spLocks noChangeArrowheads="1"/>
          </p:cNvSpPr>
          <p:nvPr/>
        </p:nvSpPr>
        <p:spPr bwMode="auto">
          <a:xfrm>
            <a:off x="1008112" y="1189075"/>
            <a:ext cx="266429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6600" dirty="0" smtClean="0">
                <a:solidFill>
                  <a:schemeClr val="accent1"/>
                </a:solidFill>
                <a:cs typeface="Arial" panose="020B0604020202020204" pitchFamily="34" charset="0"/>
              </a:rPr>
              <a:t>2020</a:t>
            </a:r>
            <a:endParaRPr lang="en-US" altLang="zh-CN" sz="6600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63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50"/>
                            </p:stCondLst>
                            <p:childTnLst>
                              <p:par>
                                <p:cTn id="1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50"/>
                            </p:stCondLst>
                            <p:childTnLst>
                              <p:par>
                                <p:cTn id="3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450"/>
                            </p:stCondLst>
                            <p:childTnLst>
                              <p:par>
                                <p:cTn id="4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  <p:bldP spid="7" grpId="0"/>
      <p:bldP spid="7" grpId="1"/>
      <p:bldP spid="9" grpId="0"/>
      <p:bldP spid="9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1681888" y="2209694"/>
            <a:ext cx="447675" cy="492593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24075" y="2212399"/>
            <a:ext cx="7019925" cy="49291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000" tIns="0" rIns="135000" bIns="0" anchor="ctr"/>
          <a:lstStyle/>
          <a:p>
            <a:pPr algn="ctr" defTabSz="685800">
              <a:defRPr/>
            </a:pPr>
            <a:r>
              <a:rPr lang="en-US" altLang="zh-CN" sz="21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www.ypppt.com</a:t>
            </a:r>
            <a:endParaRPr lang="zh-CN" altLang="en-US" sz="21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1636569"/>
            <a:ext cx="6984207" cy="58145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685800">
              <a:defRPr/>
            </a:pPr>
            <a:r>
              <a:rPr lang="zh-CN" altLang="en-US" sz="2400" spc="15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更多精品</a:t>
            </a:r>
            <a:r>
              <a:rPr lang="en-US" altLang="zh-CN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6" name="直角三角形 5"/>
          <p:cNvSpPr/>
          <p:nvPr/>
        </p:nvSpPr>
        <p:spPr>
          <a:xfrm>
            <a:off x="6984207" y="1633539"/>
            <a:ext cx="640276" cy="584488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36373" y="2940767"/>
            <a:ext cx="5179807" cy="126957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defTabSz="685800">
              <a:lnSpc>
                <a:spcPts val="1800"/>
              </a:lnSpc>
            </a:pP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9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>
              <a:lnSpc>
                <a:spcPts val="1800"/>
              </a:lnSpc>
            </a:pP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9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>
              <a:lnSpc>
                <a:spcPts val="1800"/>
              </a:lnSpc>
            </a:pP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www.ypppt.com/jiaocheng/</a:t>
            </a:r>
            <a:endParaRPr lang="en-US" altLang="zh-CN" sz="9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>
              <a:lnSpc>
                <a:spcPts val="1800"/>
              </a:lnSpc>
            </a:pP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http://www.ypppt.com/ziti/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绘本故事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http://www.ypppt.com/gushi/</a:t>
            </a:r>
            <a:endParaRPr lang="en-US" altLang="zh-CN" sz="9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350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="" xmlns:a16="http://schemas.microsoft.com/office/drawing/2014/main" id="{2267A6B1-8B59-4C7D-850C-31925BB33F98}"/>
              </a:ext>
            </a:extLst>
          </p:cNvPr>
          <p:cNvSpPr/>
          <p:nvPr/>
        </p:nvSpPr>
        <p:spPr>
          <a:xfrm>
            <a:off x="2483768" y="1580929"/>
            <a:ext cx="1037768" cy="10377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TextBox 48"/>
          <p:cNvSpPr txBox="1"/>
          <p:nvPr/>
        </p:nvSpPr>
        <p:spPr>
          <a:xfrm>
            <a:off x="2240541" y="2723263"/>
            <a:ext cx="281631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项目介绍</a:t>
            </a:r>
            <a:endParaRPr lang="en-GB" altLang="zh-CN" sz="31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" name="TextBox 49"/>
          <p:cNvSpPr txBox="1"/>
          <p:nvPr/>
        </p:nvSpPr>
        <p:spPr>
          <a:xfrm>
            <a:off x="1619672" y="3302863"/>
            <a:ext cx="297953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eaLnBrk="0" hangingPunct="0"/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请替换文字内容，点击添加相关标题文字，修改文字内容，也可以直接复制你的内容到此。</a:t>
            </a:r>
          </a:p>
        </p:txBody>
      </p:sp>
      <p:sp>
        <p:nvSpPr>
          <p:cNvPr id="28" name="矩形 259"/>
          <p:cNvSpPr>
            <a:spLocks noChangeArrowheads="1"/>
          </p:cNvSpPr>
          <p:nvPr/>
        </p:nvSpPr>
        <p:spPr bwMode="auto">
          <a:xfrm>
            <a:off x="2248131" y="1724945"/>
            <a:ext cx="1561914" cy="74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4400" b="1" cap="all" spc="213" dirty="0">
                <a:solidFill>
                  <a:schemeClr val="bg1"/>
                </a:solidFill>
                <a:cs typeface="Arial" panose="020B0604020202020204" pitchFamily="34" charset="0"/>
              </a:rPr>
              <a:t>01</a:t>
            </a:r>
            <a:endParaRPr lang="zh-CN" altLang="en-US" sz="4400" b="1" cap="all" spc="213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="" xmlns:a16="http://schemas.microsoft.com/office/drawing/2014/main" id="{F6561705-05CF-4529-9666-6614680599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44505" y="0"/>
            <a:ext cx="519949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05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50"/>
                            </p:stCondLst>
                            <p:childTnLst>
                              <p:par>
                                <p:cTn id="2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3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5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93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4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4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4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4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6" grpId="0"/>
      <p:bldP spid="26" grpId="1"/>
      <p:bldP spid="27" grpId="0"/>
      <p:bldP spid="27" grpId="1"/>
      <p:bldP spid="28" grpId="0"/>
      <p:bldP spid="2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上弧形箭头 1"/>
          <p:cNvSpPr/>
          <p:nvPr/>
        </p:nvSpPr>
        <p:spPr>
          <a:xfrm>
            <a:off x="973138" y="1406578"/>
            <a:ext cx="2513012" cy="1511218"/>
          </a:xfrm>
          <a:prstGeom prst="curvedDownArrow">
            <a:avLst>
              <a:gd name="adj1" fmla="val 46521"/>
              <a:gd name="adj2" fmla="val 83125"/>
              <a:gd name="adj3" fmla="val 21641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24" tIns="45712" rIns="91424" bIns="45712" anchor="ctr"/>
          <a:lstStyle/>
          <a:p>
            <a:pPr algn="ctr">
              <a:defRPr/>
            </a:pPr>
            <a:endParaRPr lang="zh-CN" altLang="en-US" sz="128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上弧形箭头 2"/>
          <p:cNvSpPr/>
          <p:nvPr/>
        </p:nvSpPr>
        <p:spPr>
          <a:xfrm flipH="1" flipV="1">
            <a:off x="848990" y="2953091"/>
            <a:ext cx="2261444" cy="1359694"/>
          </a:xfrm>
          <a:prstGeom prst="curvedDownArrow">
            <a:avLst>
              <a:gd name="adj1" fmla="val 46521"/>
              <a:gd name="adj2" fmla="val 83125"/>
              <a:gd name="adj3" fmla="val 21641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24" tIns="45712" rIns="91424" bIns="45712" anchor="ctr"/>
          <a:lstStyle/>
          <a:p>
            <a:pPr algn="ctr">
              <a:defRPr/>
            </a:pPr>
            <a:endParaRPr lang="zh-CN" altLang="en-US" sz="128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700343" y="1357370"/>
            <a:ext cx="5400675" cy="587342"/>
            <a:chOff x="2700342" y="1357303"/>
            <a:chExt cx="5400675" cy="587374"/>
          </a:xfrm>
        </p:grpSpPr>
        <p:cxnSp>
          <p:nvCxnSpPr>
            <p:cNvPr id="5" name="直接连接符​​ 14"/>
            <p:cNvCxnSpPr/>
            <p:nvPr/>
          </p:nvCxnSpPr>
          <p:spPr>
            <a:xfrm>
              <a:off x="2700342" y="1944677"/>
              <a:ext cx="5400675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5112060" y="1357303"/>
              <a:ext cx="2428870" cy="37679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342833" indent="-342833">
                <a:buFont typeface="Arial" panose="020B0604020202020204" pitchFamily="34" charset="0"/>
                <a:buChar char="•"/>
                <a:defRPr/>
              </a:pPr>
              <a:r>
                <a:rPr lang="zh-CN" altLang="en-US" sz="924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点击此处输入文字点击此处输入文字</a:t>
              </a:r>
              <a:endParaRPr lang="en-US" altLang="zh-CN" sz="924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833" indent="-342833">
                <a:buFont typeface="Arial" panose="020B0604020202020204" pitchFamily="34" charset="0"/>
                <a:buChar char="•"/>
                <a:defRPr/>
              </a:pPr>
              <a:r>
                <a:rPr lang="zh-CN" altLang="en-US" sz="924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点击此处输入文字点击此处输入文字</a:t>
              </a:r>
              <a:endParaRPr lang="en-US" altLang="zh-CN" sz="924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700343" y="3402117"/>
            <a:ext cx="5400675" cy="558609"/>
            <a:chOff x="2700342" y="3402162"/>
            <a:chExt cx="5400675" cy="558640"/>
          </a:xfrm>
        </p:grpSpPr>
        <p:cxnSp>
          <p:nvCxnSpPr>
            <p:cNvPr id="8" name="直接连接符​​ 15"/>
            <p:cNvCxnSpPr/>
            <p:nvPr/>
          </p:nvCxnSpPr>
          <p:spPr>
            <a:xfrm>
              <a:off x="2700342" y="3960802"/>
              <a:ext cx="5400675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112060" y="3402162"/>
              <a:ext cx="2428870" cy="37679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342833" indent="-342833">
                <a:buFont typeface="Arial" panose="020B0604020202020204" pitchFamily="34" charset="0"/>
                <a:buChar char="•"/>
                <a:defRPr/>
              </a:pPr>
              <a:r>
                <a:rPr lang="zh-CN" altLang="en-US" sz="924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点击此处输入文字点击此处输入文字</a:t>
              </a:r>
              <a:endParaRPr lang="en-US" altLang="zh-CN" sz="924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833" indent="-342833">
                <a:buFont typeface="Arial" panose="020B0604020202020204" pitchFamily="34" charset="0"/>
                <a:buChar char="•"/>
                <a:defRPr/>
              </a:pPr>
              <a:r>
                <a:rPr lang="zh-CN" altLang="en-US" sz="924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点击此处输入文字点击此处输入文字</a:t>
              </a:r>
              <a:endParaRPr lang="en-US" altLang="zh-CN" sz="924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4616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513166" y="2684249"/>
            <a:ext cx="719906" cy="719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4" cstate="screen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752265" y="3435532"/>
            <a:ext cx="719906" cy="719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5" cstate="screen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943672" y="1939697"/>
            <a:ext cx="719906" cy="719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7"/>
          <p:cNvPicPr>
            <a:picLocks noChangeAspect="1" noChangeArrowheads="1"/>
          </p:cNvPicPr>
          <p:nvPr/>
        </p:nvPicPr>
        <p:blipFill>
          <a:blip r:embed="rId6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188513" y="2756816"/>
            <a:ext cx="719906" cy="719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椭圆 5"/>
          <p:cNvSpPr/>
          <p:nvPr/>
        </p:nvSpPr>
        <p:spPr>
          <a:xfrm>
            <a:off x="1144978" y="2344549"/>
            <a:ext cx="1769671" cy="332138"/>
          </a:xfrm>
          <a:custGeom>
            <a:avLst/>
            <a:gdLst/>
            <a:ahLst/>
            <a:cxnLst/>
            <a:rect l="l" t="t" r="r" b="b"/>
            <a:pathLst>
              <a:path w="1769901" h="332156">
                <a:moveTo>
                  <a:pt x="405557" y="96228"/>
                </a:moveTo>
                <a:cubicBezTo>
                  <a:pt x="366980" y="96228"/>
                  <a:pt x="335707" y="127501"/>
                  <a:pt x="335707" y="166078"/>
                </a:cubicBezTo>
                <a:cubicBezTo>
                  <a:pt x="335707" y="204655"/>
                  <a:pt x="366980" y="235928"/>
                  <a:pt x="405557" y="235928"/>
                </a:cubicBezTo>
                <a:cubicBezTo>
                  <a:pt x="444134" y="235928"/>
                  <a:pt x="475407" y="204655"/>
                  <a:pt x="475407" y="166078"/>
                </a:cubicBezTo>
                <a:cubicBezTo>
                  <a:pt x="475407" y="127501"/>
                  <a:pt x="444134" y="96228"/>
                  <a:pt x="405557" y="96228"/>
                </a:cubicBezTo>
                <a:close/>
                <a:moveTo>
                  <a:pt x="404812" y="0"/>
                </a:moveTo>
                <a:cubicBezTo>
                  <a:pt x="477383" y="0"/>
                  <a:pt x="539082" y="46547"/>
                  <a:pt x="559974" y="112010"/>
                </a:cubicBezTo>
                <a:lnTo>
                  <a:pt x="1769901" y="112010"/>
                </a:lnTo>
                <a:lnTo>
                  <a:pt x="1769901" y="229672"/>
                </a:lnTo>
                <a:lnTo>
                  <a:pt x="558051" y="229672"/>
                </a:lnTo>
                <a:cubicBezTo>
                  <a:pt x="533266" y="289877"/>
                  <a:pt x="473976" y="332156"/>
                  <a:pt x="404812" y="332156"/>
                </a:cubicBezTo>
                <a:cubicBezTo>
                  <a:pt x="335648" y="332156"/>
                  <a:pt x="276358" y="289877"/>
                  <a:pt x="251573" y="229672"/>
                </a:cubicBezTo>
                <a:lnTo>
                  <a:pt x="0" y="229672"/>
                </a:lnTo>
                <a:lnTo>
                  <a:pt x="0" y="112010"/>
                </a:lnTo>
                <a:lnTo>
                  <a:pt x="249650" y="112010"/>
                </a:lnTo>
                <a:cubicBezTo>
                  <a:pt x="270542" y="46547"/>
                  <a:pt x="332241" y="0"/>
                  <a:pt x="4048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5" tIns="45708" rIns="91415" bIns="45708" rtlCol="0" anchor="ctr"/>
          <a:lstStyle/>
          <a:p>
            <a:pPr algn="ctr"/>
            <a:endParaRPr lang="zh-CN" altLang="en-US" sz="128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39" name="椭圆 5"/>
          <p:cNvSpPr/>
          <p:nvPr/>
        </p:nvSpPr>
        <p:spPr>
          <a:xfrm>
            <a:off x="2914648" y="2698751"/>
            <a:ext cx="1769671" cy="332138"/>
          </a:xfrm>
          <a:custGeom>
            <a:avLst/>
            <a:gdLst/>
            <a:ahLst/>
            <a:cxnLst/>
            <a:rect l="l" t="t" r="r" b="b"/>
            <a:pathLst>
              <a:path w="1769901" h="332156">
                <a:moveTo>
                  <a:pt x="405557" y="96228"/>
                </a:moveTo>
                <a:cubicBezTo>
                  <a:pt x="366980" y="96228"/>
                  <a:pt x="335707" y="127501"/>
                  <a:pt x="335707" y="166078"/>
                </a:cubicBezTo>
                <a:cubicBezTo>
                  <a:pt x="335707" y="204655"/>
                  <a:pt x="366980" y="235928"/>
                  <a:pt x="405557" y="235928"/>
                </a:cubicBezTo>
                <a:cubicBezTo>
                  <a:pt x="444134" y="235928"/>
                  <a:pt x="475407" y="204655"/>
                  <a:pt x="475407" y="166078"/>
                </a:cubicBezTo>
                <a:cubicBezTo>
                  <a:pt x="475407" y="127501"/>
                  <a:pt x="444134" y="96228"/>
                  <a:pt x="405557" y="96228"/>
                </a:cubicBezTo>
                <a:close/>
                <a:moveTo>
                  <a:pt x="404812" y="0"/>
                </a:moveTo>
                <a:cubicBezTo>
                  <a:pt x="477383" y="0"/>
                  <a:pt x="539082" y="46547"/>
                  <a:pt x="559974" y="112010"/>
                </a:cubicBezTo>
                <a:lnTo>
                  <a:pt x="1769901" y="112010"/>
                </a:lnTo>
                <a:lnTo>
                  <a:pt x="1769901" y="229672"/>
                </a:lnTo>
                <a:lnTo>
                  <a:pt x="558051" y="229672"/>
                </a:lnTo>
                <a:cubicBezTo>
                  <a:pt x="533266" y="289877"/>
                  <a:pt x="473976" y="332156"/>
                  <a:pt x="404812" y="332156"/>
                </a:cubicBezTo>
                <a:cubicBezTo>
                  <a:pt x="335648" y="332156"/>
                  <a:pt x="276358" y="289877"/>
                  <a:pt x="251573" y="229672"/>
                </a:cubicBezTo>
                <a:lnTo>
                  <a:pt x="0" y="229672"/>
                </a:lnTo>
                <a:lnTo>
                  <a:pt x="0" y="112010"/>
                </a:lnTo>
                <a:lnTo>
                  <a:pt x="249650" y="112010"/>
                </a:lnTo>
                <a:cubicBezTo>
                  <a:pt x="270542" y="46547"/>
                  <a:pt x="332241" y="0"/>
                  <a:pt x="4048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5" tIns="45708" rIns="91415" bIns="45708" rtlCol="0" anchor="ctr"/>
          <a:lstStyle/>
          <a:p>
            <a:pPr algn="ctr"/>
            <a:endParaRPr lang="zh-CN" altLang="en-US" sz="128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40" name="椭圆 5"/>
          <p:cNvSpPr/>
          <p:nvPr/>
        </p:nvSpPr>
        <p:spPr>
          <a:xfrm>
            <a:off x="4711150" y="3050012"/>
            <a:ext cx="1769671" cy="332138"/>
          </a:xfrm>
          <a:custGeom>
            <a:avLst/>
            <a:gdLst/>
            <a:ahLst/>
            <a:cxnLst/>
            <a:rect l="l" t="t" r="r" b="b"/>
            <a:pathLst>
              <a:path w="1769901" h="332156">
                <a:moveTo>
                  <a:pt x="405557" y="96228"/>
                </a:moveTo>
                <a:cubicBezTo>
                  <a:pt x="366980" y="96228"/>
                  <a:pt x="335707" y="127501"/>
                  <a:pt x="335707" y="166078"/>
                </a:cubicBezTo>
                <a:cubicBezTo>
                  <a:pt x="335707" y="204655"/>
                  <a:pt x="366980" y="235928"/>
                  <a:pt x="405557" y="235928"/>
                </a:cubicBezTo>
                <a:cubicBezTo>
                  <a:pt x="444134" y="235928"/>
                  <a:pt x="475407" y="204655"/>
                  <a:pt x="475407" y="166078"/>
                </a:cubicBezTo>
                <a:cubicBezTo>
                  <a:pt x="475407" y="127501"/>
                  <a:pt x="444134" y="96228"/>
                  <a:pt x="405557" y="96228"/>
                </a:cubicBezTo>
                <a:close/>
                <a:moveTo>
                  <a:pt x="404812" y="0"/>
                </a:moveTo>
                <a:cubicBezTo>
                  <a:pt x="477383" y="0"/>
                  <a:pt x="539082" y="46547"/>
                  <a:pt x="559974" y="112010"/>
                </a:cubicBezTo>
                <a:lnTo>
                  <a:pt x="1769901" y="112010"/>
                </a:lnTo>
                <a:lnTo>
                  <a:pt x="1769901" y="229672"/>
                </a:lnTo>
                <a:lnTo>
                  <a:pt x="558051" y="229672"/>
                </a:lnTo>
                <a:cubicBezTo>
                  <a:pt x="533266" y="289877"/>
                  <a:pt x="473976" y="332156"/>
                  <a:pt x="404812" y="332156"/>
                </a:cubicBezTo>
                <a:cubicBezTo>
                  <a:pt x="335648" y="332156"/>
                  <a:pt x="276358" y="289877"/>
                  <a:pt x="251573" y="229672"/>
                </a:cubicBezTo>
                <a:lnTo>
                  <a:pt x="0" y="229672"/>
                </a:lnTo>
                <a:lnTo>
                  <a:pt x="0" y="112010"/>
                </a:lnTo>
                <a:lnTo>
                  <a:pt x="249650" y="112010"/>
                </a:lnTo>
                <a:cubicBezTo>
                  <a:pt x="270542" y="46547"/>
                  <a:pt x="332241" y="0"/>
                  <a:pt x="4048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5" tIns="45708" rIns="91415" bIns="45708" rtlCol="0" anchor="ctr"/>
          <a:lstStyle/>
          <a:p>
            <a:pPr algn="ctr"/>
            <a:endParaRPr lang="zh-CN" altLang="en-US" sz="128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46" name="椭圆 5"/>
          <p:cNvSpPr/>
          <p:nvPr/>
        </p:nvSpPr>
        <p:spPr>
          <a:xfrm>
            <a:off x="6480821" y="3462264"/>
            <a:ext cx="1769671" cy="332138"/>
          </a:xfrm>
          <a:custGeom>
            <a:avLst/>
            <a:gdLst/>
            <a:ahLst/>
            <a:cxnLst/>
            <a:rect l="l" t="t" r="r" b="b"/>
            <a:pathLst>
              <a:path w="1769901" h="332156">
                <a:moveTo>
                  <a:pt x="405557" y="96228"/>
                </a:moveTo>
                <a:cubicBezTo>
                  <a:pt x="366980" y="96228"/>
                  <a:pt x="335707" y="127501"/>
                  <a:pt x="335707" y="166078"/>
                </a:cubicBezTo>
                <a:cubicBezTo>
                  <a:pt x="335707" y="204655"/>
                  <a:pt x="366980" y="235928"/>
                  <a:pt x="405557" y="235928"/>
                </a:cubicBezTo>
                <a:cubicBezTo>
                  <a:pt x="444134" y="235928"/>
                  <a:pt x="475407" y="204655"/>
                  <a:pt x="475407" y="166078"/>
                </a:cubicBezTo>
                <a:cubicBezTo>
                  <a:pt x="475407" y="127501"/>
                  <a:pt x="444134" y="96228"/>
                  <a:pt x="405557" y="96228"/>
                </a:cubicBezTo>
                <a:close/>
                <a:moveTo>
                  <a:pt x="404812" y="0"/>
                </a:moveTo>
                <a:cubicBezTo>
                  <a:pt x="477383" y="0"/>
                  <a:pt x="539082" y="46547"/>
                  <a:pt x="559974" y="112010"/>
                </a:cubicBezTo>
                <a:lnTo>
                  <a:pt x="1769901" y="112010"/>
                </a:lnTo>
                <a:lnTo>
                  <a:pt x="1769901" y="229672"/>
                </a:lnTo>
                <a:lnTo>
                  <a:pt x="558051" y="229672"/>
                </a:lnTo>
                <a:cubicBezTo>
                  <a:pt x="533266" y="289877"/>
                  <a:pt x="473976" y="332156"/>
                  <a:pt x="404812" y="332156"/>
                </a:cubicBezTo>
                <a:cubicBezTo>
                  <a:pt x="335648" y="332156"/>
                  <a:pt x="276358" y="289877"/>
                  <a:pt x="251573" y="229672"/>
                </a:cubicBezTo>
                <a:lnTo>
                  <a:pt x="0" y="229672"/>
                </a:lnTo>
                <a:lnTo>
                  <a:pt x="0" y="112010"/>
                </a:lnTo>
                <a:lnTo>
                  <a:pt x="249650" y="112010"/>
                </a:lnTo>
                <a:cubicBezTo>
                  <a:pt x="270542" y="46547"/>
                  <a:pt x="332241" y="0"/>
                  <a:pt x="4048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5" tIns="45708" rIns="91415" bIns="45708" rtlCol="0" anchor="ctr"/>
          <a:lstStyle/>
          <a:p>
            <a:pPr algn="ctr"/>
            <a:endParaRPr lang="zh-CN" altLang="en-US" sz="128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72415" y="1898697"/>
            <a:ext cx="1370838" cy="376746"/>
          </a:xfrm>
          <a:prstGeom prst="rect">
            <a:avLst/>
          </a:prstGeom>
          <a:noFill/>
          <a:ln>
            <a:noFill/>
          </a:ln>
        </p:spPr>
        <p:txBody>
          <a:bodyPr wrap="none" lIns="91415" tIns="45708" rIns="91415" bIns="45708" rtlCol="0">
            <a:spAutoFit/>
          </a:bodyPr>
          <a:lstStyle/>
          <a:p>
            <a:r>
              <a:rPr lang="zh-CN" altLang="en-US" sz="924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点击添加文字内容，内</a:t>
            </a:r>
            <a:endParaRPr lang="en-US" altLang="zh-CN" sz="924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r>
              <a:rPr lang="zh-CN" altLang="en-US" sz="924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容简要详尽。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842086" y="3030889"/>
            <a:ext cx="1370838" cy="376746"/>
          </a:xfrm>
          <a:prstGeom prst="rect">
            <a:avLst/>
          </a:prstGeom>
          <a:noFill/>
          <a:ln>
            <a:noFill/>
          </a:ln>
        </p:spPr>
        <p:txBody>
          <a:bodyPr wrap="none" lIns="91415" tIns="45708" rIns="91415" bIns="45708" rtlCol="0">
            <a:spAutoFit/>
          </a:bodyPr>
          <a:lstStyle/>
          <a:p>
            <a:r>
              <a:rPr lang="zh-CN" altLang="en-US" sz="924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点击添加文字内容，内</a:t>
            </a:r>
            <a:endParaRPr lang="en-US" altLang="zh-CN" sz="924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r>
              <a:rPr lang="zh-CN" altLang="en-US" sz="924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容简要详尽。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626269" y="2609307"/>
            <a:ext cx="1370838" cy="376746"/>
          </a:xfrm>
          <a:prstGeom prst="rect">
            <a:avLst/>
          </a:prstGeom>
          <a:noFill/>
          <a:ln>
            <a:noFill/>
          </a:ln>
        </p:spPr>
        <p:txBody>
          <a:bodyPr wrap="none" lIns="91415" tIns="45708" rIns="91415" bIns="45708" rtlCol="0">
            <a:spAutoFit/>
          </a:bodyPr>
          <a:lstStyle/>
          <a:p>
            <a:r>
              <a:rPr lang="zh-CN" altLang="en-US" sz="924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点击添加文字内容，内</a:t>
            </a:r>
            <a:endParaRPr lang="en-US" altLang="zh-CN" sz="924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r>
              <a:rPr lang="zh-CN" altLang="en-US" sz="924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容简要详尽。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393035" y="3775718"/>
            <a:ext cx="1370838" cy="376746"/>
          </a:xfrm>
          <a:prstGeom prst="rect">
            <a:avLst/>
          </a:prstGeom>
          <a:noFill/>
          <a:ln>
            <a:noFill/>
          </a:ln>
        </p:spPr>
        <p:txBody>
          <a:bodyPr wrap="none" lIns="91415" tIns="45708" rIns="91415" bIns="45708" rtlCol="0">
            <a:spAutoFit/>
          </a:bodyPr>
          <a:lstStyle/>
          <a:p>
            <a:r>
              <a:rPr lang="zh-CN" altLang="en-US" sz="924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点击添加文字内容，内</a:t>
            </a:r>
            <a:endParaRPr lang="en-US" altLang="zh-CN" sz="924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r>
              <a:rPr lang="zh-CN" altLang="en-US" sz="924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容简要详尽。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606162" y="6204131"/>
            <a:ext cx="1646554" cy="529993"/>
          </a:xfrm>
          <a:prstGeom prst="rect">
            <a:avLst/>
          </a:prstGeom>
          <a:noFill/>
        </p:spPr>
        <p:txBody>
          <a:bodyPr wrap="none" lIns="91415" tIns="45708" rIns="91415" bIns="45708" rtlCol="0">
            <a:spAutoFit/>
          </a:bodyPr>
          <a:lstStyle/>
          <a:p>
            <a:r>
              <a:rPr lang="en-US" altLang="zh-CN" sz="1422" dirty="0">
                <a:solidFill>
                  <a:schemeClr val="bg1"/>
                </a:solidFill>
                <a:latin typeface="+mn-ea"/>
                <a:cs typeface="+mn-ea"/>
              </a:rPr>
              <a:t>0.5 </a:t>
            </a:r>
            <a:r>
              <a:rPr lang="zh-CN" altLang="en-US" sz="1422" dirty="0">
                <a:solidFill>
                  <a:schemeClr val="bg1"/>
                </a:solidFill>
                <a:latin typeface="+mn-ea"/>
                <a:cs typeface="+mn-ea"/>
              </a:rPr>
              <a:t>秒延迟符，无</a:t>
            </a:r>
            <a:endParaRPr lang="en-US" altLang="zh-CN" sz="1422" dirty="0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zh-CN" altLang="en-US" sz="1422" dirty="0">
                <a:solidFill>
                  <a:schemeClr val="bg1"/>
                </a:solidFill>
                <a:latin typeface="+mn-ea"/>
                <a:cs typeface="+mn-ea"/>
              </a:rPr>
              <a:t>意义，可删除</a:t>
            </a:r>
            <a:r>
              <a:rPr lang="en-US" altLang="zh-CN" sz="1422" dirty="0">
                <a:solidFill>
                  <a:schemeClr val="bg1"/>
                </a:solidFill>
                <a:latin typeface="+mn-ea"/>
                <a:cs typeface="+mn-ea"/>
              </a:rPr>
              <a:t>.</a:t>
            </a:r>
            <a:endParaRPr lang="zh-CN" altLang="en-US" sz="1422" dirty="0">
              <a:solidFill>
                <a:schemeClr val="bg1"/>
              </a:solidFill>
              <a:latin typeface="+mn-ea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55110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6" grpId="0" animBg="1"/>
      <p:bldP spid="47" grpId="0"/>
      <p:bldP spid="48" grpId="0"/>
      <p:bldP spid="49" grpId="0"/>
      <p:bldP spid="50" grpId="0"/>
      <p:bldP spid="5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>
            <a:grpSpLocks/>
          </p:cNvGrpSpPr>
          <p:nvPr/>
        </p:nvGrpSpPr>
        <p:grpSpPr bwMode="auto">
          <a:xfrm>
            <a:off x="838405" y="2032796"/>
            <a:ext cx="2209679" cy="2590658"/>
            <a:chOff x="1054100" y="2125444"/>
            <a:chExt cx="2209800" cy="2590800"/>
          </a:xfrm>
        </p:grpSpPr>
        <p:sp>
          <p:nvSpPr>
            <p:cNvPr id="3" name="矩形 2"/>
            <p:cNvSpPr/>
            <p:nvPr/>
          </p:nvSpPr>
          <p:spPr>
            <a:xfrm>
              <a:off x="1054100" y="2125444"/>
              <a:ext cx="2209800" cy="6667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lnSpc>
                  <a:spcPct val="150000"/>
                </a:lnSpc>
                <a:defRPr/>
              </a:pPr>
              <a:endParaRPr lang="zh-CN" altLang="en-US" sz="128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1054100" y="2798544"/>
              <a:ext cx="2209800" cy="1917700"/>
            </a:xfrm>
            <a:prstGeom prst="rect">
              <a:avLst/>
            </a:prstGeom>
            <a:blipFill dpi="0"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lnSpc>
                  <a:spcPct val="150000"/>
                </a:lnSpc>
                <a:defRPr/>
              </a:pPr>
              <a:endParaRPr lang="zh-CN" altLang="en-US" sz="128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3577" name="文本框 13"/>
            <p:cNvSpPr txBox="1">
              <a:spLocks noChangeArrowheads="1"/>
            </p:cNvSpPr>
            <p:nvPr/>
          </p:nvSpPr>
          <p:spPr bwMode="auto">
            <a:xfrm>
              <a:off x="1757160" y="2152997"/>
              <a:ext cx="1108057" cy="646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6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65%</a:t>
              </a:r>
              <a:endPara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63" name="十字形 62"/>
            <p:cNvSpPr/>
            <p:nvPr/>
          </p:nvSpPr>
          <p:spPr>
            <a:xfrm>
              <a:off x="1528763" y="2395319"/>
              <a:ext cx="169862" cy="169862"/>
            </a:xfrm>
            <a:prstGeom prst="plus">
              <a:avLst>
                <a:gd name="adj" fmla="val 4138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lnSpc>
                  <a:spcPct val="150000"/>
                </a:lnSpc>
                <a:defRPr/>
              </a:pPr>
              <a:endParaRPr lang="zh-CN" altLang="en-US" sz="128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" name="组合 4"/>
          <p:cNvGrpSpPr>
            <a:grpSpLocks/>
          </p:cNvGrpSpPr>
          <p:nvPr/>
        </p:nvGrpSpPr>
        <p:grpSpPr bwMode="auto">
          <a:xfrm>
            <a:off x="3543356" y="1866117"/>
            <a:ext cx="2209678" cy="2757337"/>
            <a:chOff x="3498850" y="1958756"/>
            <a:chExt cx="2209800" cy="2757488"/>
          </a:xfrm>
        </p:grpSpPr>
        <p:sp>
          <p:nvSpPr>
            <p:cNvPr id="42" name="矩形 41"/>
            <p:cNvSpPr/>
            <p:nvPr/>
          </p:nvSpPr>
          <p:spPr>
            <a:xfrm>
              <a:off x="3498850" y="1958756"/>
              <a:ext cx="2209800" cy="8334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lnSpc>
                  <a:spcPct val="150000"/>
                </a:lnSpc>
                <a:defRPr/>
              </a:pPr>
              <a:endParaRPr lang="zh-CN" altLang="en-US" sz="128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3498850" y="2798544"/>
              <a:ext cx="2209800" cy="1917700"/>
            </a:xfrm>
            <a:prstGeom prst="rect">
              <a:avLst/>
            </a:prstGeom>
            <a:blipFill dpi="0" rotWithShape="1"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lnSpc>
                  <a:spcPct val="150000"/>
                </a:lnSpc>
                <a:defRPr/>
              </a:pPr>
              <a:endParaRPr lang="zh-CN" altLang="en-US" sz="128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3570" name="文本框 13"/>
            <p:cNvSpPr txBox="1">
              <a:spLocks noChangeArrowheads="1"/>
            </p:cNvSpPr>
            <p:nvPr/>
          </p:nvSpPr>
          <p:spPr bwMode="auto">
            <a:xfrm>
              <a:off x="4247929" y="2064097"/>
              <a:ext cx="1108057" cy="646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6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85%</a:t>
              </a:r>
              <a:endPara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64" name="十字形 63"/>
            <p:cNvSpPr/>
            <p:nvPr/>
          </p:nvSpPr>
          <p:spPr>
            <a:xfrm>
              <a:off x="4032232" y="2306419"/>
              <a:ext cx="169862" cy="169862"/>
            </a:xfrm>
            <a:prstGeom prst="plus">
              <a:avLst>
                <a:gd name="adj" fmla="val 4138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lnSpc>
                  <a:spcPct val="150000"/>
                </a:lnSpc>
                <a:defRPr/>
              </a:pPr>
              <a:endParaRPr lang="zh-CN" altLang="en-US" sz="128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" name="组合 5"/>
          <p:cNvGrpSpPr>
            <a:grpSpLocks/>
          </p:cNvGrpSpPr>
          <p:nvPr/>
        </p:nvGrpSpPr>
        <p:grpSpPr bwMode="auto">
          <a:xfrm>
            <a:off x="6248307" y="2032796"/>
            <a:ext cx="2209678" cy="2590658"/>
            <a:chOff x="5943600" y="2125444"/>
            <a:chExt cx="2209800" cy="2590800"/>
          </a:xfrm>
        </p:grpSpPr>
        <p:sp>
          <p:nvSpPr>
            <p:cNvPr id="43" name="矩形 42"/>
            <p:cNvSpPr/>
            <p:nvPr/>
          </p:nvSpPr>
          <p:spPr>
            <a:xfrm>
              <a:off x="5943600" y="2125444"/>
              <a:ext cx="2209800" cy="6667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lnSpc>
                  <a:spcPct val="150000"/>
                </a:lnSpc>
                <a:defRPr/>
              </a:pPr>
              <a:endParaRPr lang="zh-CN" altLang="en-US" sz="128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5943600" y="2798544"/>
              <a:ext cx="2209800" cy="1917700"/>
            </a:xfrm>
            <a:prstGeom prst="rect">
              <a:avLst/>
            </a:pr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lnSpc>
                  <a:spcPct val="150000"/>
                </a:lnSpc>
                <a:defRPr/>
              </a:pPr>
              <a:endParaRPr lang="zh-CN" altLang="en-US" sz="128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3563" name="文本框 13"/>
            <p:cNvSpPr txBox="1">
              <a:spLocks noChangeArrowheads="1"/>
            </p:cNvSpPr>
            <p:nvPr/>
          </p:nvSpPr>
          <p:spPr bwMode="auto">
            <a:xfrm>
              <a:off x="6660929" y="2152997"/>
              <a:ext cx="1108057" cy="646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6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40%</a:t>
              </a:r>
              <a:endPara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65" name="十字形 64"/>
            <p:cNvSpPr/>
            <p:nvPr/>
          </p:nvSpPr>
          <p:spPr>
            <a:xfrm>
              <a:off x="6445232" y="2395319"/>
              <a:ext cx="169862" cy="169862"/>
            </a:xfrm>
            <a:prstGeom prst="plus">
              <a:avLst>
                <a:gd name="adj" fmla="val 4138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lnSpc>
                  <a:spcPct val="150000"/>
                </a:lnSpc>
                <a:defRPr/>
              </a:pPr>
              <a:endParaRPr lang="zh-CN" altLang="en-US" sz="128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1" name="Title 13"/>
          <p:cNvSpPr txBox="1">
            <a:spLocks/>
          </p:cNvSpPr>
          <p:nvPr/>
        </p:nvSpPr>
        <p:spPr bwMode="auto">
          <a:xfrm>
            <a:off x="866378" y="1003391"/>
            <a:ext cx="2181705" cy="624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996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  <a:p>
            <a:pPr>
              <a:lnSpc>
                <a:spcPct val="150000"/>
              </a:lnSpc>
            </a:pPr>
            <a:r>
              <a:rPr lang="zh-CN" altLang="en-US" sz="569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请替换文字内容，添加相关标题，修改文字内容，也可以直接复制你的内容到此。请替换文字内容，添加相关标题，修改文字内容，也可以直接复制你的内容到此。</a:t>
            </a:r>
          </a:p>
        </p:txBody>
      </p:sp>
      <p:sp>
        <p:nvSpPr>
          <p:cNvPr id="22" name="Title 13"/>
          <p:cNvSpPr txBox="1">
            <a:spLocks/>
          </p:cNvSpPr>
          <p:nvPr/>
        </p:nvSpPr>
        <p:spPr bwMode="auto">
          <a:xfrm>
            <a:off x="3546156" y="1003391"/>
            <a:ext cx="2181705" cy="624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996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  <a:p>
            <a:pPr>
              <a:lnSpc>
                <a:spcPct val="150000"/>
              </a:lnSpc>
            </a:pPr>
            <a:r>
              <a:rPr lang="zh-CN" altLang="en-US" sz="569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请替换文字内容，添加相关标题，修改文字内容，也可以直接复制你的内容到此。请替换文字内容，添加相关标题，修改文字内容，也可以直接复制你的内容到此。</a:t>
            </a:r>
          </a:p>
        </p:txBody>
      </p:sp>
      <p:sp>
        <p:nvSpPr>
          <p:cNvPr id="23" name="Title 13"/>
          <p:cNvSpPr txBox="1">
            <a:spLocks/>
          </p:cNvSpPr>
          <p:nvPr/>
        </p:nvSpPr>
        <p:spPr bwMode="auto">
          <a:xfrm>
            <a:off x="6262295" y="1003391"/>
            <a:ext cx="2181705" cy="624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996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  <a:p>
            <a:pPr>
              <a:lnSpc>
                <a:spcPct val="150000"/>
              </a:lnSpc>
            </a:pPr>
            <a:r>
              <a:rPr lang="zh-CN" altLang="en-US" sz="569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请替换文字内容，添加相关标题，修改文字内容，也可以直接复制你的内容到此。请替换文字内容，添加相关标题，修改文字内容，也可以直接复制你的内容到此。</a:t>
            </a:r>
          </a:p>
        </p:txBody>
      </p:sp>
    </p:spTree>
    <p:extLst>
      <p:ext uri="{BB962C8B-B14F-4D97-AF65-F5344CB8AC3E}">
        <p14:creationId xmlns:p14="http://schemas.microsoft.com/office/powerpoint/2010/main" val="3252040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/>
          <p:nvPr/>
        </p:nvSpPr>
        <p:spPr bwMode="auto">
          <a:xfrm>
            <a:off x="2628185" y="2106661"/>
            <a:ext cx="1261199" cy="1267483"/>
          </a:xfrm>
          <a:custGeom>
            <a:avLst/>
            <a:gdLst>
              <a:gd name="T0" fmla="*/ 84 w 168"/>
              <a:gd name="T1" fmla="*/ 0 h 169"/>
              <a:gd name="T2" fmla="*/ 143 w 168"/>
              <a:gd name="T3" fmla="*/ 24 h 169"/>
              <a:gd name="T4" fmla="*/ 132 w 168"/>
              <a:gd name="T5" fmla="*/ 37 h 169"/>
              <a:gd name="T6" fmla="*/ 84 w 168"/>
              <a:gd name="T7" fmla="*/ 17 h 169"/>
              <a:gd name="T8" fmla="*/ 17 w 168"/>
              <a:gd name="T9" fmla="*/ 84 h 169"/>
              <a:gd name="T10" fmla="*/ 84 w 168"/>
              <a:gd name="T11" fmla="*/ 152 h 169"/>
              <a:gd name="T12" fmla="*/ 152 w 168"/>
              <a:gd name="T13" fmla="*/ 84 h 169"/>
              <a:gd name="T14" fmla="*/ 143 w 168"/>
              <a:gd name="T15" fmla="*/ 51 h 169"/>
              <a:gd name="T16" fmla="*/ 154 w 168"/>
              <a:gd name="T17" fmla="*/ 37 h 169"/>
              <a:gd name="T18" fmla="*/ 168 w 168"/>
              <a:gd name="T19" fmla="*/ 84 h 169"/>
              <a:gd name="T20" fmla="*/ 84 w 168"/>
              <a:gd name="T21" fmla="*/ 169 h 169"/>
              <a:gd name="T22" fmla="*/ 0 w 168"/>
              <a:gd name="T23" fmla="*/ 84 h 169"/>
              <a:gd name="T24" fmla="*/ 84 w 168"/>
              <a:gd name="T25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8" h="169">
                <a:moveTo>
                  <a:pt x="84" y="0"/>
                </a:moveTo>
                <a:cubicBezTo>
                  <a:pt x="107" y="0"/>
                  <a:pt x="128" y="9"/>
                  <a:pt x="143" y="24"/>
                </a:cubicBezTo>
                <a:cubicBezTo>
                  <a:pt x="139" y="28"/>
                  <a:pt x="135" y="32"/>
                  <a:pt x="132" y="37"/>
                </a:cubicBezTo>
                <a:cubicBezTo>
                  <a:pt x="120" y="24"/>
                  <a:pt x="103" y="17"/>
                  <a:pt x="84" y="17"/>
                </a:cubicBezTo>
                <a:cubicBezTo>
                  <a:pt x="47" y="17"/>
                  <a:pt x="17" y="47"/>
                  <a:pt x="17" y="84"/>
                </a:cubicBezTo>
                <a:cubicBezTo>
                  <a:pt x="17" y="122"/>
                  <a:pt x="47" y="152"/>
                  <a:pt x="84" y="152"/>
                </a:cubicBezTo>
                <a:cubicBezTo>
                  <a:pt x="121" y="152"/>
                  <a:pt x="152" y="122"/>
                  <a:pt x="152" y="84"/>
                </a:cubicBezTo>
                <a:cubicBezTo>
                  <a:pt x="152" y="72"/>
                  <a:pt x="148" y="61"/>
                  <a:pt x="143" y="51"/>
                </a:cubicBezTo>
                <a:cubicBezTo>
                  <a:pt x="146" y="46"/>
                  <a:pt x="149" y="41"/>
                  <a:pt x="154" y="37"/>
                </a:cubicBezTo>
                <a:cubicBezTo>
                  <a:pt x="163" y="50"/>
                  <a:pt x="168" y="67"/>
                  <a:pt x="168" y="84"/>
                </a:cubicBezTo>
                <a:cubicBezTo>
                  <a:pt x="168" y="131"/>
                  <a:pt x="131" y="169"/>
                  <a:pt x="84" y="169"/>
                </a:cubicBezTo>
                <a:cubicBezTo>
                  <a:pt x="38" y="169"/>
                  <a:pt x="0" y="131"/>
                  <a:pt x="0" y="84"/>
                </a:cubicBezTo>
                <a:cubicBezTo>
                  <a:pt x="0" y="38"/>
                  <a:pt x="38" y="0"/>
                  <a:pt x="84" y="0"/>
                </a:cubicBezTo>
                <a:close/>
              </a:path>
            </a:pathLst>
          </a:custGeom>
          <a:solidFill>
            <a:schemeClr val="accent2"/>
          </a:solidFill>
          <a:ln w="5" cap="flat">
            <a:noFill/>
            <a:prstDash val="solid"/>
            <a:miter lim="800000"/>
          </a:ln>
        </p:spPr>
        <p:txBody>
          <a:bodyPr vert="horz" wrap="square" lIns="68567" tIns="34284" rIns="68567" bIns="34284" numCol="1" anchor="t" anchorCtr="0" compatLnSpc="1"/>
          <a:lstStyle/>
          <a:p>
            <a:endParaRPr lang="zh-CN" altLang="en-US" sz="1280"/>
          </a:p>
        </p:txBody>
      </p:sp>
      <p:sp>
        <p:nvSpPr>
          <p:cNvPr id="5" name="Freeform 7"/>
          <p:cNvSpPr>
            <a:spLocks noEditPoints="1"/>
          </p:cNvSpPr>
          <p:nvPr/>
        </p:nvSpPr>
        <p:spPr bwMode="auto">
          <a:xfrm>
            <a:off x="3504988" y="2106661"/>
            <a:ext cx="1267553" cy="1267483"/>
          </a:xfrm>
          <a:custGeom>
            <a:avLst/>
            <a:gdLst>
              <a:gd name="T0" fmla="*/ 84 w 169"/>
              <a:gd name="T1" fmla="*/ 0 h 169"/>
              <a:gd name="T2" fmla="*/ 169 w 169"/>
              <a:gd name="T3" fmla="*/ 84 h 169"/>
              <a:gd name="T4" fmla="*/ 154 w 169"/>
              <a:gd name="T5" fmla="*/ 132 h 169"/>
              <a:gd name="T6" fmla="*/ 143 w 169"/>
              <a:gd name="T7" fmla="*/ 118 h 169"/>
              <a:gd name="T8" fmla="*/ 152 w 169"/>
              <a:gd name="T9" fmla="*/ 84 h 169"/>
              <a:gd name="T10" fmla="*/ 84 w 169"/>
              <a:gd name="T11" fmla="*/ 17 h 169"/>
              <a:gd name="T12" fmla="*/ 17 w 169"/>
              <a:gd name="T13" fmla="*/ 84 h 169"/>
              <a:gd name="T14" fmla="*/ 26 w 169"/>
              <a:gd name="T15" fmla="*/ 118 h 169"/>
              <a:gd name="T16" fmla="*/ 15 w 169"/>
              <a:gd name="T17" fmla="*/ 132 h 169"/>
              <a:gd name="T18" fmla="*/ 0 w 169"/>
              <a:gd name="T19" fmla="*/ 84 h 169"/>
              <a:gd name="T20" fmla="*/ 84 w 169"/>
              <a:gd name="T21" fmla="*/ 0 h 169"/>
              <a:gd name="T22" fmla="*/ 143 w 169"/>
              <a:gd name="T23" fmla="*/ 145 h 169"/>
              <a:gd name="T24" fmla="*/ 84 w 169"/>
              <a:gd name="T25" fmla="*/ 169 h 169"/>
              <a:gd name="T26" fmla="*/ 26 w 169"/>
              <a:gd name="T27" fmla="*/ 145 h 169"/>
              <a:gd name="T28" fmla="*/ 37 w 169"/>
              <a:gd name="T29" fmla="*/ 132 h 169"/>
              <a:gd name="T30" fmla="*/ 84 w 169"/>
              <a:gd name="T31" fmla="*/ 152 h 169"/>
              <a:gd name="T32" fmla="*/ 132 w 169"/>
              <a:gd name="T33" fmla="*/ 132 h 169"/>
              <a:gd name="T34" fmla="*/ 143 w 169"/>
              <a:gd name="T35" fmla="*/ 145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69" h="169">
                <a:moveTo>
                  <a:pt x="84" y="0"/>
                </a:moveTo>
                <a:cubicBezTo>
                  <a:pt x="131" y="0"/>
                  <a:pt x="169" y="38"/>
                  <a:pt x="169" y="84"/>
                </a:cubicBezTo>
                <a:cubicBezTo>
                  <a:pt x="169" y="102"/>
                  <a:pt x="163" y="119"/>
                  <a:pt x="154" y="132"/>
                </a:cubicBezTo>
                <a:cubicBezTo>
                  <a:pt x="150" y="128"/>
                  <a:pt x="146" y="123"/>
                  <a:pt x="143" y="118"/>
                </a:cubicBezTo>
                <a:cubicBezTo>
                  <a:pt x="149" y="108"/>
                  <a:pt x="152" y="97"/>
                  <a:pt x="152" y="84"/>
                </a:cubicBezTo>
                <a:cubicBezTo>
                  <a:pt x="152" y="47"/>
                  <a:pt x="122" y="17"/>
                  <a:pt x="84" y="17"/>
                </a:cubicBezTo>
                <a:cubicBezTo>
                  <a:pt x="47" y="17"/>
                  <a:pt x="17" y="47"/>
                  <a:pt x="17" y="84"/>
                </a:cubicBezTo>
                <a:cubicBezTo>
                  <a:pt x="17" y="97"/>
                  <a:pt x="20" y="108"/>
                  <a:pt x="26" y="118"/>
                </a:cubicBezTo>
                <a:cubicBezTo>
                  <a:pt x="23" y="123"/>
                  <a:pt x="19" y="128"/>
                  <a:pt x="15" y="132"/>
                </a:cubicBezTo>
                <a:cubicBezTo>
                  <a:pt x="5" y="119"/>
                  <a:pt x="0" y="102"/>
                  <a:pt x="0" y="84"/>
                </a:cubicBezTo>
                <a:cubicBezTo>
                  <a:pt x="0" y="38"/>
                  <a:pt x="38" y="0"/>
                  <a:pt x="84" y="0"/>
                </a:cubicBezTo>
                <a:close/>
                <a:moveTo>
                  <a:pt x="143" y="145"/>
                </a:moveTo>
                <a:cubicBezTo>
                  <a:pt x="128" y="160"/>
                  <a:pt x="107" y="169"/>
                  <a:pt x="84" y="169"/>
                </a:cubicBezTo>
                <a:cubicBezTo>
                  <a:pt x="62" y="169"/>
                  <a:pt x="41" y="160"/>
                  <a:pt x="26" y="145"/>
                </a:cubicBezTo>
                <a:cubicBezTo>
                  <a:pt x="30" y="141"/>
                  <a:pt x="33" y="137"/>
                  <a:pt x="37" y="132"/>
                </a:cubicBezTo>
                <a:cubicBezTo>
                  <a:pt x="49" y="144"/>
                  <a:pt x="66" y="152"/>
                  <a:pt x="84" y="152"/>
                </a:cubicBezTo>
                <a:cubicBezTo>
                  <a:pt x="103" y="152"/>
                  <a:pt x="120" y="144"/>
                  <a:pt x="132" y="132"/>
                </a:cubicBezTo>
                <a:cubicBezTo>
                  <a:pt x="135" y="137"/>
                  <a:pt x="139" y="141"/>
                  <a:pt x="143" y="145"/>
                </a:cubicBezTo>
                <a:close/>
              </a:path>
            </a:pathLst>
          </a:custGeom>
          <a:solidFill>
            <a:schemeClr val="accent1"/>
          </a:solidFill>
          <a:ln w="5" cap="flat">
            <a:noFill/>
            <a:prstDash val="solid"/>
            <a:miter lim="800000"/>
          </a:ln>
        </p:spPr>
        <p:txBody>
          <a:bodyPr vert="horz" wrap="square" lIns="68567" tIns="34284" rIns="68567" bIns="34284" numCol="1" anchor="t" anchorCtr="0" compatLnSpc="1"/>
          <a:lstStyle/>
          <a:p>
            <a:endParaRPr lang="zh-CN" altLang="en-US" sz="1280"/>
          </a:p>
        </p:txBody>
      </p:sp>
      <p:sp>
        <p:nvSpPr>
          <p:cNvPr id="6" name="Freeform 8"/>
          <p:cNvSpPr>
            <a:spLocks noEditPoints="1"/>
          </p:cNvSpPr>
          <p:nvPr/>
        </p:nvSpPr>
        <p:spPr bwMode="auto">
          <a:xfrm>
            <a:off x="4381790" y="2106661"/>
            <a:ext cx="1267553" cy="1267483"/>
          </a:xfrm>
          <a:custGeom>
            <a:avLst/>
            <a:gdLst>
              <a:gd name="T0" fmla="*/ 85 w 169"/>
              <a:gd name="T1" fmla="*/ 0 h 169"/>
              <a:gd name="T2" fmla="*/ 143 w 169"/>
              <a:gd name="T3" fmla="*/ 24 h 169"/>
              <a:gd name="T4" fmla="*/ 132 w 169"/>
              <a:gd name="T5" fmla="*/ 37 h 169"/>
              <a:gd name="T6" fmla="*/ 85 w 169"/>
              <a:gd name="T7" fmla="*/ 17 h 169"/>
              <a:gd name="T8" fmla="*/ 37 w 169"/>
              <a:gd name="T9" fmla="*/ 37 h 169"/>
              <a:gd name="T10" fmla="*/ 26 w 169"/>
              <a:gd name="T11" fmla="*/ 24 h 169"/>
              <a:gd name="T12" fmla="*/ 85 w 169"/>
              <a:gd name="T13" fmla="*/ 0 h 169"/>
              <a:gd name="T14" fmla="*/ 154 w 169"/>
              <a:gd name="T15" fmla="*/ 37 h 169"/>
              <a:gd name="T16" fmla="*/ 169 w 169"/>
              <a:gd name="T17" fmla="*/ 84 h 169"/>
              <a:gd name="T18" fmla="*/ 85 w 169"/>
              <a:gd name="T19" fmla="*/ 169 h 169"/>
              <a:gd name="T20" fmla="*/ 0 w 169"/>
              <a:gd name="T21" fmla="*/ 84 h 169"/>
              <a:gd name="T22" fmla="*/ 15 w 169"/>
              <a:gd name="T23" fmla="*/ 37 h 169"/>
              <a:gd name="T24" fmla="*/ 26 w 169"/>
              <a:gd name="T25" fmla="*/ 51 h 169"/>
              <a:gd name="T26" fmla="*/ 17 w 169"/>
              <a:gd name="T27" fmla="*/ 84 h 169"/>
              <a:gd name="T28" fmla="*/ 85 w 169"/>
              <a:gd name="T29" fmla="*/ 152 h 169"/>
              <a:gd name="T30" fmla="*/ 152 w 169"/>
              <a:gd name="T31" fmla="*/ 84 h 169"/>
              <a:gd name="T32" fmla="*/ 143 w 169"/>
              <a:gd name="T33" fmla="*/ 51 h 169"/>
              <a:gd name="T34" fmla="*/ 154 w 169"/>
              <a:gd name="T35" fmla="*/ 37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69" h="169">
                <a:moveTo>
                  <a:pt x="85" y="0"/>
                </a:moveTo>
                <a:cubicBezTo>
                  <a:pt x="107" y="0"/>
                  <a:pt x="128" y="9"/>
                  <a:pt x="143" y="24"/>
                </a:cubicBezTo>
                <a:cubicBezTo>
                  <a:pt x="139" y="28"/>
                  <a:pt x="135" y="32"/>
                  <a:pt x="132" y="37"/>
                </a:cubicBezTo>
                <a:cubicBezTo>
                  <a:pt x="120" y="24"/>
                  <a:pt x="103" y="17"/>
                  <a:pt x="85" y="17"/>
                </a:cubicBezTo>
                <a:cubicBezTo>
                  <a:pt x="66" y="17"/>
                  <a:pt x="49" y="24"/>
                  <a:pt x="37" y="37"/>
                </a:cubicBezTo>
                <a:cubicBezTo>
                  <a:pt x="34" y="32"/>
                  <a:pt x="30" y="28"/>
                  <a:pt x="26" y="24"/>
                </a:cubicBezTo>
                <a:cubicBezTo>
                  <a:pt x="41" y="9"/>
                  <a:pt x="62" y="0"/>
                  <a:pt x="85" y="0"/>
                </a:cubicBezTo>
                <a:close/>
                <a:moveTo>
                  <a:pt x="154" y="37"/>
                </a:moveTo>
                <a:cubicBezTo>
                  <a:pt x="164" y="50"/>
                  <a:pt x="169" y="67"/>
                  <a:pt x="169" y="84"/>
                </a:cubicBezTo>
                <a:cubicBezTo>
                  <a:pt x="169" y="131"/>
                  <a:pt x="131" y="169"/>
                  <a:pt x="85" y="169"/>
                </a:cubicBezTo>
                <a:cubicBezTo>
                  <a:pt x="38" y="169"/>
                  <a:pt x="0" y="131"/>
                  <a:pt x="0" y="84"/>
                </a:cubicBezTo>
                <a:cubicBezTo>
                  <a:pt x="0" y="67"/>
                  <a:pt x="6" y="50"/>
                  <a:pt x="15" y="37"/>
                </a:cubicBezTo>
                <a:cubicBezTo>
                  <a:pt x="19" y="41"/>
                  <a:pt x="23" y="46"/>
                  <a:pt x="26" y="51"/>
                </a:cubicBezTo>
                <a:cubicBezTo>
                  <a:pt x="20" y="61"/>
                  <a:pt x="17" y="72"/>
                  <a:pt x="17" y="84"/>
                </a:cubicBezTo>
                <a:cubicBezTo>
                  <a:pt x="17" y="122"/>
                  <a:pt x="47" y="152"/>
                  <a:pt x="85" y="152"/>
                </a:cubicBezTo>
                <a:cubicBezTo>
                  <a:pt x="122" y="152"/>
                  <a:pt x="152" y="122"/>
                  <a:pt x="152" y="84"/>
                </a:cubicBezTo>
                <a:cubicBezTo>
                  <a:pt x="152" y="72"/>
                  <a:pt x="149" y="61"/>
                  <a:pt x="143" y="51"/>
                </a:cubicBezTo>
                <a:cubicBezTo>
                  <a:pt x="146" y="46"/>
                  <a:pt x="150" y="41"/>
                  <a:pt x="154" y="37"/>
                </a:cubicBezTo>
                <a:close/>
              </a:path>
            </a:pathLst>
          </a:custGeom>
          <a:solidFill>
            <a:schemeClr val="accent3"/>
          </a:solidFill>
          <a:ln w="5" cap="flat">
            <a:noFill/>
            <a:prstDash val="solid"/>
            <a:miter lim="800000"/>
          </a:ln>
        </p:spPr>
        <p:txBody>
          <a:bodyPr vert="horz" wrap="square" lIns="68567" tIns="34284" rIns="68567" bIns="34284" numCol="1" anchor="t" anchorCtr="0" compatLnSpc="1"/>
          <a:lstStyle/>
          <a:p>
            <a:endParaRPr lang="zh-CN" altLang="en-US" sz="1280"/>
          </a:p>
        </p:txBody>
      </p:sp>
      <p:sp>
        <p:nvSpPr>
          <p:cNvPr id="7" name="Freeform 9"/>
          <p:cNvSpPr/>
          <p:nvPr/>
        </p:nvSpPr>
        <p:spPr bwMode="auto">
          <a:xfrm>
            <a:off x="5261768" y="2106661"/>
            <a:ext cx="1267553" cy="1267483"/>
          </a:xfrm>
          <a:custGeom>
            <a:avLst/>
            <a:gdLst>
              <a:gd name="T0" fmla="*/ 85 w 169"/>
              <a:gd name="T1" fmla="*/ 0 h 169"/>
              <a:gd name="T2" fmla="*/ 169 w 169"/>
              <a:gd name="T3" fmla="*/ 84 h 169"/>
              <a:gd name="T4" fmla="*/ 85 w 169"/>
              <a:gd name="T5" fmla="*/ 169 h 169"/>
              <a:gd name="T6" fmla="*/ 26 w 169"/>
              <a:gd name="T7" fmla="*/ 145 h 169"/>
              <a:gd name="T8" fmla="*/ 37 w 169"/>
              <a:gd name="T9" fmla="*/ 132 h 169"/>
              <a:gd name="T10" fmla="*/ 85 w 169"/>
              <a:gd name="T11" fmla="*/ 152 h 169"/>
              <a:gd name="T12" fmla="*/ 152 w 169"/>
              <a:gd name="T13" fmla="*/ 84 h 169"/>
              <a:gd name="T14" fmla="*/ 85 w 169"/>
              <a:gd name="T15" fmla="*/ 17 h 169"/>
              <a:gd name="T16" fmla="*/ 17 w 169"/>
              <a:gd name="T17" fmla="*/ 84 h 169"/>
              <a:gd name="T18" fmla="*/ 26 w 169"/>
              <a:gd name="T19" fmla="*/ 118 h 169"/>
              <a:gd name="T20" fmla="*/ 15 w 169"/>
              <a:gd name="T21" fmla="*/ 132 h 169"/>
              <a:gd name="T22" fmla="*/ 0 w 169"/>
              <a:gd name="T23" fmla="*/ 84 h 169"/>
              <a:gd name="T24" fmla="*/ 85 w 169"/>
              <a:gd name="T25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9" h="169">
                <a:moveTo>
                  <a:pt x="85" y="0"/>
                </a:moveTo>
                <a:cubicBezTo>
                  <a:pt x="131" y="0"/>
                  <a:pt x="169" y="38"/>
                  <a:pt x="169" y="84"/>
                </a:cubicBezTo>
                <a:cubicBezTo>
                  <a:pt x="169" y="131"/>
                  <a:pt x="131" y="169"/>
                  <a:pt x="85" y="169"/>
                </a:cubicBezTo>
                <a:cubicBezTo>
                  <a:pt x="62" y="169"/>
                  <a:pt x="41" y="160"/>
                  <a:pt x="26" y="145"/>
                </a:cubicBezTo>
                <a:cubicBezTo>
                  <a:pt x="30" y="141"/>
                  <a:pt x="34" y="137"/>
                  <a:pt x="37" y="132"/>
                </a:cubicBezTo>
                <a:cubicBezTo>
                  <a:pt x="49" y="144"/>
                  <a:pt x="66" y="152"/>
                  <a:pt x="85" y="152"/>
                </a:cubicBezTo>
                <a:cubicBezTo>
                  <a:pt x="122" y="152"/>
                  <a:pt x="152" y="122"/>
                  <a:pt x="152" y="84"/>
                </a:cubicBezTo>
                <a:cubicBezTo>
                  <a:pt x="152" y="47"/>
                  <a:pt x="122" y="17"/>
                  <a:pt x="85" y="17"/>
                </a:cubicBezTo>
                <a:cubicBezTo>
                  <a:pt x="48" y="17"/>
                  <a:pt x="17" y="47"/>
                  <a:pt x="17" y="84"/>
                </a:cubicBezTo>
                <a:cubicBezTo>
                  <a:pt x="17" y="97"/>
                  <a:pt x="21" y="108"/>
                  <a:pt x="26" y="118"/>
                </a:cubicBezTo>
                <a:cubicBezTo>
                  <a:pt x="23" y="123"/>
                  <a:pt x="19" y="128"/>
                  <a:pt x="15" y="132"/>
                </a:cubicBezTo>
                <a:cubicBezTo>
                  <a:pt x="6" y="119"/>
                  <a:pt x="0" y="102"/>
                  <a:pt x="0" y="84"/>
                </a:cubicBezTo>
                <a:cubicBezTo>
                  <a:pt x="0" y="38"/>
                  <a:pt x="38" y="0"/>
                  <a:pt x="85" y="0"/>
                </a:cubicBezTo>
                <a:close/>
              </a:path>
            </a:pathLst>
          </a:custGeom>
          <a:solidFill>
            <a:schemeClr val="accent4"/>
          </a:solidFill>
          <a:ln w="5" cap="flat">
            <a:noFill/>
            <a:prstDash val="solid"/>
            <a:miter lim="800000"/>
          </a:ln>
        </p:spPr>
        <p:txBody>
          <a:bodyPr vert="horz" wrap="square" lIns="68567" tIns="34284" rIns="68567" bIns="34284" numCol="1" anchor="t" anchorCtr="0" compatLnSpc="1"/>
          <a:lstStyle/>
          <a:p>
            <a:endParaRPr lang="zh-CN" altLang="en-US" sz="1280"/>
          </a:p>
        </p:txBody>
      </p:sp>
      <p:sp>
        <p:nvSpPr>
          <p:cNvPr id="8" name="Freeform 10"/>
          <p:cNvSpPr/>
          <p:nvPr/>
        </p:nvSpPr>
        <p:spPr bwMode="auto">
          <a:xfrm>
            <a:off x="2618654" y="1684168"/>
            <a:ext cx="638542" cy="279546"/>
          </a:xfrm>
          <a:custGeom>
            <a:avLst/>
            <a:gdLst>
              <a:gd name="T0" fmla="*/ 201 w 201"/>
              <a:gd name="T1" fmla="*/ 88 h 88"/>
              <a:gd name="T2" fmla="*/ 201 w 201"/>
              <a:gd name="T3" fmla="*/ 0 h 88"/>
              <a:gd name="T4" fmla="*/ 0 w 201"/>
              <a:gd name="T5" fmla="*/ 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1" h="88">
                <a:moveTo>
                  <a:pt x="201" y="88"/>
                </a:moveTo>
                <a:lnTo>
                  <a:pt x="201" y="0"/>
                </a:lnTo>
                <a:lnTo>
                  <a:pt x="0" y="0"/>
                </a:lnTo>
              </a:path>
            </a:pathLst>
          </a:cu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miter lim="800000"/>
            <a:headEnd type="diamond" w="med" len="med"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67" tIns="34284" rIns="68567" bIns="34284" numCol="1" anchor="t" anchorCtr="0" compatLnSpc="1"/>
          <a:lstStyle/>
          <a:p>
            <a:endParaRPr lang="zh-CN" altLang="en-US" sz="1280"/>
          </a:p>
        </p:txBody>
      </p:sp>
      <p:sp>
        <p:nvSpPr>
          <p:cNvPr id="9" name="Freeform 11"/>
          <p:cNvSpPr/>
          <p:nvPr/>
        </p:nvSpPr>
        <p:spPr bwMode="auto">
          <a:xfrm>
            <a:off x="2154839" y="1528511"/>
            <a:ext cx="336743" cy="298606"/>
          </a:xfrm>
          <a:custGeom>
            <a:avLst/>
            <a:gdLst>
              <a:gd name="T0" fmla="*/ 7 w 45"/>
              <a:gd name="T1" fmla="*/ 0 h 40"/>
              <a:gd name="T2" fmla="*/ 39 w 45"/>
              <a:gd name="T3" fmla="*/ 0 h 40"/>
              <a:gd name="T4" fmla="*/ 45 w 45"/>
              <a:gd name="T5" fmla="*/ 7 h 40"/>
              <a:gd name="T6" fmla="*/ 45 w 45"/>
              <a:gd name="T7" fmla="*/ 33 h 40"/>
              <a:gd name="T8" fmla="*/ 39 w 45"/>
              <a:gd name="T9" fmla="*/ 40 h 40"/>
              <a:gd name="T10" fmla="*/ 7 w 45"/>
              <a:gd name="T11" fmla="*/ 40 h 40"/>
              <a:gd name="T12" fmla="*/ 0 w 45"/>
              <a:gd name="T13" fmla="*/ 33 h 40"/>
              <a:gd name="T14" fmla="*/ 0 w 45"/>
              <a:gd name="T15" fmla="*/ 7 h 40"/>
              <a:gd name="T16" fmla="*/ 7 w 45"/>
              <a:gd name="T17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" h="40">
                <a:moveTo>
                  <a:pt x="7" y="0"/>
                </a:moveTo>
                <a:cubicBezTo>
                  <a:pt x="39" y="0"/>
                  <a:pt x="39" y="0"/>
                  <a:pt x="39" y="0"/>
                </a:cubicBezTo>
                <a:cubicBezTo>
                  <a:pt x="42" y="0"/>
                  <a:pt x="45" y="3"/>
                  <a:pt x="45" y="7"/>
                </a:cubicBezTo>
                <a:cubicBezTo>
                  <a:pt x="45" y="33"/>
                  <a:pt x="45" y="33"/>
                  <a:pt x="45" y="33"/>
                </a:cubicBezTo>
                <a:cubicBezTo>
                  <a:pt x="45" y="37"/>
                  <a:pt x="42" y="40"/>
                  <a:pt x="39" y="40"/>
                </a:cubicBezTo>
                <a:cubicBezTo>
                  <a:pt x="7" y="40"/>
                  <a:pt x="7" y="40"/>
                  <a:pt x="7" y="40"/>
                </a:cubicBezTo>
                <a:cubicBezTo>
                  <a:pt x="3" y="40"/>
                  <a:pt x="0" y="37"/>
                  <a:pt x="0" y="33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lose/>
              </a:path>
            </a:pathLst>
          </a:custGeom>
          <a:solidFill>
            <a:schemeClr val="accent2"/>
          </a:solidFill>
          <a:ln w="5" cap="flat">
            <a:noFill/>
            <a:prstDash val="solid"/>
            <a:miter lim="800000"/>
          </a:ln>
        </p:spPr>
        <p:txBody>
          <a:bodyPr vert="horz" wrap="square" lIns="68567" tIns="34284" rIns="68567" bIns="34284" numCol="1" anchor="ctr" anchorCtr="0" compatLnSpc="1"/>
          <a:lstStyle/>
          <a:p>
            <a:pPr algn="ctr"/>
            <a:r>
              <a:rPr lang="en-US" altLang="zh-CN" sz="1280" dirty="0">
                <a:solidFill>
                  <a:schemeClr val="bg1"/>
                </a:solidFill>
                <a:latin typeface="Bebas" pitchFamily="2" charset="0"/>
              </a:rPr>
              <a:t>01</a:t>
            </a:r>
            <a:endParaRPr lang="zh-CN" altLang="en-US" sz="1280" dirty="0">
              <a:solidFill>
                <a:schemeClr val="bg1"/>
              </a:solidFill>
              <a:latin typeface="Bebas" pitchFamily="2" charset="0"/>
            </a:endParaRPr>
          </a:p>
        </p:txBody>
      </p:sp>
      <p:sp>
        <p:nvSpPr>
          <p:cNvPr id="10" name="Freeform 12"/>
          <p:cNvSpPr/>
          <p:nvPr/>
        </p:nvSpPr>
        <p:spPr bwMode="auto">
          <a:xfrm>
            <a:off x="5884425" y="1684168"/>
            <a:ext cx="635364" cy="279546"/>
          </a:xfrm>
          <a:custGeom>
            <a:avLst/>
            <a:gdLst>
              <a:gd name="T0" fmla="*/ 0 w 200"/>
              <a:gd name="T1" fmla="*/ 88 h 88"/>
              <a:gd name="T2" fmla="*/ 0 w 200"/>
              <a:gd name="T3" fmla="*/ 0 h 88"/>
              <a:gd name="T4" fmla="*/ 200 w 200"/>
              <a:gd name="T5" fmla="*/ 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0" h="88">
                <a:moveTo>
                  <a:pt x="0" y="88"/>
                </a:moveTo>
                <a:lnTo>
                  <a:pt x="0" y="0"/>
                </a:lnTo>
                <a:lnTo>
                  <a:pt x="200" y="0"/>
                </a:lnTo>
              </a:path>
            </a:pathLst>
          </a:cu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miter lim="800000"/>
            <a:headEnd type="diamond" w="med" len="med"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67" tIns="34284" rIns="68567" bIns="34284" numCol="1" anchor="t" anchorCtr="0" compatLnSpc="1"/>
          <a:lstStyle/>
          <a:p>
            <a:endParaRPr lang="zh-CN" altLang="en-US" sz="1280"/>
          </a:p>
        </p:txBody>
      </p:sp>
      <p:sp>
        <p:nvSpPr>
          <p:cNvPr id="11" name="Freeform 13"/>
          <p:cNvSpPr/>
          <p:nvPr/>
        </p:nvSpPr>
        <p:spPr bwMode="auto">
          <a:xfrm>
            <a:off x="6640510" y="1528511"/>
            <a:ext cx="346274" cy="298606"/>
          </a:xfrm>
          <a:custGeom>
            <a:avLst/>
            <a:gdLst>
              <a:gd name="T0" fmla="*/ 39 w 46"/>
              <a:gd name="T1" fmla="*/ 0 h 40"/>
              <a:gd name="T2" fmla="*/ 7 w 46"/>
              <a:gd name="T3" fmla="*/ 0 h 40"/>
              <a:gd name="T4" fmla="*/ 0 w 46"/>
              <a:gd name="T5" fmla="*/ 7 h 40"/>
              <a:gd name="T6" fmla="*/ 0 w 46"/>
              <a:gd name="T7" fmla="*/ 33 h 40"/>
              <a:gd name="T8" fmla="*/ 7 w 46"/>
              <a:gd name="T9" fmla="*/ 40 h 40"/>
              <a:gd name="T10" fmla="*/ 39 w 46"/>
              <a:gd name="T11" fmla="*/ 40 h 40"/>
              <a:gd name="T12" fmla="*/ 46 w 46"/>
              <a:gd name="T13" fmla="*/ 33 h 40"/>
              <a:gd name="T14" fmla="*/ 46 w 46"/>
              <a:gd name="T15" fmla="*/ 7 h 40"/>
              <a:gd name="T16" fmla="*/ 39 w 46"/>
              <a:gd name="T17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" h="40">
                <a:moveTo>
                  <a:pt x="39" y="0"/>
                </a:move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3"/>
                  <a:pt x="0" y="7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7"/>
                  <a:pt x="3" y="40"/>
                  <a:pt x="7" y="40"/>
                </a:cubicBezTo>
                <a:cubicBezTo>
                  <a:pt x="39" y="40"/>
                  <a:pt x="39" y="40"/>
                  <a:pt x="39" y="40"/>
                </a:cubicBezTo>
                <a:cubicBezTo>
                  <a:pt x="43" y="40"/>
                  <a:pt x="46" y="37"/>
                  <a:pt x="46" y="33"/>
                </a:cubicBezTo>
                <a:cubicBezTo>
                  <a:pt x="46" y="7"/>
                  <a:pt x="46" y="7"/>
                  <a:pt x="46" y="7"/>
                </a:cubicBezTo>
                <a:cubicBezTo>
                  <a:pt x="46" y="3"/>
                  <a:pt x="43" y="0"/>
                  <a:pt x="39" y="0"/>
                </a:cubicBezTo>
                <a:close/>
              </a:path>
            </a:pathLst>
          </a:custGeom>
          <a:solidFill>
            <a:schemeClr val="accent4"/>
          </a:solidFill>
          <a:ln w="5" cap="flat">
            <a:noFill/>
            <a:prstDash val="solid"/>
            <a:miter lim="800000"/>
          </a:ln>
        </p:spPr>
        <p:txBody>
          <a:bodyPr vert="horz" wrap="square" lIns="68567" tIns="34284" rIns="68567" bIns="34284" numCol="1" anchor="ctr" anchorCtr="0" compatLnSpc="1"/>
          <a:lstStyle/>
          <a:p>
            <a:pPr algn="ctr"/>
            <a:r>
              <a:rPr lang="en-US" altLang="zh-CN" sz="1280" dirty="0">
                <a:solidFill>
                  <a:schemeClr val="bg1"/>
                </a:solidFill>
                <a:latin typeface="Bebas" pitchFamily="2" charset="0"/>
              </a:rPr>
              <a:t>04</a:t>
            </a:r>
            <a:endParaRPr lang="zh-CN" altLang="en-US" sz="1280" dirty="0">
              <a:solidFill>
                <a:schemeClr val="bg1"/>
              </a:solidFill>
              <a:latin typeface="Bebas" pitchFamily="2" charset="0"/>
            </a:endParaRPr>
          </a:p>
        </p:txBody>
      </p:sp>
      <p:sp>
        <p:nvSpPr>
          <p:cNvPr id="12" name="Freeform 14"/>
          <p:cNvSpPr/>
          <p:nvPr/>
        </p:nvSpPr>
        <p:spPr bwMode="auto">
          <a:xfrm>
            <a:off x="3511341" y="3469443"/>
            <a:ext cx="638542" cy="285899"/>
          </a:xfrm>
          <a:custGeom>
            <a:avLst/>
            <a:gdLst>
              <a:gd name="T0" fmla="*/ 201 w 201"/>
              <a:gd name="T1" fmla="*/ 0 h 90"/>
              <a:gd name="T2" fmla="*/ 201 w 201"/>
              <a:gd name="T3" fmla="*/ 90 h 90"/>
              <a:gd name="T4" fmla="*/ 0 w 201"/>
              <a:gd name="T5" fmla="*/ 9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1" h="90">
                <a:moveTo>
                  <a:pt x="201" y="0"/>
                </a:moveTo>
                <a:lnTo>
                  <a:pt x="201" y="90"/>
                </a:lnTo>
                <a:lnTo>
                  <a:pt x="0" y="90"/>
                </a:lnTo>
              </a:path>
            </a:pathLst>
          </a:cu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miter lim="800000"/>
            <a:headEnd type="diamond" w="med" len="med"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67" tIns="34284" rIns="68567" bIns="34284" numCol="1" anchor="t" anchorCtr="0" compatLnSpc="1"/>
          <a:lstStyle/>
          <a:p>
            <a:endParaRPr lang="zh-CN" altLang="en-US" sz="1280"/>
          </a:p>
        </p:txBody>
      </p:sp>
      <p:sp>
        <p:nvSpPr>
          <p:cNvPr id="13" name="Freeform 15"/>
          <p:cNvSpPr/>
          <p:nvPr/>
        </p:nvSpPr>
        <p:spPr bwMode="auto">
          <a:xfrm>
            <a:off x="3041172" y="3612392"/>
            <a:ext cx="343097" cy="292252"/>
          </a:xfrm>
          <a:custGeom>
            <a:avLst/>
            <a:gdLst>
              <a:gd name="T0" fmla="*/ 7 w 46"/>
              <a:gd name="T1" fmla="*/ 39 h 39"/>
              <a:gd name="T2" fmla="*/ 39 w 46"/>
              <a:gd name="T3" fmla="*/ 39 h 39"/>
              <a:gd name="T4" fmla="*/ 46 w 46"/>
              <a:gd name="T5" fmla="*/ 32 h 39"/>
              <a:gd name="T6" fmla="*/ 46 w 46"/>
              <a:gd name="T7" fmla="*/ 7 h 39"/>
              <a:gd name="T8" fmla="*/ 39 w 46"/>
              <a:gd name="T9" fmla="*/ 0 h 39"/>
              <a:gd name="T10" fmla="*/ 7 w 46"/>
              <a:gd name="T11" fmla="*/ 0 h 39"/>
              <a:gd name="T12" fmla="*/ 0 w 46"/>
              <a:gd name="T13" fmla="*/ 7 h 39"/>
              <a:gd name="T14" fmla="*/ 0 w 46"/>
              <a:gd name="T15" fmla="*/ 32 h 39"/>
              <a:gd name="T16" fmla="*/ 7 w 46"/>
              <a:gd name="T17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" h="39">
                <a:moveTo>
                  <a:pt x="7" y="39"/>
                </a:moveTo>
                <a:cubicBezTo>
                  <a:pt x="39" y="39"/>
                  <a:pt x="39" y="39"/>
                  <a:pt x="39" y="39"/>
                </a:cubicBezTo>
                <a:cubicBezTo>
                  <a:pt x="43" y="39"/>
                  <a:pt x="46" y="36"/>
                  <a:pt x="46" y="32"/>
                </a:cubicBezTo>
                <a:cubicBezTo>
                  <a:pt x="46" y="7"/>
                  <a:pt x="46" y="7"/>
                  <a:pt x="46" y="7"/>
                </a:cubicBezTo>
                <a:cubicBezTo>
                  <a:pt x="46" y="3"/>
                  <a:pt x="43" y="0"/>
                  <a:pt x="39" y="0"/>
                </a:cubicBez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3"/>
                  <a:pt x="0" y="7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6"/>
                  <a:pt x="3" y="39"/>
                  <a:pt x="7" y="39"/>
                </a:cubicBezTo>
                <a:close/>
              </a:path>
            </a:pathLst>
          </a:custGeom>
          <a:solidFill>
            <a:schemeClr val="accent1"/>
          </a:solidFill>
          <a:ln w="5" cap="flat">
            <a:noFill/>
            <a:prstDash val="solid"/>
            <a:miter lim="800000"/>
          </a:ln>
        </p:spPr>
        <p:txBody>
          <a:bodyPr vert="horz" wrap="square" lIns="68567" tIns="34284" rIns="68567" bIns="34284" numCol="1" anchor="ctr" anchorCtr="0" compatLnSpc="1"/>
          <a:lstStyle/>
          <a:p>
            <a:pPr algn="ctr"/>
            <a:r>
              <a:rPr lang="en-US" altLang="zh-CN" sz="1280" dirty="0">
                <a:solidFill>
                  <a:schemeClr val="bg1"/>
                </a:solidFill>
                <a:latin typeface="Bebas" pitchFamily="2" charset="0"/>
              </a:rPr>
              <a:t>03</a:t>
            </a:r>
            <a:endParaRPr lang="zh-CN" altLang="en-US" sz="1280" dirty="0">
              <a:solidFill>
                <a:schemeClr val="bg1"/>
              </a:solidFill>
              <a:latin typeface="Bebas" pitchFamily="2" charset="0"/>
            </a:endParaRPr>
          </a:p>
        </p:txBody>
      </p:sp>
      <p:sp>
        <p:nvSpPr>
          <p:cNvPr id="14" name="Freeform 16"/>
          <p:cNvSpPr/>
          <p:nvPr/>
        </p:nvSpPr>
        <p:spPr bwMode="auto">
          <a:xfrm>
            <a:off x="4998094" y="3469443"/>
            <a:ext cx="638542" cy="285899"/>
          </a:xfrm>
          <a:custGeom>
            <a:avLst/>
            <a:gdLst>
              <a:gd name="T0" fmla="*/ 0 w 201"/>
              <a:gd name="T1" fmla="*/ 0 h 90"/>
              <a:gd name="T2" fmla="*/ 0 w 201"/>
              <a:gd name="T3" fmla="*/ 90 h 90"/>
              <a:gd name="T4" fmla="*/ 201 w 201"/>
              <a:gd name="T5" fmla="*/ 9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1" h="90">
                <a:moveTo>
                  <a:pt x="0" y="0"/>
                </a:moveTo>
                <a:lnTo>
                  <a:pt x="0" y="90"/>
                </a:lnTo>
                <a:lnTo>
                  <a:pt x="201" y="90"/>
                </a:lnTo>
              </a:path>
            </a:pathLst>
          </a:cu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miter lim="800000"/>
            <a:headEnd type="diamond" w="med" len="med"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67" tIns="34284" rIns="68567" bIns="34284" numCol="1" anchor="t" anchorCtr="0" compatLnSpc="1"/>
          <a:lstStyle/>
          <a:p>
            <a:endParaRPr lang="zh-CN" altLang="en-US" sz="1280"/>
          </a:p>
        </p:txBody>
      </p:sp>
      <p:sp>
        <p:nvSpPr>
          <p:cNvPr id="15" name="Freeform 17"/>
          <p:cNvSpPr/>
          <p:nvPr/>
        </p:nvSpPr>
        <p:spPr bwMode="auto">
          <a:xfrm>
            <a:off x="5763707" y="3612392"/>
            <a:ext cx="346274" cy="292252"/>
          </a:xfrm>
          <a:custGeom>
            <a:avLst/>
            <a:gdLst>
              <a:gd name="T0" fmla="*/ 39 w 46"/>
              <a:gd name="T1" fmla="*/ 39 h 39"/>
              <a:gd name="T2" fmla="*/ 7 w 46"/>
              <a:gd name="T3" fmla="*/ 39 h 39"/>
              <a:gd name="T4" fmla="*/ 0 w 46"/>
              <a:gd name="T5" fmla="*/ 32 h 39"/>
              <a:gd name="T6" fmla="*/ 0 w 46"/>
              <a:gd name="T7" fmla="*/ 7 h 39"/>
              <a:gd name="T8" fmla="*/ 7 w 46"/>
              <a:gd name="T9" fmla="*/ 0 h 39"/>
              <a:gd name="T10" fmla="*/ 39 w 46"/>
              <a:gd name="T11" fmla="*/ 0 h 39"/>
              <a:gd name="T12" fmla="*/ 46 w 46"/>
              <a:gd name="T13" fmla="*/ 7 h 39"/>
              <a:gd name="T14" fmla="*/ 46 w 46"/>
              <a:gd name="T15" fmla="*/ 32 h 39"/>
              <a:gd name="T16" fmla="*/ 39 w 46"/>
              <a:gd name="T17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" h="39">
                <a:moveTo>
                  <a:pt x="39" y="39"/>
                </a:moveTo>
                <a:cubicBezTo>
                  <a:pt x="7" y="39"/>
                  <a:pt x="7" y="39"/>
                  <a:pt x="7" y="39"/>
                </a:cubicBezTo>
                <a:cubicBezTo>
                  <a:pt x="3" y="39"/>
                  <a:pt x="0" y="36"/>
                  <a:pt x="0" y="32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43" y="0"/>
                  <a:pt x="46" y="3"/>
                  <a:pt x="46" y="7"/>
                </a:cubicBezTo>
                <a:cubicBezTo>
                  <a:pt x="46" y="32"/>
                  <a:pt x="46" y="32"/>
                  <a:pt x="46" y="32"/>
                </a:cubicBezTo>
                <a:cubicBezTo>
                  <a:pt x="46" y="36"/>
                  <a:pt x="43" y="39"/>
                  <a:pt x="39" y="39"/>
                </a:cubicBezTo>
                <a:close/>
              </a:path>
            </a:pathLst>
          </a:custGeom>
          <a:solidFill>
            <a:schemeClr val="accent3"/>
          </a:solidFill>
          <a:ln w="5" cap="flat">
            <a:noFill/>
            <a:prstDash val="solid"/>
            <a:miter lim="800000"/>
          </a:ln>
        </p:spPr>
        <p:txBody>
          <a:bodyPr vert="horz" wrap="square" lIns="68567" tIns="34284" rIns="68567" bIns="34284" numCol="1" anchor="ctr" anchorCtr="0" compatLnSpc="1"/>
          <a:lstStyle/>
          <a:p>
            <a:pPr algn="ctr"/>
            <a:r>
              <a:rPr lang="en-US" altLang="zh-CN" sz="1280" dirty="0">
                <a:solidFill>
                  <a:schemeClr val="bg1"/>
                </a:solidFill>
                <a:latin typeface="Bebas" pitchFamily="2" charset="0"/>
              </a:rPr>
              <a:t>02</a:t>
            </a:r>
            <a:endParaRPr lang="zh-CN" altLang="en-US" sz="1280" dirty="0">
              <a:solidFill>
                <a:schemeClr val="bg1"/>
              </a:solidFill>
              <a:latin typeface="Bebas" pitchFamily="2" charset="0"/>
            </a:endParaRPr>
          </a:p>
        </p:txBody>
      </p:sp>
      <p:sp>
        <p:nvSpPr>
          <p:cNvPr id="18" name="Freeform 20"/>
          <p:cNvSpPr>
            <a:spLocks noEditPoints="1"/>
          </p:cNvSpPr>
          <p:nvPr/>
        </p:nvSpPr>
        <p:spPr bwMode="auto">
          <a:xfrm>
            <a:off x="4902295" y="2572038"/>
            <a:ext cx="226542" cy="336732"/>
          </a:xfrm>
          <a:custGeom>
            <a:avLst/>
            <a:gdLst>
              <a:gd name="T0" fmla="*/ 63 w 94"/>
              <a:gd name="T1" fmla="*/ 23 h 140"/>
              <a:gd name="T2" fmla="*/ 58 w 94"/>
              <a:gd name="T3" fmla="*/ 12 h 140"/>
              <a:gd name="T4" fmla="*/ 47 w 94"/>
              <a:gd name="T5" fmla="*/ 0 h 140"/>
              <a:gd name="T6" fmla="*/ 36 w 94"/>
              <a:gd name="T7" fmla="*/ 12 h 140"/>
              <a:gd name="T8" fmla="*/ 32 w 94"/>
              <a:gd name="T9" fmla="*/ 23 h 140"/>
              <a:gd name="T10" fmla="*/ 0 w 94"/>
              <a:gd name="T11" fmla="*/ 30 h 140"/>
              <a:gd name="T12" fmla="*/ 8 w 94"/>
              <a:gd name="T13" fmla="*/ 140 h 140"/>
              <a:gd name="T14" fmla="*/ 94 w 94"/>
              <a:gd name="T15" fmla="*/ 132 h 140"/>
              <a:gd name="T16" fmla="*/ 86 w 94"/>
              <a:gd name="T17" fmla="*/ 23 h 140"/>
              <a:gd name="T18" fmla="*/ 56 w 94"/>
              <a:gd name="T19" fmla="*/ 11 h 140"/>
              <a:gd name="T20" fmla="*/ 38 w 94"/>
              <a:gd name="T21" fmla="*/ 11 h 140"/>
              <a:gd name="T22" fmla="*/ 83 w 94"/>
              <a:gd name="T23" fmla="*/ 124 h 140"/>
              <a:gd name="T24" fmla="*/ 11 w 94"/>
              <a:gd name="T25" fmla="*/ 29 h 140"/>
              <a:gd name="T26" fmla="*/ 22 w 94"/>
              <a:gd name="T27" fmla="*/ 35 h 140"/>
              <a:gd name="T28" fmla="*/ 70 w 94"/>
              <a:gd name="T29" fmla="*/ 29 h 140"/>
              <a:gd name="T30" fmla="*/ 83 w 94"/>
              <a:gd name="T31" fmla="*/ 124 h 140"/>
              <a:gd name="T32" fmla="*/ 54 w 94"/>
              <a:gd name="T33" fmla="*/ 11 h 140"/>
              <a:gd name="T34" fmla="*/ 40 w 94"/>
              <a:gd name="T35" fmla="*/ 11 h 140"/>
              <a:gd name="T36" fmla="*/ 47 w 94"/>
              <a:gd name="T37" fmla="*/ 6 h 140"/>
              <a:gd name="T38" fmla="*/ 47 w 94"/>
              <a:gd name="T39" fmla="*/ 16 h 140"/>
              <a:gd name="T40" fmla="*/ 47 w 94"/>
              <a:gd name="T41" fmla="*/ 6 h 140"/>
              <a:gd name="T42" fmla="*/ 37 w 94"/>
              <a:gd name="T43" fmla="*/ 88 h 140"/>
              <a:gd name="T44" fmla="*/ 25 w 94"/>
              <a:gd name="T45" fmla="*/ 102 h 140"/>
              <a:gd name="T46" fmla="*/ 18 w 94"/>
              <a:gd name="T47" fmla="*/ 94 h 140"/>
              <a:gd name="T48" fmla="*/ 25 w 94"/>
              <a:gd name="T49" fmla="*/ 95 h 140"/>
              <a:gd name="T50" fmla="*/ 35 w 94"/>
              <a:gd name="T51" fmla="*/ 67 h 140"/>
              <a:gd name="T52" fmla="*/ 26 w 94"/>
              <a:gd name="T53" fmla="*/ 81 h 140"/>
              <a:gd name="T54" fmla="*/ 24 w 94"/>
              <a:gd name="T55" fmla="*/ 81 h 140"/>
              <a:gd name="T56" fmla="*/ 20 w 94"/>
              <a:gd name="T57" fmla="*/ 72 h 140"/>
              <a:gd name="T58" fmla="*/ 35 w 94"/>
              <a:gd name="T59" fmla="*/ 67 h 140"/>
              <a:gd name="T60" fmla="*/ 37 w 94"/>
              <a:gd name="T61" fmla="*/ 50 h 140"/>
              <a:gd name="T62" fmla="*/ 25 w 94"/>
              <a:gd name="T63" fmla="*/ 63 h 140"/>
              <a:gd name="T64" fmla="*/ 18 w 94"/>
              <a:gd name="T65" fmla="*/ 55 h 140"/>
              <a:gd name="T66" fmla="*/ 25 w 94"/>
              <a:gd name="T67" fmla="*/ 57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94" h="140">
                <a:moveTo>
                  <a:pt x="86" y="23"/>
                </a:moveTo>
                <a:cubicBezTo>
                  <a:pt x="63" y="23"/>
                  <a:pt x="63" y="23"/>
                  <a:pt x="63" y="23"/>
                </a:cubicBezTo>
                <a:cubicBezTo>
                  <a:pt x="58" y="19"/>
                  <a:pt x="58" y="12"/>
                  <a:pt x="58" y="12"/>
                </a:cubicBezTo>
                <a:cubicBezTo>
                  <a:pt x="58" y="12"/>
                  <a:pt x="58" y="12"/>
                  <a:pt x="58" y="12"/>
                </a:cubicBezTo>
                <a:cubicBezTo>
                  <a:pt x="58" y="12"/>
                  <a:pt x="58" y="11"/>
                  <a:pt x="58" y="11"/>
                </a:cubicBezTo>
                <a:cubicBezTo>
                  <a:pt x="58" y="5"/>
                  <a:pt x="53" y="0"/>
                  <a:pt x="47" y="0"/>
                </a:cubicBezTo>
                <a:cubicBezTo>
                  <a:pt x="41" y="0"/>
                  <a:pt x="36" y="5"/>
                  <a:pt x="36" y="11"/>
                </a:cubicBezTo>
                <a:cubicBezTo>
                  <a:pt x="36" y="11"/>
                  <a:pt x="36" y="12"/>
                  <a:pt x="36" y="12"/>
                </a:cubicBezTo>
                <a:cubicBezTo>
                  <a:pt x="36" y="12"/>
                  <a:pt x="36" y="12"/>
                  <a:pt x="36" y="12"/>
                </a:cubicBezTo>
                <a:cubicBezTo>
                  <a:pt x="36" y="12"/>
                  <a:pt x="37" y="19"/>
                  <a:pt x="32" y="23"/>
                </a:cubicBezTo>
                <a:cubicBezTo>
                  <a:pt x="8" y="23"/>
                  <a:pt x="8" y="23"/>
                  <a:pt x="8" y="23"/>
                </a:cubicBezTo>
                <a:cubicBezTo>
                  <a:pt x="4" y="23"/>
                  <a:pt x="0" y="26"/>
                  <a:pt x="0" y="30"/>
                </a:cubicBezTo>
                <a:cubicBezTo>
                  <a:pt x="0" y="132"/>
                  <a:pt x="0" y="132"/>
                  <a:pt x="0" y="132"/>
                </a:cubicBezTo>
                <a:cubicBezTo>
                  <a:pt x="0" y="137"/>
                  <a:pt x="4" y="140"/>
                  <a:pt x="8" y="140"/>
                </a:cubicBezTo>
                <a:cubicBezTo>
                  <a:pt x="86" y="140"/>
                  <a:pt x="86" y="140"/>
                  <a:pt x="86" y="140"/>
                </a:cubicBezTo>
                <a:cubicBezTo>
                  <a:pt x="91" y="140"/>
                  <a:pt x="94" y="137"/>
                  <a:pt x="94" y="132"/>
                </a:cubicBezTo>
                <a:cubicBezTo>
                  <a:pt x="94" y="30"/>
                  <a:pt x="94" y="30"/>
                  <a:pt x="94" y="30"/>
                </a:cubicBezTo>
                <a:cubicBezTo>
                  <a:pt x="94" y="26"/>
                  <a:pt x="91" y="23"/>
                  <a:pt x="86" y="23"/>
                </a:cubicBezTo>
                <a:close/>
                <a:moveTo>
                  <a:pt x="47" y="2"/>
                </a:moveTo>
                <a:cubicBezTo>
                  <a:pt x="52" y="2"/>
                  <a:pt x="56" y="6"/>
                  <a:pt x="56" y="11"/>
                </a:cubicBezTo>
                <a:cubicBezTo>
                  <a:pt x="56" y="16"/>
                  <a:pt x="52" y="20"/>
                  <a:pt x="47" y="20"/>
                </a:cubicBezTo>
                <a:cubicBezTo>
                  <a:pt x="42" y="20"/>
                  <a:pt x="38" y="16"/>
                  <a:pt x="38" y="11"/>
                </a:cubicBezTo>
                <a:cubicBezTo>
                  <a:pt x="38" y="6"/>
                  <a:pt x="42" y="2"/>
                  <a:pt x="47" y="2"/>
                </a:cubicBezTo>
                <a:close/>
                <a:moveTo>
                  <a:pt x="83" y="124"/>
                </a:moveTo>
                <a:cubicBezTo>
                  <a:pt x="11" y="124"/>
                  <a:pt x="11" y="124"/>
                  <a:pt x="11" y="124"/>
                </a:cubicBezTo>
                <a:cubicBezTo>
                  <a:pt x="11" y="29"/>
                  <a:pt x="11" y="29"/>
                  <a:pt x="11" y="29"/>
                </a:cubicBezTo>
                <a:cubicBezTo>
                  <a:pt x="24" y="29"/>
                  <a:pt x="24" y="29"/>
                  <a:pt x="24" y="29"/>
                </a:cubicBezTo>
                <a:cubicBezTo>
                  <a:pt x="22" y="35"/>
                  <a:pt x="22" y="35"/>
                  <a:pt x="22" y="35"/>
                </a:cubicBezTo>
                <a:cubicBezTo>
                  <a:pt x="72" y="35"/>
                  <a:pt x="72" y="35"/>
                  <a:pt x="72" y="35"/>
                </a:cubicBezTo>
                <a:cubicBezTo>
                  <a:pt x="70" y="29"/>
                  <a:pt x="70" y="29"/>
                  <a:pt x="70" y="29"/>
                </a:cubicBezTo>
                <a:cubicBezTo>
                  <a:pt x="83" y="29"/>
                  <a:pt x="83" y="29"/>
                  <a:pt x="83" y="29"/>
                </a:cubicBezTo>
                <a:lnTo>
                  <a:pt x="83" y="124"/>
                </a:lnTo>
                <a:close/>
                <a:moveTo>
                  <a:pt x="47" y="18"/>
                </a:moveTo>
                <a:cubicBezTo>
                  <a:pt x="51" y="18"/>
                  <a:pt x="54" y="15"/>
                  <a:pt x="54" y="11"/>
                </a:cubicBezTo>
                <a:cubicBezTo>
                  <a:pt x="54" y="7"/>
                  <a:pt x="51" y="4"/>
                  <a:pt x="47" y="4"/>
                </a:cubicBezTo>
                <a:cubicBezTo>
                  <a:pt x="43" y="4"/>
                  <a:pt x="40" y="7"/>
                  <a:pt x="40" y="11"/>
                </a:cubicBezTo>
                <a:cubicBezTo>
                  <a:pt x="40" y="15"/>
                  <a:pt x="43" y="18"/>
                  <a:pt x="47" y="18"/>
                </a:cubicBezTo>
                <a:close/>
                <a:moveTo>
                  <a:pt x="47" y="6"/>
                </a:moveTo>
                <a:cubicBezTo>
                  <a:pt x="50" y="6"/>
                  <a:pt x="52" y="8"/>
                  <a:pt x="52" y="11"/>
                </a:cubicBezTo>
                <a:cubicBezTo>
                  <a:pt x="52" y="14"/>
                  <a:pt x="50" y="16"/>
                  <a:pt x="47" y="16"/>
                </a:cubicBezTo>
                <a:cubicBezTo>
                  <a:pt x="44" y="16"/>
                  <a:pt x="42" y="14"/>
                  <a:pt x="42" y="11"/>
                </a:cubicBezTo>
                <a:cubicBezTo>
                  <a:pt x="42" y="8"/>
                  <a:pt x="44" y="6"/>
                  <a:pt x="47" y="6"/>
                </a:cubicBezTo>
                <a:close/>
                <a:moveTo>
                  <a:pt x="35" y="86"/>
                </a:moveTo>
                <a:cubicBezTo>
                  <a:pt x="37" y="88"/>
                  <a:pt x="37" y="88"/>
                  <a:pt x="37" y="88"/>
                </a:cubicBezTo>
                <a:cubicBezTo>
                  <a:pt x="26" y="101"/>
                  <a:pt x="26" y="101"/>
                  <a:pt x="26" y="101"/>
                </a:cubicBezTo>
                <a:cubicBezTo>
                  <a:pt x="25" y="102"/>
                  <a:pt x="25" y="102"/>
                  <a:pt x="25" y="102"/>
                </a:cubicBezTo>
                <a:cubicBezTo>
                  <a:pt x="24" y="100"/>
                  <a:pt x="24" y="100"/>
                  <a:pt x="24" y="100"/>
                </a:cubicBezTo>
                <a:cubicBezTo>
                  <a:pt x="18" y="94"/>
                  <a:pt x="18" y="94"/>
                  <a:pt x="18" y="94"/>
                </a:cubicBezTo>
                <a:cubicBezTo>
                  <a:pt x="20" y="91"/>
                  <a:pt x="20" y="91"/>
                  <a:pt x="20" y="91"/>
                </a:cubicBezTo>
                <a:cubicBezTo>
                  <a:pt x="25" y="95"/>
                  <a:pt x="25" y="95"/>
                  <a:pt x="25" y="95"/>
                </a:cubicBezTo>
                <a:lnTo>
                  <a:pt x="35" y="86"/>
                </a:lnTo>
                <a:close/>
                <a:moveTo>
                  <a:pt x="35" y="67"/>
                </a:moveTo>
                <a:cubicBezTo>
                  <a:pt x="37" y="69"/>
                  <a:pt x="37" y="69"/>
                  <a:pt x="37" y="69"/>
                </a:cubicBezTo>
                <a:cubicBezTo>
                  <a:pt x="26" y="81"/>
                  <a:pt x="26" y="81"/>
                  <a:pt x="26" y="81"/>
                </a:cubicBezTo>
                <a:cubicBezTo>
                  <a:pt x="25" y="83"/>
                  <a:pt x="25" y="83"/>
                  <a:pt x="25" y="83"/>
                </a:cubicBezTo>
                <a:cubicBezTo>
                  <a:pt x="24" y="81"/>
                  <a:pt x="24" y="81"/>
                  <a:pt x="24" y="81"/>
                </a:cubicBezTo>
                <a:cubicBezTo>
                  <a:pt x="18" y="74"/>
                  <a:pt x="18" y="74"/>
                  <a:pt x="18" y="74"/>
                </a:cubicBezTo>
                <a:cubicBezTo>
                  <a:pt x="20" y="72"/>
                  <a:pt x="20" y="72"/>
                  <a:pt x="20" y="72"/>
                </a:cubicBezTo>
                <a:cubicBezTo>
                  <a:pt x="25" y="76"/>
                  <a:pt x="25" y="76"/>
                  <a:pt x="25" y="76"/>
                </a:cubicBezTo>
                <a:lnTo>
                  <a:pt x="35" y="67"/>
                </a:lnTo>
                <a:close/>
                <a:moveTo>
                  <a:pt x="35" y="48"/>
                </a:moveTo>
                <a:cubicBezTo>
                  <a:pt x="37" y="50"/>
                  <a:pt x="37" y="50"/>
                  <a:pt x="37" y="50"/>
                </a:cubicBezTo>
                <a:cubicBezTo>
                  <a:pt x="26" y="62"/>
                  <a:pt x="26" y="62"/>
                  <a:pt x="26" y="62"/>
                </a:cubicBezTo>
                <a:cubicBezTo>
                  <a:pt x="25" y="63"/>
                  <a:pt x="25" y="63"/>
                  <a:pt x="25" y="63"/>
                </a:cubicBezTo>
                <a:cubicBezTo>
                  <a:pt x="24" y="62"/>
                  <a:pt x="24" y="62"/>
                  <a:pt x="24" y="62"/>
                </a:cubicBezTo>
                <a:cubicBezTo>
                  <a:pt x="18" y="55"/>
                  <a:pt x="18" y="55"/>
                  <a:pt x="18" y="55"/>
                </a:cubicBezTo>
                <a:cubicBezTo>
                  <a:pt x="20" y="53"/>
                  <a:pt x="20" y="53"/>
                  <a:pt x="20" y="53"/>
                </a:cubicBezTo>
                <a:cubicBezTo>
                  <a:pt x="25" y="57"/>
                  <a:pt x="25" y="57"/>
                  <a:pt x="25" y="57"/>
                </a:cubicBezTo>
                <a:lnTo>
                  <a:pt x="35" y="4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67" tIns="34284" rIns="68567" bIns="34284" numCol="1" anchor="t" anchorCtr="0" compatLnSpc="1"/>
          <a:lstStyle/>
          <a:p>
            <a:endParaRPr lang="zh-CN" altLang="en-US" sz="1280"/>
          </a:p>
        </p:txBody>
      </p:sp>
      <p:sp>
        <p:nvSpPr>
          <p:cNvPr id="19" name="Freeform 22"/>
          <p:cNvSpPr>
            <a:spLocks noEditPoints="1"/>
          </p:cNvSpPr>
          <p:nvPr/>
        </p:nvSpPr>
        <p:spPr bwMode="auto">
          <a:xfrm>
            <a:off x="5726659" y="2594487"/>
            <a:ext cx="337772" cy="291835"/>
          </a:xfrm>
          <a:custGeom>
            <a:avLst/>
            <a:gdLst>
              <a:gd name="T0" fmla="*/ 34 w 140"/>
              <a:gd name="T1" fmla="*/ 0 h 121"/>
              <a:gd name="T2" fmla="*/ 30 w 140"/>
              <a:gd name="T3" fmla="*/ 49 h 121"/>
              <a:gd name="T4" fmla="*/ 50 w 140"/>
              <a:gd name="T5" fmla="*/ 19 h 121"/>
              <a:gd name="T6" fmla="*/ 54 w 140"/>
              <a:gd name="T7" fmla="*/ 32 h 121"/>
              <a:gd name="T8" fmla="*/ 55 w 140"/>
              <a:gd name="T9" fmla="*/ 21 h 121"/>
              <a:gd name="T10" fmla="*/ 17 w 140"/>
              <a:gd name="T11" fmla="*/ 28 h 121"/>
              <a:gd name="T12" fmla="*/ 7 w 140"/>
              <a:gd name="T13" fmla="*/ 32 h 121"/>
              <a:gd name="T14" fmla="*/ 14 w 140"/>
              <a:gd name="T15" fmla="*/ 22 h 121"/>
              <a:gd name="T16" fmla="*/ 14 w 140"/>
              <a:gd name="T17" fmla="*/ 18 h 121"/>
              <a:gd name="T18" fmla="*/ 13 w 140"/>
              <a:gd name="T19" fmla="*/ 21 h 121"/>
              <a:gd name="T20" fmla="*/ 10 w 140"/>
              <a:gd name="T21" fmla="*/ 16 h 121"/>
              <a:gd name="T22" fmla="*/ 19 w 140"/>
              <a:gd name="T23" fmla="*/ 20 h 121"/>
              <a:gd name="T24" fmla="*/ 15 w 140"/>
              <a:gd name="T25" fmla="*/ 28 h 121"/>
              <a:gd name="T26" fmla="*/ 31 w 140"/>
              <a:gd name="T27" fmla="*/ 28 h 121"/>
              <a:gd name="T28" fmla="*/ 27 w 140"/>
              <a:gd name="T29" fmla="*/ 28 h 121"/>
              <a:gd name="T30" fmla="*/ 26 w 140"/>
              <a:gd name="T31" fmla="*/ 15 h 121"/>
              <a:gd name="T32" fmla="*/ 33 w 140"/>
              <a:gd name="T33" fmla="*/ 25 h 121"/>
              <a:gd name="T34" fmla="*/ 46 w 140"/>
              <a:gd name="T35" fmla="*/ 13 h 121"/>
              <a:gd name="T36" fmla="*/ 34 w 140"/>
              <a:gd name="T37" fmla="*/ 36 h 121"/>
              <a:gd name="T38" fmla="*/ 27 w 140"/>
              <a:gd name="T39" fmla="*/ 21 h 121"/>
              <a:gd name="T40" fmla="*/ 24 w 140"/>
              <a:gd name="T41" fmla="*/ 25 h 121"/>
              <a:gd name="T42" fmla="*/ 65 w 140"/>
              <a:gd name="T43" fmla="*/ 71 h 121"/>
              <a:gd name="T44" fmla="*/ 43 w 140"/>
              <a:gd name="T45" fmla="*/ 81 h 121"/>
              <a:gd name="T46" fmla="*/ 65 w 140"/>
              <a:gd name="T47" fmla="*/ 71 h 121"/>
              <a:gd name="T48" fmla="*/ 106 w 140"/>
              <a:gd name="T49" fmla="*/ 13 h 121"/>
              <a:gd name="T50" fmla="*/ 98 w 140"/>
              <a:gd name="T51" fmla="*/ 35 h 121"/>
              <a:gd name="T52" fmla="*/ 66 w 140"/>
              <a:gd name="T53" fmla="*/ 72 h 121"/>
              <a:gd name="T54" fmla="*/ 88 w 140"/>
              <a:gd name="T55" fmla="*/ 60 h 121"/>
              <a:gd name="T56" fmla="*/ 88 w 140"/>
              <a:gd name="T57" fmla="*/ 60 h 121"/>
              <a:gd name="T58" fmla="*/ 117 w 140"/>
              <a:gd name="T59" fmla="*/ 17 h 121"/>
              <a:gd name="T60" fmla="*/ 80 w 140"/>
              <a:gd name="T61" fmla="*/ 92 h 121"/>
              <a:gd name="T62" fmla="*/ 81 w 140"/>
              <a:gd name="T63" fmla="*/ 118 h 121"/>
              <a:gd name="T64" fmla="*/ 57 w 140"/>
              <a:gd name="T65" fmla="*/ 112 h 121"/>
              <a:gd name="T66" fmla="*/ 57 w 140"/>
              <a:gd name="T67" fmla="*/ 101 h 121"/>
              <a:gd name="T68" fmla="*/ 61 w 140"/>
              <a:gd name="T69" fmla="*/ 109 h 121"/>
              <a:gd name="T70" fmla="*/ 83 w 140"/>
              <a:gd name="T71" fmla="*/ 115 h 121"/>
              <a:gd name="T72" fmla="*/ 87 w 140"/>
              <a:gd name="T73" fmla="*/ 120 h 121"/>
              <a:gd name="T74" fmla="*/ 99 w 140"/>
              <a:gd name="T75" fmla="*/ 103 h 121"/>
              <a:gd name="T76" fmla="*/ 104 w 140"/>
              <a:gd name="T77" fmla="*/ 119 h 121"/>
              <a:gd name="T78" fmla="*/ 108 w 140"/>
              <a:gd name="T79" fmla="*/ 103 h 121"/>
              <a:gd name="T80" fmla="*/ 126 w 140"/>
              <a:gd name="T81" fmla="*/ 107 h 121"/>
              <a:gd name="T82" fmla="*/ 113 w 140"/>
              <a:gd name="T83" fmla="*/ 115 h 121"/>
              <a:gd name="T84" fmla="*/ 126 w 140"/>
              <a:gd name="T85" fmla="*/ 107 h 121"/>
              <a:gd name="T86" fmla="*/ 127 w 140"/>
              <a:gd name="T87" fmla="*/ 120 h 121"/>
              <a:gd name="T88" fmla="*/ 139 w 140"/>
              <a:gd name="T89" fmla="*/ 103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40" h="121">
                <a:moveTo>
                  <a:pt x="45" y="49"/>
                </a:moveTo>
                <a:cubicBezTo>
                  <a:pt x="59" y="45"/>
                  <a:pt x="68" y="36"/>
                  <a:pt x="68" y="25"/>
                </a:cubicBezTo>
                <a:cubicBezTo>
                  <a:pt x="68" y="11"/>
                  <a:pt x="53" y="0"/>
                  <a:pt x="34" y="0"/>
                </a:cubicBezTo>
                <a:cubicBezTo>
                  <a:pt x="15" y="0"/>
                  <a:pt x="0" y="11"/>
                  <a:pt x="0" y="25"/>
                </a:cubicBezTo>
                <a:cubicBezTo>
                  <a:pt x="0" y="37"/>
                  <a:pt x="13" y="48"/>
                  <a:pt x="30" y="49"/>
                </a:cubicBezTo>
                <a:cubicBezTo>
                  <a:pt x="30" y="49"/>
                  <a:pt x="30" y="49"/>
                  <a:pt x="30" y="49"/>
                </a:cubicBezTo>
                <a:cubicBezTo>
                  <a:pt x="30" y="49"/>
                  <a:pt x="39" y="59"/>
                  <a:pt x="48" y="61"/>
                </a:cubicBezTo>
                <a:cubicBezTo>
                  <a:pt x="48" y="61"/>
                  <a:pt x="44" y="55"/>
                  <a:pt x="45" y="49"/>
                </a:cubicBezTo>
                <a:close/>
                <a:moveTo>
                  <a:pt x="50" y="19"/>
                </a:moveTo>
                <a:cubicBezTo>
                  <a:pt x="50" y="15"/>
                  <a:pt x="50" y="15"/>
                  <a:pt x="50" y="15"/>
                </a:cubicBezTo>
                <a:cubicBezTo>
                  <a:pt x="62" y="15"/>
                  <a:pt x="62" y="15"/>
                  <a:pt x="62" y="15"/>
                </a:cubicBezTo>
                <a:cubicBezTo>
                  <a:pt x="54" y="32"/>
                  <a:pt x="54" y="32"/>
                  <a:pt x="54" y="32"/>
                </a:cubicBezTo>
                <a:cubicBezTo>
                  <a:pt x="49" y="32"/>
                  <a:pt x="49" y="32"/>
                  <a:pt x="49" y="32"/>
                </a:cubicBezTo>
                <a:cubicBezTo>
                  <a:pt x="54" y="23"/>
                  <a:pt x="54" y="23"/>
                  <a:pt x="54" y="23"/>
                </a:cubicBezTo>
                <a:cubicBezTo>
                  <a:pt x="54" y="22"/>
                  <a:pt x="54" y="21"/>
                  <a:pt x="55" y="21"/>
                </a:cubicBezTo>
                <a:cubicBezTo>
                  <a:pt x="55" y="20"/>
                  <a:pt x="55" y="19"/>
                  <a:pt x="56" y="19"/>
                </a:cubicBezTo>
                <a:lnTo>
                  <a:pt x="50" y="19"/>
                </a:lnTo>
                <a:close/>
                <a:moveTo>
                  <a:pt x="17" y="28"/>
                </a:moveTo>
                <a:cubicBezTo>
                  <a:pt x="18" y="28"/>
                  <a:pt x="18" y="28"/>
                  <a:pt x="19" y="28"/>
                </a:cubicBezTo>
                <a:cubicBezTo>
                  <a:pt x="19" y="32"/>
                  <a:pt x="19" y="32"/>
                  <a:pt x="19" y="32"/>
                </a:cubicBezTo>
                <a:cubicBezTo>
                  <a:pt x="7" y="32"/>
                  <a:pt x="7" y="32"/>
                  <a:pt x="7" y="32"/>
                </a:cubicBezTo>
                <a:cubicBezTo>
                  <a:pt x="12" y="26"/>
                  <a:pt x="12" y="26"/>
                  <a:pt x="12" y="26"/>
                </a:cubicBezTo>
                <a:cubicBezTo>
                  <a:pt x="13" y="25"/>
                  <a:pt x="13" y="24"/>
                  <a:pt x="13" y="24"/>
                </a:cubicBezTo>
                <a:cubicBezTo>
                  <a:pt x="14" y="23"/>
                  <a:pt x="14" y="23"/>
                  <a:pt x="14" y="22"/>
                </a:cubicBezTo>
                <a:cubicBezTo>
                  <a:pt x="15" y="21"/>
                  <a:pt x="15" y="21"/>
                  <a:pt x="15" y="20"/>
                </a:cubicBezTo>
                <a:cubicBezTo>
                  <a:pt x="15" y="19"/>
                  <a:pt x="15" y="19"/>
                  <a:pt x="15" y="19"/>
                </a:cubicBezTo>
                <a:cubicBezTo>
                  <a:pt x="14" y="18"/>
                  <a:pt x="14" y="18"/>
                  <a:pt x="14" y="18"/>
                </a:cubicBezTo>
                <a:cubicBezTo>
                  <a:pt x="13" y="18"/>
                  <a:pt x="13" y="19"/>
                  <a:pt x="13" y="20"/>
                </a:cubicBezTo>
                <a:cubicBezTo>
                  <a:pt x="13" y="20"/>
                  <a:pt x="13" y="21"/>
                  <a:pt x="13" y="21"/>
                </a:cubicBezTo>
                <a:cubicBezTo>
                  <a:pt x="13" y="21"/>
                  <a:pt x="13" y="21"/>
                  <a:pt x="13" y="21"/>
                </a:cubicBezTo>
                <a:cubicBezTo>
                  <a:pt x="8" y="21"/>
                  <a:pt x="8" y="21"/>
                  <a:pt x="8" y="21"/>
                </a:cubicBezTo>
                <a:cubicBezTo>
                  <a:pt x="8" y="20"/>
                  <a:pt x="8" y="20"/>
                  <a:pt x="8" y="20"/>
                </a:cubicBezTo>
                <a:cubicBezTo>
                  <a:pt x="8" y="19"/>
                  <a:pt x="9" y="17"/>
                  <a:pt x="10" y="16"/>
                </a:cubicBezTo>
                <a:cubicBezTo>
                  <a:pt x="11" y="15"/>
                  <a:pt x="12" y="15"/>
                  <a:pt x="14" y="15"/>
                </a:cubicBezTo>
                <a:cubicBezTo>
                  <a:pt x="15" y="15"/>
                  <a:pt x="17" y="15"/>
                  <a:pt x="18" y="16"/>
                </a:cubicBezTo>
                <a:cubicBezTo>
                  <a:pt x="19" y="17"/>
                  <a:pt x="19" y="19"/>
                  <a:pt x="19" y="20"/>
                </a:cubicBezTo>
                <a:cubicBezTo>
                  <a:pt x="19" y="22"/>
                  <a:pt x="19" y="23"/>
                  <a:pt x="18" y="24"/>
                </a:cubicBezTo>
                <a:cubicBezTo>
                  <a:pt x="18" y="25"/>
                  <a:pt x="17" y="25"/>
                  <a:pt x="17" y="26"/>
                </a:cubicBezTo>
                <a:cubicBezTo>
                  <a:pt x="16" y="27"/>
                  <a:pt x="16" y="27"/>
                  <a:pt x="15" y="28"/>
                </a:cubicBezTo>
                <a:cubicBezTo>
                  <a:pt x="16" y="28"/>
                  <a:pt x="16" y="28"/>
                  <a:pt x="17" y="28"/>
                </a:cubicBezTo>
                <a:close/>
                <a:moveTo>
                  <a:pt x="33" y="28"/>
                </a:moveTo>
                <a:cubicBezTo>
                  <a:pt x="31" y="28"/>
                  <a:pt x="31" y="28"/>
                  <a:pt x="31" y="28"/>
                </a:cubicBezTo>
                <a:cubicBezTo>
                  <a:pt x="31" y="32"/>
                  <a:pt x="31" y="32"/>
                  <a:pt x="31" y="32"/>
                </a:cubicBezTo>
                <a:cubicBezTo>
                  <a:pt x="27" y="32"/>
                  <a:pt x="27" y="32"/>
                  <a:pt x="27" y="32"/>
                </a:cubicBezTo>
                <a:cubicBezTo>
                  <a:pt x="27" y="28"/>
                  <a:pt x="27" y="28"/>
                  <a:pt x="27" y="28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5"/>
                  <a:pt x="21" y="25"/>
                  <a:pt x="21" y="25"/>
                </a:cubicBezTo>
                <a:cubicBezTo>
                  <a:pt x="26" y="15"/>
                  <a:pt x="26" y="15"/>
                  <a:pt x="26" y="15"/>
                </a:cubicBezTo>
                <a:cubicBezTo>
                  <a:pt x="31" y="15"/>
                  <a:pt x="31" y="15"/>
                  <a:pt x="31" y="15"/>
                </a:cubicBezTo>
                <a:cubicBezTo>
                  <a:pt x="31" y="25"/>
                  <a:pt x="31" y="25"/>
                  <a:pt x="31" y="25"/>
                </a:cubicBezTo>
                <a:cubicBezTo>
                  <a:pt x="33" y="25"/>
                  <a:pt x="33" y="25"/>
                  <a:pt x="33" y="25"/>
                </a:cubicBezTo>
                <a:lnTo>
                  <a:pt x="33" y="28"/>
                </a:lnTo>
                <a:close/>
                <a:moveTo>
                  <a:pt x="34" y="36"/>
                </a:moveTo>
                <a:cubicBezTo>
                  <a:pt x="46" y="13"/>
                  <a:pt x="46" y="13"/>
                  <a:pt x="46" y="13"/>
                </a:cubicBezTo>
                <a:cubicBezTo>
                  <a:pt x="48" y="14"/>
                  <a:pt x="48" y="14"/>
                  <a:pt x="48" y="14"/>
                </a:cubicBezTo>
                <a:cubicBezTo>
                  <a:pt x="36" y="37"/>
                  <a:pt x="36" y="37"/>
                  <a:pt x="36" y="37"/>
                </a:cubicBezTo>
                <a:lnTo>
                  <a:pt x="34" y="36"/>
                </a:lnTo>
                <a:close/>
                <a:moveTo>
                  <a:pt x="26" y="21"/>
                </a:moveTo>
                <a:cubicBezTo>
                  <a:pt x="27" y="20"/>
                  <a:pt x="27" y="20"/>
                  <a:pt x="27" y="20"/>
                </a:cubicBezTo>
                <a:cubicBezTo>
                  <a:pt x="27" y="20"/>
                  <a:pt x="27" y="20"/>
                  <a:pt x="27" y="21"/>
                </a:cubicBezTo>
                <a:cubicBezTo>
                  <a:pt x="27" y="21"/>
                  <a:pt x="27" y="21"/>
                  <a:pt x="27" y="21"/>
                </a:cubicBezTo>
                <a:cubicBezTo>
                  <a:pt x="27" y="25"/>
                  <a:pt x="27" y="25"/>
                  <a:pt x="27" y="25"/>
                </a:cubicBezTo>
                <a:cubicBezTo>
                  <a:pt x="24" y="25"/>
                  <a:pt x="24" y="25"/>
                  <a:pt x="24" y="25"/>
                </a:cubicBezTo>
                <a:cubicBezTo>
                  <a:pt x="25" y="24"/>
                  <a:pt x="25" y="24"/>
                  <a:pt x="25" y="23"/>
                </a:cubicBezTo>
                <a:cubicBezTo>
                  <a:pt x="26" y="22"/>
                  <a:pt x="26" y="22"/>
                  <a:pt x="26" y="21"/>
                </a:cubicBezTo>
                <a:close/>
                <a:moveTo>
                  <a:pt x="65" y="71"/>
                </a:moveTo>
                <a:cubicBezTo>
                  <a:pt x="47" y="91"/>
                  <a:pt x="47" y="91"/>
                  <a:pt x="47" y="91"/>
                </a:cubicBezTo>
                <a:cubicBezTo>
                  <a:pt x="43" y="88"/>
                  <a:pt x="43" y="88"/>
                  <a:pt x="43" y="88"/>
                </a:cubicBezTo>
                <a:cubicBezTo>
                  <a:pt x="41" y="86"/>
                  <a:pt x="41" y="83"/>
                  <a:pt x="43" y="81"/>
                </a:cubicBezTo>
                <a:cubicBezTo>
                  <a:pt x="55" y="68"/>
                  <a:pt x="55" y="68"/>
                  <a:pt x="55" y="68"/>
                </a:cubicBezTo>
                <a:cubicBezTo>
                  <a:pt x="56" y="66"/>
                  <a:pt x="59" y="66"/>
                  <a:pt x="61" y="68"/>
                </a:cubicBezTo>
                <a:lnTo>
                  <a:pt x="65" y="71"/>
                </a:lnTo>
                <a:close/>
                <a:moveTo>
                  <a:pt x="94" y="32"/>
                </a:moveTo>
                <a:cubicBezTo>
                  <a:pt x="92" y="30"/>
                  <a:pt x="92" y="28"/>
                  <a:pt x="94" y="26"/>
                </a:cubicBezTo>
                <a:cubicBezTo>
                  <a:pt x="106" y="13"/>
                  <a:pt x="106" y="13"/>
                  <a:pt x="106" y="13"/>
                </a:cubicBezTo>
                <a:cubicBezTo>
                  <a:pt x="107" y="11"/>
                  <a:pt x="110" y="11"/>
                  <a:pt x="112" y="13"/>
                </a:cubicBezTo>
                <a:cubicBezTo>
                  <a:pt x="116" y="16"/>
                  <a:pt x="116" y="16"/>
                  <a:pt x="116" y="16"/>
                </a:cubicBezTo>
                <a:cubicBezTo>
                  <a:pt x="98" y="35"/>
                  <a:pt x="98" y="35"/>
                  <a:pt x="98" y="35"/>
                </a:cubicBezTo>
                <a:lnTo>
                  <a:pt x="94" y="32"/>
                </a:lnTo>
                <a:close/>
                <a:moveTo>
                  <a:pt x="48" y="92"/>
                </a:moveTo>
                <a:cubicBezTo>
                  <a:pt x="66" y="72"/>
                  <a:pt x="66" y="72"/>
                  <a:pt x="66" y="72"/>
                </a:cubicBezTo>
                <a:cubicBezTo>
                  <a:pt x="66" y="72"/>
                  <a:pt x="72" y="77"/>
                  <a:pt x="87" y="61"/>
                </a:cubicBezTo>
                <a:cubicBezTo>
                  <a:pt x="88" y="60"/>
                  <a:pt x="88" y="60"/>
                  <a:pt x="88" y="60"/>
                </a:cubicBezTo>
                <a:cubicBezTo>
                  <a:pt x="88" y="60"/>
                  <a:pt x="88" y="60"/>
                  <a:pt x="88" y="60"/>
                </a:cubicBezTo>
                <a:cubicBezTo>
                  <a:pt x="88" y="60"/>
                  <a:pt x="88" y="60"/>
                  <a:pt x="88" y="60"/>
                </a:cubicBezTo>
                <a:cubicBezTo>
                  <a:pt x="88" y="60"/>
                  <a:pt x="88" y="60"/>
                  <a:pt x="88" y="60"/>
                </a:cubicBezTo>
                <a:cubicBezTo>
                  <a:pt x="88" y="60"/>
                  <a:pt x="88" y="60"/>
                  <a:pt x="88" y="60"/>
                </a:cubicBezTo>
                <a:cubicBezTo>
                  <a:pt x="89" y="59"/>
                  <a:pt x="89" y="59"/>
                  <a:pt x="89" y="59"/>
                </a:cubicBezTo>
                <a:cubicBezTo>
                  <a:pt x="104" y="42"/>
                  <a:pt x="99" y="36"/>
                  <a:pt x="99" y="36"/>
                </a:cubicBezTo>
                <a:cubicBezTo>
                  <a:pt x="117" y="17"/>
                  <a:pt x="117" y="17"/>
                  <a:pt x="117" y="17"/>
                </a:cubicBezTo>
                <a:cubicBezTo>
                  <a:pt x="131" y="27"/>
                  <a:pt x="124" y="42"/>
                  <a:pt x="119" y="49"/>
                </a:cubicBezTo>
                <a:cubicBezTo>
                  <a:pt x="116" y="54"/>
                  <a:pt x="109" y="62"/>
                  <a:pt x="101" y="72"/>
                </a:cubicBezTo>
                <a:cubicBezTo>
                  <a:pt x="93" y="81"/>
                  <a:pt x="85" y="88"/>
                  <a:pt x="80" y="92"/>
                </a:cubicBezTo>
                <a:cubicBezTo>
                  <a:pt x="73" y="97"/>
                  <a:pt x="59" y="105"/>
                  <a:pt x="48" y="92"/>
                </a:cubicBezTo>
                <a:close/>
                <a:moveTo>
                  <a:pt x="83" y="115"/>
                </a:moveTo>
                <a:cubicBezTo>
                  <a:pt x="83" y="117"/>
                  <a:pt x="82" y="118"/>
                  <a:pt x="81" y="118"/>
                </a:cubicBezTo>
                <a:cubicBezTo>
                  <a:pt x="78" y="119"/>
                  <a:pt x="75" y="119"/>
                  <a:pt x="72" y="119"/>
                </a:cubicBezTo>
                <a:cubicBezTo>
                  <a:pt x="72" y="119"/>
                  <a:pt x="72" y="119"/>
                  <a:pt x="72" y="119"/>
                </a:cubicBezTo>
                <a:cubicBezTo>
                  <a:pt x="64" y="119"/>
                  <a:pt x="59" y="116"/>
                  <a:pt x="57" y="112"/>
                </a:cubicBezTo>
                <a:cubicBezTo>
                  <a:pt x="55" y="108"/>
                  <a:pt x="54" y="104"/>
                  <a:pt x="54" y="103"/>
                </a:cubicBezTo>
                <a:cubicBezTo>
                  <a:pt x="54" y="103"/>
                  <a:pt x="54" y="103"/>
                  <a:pt x="54" y="103"/>
                </a:cubicBezTo>
                <a:cubicBezTo>
                  <a:pt x="54" y="102"/>
                  <a:pt x="56" y="101"/>
                  <a:pt x="57" y="101"/>
                </a:cubicBezTo>
                <a:cubicBezTo>
                  <a:pt x="58" y="101"/>
                  <a:pt x="59" y="102"/>
                  <a:pt x="59" y="103"/>
                </a:cubicBezTo>
                <a:cubicBezTo>
                  <a:pt x="59" y="103"/>
                  <a:pt x="59" y="103"/>
                  <a:pt x="59" y="103"/>
                </a:cubicBezTo>
                <a:cubicBezTo>
                  <a:pt x="59" y="104"/>
                  <a:pt x="59" y="107"/>
                  <a:pt x="61" y="109"/>
                </a:cubicBezTo>
                <a:cubicBezTo>
                  <a:pt x="63" y="112"/>
                  <a:pt x="65" y="114"/>
                  <a:pt x="72" y="115"/>
                </a:cubicBezTo>
                <a:cubicBezTo>
                  <a:pt x="74" y="115"/>
                  <a:pt x="77" y="114"/>
                  <a:pt x="80" y="114"/>
                </a:cubicBezTo>
                <a:cubicBezTo>
                  <a:pt x="81" y="113"/>
                  <a:pt x="82" y="114"/>
                  <a:pt x="83" y="115"/>
                </a:cubicBezTo>
                <a:close/>
                <a:moveTo>
                  <a:pt x="100" y="107"/>
                </a:moveTo>
                <a:cubicBezTo>
                  <a:pt x="91" y="119"/>
                  <a:pt x="91" y="119"/>
                  <a:pt x="91" y="119"/>
                </a:cubicBezTo>
                <a:cubicBezTo>
                  <a:pt x="90" y="120"/>
                  <a:pt x="88" y="121"/>
                  <a:pt x="87" y="120"/>
                </a:cubicBezTo>
                <a:cubicBezTo>
                  <a:pt x="85" y="119"/>
                  <a:pt x="85" y="117"/>
                  <a:pt x="86" y="115"/>
                </a:cubicBezTo>
                <a:cubicBezTo>
                  <a:pt x="95" y="103"/>
                  <a:pt x="95" y="103"/>
                  <a:pt x="95" y="103"/>
                </a:cubicBezTo>
                <a:cubicBezTo>
                  <a:pt x="96" y="102"/>
                  <a:pt x="98" y="102"/>
                  <a:pt x="99" y="103"/>
                </a:cubicBezTo>
                <a:cubicBezTo>
                  <a:pt x="100" y="104"/>
                  <a:pt x="101" y="106"/>
                  <a:pt x="100" y="107"/>
                </a:cubicBezTo>
                <a:close/>
                <a:moveTo>
                  <a:pt x="113" y="107"/>
                </a:moveTo>
                <a:cubicBezTo>
                  <a:pt x="104" y="119"/>
                  <a:pt x="104" y="119"/>
                  <a:pt x="104" y="119"/>
                </a:cubicBezTo>
                <a:cubicBezTo>
                  <a:pt x="103" y="120"/>
                  <a:pt x="101" y="121"/>
                  <a:pt x="100" y="120"/>
                </a:cubicBezTo>
                <a:cubicBezTo>
                  <a:pt x="99" y="119"/>
                  <a:pt x="98" y="117"/>
                  <a:pt x="99" y="115"/>
                </a:cubicBezTo>
                <a:cubicBezTo>
                  <a:pt x="108" y="103"/>
                  <a:pt x="108" y="103"/>
                  <a:pt x="108" y="103"/>
                </a:cubicBezTo>
                <a:cubicBezTo>
                  <a:pt x="109" y="102"/>
                  <a:pt x="111" y="102"/>
                  <a:pt x="112" y="103"/>
                </a:cubicBezTo>
                <a:cubicBezTo>
                  <a:pt x="114" y="104"/>
                  <a:pt x="114" y="106"/>
                  <a:pt x="113" y="107"/>
                </a:cubicBezTo>
                <a:close/>
                <a:moveTo>
                  <a:pt x="126" y="107"/>
                </a:moveTo>
                <a:cubicBezTo>
                  <a:pt x="118" y="119"/>
                  <a:pt x="118" y="119"/>
                  <a:pt x="118" y="119"/>
                </a:cubicBezTo>
                <a:cubicBezTo>
                  <a:pt x="117" y="120"/>
                  <a:pt x="115" y="121"/>
                  <a:pt x="113" y="120"/>
                </a:cubicBezTo>
                <a:cubicBezTo>
                  <a:pt x="112" y="119"/>
                  <a:pt x="112" y="117"/>
                  <a:pt x="113" y="115"/>
                </a:cubicBezTo>
                <a:cubicBezTo>
                  <a:pt x="121" y="103"/>
                  <a:pt x="121" y="103"/>
                  <a:pt x="121" y="103"/>
                </a:cubicBezTo>
                <a:cubicBezTo>
                  <a:pt x="122" y="102"/>
                  <a:pt x="124" y="102"/>
                  <a:pt x="125" y="103"/>
                </a:cubicBezTo>
                <a:cubicBezTo>
                  <a:pt x="127" y="104"/>
                  <a:pt x="127" y="106"/>
                  <a:pt x="126" y="107"/>
                </a:cubicBezTo>
                <a:close/>
                <a:moveTo>
                  <a:pt x="139" y="107"/>
                </a:moveTo>
                <a:cubicBezTo>
                  <a:pt x="131" y="119"/>
                  <a:pt x="131" y="119"/>
                  <a:pt x="131" y="119"/>
                </a:cubicBezTo>
                <a:cubicBezTo>
                  <a:pt x="130" y="120"/>
                  <a:pt x="128" y="121"/>
                  <a:pt x="127" y="120"/>
                </a:cubicBezTo>
                <a:cubicBezTo>
                  <a:pt x="125" y="119"/>
                  <a:pt x="125" y="117"/>
                  <a:pt x="126" y="115"/>
                </a:cubicBezTo>
                <a:cubicBezTo>
                  <a:pt x="134" y="103"/>
                  <a:pt x="134" y="103"/>
                  <a:pt x="134" y="103"/>
                </a:cubicBezTo>
                <a:cubicBezTo>
                  <a:pt x="135" y="102"/>
                  <a:pt x="137" y="102"/>
                  <a:pt x="139" y="103"/>
                </a:cubicBezTo>
                <a:cubicBezTo>
                  <a:pt x="140" y="104"/>
                  <a:pt x="140" y="106"/>
                  <a:pt x="139" y="10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67" tIns="34284" rIns="68567" bIns="34284" numCol="1" anchor="t" anchorCtr="0" compatLnSpc="1"/>
          <a:lstStyle/>
          <a:p>
            <a:endParaRPr lang="zh-CN" altLang="en-US" sz="1280"/>
          </a:p>
        </p:txBody>
      </p:sp>
      <p:sp>
        <p:nvSpPr>
          <p:cNvPr id="20" name="Freeform 26"/>
          <p:cNvSpPr>
            <a:spLocks noEditPoints="1"/>
          </p:cNvSpPr>
          <p:nvPr/>
        </p:nvSpPr>
        <p:spPr bwMode="auto">
          <a:xfrm>
            <a:off x="3116940" y="2570506"/>
            <a:ext cx="283688" cy="339794"/>
          </a:xfrm>
          <a:custGeom>
            <a:avLst/>
            <a:gdLst>
              <a:gd name="T0" fmla="*/ 11 w 118"/>
              <a:gd name="T1" fmla="*/ 90 h 141"/>
              <a:gd name="T2" fmla="*/ 13 w 118"/>
              <a:gd name="T3" fmla="*/ 121 h 141"/>
              <a:gd name="T4" fmla="*/ 13 w 118"/>
              <a:gd name="T5" fmla="*/ 61 h 141"/>
              <a:gd name="T6" fmla="*/ 16 w 118"/>
              <a:gd name="T7" fmla="*/ 130 h 141"/>
              <a:gd name="T8" fmla="*/ 13 w 118"/>
              <a:gd name="T9" fmla="*/ 110 h 141"/>
              <a:gd name="T10" fmla="*/ 101 w 118"/>
              <a:gd name="T11" fmla="*/ 112 h 141"/>
              <a:gd name="T12" fmla="*/ 101 w 118"/>
              <a:gd name="T13" fmla="*/ 55 h 141"/>
              <a:gd name="T14" fmla="*/ 107 w 118"/>
              <a:gd name="T15" fmla="*/ 127 h 141"/>
              <a:gd name="T16" fmla="*/ 0 w 118"/>
              <a:gd name="T17" fmla="*/ 127 h 141"/>
              <a:gd name="T18" fmla="*/ 73 w 118"/>
              <a:gd name="T19" fmla="*/ 3 h 141"/>
              <a:gd name="T20" fmla="*/ 114 w 118"/>
              <a:gd name="T21" fmla="*/ 62 h 141"/>
              <a:gd name="T22" fmla="*/ 69 w 118"/>
              <a:gd name="T23" fmla="*/ 48 h 141"/>
              <a:gd name="T24" fmla="*/ 47 w 118"/>
              <a:gd name="T25" fmla="*/ 48 h 141"/>
              <a:gd name="T26" fmla="*/ 53 w 118"/>
              <a:gd name="T27" fmla="*/ 40 h 141"/>
              <a:gd name="T28" fmla="*/ 60 w 118"/>
              <a:gd name="T29" fmla="*/ 47 h 141"/>
              <a:gd name="T30" fmla="*/ 78 w 118"/>
              <a:gd name="T31" fmla="*/ 28 h 141"/>
              <a:gd name="T32" fmla="*/ 75 w 118"/>
              <a:gd name="T33" fmla="*/ 25 h 141"/>
              <a:gd name="T34" fmla="*/ 74 w 118"/>
              <a:gd name="T35" fmla="*/ 25 h 141"/>
              <a:gd name="T36" fmla="*/ 71 w 118"/>
              <a:gd name="T37" fmla="*/ 25 h 141"/>
              <a:gd name="T38" fmla="*/ 69 w 118"/>
              <a:gd name="T39" fmla="*/ 27 h 141"/>
              <a:gd name="T40" fmla="*/ 68 w 118"/>
              <a:gd name="T41" fmla="*/ 30 h 141"/>
              <a:gd name="T42" fmla="*/ 68 w 118"/>
              <a:gd name="T43" fmla="*/ 32 h 141"/>
              <a:gd name="T44" fmla="*/ 69 w 118"/>
              <a:gd name="T45" fmla="*/ 34 h 141"/>
              <a:gd name="T46" fmla="*/ 71 w 118"/>
              <a:gd name="T47" fmla="*/ 35 h 141"/>
              <a:gd name="T48" fmla="*/ 72 w 118"/>
              <a:gd name="T49" fmla="*/ 35 h 141"/>
              <a:gd name="T50" fmla="*/ 74 w 118"/>
              <a:gd name="T51" fmla="*/ 35 h 141"/>
              <a:gd name="T52" fmla="*/ 75 w 118"/>
              <a:gd name="T53" fmla="*/ 35 h 141"/>
              <a:gd name="T54" fmla="*/ 77 w 118"/>
              <a:gd name="T55" fmla="*/ 34 h 141"/>
              <a:gd name="T56" fmla="*/ 78 w 118"/>
              <a:gd name="T57" fmla="*/ 32 h 141"/>
              <a:gd name="T58" fmla="*/ 93 w 118"/>
              <a:gd name="T59" fmla="*/ 45 h 141"/>
              <a:gd name="T60" fmla="*/ 64 w 118"/>
              <a:gd name="T61" fmla="*/ 6 h 141"/>
              <a:gd name="T62" fmla="*/ 63 w 118"/>
              <a:gd name="T63" fmla="*/ 12 h 141"/>
              <a:gd name="T64" fmla="*/ 72 w 118"/>
              <a:gd name="T65" fmla="*/ 11 h 141"/>
              <a:gd name="T66" fmla="*/ 92 w 118"/>
              <a:gd name="T67" fmla="*/ 41 h 141"/>
              <a:gd name="T68" fmla="*/ 93 w 118"/>
              <a:gd name="T69" fmla="*/ 45 h 141"/>
              <a:gd name="T70" fmla="*/ 111 w 118"/>
              <a:gd name="T71" fmla="*/ 105 h 141"/>
              <a:gd name="T72" fmla="*/ 97 w 118"/>
              <a:gd name="T73" fmla="*/ 128 h 141"/>
              <a:gd name="T74" fmla="*/ 78 w 118"/>
              <a:gd name="T75" fmla="*/ 130 h 141"/>
              <a:gd name="T76" fmla="*/ 11 w 118"/>
              <a:gd name="T77" fmla="*/ 79 h 141"/>
              <a:gd name="T78" fmla="*/ 100 w 118"/>
              <a:gd name="T79" fmla="*/ 126 h 141"/>
              <a:gd name="T80" fmla="*/ 64 w 118"/>
              <a:gd name="T81" fmla="*/ 59 h 141"/>
              <a:gd name="T82" fmla="*/ 78 w 118"/>
              <a:gd name="T83" fmla="*/ 59 h 141"/>
              <a:gd name="T84" fmla="*/ 61 w 118"/>
              <a:gd name="T85" fmla="*/ 130 h 141"/>
              <a:gd name="T86" fmla="*/ 75 w 118"/>
              <a:gd name="T87" fmla="*/ 61 h 141"/>
              <a:gd name="T88" fmla="*/ 101 w 118"/>
              <a:gd name="T89" fmla="*/ 76 h 141"/>
              <a:gd name="T90" fmla="*/ 103 w 118"/>
              <a:gd name="T91" fmla="*/ 65 h 141"/>
              <a:gd name="T92" fmla="*/ 23 w 118"/>
              <a:gd name="T93" fmla="*/ 61 h 141"/>
              <a:gd name="T94" fmla="*/ 23 w 118"/>
              <a:gd name="T95" fmla="*/ 61 h 141"/>
              <a:gd name="T96" fmla="*/ 27 w 118"/>
              <a:gd name="T97" fmla="*/ 128 h 141"/>
              <a:gd name="T98" fmla="*/ 30 w 118"/>
              <a:gd name="T99" fmla="*/ 128 h 141"/>
              <a:gd name="T100" fmla="*/ 36 w 118"/>
              <a:gd name="T101" fmla="*/ 61 h 141"/>
              <a:gd name="T102" fmla="*/ 54 w 118"/>
              <a:gd name="T103" fmla="*/ 61 h 141"/>
              <a:gd name="T104" fmla="*/ 47 w 118"/>
              <a:gd name="T105" fmla="*/ 128 h 141"/>
              <a:gd name="T106" fmla="*/ 84 w 118"/>
              <a:gd name="T107" fmla="*/ 88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18" h="141">
                <a:moveTo>
                  <a:pt x="11" y="93"/>
                </a:moveTo>
                <a:cubicBezTo>
                  <a:pt x="13" y="93"/>
                  <a:pt x="13" y="93"/>
                  <a:pt x="13" y="93"/>
                </a:cubicBezTo>
                <a:cubicBezTo>
                  <a:pt x="13" y="100"/>
                  <a:pt x="13" y="100"/>
                  <a:pt x="13" y="100"/>
                </a:cubicBezTo>
                <a:cubicBezTo>
                  <a:pt x="11" y="100"/>
                  <a:pt x="11" y="100"/>
                  <a:pt x="11" y="100"/>
                </a:cubicBezTo>
                <a:lnTo>
                  <a:pt x="11" y="93"/>
                </a:lnTo>
                <a:close/>
                <a:moveTo>
                  <a:pt x="11" y="90"/>
                </a:moveTo>
                <a:cubicBezTo>
                  <a:pt x="13" y="90"/>
                  <a:pt x="13" y="90"/>
                  <a:pt x="13" y="90"/>
                </a:cubicBezTo>
                <a:cubicBezTo>
                  <a:pt x="13" y="82"/>
                  <a:pt x="13" y="82"/>
                  <a:pt x="13" y="82"/>
                </a:cubicBezTo>
                <a:cubicBezTo>
                  <a:pt x="11" y="82"/>
                  <a:pt x="11" y="82"/>
                  <a:pt x="11" y="82"/>
                </a:cubicBezTo>
                <a:lnTo>
                  <a:pt x="11" y="90"/>
                </a:lnTo>
                <a:close/>
                <a:moveTo>
                  <a:pt x="11" y="121"/>
                </a:moveTo>
                <a:cubicBezTo>
                  <a:pt x="13" y="121"/>
                  <a:pt x="13" y="121"/>
                  <a:pt x="13" y="121"/>
                </a:cubicBezTo>
                <a:cubicBezTo>
                  <a:pt x="13" y="113"/>
                  <a:pt x="13" y="113"/>
                  <a:pt x="13" y="113"/>
                </a:cubicBezTo>
                <a:cubicBezTo>
                  <a:pt x="11" y="113"/>
                  <a:pt x="11" y="113"/>
                  <a:pt x="11" y="113"/>
                </a:cubicBezTo>
                <a:lnTo>
                  <a:pt x="11" y="121"/>
                </a:lnTo>
                <a:close/>
                <a:moveTo>
                  <a:pt x="13" y="65"/>
                </a:moveTo>
                <a:cubicBezTo>
                  <a:pt x="13" y="64"/>
                  <a:pt x="14" y="63"/>
                  <a:pt x="14" y="63"/>
                </a:cubicBezTo>
                <a:cubicBezTo>
                  <a:pt x="13" y="61"/>
                  <a:pt x="13" y="61"/>
                  <a:pt x="13" y="61"/>
                </a:cubicBezTo>
                <a:cubicBezTo>
                  <a:pt x="12" y="62"/>
                  <a:pt x="11" y="64"/>
                  <a:pt x="11" y="65"/>
                </a:cubicBezTo>
                <a:cubicBezTo>
                  <a:pt x="11" y="69"/>
                  <a:pt x="11" y="69"/>
                  <a:pt x="11" y="69"/>
                </a:cubicBezTo>
                <a:cubicBezTo>
                  <a:pt x="13" y="69"/>
                  <a:pt x="13" y="69"/>
                  <a:pt x="13" y="69"/>
                </a:cubicBezTo>
                <a:lnTo>
                  <a:pt x="13" y="65"/>
                </a:lnTo>
                <a:close/>
                <a:moveTo>
                  <a:pt x="11" y="124"/>
                </a:moveTo>
                <a:cubicBezTo>
                  <a:pt x="11" y="127"/>
                  <a:pt x="14" y="129"/>
                  <a:pt x="16" y="130"/>
                </a:cubicBezTo>
                <a:cubicBezTo>
                  <a:pt x="17" y="128"/>
                  <a:pt x="17" y="128"/>
                  <a:pt x="17" y="128"/>
                </a:cubicBezTo>
                <a:cubicBezTo>
                  <a:pt x="15" y="127"/>
                  <a:pt x="13" y="126"/>
                  <a:pt x="13" y="124"/>
                </a:cubicBezTo>
                <a:cubicBezTo>
                  <a:pt x="13" y="124"/>
                  <a:pt x="13" y="124"/>
                  <a:pt x="13" y="124"/>
                </a:cubicBezTo>
                <a:cubicBezTo>
                  <a:pt x="11" y="124"/>
                  <a:pt x="11" y="124"/>
                  <a:pt x="11" y="124"/>
                </a:cubicBezTo>
                <a:close/>
                <a:moveTo>
                  <a:pt x="11" y="110"/>
                </a:moveTo>
                <a:cubicBezTo>
                  <a:pt x="13" y="110"/>
                  <a:pt x="13" y="110"/>
                  <a:pt x="13" y="110"/>
                </a:cubicBezTo>
                <a:cubicBezTo>
                  <a:pt x="13" y="103"/>
                  <a:pt x="13" y="103"/>
                  <a:pt x="13" y="103"/>
                </a:cubicBezTo>
                <a:cubicBezTo>
                  <a:pt x="11" y="103"/>
                  <a:pt x="11" y="103"/>
                  <a:pt x="11" y="103"/>
                </a:cubicBezTo>
                <a:lnTo>
                  <a:pt x="11" y="110"/>
                </a:lnTo>
                <a:close/>
                <a:moveTo>
                  <a:pt x="103" y="116"/>
                </a:moveTo>
                <a:cubicBezTo>
                  <a:pt x="101" y="116"/>
                  <a:pt x="101" y="116"/>
                  <a:pt x="101" y="116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83" y="112"/>
                  <a:pt x="83" y="112"/>
                  <a:pt x="83" y="112"/>
                </a:cubicBezTo>
                <a:cubicBezTo>
                  <a:pt x="73" y="112"/>
                  <a:pt x="65" y="104"/>
                  <a:pt x="65" y="94"/>
                </a:cubicBezTo>
                <a:cubicBezTo>
                  <a:pt x="65" y="84"/>
                  <a:pt x="73" y="76"/>
                  <a:pt x="83" y="76"/>
                </a:cubicBezTo>
                <a:cubicBezTo>
                  <a:pt x="107" y="76"/>
                  <a:pt x="107" y="76"/>
                  <a:pt x="107" y="76"/>
                </a:cubicBezTo>
                <a:cubicBezTo>
                  <a:pt x="107" y="62"/>
                  <a:pt x="107" y="62"/>
                  <a:pt x="107" y="62"/>
                </a:cubicBezTo>
                <a:cubicBezTo>
                  <a:pt x="107" y="58"/>
                  <a:pt x="104" y="55"/>
                  <a:pt x="101" y="55"/>
                </a:cubicBezTo>
                <a:cubicBezTo>
                  <a:pt x="14" y="55"/>
                  <a:pt x="14" y="55"/>
                  <a:pt x="14" y="55"/>
                </a:cubicBezTo>
                <a:cubicBezTo>
                  <a:pt x="10" y="55"/>
                  <a:pt x="7" y="58"/>
                  <a:pt x="7" y="62"/>
                </a:cubicBezTo>
                <a:cubicBezTo>
                  <a:pt x="7" y="127"/>
                  <a:pt x="7" y="127"/>
                  <a:pt x="7" y="127"/>
                </a:cubicBezTo>
                <a:cubicBezTo>
                  <a:pt x="7" y="131"/>
                  <a:pt x="10" y="134"/>
                  <a:pt x="14" y="134"/>
                </a:cubicBezTo>
                <a:cubicBezTo>
                  <a:pt x="101" y="134"/>
                  <a:pt x="101" y="134"/>
                  <a:pt x="101" y="134"/>
                </a:cubicBezTo>
                <a:cubicBezTo>
                  <a:pt x="104" y="134"/>
                  <a:pt x="107" y="131"/>
                  <a:pt x="107" y="127"/>
                </a:cubicBezTo>
                <a:cubicBezTo>
                  <a:pt x="107" y="113"/>
                  <a:pt x="107" y="113"/>
                  <a:pt x="107" y="113"/>
                </a:cubicBezTo>
                <a:cubicBezTo>
                  <a:pt x="114" y="113"/>
                  <a:pt x="114" y="113"/>
                  <a:pt x="114" y="113"/>
                </a:cubicBezTo>
                <a:cubicBezTo>
                  <a:pt x="114" y="127"/>
                  <a:pt x="114" y="127"/>
                  <a:pt x="114" y="127"/>
                </a:cubicBezTo>
                <a:cubicBezTo>
                  <a:pt x="114" y="135"/>
                  <a:pt x="108" y="141"/>
                  <a:pt x="101" y="141"/>
                </a:cubicBezTo>
                <a:cubicBezTo>
                  <a:pt x="14" y="141"/>
                  <a:pt x="14" y="141"/>
                  <a:pt x="14" y="141"/>
                </a:cubicBezTo>
                <a:cubicBezTo>
                  <a:pt x="6" y="141"/>
                  <a:pt x="0" y="135"/>
                  <a:pt x="0" y="127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54"/>
                  <a:pt x="6" y="48"/>
                  <a:pt x="14" y="48"/>
                </a:cubicBezTo>
                <a:cubicBezTo>
                  <a:pt x="19" y="48"/>
                  <a:pt x="19" y="48"/>
                  <a:pt x="19" y="48"/>
                </a:cubicBezTo>
                <a:cubicBezTo>
                  <a:pt x="22" y="45"/>
                  <a:pt x="22" y="45"/>
                  <a:pt x="22" y="45"/>
                </a:cubicBezTo>
                <a:cubicBezTo>
                  <a:pt x="64" y="3"/>
                  <a:pt x="64" y="3"/>
                  <a:pt x="64" y="3"/>
                </a:cubicBezTo>
                <a:cubicBezTo>
                  <a:pt x="66" y="0"/>
                  <a:pt x="70" y="0"/>
                  <a:pt x="73" y="3"/>
                </a:cubicBezTo>
                <a:cubicBezTo>
                  <a:pt x="101" y="32"/>
                  <a:pt x="101" y="32"/>
                  <a:pt x="101" y="32"/>
                </a:cubicBezTo>
                <a:cubicBezTo>
                  <a:pt x="104" y="34"/>
                  <a:pt x="104" y="38"/>
                  <a:pt x="101" y="41"/>
                </a:cubicBezTo>
                <a:cubicBezTo>
                  <a:pt x="96" y="46"/>
                  <a:pt x="96" y="46"/>
                  <a:pt x="96" y="46"/>
                </a:cubicBezTo>
                <a:cubicBezTo>
                  <a:pt x="94" y="48"/>
                  <a:pt x="94" y="48"/>
                  <a:pt x="94" y="48"/>
                </a:cubicBezTo>
                <a:cubicBezTo>
                  <a:pt x="101" y="48"/>
                  <a:pt x="101" y="48"/>
                  <a:pt x="101" y="48"/>
                </a:cubicBezTo>
                <a:cubicBezTo>
                  <a:pt x="108" y="48"/>
                  <a:pt x="114" y="54"/>
                  <a:pt x="114" y="62"/>
                </a:cubicBezTo>
                <a:cubicBezTo>
                  <a:pt x="114" y="76"/>
                  <a:pt x="114" y="76"/>
                  <a:pt x="114" y="76"/>
                </a:cubicBezTo>
                <a:cubicBezTo>
                  <a:pt x="118" y="76"/>
                  <a:pt x="118" y="76"/>
                  <a:pt x="118" y="76"/>
                </a:cubicBezTo>
                <a:cubicBezTo>
                  <a:pt x="118" y="112"/>
                  <a:pt x="118" y="112"/>
                  <a:pt x="118" y="112"/>
                </a:cubicBezTo>
                <a:cubicBezTo>
                  <a:pt x="103" y="112"/>
                  <a:pt x="103" y="112"/>
                  <a:pt x="103" y="112"/>
                </a:cubicBezTo>
                <a:lnTo>
                  <a:pt x="103" y="116"/>
                </a:lnTo>
                <a:close/>
                <a:moveTo>
                  <a:pt x="69" y="48"/>
                </a:moveTo>
                <a:cubicBezTo>
                  <a:pt x="69" y="47"/>
                  <a:pt x="69" y="46"/>
                  <a:pt x="69" y="45"/>
                </a:cubicBezTo>
                <a:cubicBezTo>
                  <a:pt x="69" y="42"/>
                  <a:pt x="68" y="40"/>
                  <a:pt x="66" y="38"/>
                </a:cubicBezTo>
                <a:cubicBezTo>
                  <a:pt x="60" y="32"/>
                  <a:pt x="50" y="33"/>
                  <a:pt x="44" y="39"/>
                </a:cubicBezTo>
                <a:cubicBezTo>
                  <a:pt x="42" y="41"/>
                  <a:pt x="41" y="43"/>
                  <a:pt x="40" y="45"/>
                </a:cubicBezTo>
                <a:cubicBezTo>
                  <a:pt x="40" y="46"/>
                  <a:pt x="39" y="47"/>
                  <a:pt x="39" y="48"/>
                </a:cubicBezTo>
                <a:cubicBezTo>
                  <a:pt x="47" y="48"/>
                  <a:pt x="47" y="48"/>
                  <a:pt x="47" y="48"/>
                </a:cubicBezTo>
                <a:cubicBezTo>
                  <a:pt x="47" y="47"/>
                  <a:pt x="47" y="46"/>
                  <a:pt x="48" y="45"/>
                </a:cubicBezTo>
                <a:cubicBezTo>
                  <a:pt x="48" y="45"/>
                  <a:pt x="48" y="44"/>
                  <a:pt x="48" y="44"/>
                </a:cubicBezTo>
                <a:cubicBezTo>
                  <a:pt x="46" y="42"/>
                  <a:pt x="46" y="42"/>
                  <a:pt x="46" y="42"/>
                </a:cubicBezTo>
                <a:cubicBezTo>
                  <a:pt x="48" y="41"/>
                  <a:pt x="48" y="41"/>
                  <a:pt x="48" y="41"/>
                </a:cubicBezTo>
                <a:cubicBezTo>
                  <a:pt x="50" y="42"/>
                  <a:pt x="50" y="42"/>
                  <a:pt x="50" y="42"/>
                </a:cubicBezTo>
                <a:cubicBezTo>
                  <a:pt x="51" y="41"/>
                  <a:pt x="52" y="41"/>
                  <a:pt x="53" y="40"/>
                </a:cubicBezTo>
                <a:cubicBezTo>
                  <a:pt x="54" y="43"/>
                  <a:pt x="54" y="43"/>
                  <a:pt x="54" y="43"/>
                </a:cubicBezTo>
                <a:cubicBezTo>
                  <a:pt x="54" y="43"/>
                  <a:pt x="52" y="43"/>
                  <a:pt x="51" y="45"/>
                </a:cubicBezTo>
                <a:cubicBezTo>
                  <a:pt x="51" y="45"/>
                  <a:pt x="51" y="45"/>
                  <a:pt x="51" y="45"/>
                </a:cubicBezTo>
                <a:cubicBezTo>
                  <a:pt x="50" y="46"/>
                  <a:pt x="50" y="47"/>
                  <a:pt x="50" y="47"/>
                </a:cubicBezTo>
                <a:cubicBezTo>
                  <a:pt x="51" y="48"/>
                  <a:pt x="52" y="48"/>
                  <a:pt x="54" y="47"/>
                </a:cubicBezTo>
                <a:cubicBezTo>
                  <a:pt x="57" y="45"/>
                  <a:pt x="59" y="45"/>
                  <a:pt x="60" y="47"/>
                </a:cubicBezTo>
                <a:cubicBezTo>
                  <a:pt x="61" y="47"/>
                  <a:pt x="61" y="48"/>
                  <a:pt x="61" y="48"/>
                </a:cubicBezTo>
                <a:lnTo>
                  <a:pt x="69" y="48"/>
                </a:lnTo>
                <a:close/>
                <a:moveTo>
                  <a:pt x="79" y="30"/>
                </a:moveTo>
                <a:cubicBezTo>
                  <a:pt x="79" y="30"/>
                  <a:pt x="79" y="29"/>
                  <a:pt x="79" y="28"/>
                </a:cubicBezTo>
                <a:cubicBezTo>
                  <a:pt x="78" y="28"/>
                  <a:pt x="78" y="28"/>
                  <a:pt x="78" y="28"/>
                </a:cubicBezTo>
                <a:cubicBezTo>
                  <a:pt x="78" y="28"/>
                  <a:pt x="78" y="28"/>
                  <a:pt x="78" y="28"/>
                </a:cubicBezTo>
                <a:cubicBezTo>
                  <a:pt x="78" y="28"/>
                  <a:pt x="78" y="28"/>
                  <a:pt x="78" y="28"/>
                </a:cubicBezTo>
                <a:cubicBezTo>
                  <a:pt x="78" y="27"/>
                  <a:pt x="78" y="27"/>
                  <a:pt x="78" y="27"/>
                </a:cubicBezTo>
                <a:cubicBezTo>
                  <a:pt x="78" y="27"/>
                  <a:pt x="78" y="27"/>
                  <a:pt x="78" y="27"/>
                </a:cubicBezTo>
                <a:cubicBezTo>
                  <a:pt x="78" y="27"/>
                  <a:pt x="78" y="27"/>
                  <a:pt x="78" y="27"/>
                </a:cubicBezTo>
                <a:cubicBezTo>
                  <a:pt x="77" y="27"/>
                  <a:pt x="77" y="26"/>
                  <a:pt x="77" y="26"/>
                </a:cubicBezTo>
                <a:cubicBezTo>
                  <a:pt x="77" y="26"/>
                  <a:pt x="76" y="25"/>
                  <a:pt x="75" y="25"/>
                </a:cubicBezTo>
                <a:cubicBezTo>
                  <a:pt x="75" y="25"/>
                  <a:pt x="75" y="25"/>
                  <a:pt x="75" y="25"/>
                </a:cubicBezTo>
                <a:cubicBezTo>
                  <a:pt x="75" y="25"/>
                  <a:pt x="75" y="25"/>
                  <a:pt x="75" y="25"/>
                </a:cubicBezTo>
                <a:cubicBezTo>
                  <a:pt x="75" y="25"/>
                  <a:pt x="75" y="25"/>
                  <a:pt x="74" y="25"/>
                </a:cubicBezTo>
                <a:cubicBezTo>
                  <a:pt x="74" y="25"/>
                  <a:pt x="74" y="25"/>
                  <a:pt x="74" y="25"/>
                </a:cubicBezTo>
                <a:cubicBezTo>
                  <a:pt x="74" y="25"/>
                  <a:pt x="74" y="25"/>
                  <a:pt x="74" y="25"/>
                </a:cubicBezTo>
                <a:cubicBezTo>
                  <a:pt x="74" y="25"/>
                  <a:pt x="74" y="25"/>
                  <a:pt x="74" y="25"/>
                </a:cubicBezTo>
                <a:cubicBezTo>
                  <a:pt x="73" y="24"/>
                  <a:pt x="73" y="24"/>
                  <a:pt x="73" y="25"/>
                </a:cubicBezTo>
                <a:cubicBezTo>
                  <a:pt x="73" y="25"/>
                  <a:pt x="73" y="25"/>
                  <a:pt x="73" y="25"/>
                </a:cubicBezTo>
                <a:cubicBezTo>
                  <a:pt x="73" y="25"/>
                  <a:pt x="72" y="25"/>
                  <a:pt x="72" y="25"/>
                </a:cubicBezTo>
                <a:cubicBezTo>
                  <a:pt x="72" y="25"/>
                  <a:pt x="72" y="25"/>
                  <a:pt x="72" y="25"/>
                </a:cubicBezTo>
                <a:cubicBezTo>
                  <a:pt x="72" y="25"/>
                  <a:pt x="72" y="25"/>
                  <a:pt x="71" y="25"/>
                </a:cubicBezTo>
                <a:cubicBezTo>
                  <a:pt x="71" y="25"/>
                  <a:pt x="71" y="25"/>
                  <a:pt x="71" y="25"/>
                </a:cubicBezTo>
                <a:cubicBezTo>
                  <a:pt x="71" y="25"/>
                  <a:pt x="71" y="25"/>
                  <a:pt x="71" y="25"/>
                </a:cubicBezTo>
                <a:cubicBezTo>
                  <a:pt x="71" y="25"/>
                  <a:pt x="71" y="25"/>
                  <a:pt x="71" y="25"/>
                </a:cubicBezTo>
                <a:cubicBezTo>
                  <a:pt x="70" y="25"/>
                  <a:pt x="70" y="25"/>
                  <a:pt x="70" y="26"/>
                </a:cubicBezTo>
                <a:cubicBezTo>
                  <a:pt x="70" y="26"/>
                  <a:pt x="70" y="26"/>
                  <a:pt x="70" y="26"/>
                </a:cubicBezTo>
                <a:cubicBezTo>
                  <a:pt x="70" y="26"/>
                  <a:pt x="69" y="26"/>
                  <a:pt x="69" y="26"/>
                </a:cubicBezTo>
                <a:cubicBezTo>
                  <a:pt x="69" y="26"/>
                  <a:pt x="69" y="27"/>
                  <a:pt x="69" y="27"/>
                </a:cubicBezTo>
                <a:cubicBezTo>
                  <a:pt x="69" y="27"/>
                  <a:pt x="69" y="27"/>
                  <a:pt x="69" y="27"/>
                </a:cubicBezTo>
                <a:cubicBezTo>
                  <a:pt x="68" y="27"/>
                  <a:pt x="68" y="27"/>
                  <a:pt x="68" y="28"/>
                </a:cubicBezTo>
                <a:cubicBezTo>
                  <a:pt x="68" y="28"/>
                  <a:pt x="68" y="28"/>
                  <a:pt x="68" y="28"/>
                </a:cubicBezTo>
                <a:cubicBezTo>
                  <a:pt x="68" y="28"/>
                  <a:pt x="68" y="28"/>
                  <a:pt x="68" y="29"/>
                </a:cubicBezTo>
                <a:cubicBezTo>
                  <a:pt x="68" y="29"/>
                  <a:pt x="68" y="29"/>
                  <a:pt x="68" y="29"/>
                </a:cubicBezTo>
                <a:cubicBezTo>
                  <a:pt x="68" y="29"/>
                  <a:pt x="68" y="29"/>
                  <a:pt x="68" y="30"/>
                </a:cubicBezTo>
                <a:cubicBezTo>
                  <a:pt x="68" y="30"/>
                  <a:pt x="68" y="30"/>
                  <a:pt x="68" y="30"/>
                </a:cubicBezTo>
                <a:cubicBezTo>
                  <a:pt x="68" y="30"/>
                  <a:pt x="68" y="30"/>
                  <a:pt x="68" y="31"/>
                </a:cubicBezTo>
                <a:cubicBezTo>
                  <a:pt x="68" y="31"/>
                  <a:pt x="68" y="31"/>
                  <a:pt x="68" y="31"/>
                </a:cubicBezTo>
                <a:cubicBezTo>
                  <a:pt x="68" y="31"/>
                  <a:pt x="68" y="31"/>
                  <a:pt x="68" y="32"/>
                </a:cubicBezTo>
                <a:cubicBezTo>
                  <a:pt x="68" y="32"/>
                  <a:pt x="68" y="32"/>
                  <a:pt x="68" y="32"/>
                </a:cubicBezTo>
                <a:cubicBezTo>
                  <a:pt x="68" y="32"/>
                  <a:pt x="68" y="32"/>
                  <a:pt x="68" y="32"/>
                </a:cubicBezTo>
                <a:cubicBezTo>
                  <a:pt x="68" y="32"/>
                  <a:pt x="68" y="33"/>
                  <a:pt x="68" y="33"/>
                </a:cubicBezTo>
                <a:cubicBezTo>
                  <a:pt x="68" y="33"/>
                  <a:pt x="69" y="33"/>
                  <a:pt x="69" y="33"/>
                </a:cubicBezTo>
                <a:cubicBezTo>
                  <a:pt x="69" y="33"/>
                  <a:pt x="69" y="33"/>
                  <a:pt x="69" y="33"/>
                </a:cubicBezTo>
                <a:cubicBezTo>
                  <a:pt x="69" y="33"/>
                  <a:pt x="69" y="33"/>
                  <a:pt x="69" y="33"/>
                </a:cubicBezTo>
                <a:cubicBezTo>
                  <a:pt x="69" y="34"/>
                  <a:pt x="69" y="34"/>
                  <a:pt x="69" y="34"/>
                </a:cubicBezTo>
                <a:cubicBezTo>
                  <a:pt x="69" y="34"/>
                  <a:pt x="69" y="34"/>
                  <a:pt x="69" y="34"/>
                </a:cubicBezTo>
                <a:cubicBezTo>
                  <a:pt x="69" y="34"/>
                  <a:pt x="70" y="34"/>
                  <a:pt x="70" y="34"/>
                </a:cubicBezTo>
                <a:cubicBezTo>
                  <a:pt x="70" y="34"/>
                  <a:pt x="70" y="34"/>
                  <a:pt x="70" y="34"/>
                </a:cubicBezTo>
                <a:cubicBezTo>
                  <a:pt x="70" y="34"/>
                  <a:pt x="70" y="35"/>
                  <a:pt x="70" y="35"/>
                </a:cubicBezTo>
                <a:cubicBezTo>
                  <a:pt x="70" y="35"/>
                  <a:pt x="70" y="35"/>
                  <a:pt x="70" y="35"/>
                </a:cubicBezTo>
                <a:cubicBezTo>
                  <a:pt x="70" y="35"/>
                  <a:pt x="71" y="35"/>
                  <a:pt x="71" y="35"/>
                </a:cubicBezTo>
                <a:cubicBezTo>
                  <a:pt x="71" y="35"/>
                  <a:pt x="71" y="35"/>
                  <a:pt x="71" y="35"/>
                </a:cubicBezTo>
                <a:cubicBezTo>
                  <a:pt x="71" y="35"/>
                  <a:pt x="71" y="35"/>
                  <a:pt x="71" y="35"/>
                </a:cubicBezTo>
                <a:cubicBezTo>
                  <a:pt x="71" y="35"/>
                  <a:pt x="71" y="35"/>
                  <a:pt x="71" y="35"/>
                </a:cubicBezTo>
                <a:cubicBezTo>
                  <a:pt x="71" y="35"/>
                  <a:pt x="71" y="35"/>
                  <a:pt x="72" y="35"/>
                </a:cubicBezTo>
                <a:cubicBezTo>
                  <a:pt x="72" y="35"/>
                  <a:pt x="72" y="35"/>
                  <a:pt x="72" y="35"/>
                </a:cubicBezTo>
                <a:cubicBezTo>
                  <a:pt x="72" y="35"/>
                  <a:pt x="72" y="35"/>
                  <a:pt x="72" y="35"/>
                </a:cubicBezTo>
                <a:cubicBezTo>
                  <a:pt x="72" y="35"/>
                  <a:pt x="72" y="35"/>
                  <a:pt x="72" y="35"/>
                </a:cubicBezTo>
                <a:cubicBezTo>
                  <a:pt x="72" y="35"/>
                  <a:pt x="73" y="35"/>
                  <a:pt x="73" y="35"/>
                </a:cubicBezTo>
                <a:cubicBezTo>
                  <a:pt x="73" y="35"/>
                  <a:pt x="73" y="35"/>
                  <a:pt x="73" y="35"/>
                </a:cubicBezTo>
                <a:cubicBezTo>
                  <a:pt x="73" y="35"/>
                  <a:pt x="73" y="36"/>
                  <a:pt x="73" y="36"/>
                </a:cubicBezTo>
                <a:cubicBezTo>
                  <a:pt x="73" y="36"/>
                  <a:pt x="73" y="36"/>
                  <a:pt x="73" y="35"/>
                </a:cubicBezTo>
                <a:cubicBezTo>
                  <a:pt x="73" y="36"/>
                  <a:pt x="73" y="36"/>
                  <a:pt x="73" y="35"/>
                </a:cubicBezTo>
                <a:cubicBezTo>
                  <a:pt x="73" y="35"/>
                  <a:pt x="74" y="35"/>
                  <a:pt x="74" y="35"/>
                </a:cubicBezTo>
                <a:cubicBezTo>
                  <a:pt x="74" y="35"/>
                  <a:pt x="74" y="35"/>
                  <a:pt x="74" y="35"/>
                </a:cubicBezTo>
                <a:cubicBezTo>
                  <a:pt x="74" y="35"/>
                  <a:pt x="74" y="35"/>
                  <a:pt x="74" y="35"/>
                </a:cubicBezTo>
                <a:cubicBezTo>
                  <a:pt x="74" y="35"/>
                  <a:pt x="74" y="35"/>
                  <a:pt x="74" y="35"/>
                </a:cubicBezTo>
                <a:cubicBezTo>
                  <a:pt x="75" y="35"/>
                  <a:pt x="75" y="35"/>
                  <a:pt x="75" y="35"/>
                </a:cubicBezTo>
                <a:cubicBezTo>
                  <a:pt x="75" y="35"/>
                  <a:pt x="75" y="35"/>
                  <a:pt x="75" y="35"/>
                </a:cubicBezTo>
                <a:cubicBezTo>
                  <a:pt x="75" y="35"/>
                  <a:pt x="75" y="35"/>
                  <a:pt x="75" y="35"/>
                </a:cubicBezTo>
                <a:cubicBezTo>
                  <a:pt x="75" y="35"/>
                  <a:pt x="75" y="35"/>
                  <a:pt x="75" y="35"/>
                </a:cubicBezTo>
                <a:cubicBezTo>
                  <a:pt x="76" y="35"/>
                  <a:pt x="76" y="35"/>
                  <a:pt x="76" y="35"/>
                </a:cubicBezTo>
                <a:cubicBezTo>
                  <a:pt x="76" y="35"/>
                  <a:pt x="76" y="35"/>
                  <a:pt x="76" y="35"/>
                </a:cubicBezTo>
                <a:cubicBezTo>
                  <a:pt x="76" y="35"/>
                  <a:pt x="76" y="35"/>
                  <a:pt x="76" y="35"/>
                </a:cubicBezTo>
                <a:cubicBezTo>
                  <a:pt x="76" y="35"/>
                  <a:pt x="76" y="35"/>
                  <a:pt x="76" y="34"/>
                </a:cubicBezTo>
                <a:cubicBezTo>
                  <a:pt x="76" y="34"/>
                  <a:pt x="77" y="34"/>
                  <a:pt x="77" y="34"/>
                </a:cubicBezTo>
                <a:cubicBezTo>
                  <a:pt x="77" y="34"/>
                  <a:pt x="77" y="34"/>
                  <a:pt x="77" y="34"/>
                </a:cubicBezTo>
                <a:cubicBezTo>
                  <a:pt x="77" y="34"/>
                  <a:pt x="77" y="34"/>
                  <a:pt x="77" y="34"/>
                </a:cubicBezTo>
                <a:cubicBezTo>
                  <a:pt x="77" y="34"/>
                  <a:pt x="77" y="34"/>
                  <a:pt x="77" y="34"/>
                </a:cubicBezTo>
                <a:cubicBezTo>
                  <a:pt x="77" y="34"/>
                  <a:pt x="78" y="33"/>
                  <a:pt x="78" y="33"/>
                </a:cubicBezTo>
                <a:cubicBezTo>
                  <a:pt x="78" y="33"/>
                  <a:pt x="78" y="33"/>
                  <a:pt x="78" y="33"/>
                </a:cubicBezTo>
                <a:cubicBezTo>
                  <a:pt x="78" y="33"/>
                  <a:pt x="78" y="33"/>
                  <a:pt x="78" y="32"/>
                </a:cubicBezTo>
                <a:cubicBezTo>
                  <a:pt x="78" y="32"/>
                  <a:pt x="78" y="32"/>
                  <a:pt x="78" y="32"/>
                </a:cubicBezTo>
                <a:cubicBezTo>
                  <a:pt x="78" y="32"/>
                  <a:pt x="78" y="32"/>
                  <a:pt x="79" y="31"/>
                </a:cubicBezTo>
                <a:cubicBezTo>
                  <a:pt x="79" y="31"/>
                  <a:pt x="79" y="31"/>
                  <a:pt x="79" y="31"/>
                </a:cubicBezTo>
                <a:cubicBezTo>
                  <a:pt x="79" y="31"/>
                  <a:pt x="79" y="31"/>
                  <a:pt x="79" y="30"/>
                </a:cubicBezTo>
                <a:cubicBezTo>
                  <a:pt x="79" y="30"/>
                  <a:pt x="79" y="30"/>
                  <a:pt x="79" y="30"/>
                </a:cubicBezTo>
                <a:close/>
                <a:moveTo>
                  <a:pt x="93" y="45"/>
                </a:moveTo>
                <a:cubicBezTo>
                  <a:pt x="99" y="39"/>
                  <a:pt x="99" y="39"/>
                  <a:pt x="99" y="39"/>
                </a:cubicBezTo>
                <a:cubicBezTo>
                  <a:pt x="99" y="39"/>
                  <a:pt x="99" y="39"/>
                  <a:pt x="99" y="39"/>
                </a:cubicBezTo>
                <a:cubicBezTo>
                  <a:pt x="100" y="38"/>
                  <a:pt x="100" y="35"/>
                  <a:pt x="99" y="34"/>
                </a:cubicBezTo>
                <a:cubicBezTo>
                  <a:pt x="71" y="6"/>
                  <a:pt x="71" y="6"/>
                  <a:pt x="71" y="6"/>
                </a:cubicBezTo>
                <a:cubicBezTo>
                  <a:pt x="69" y="4"/>
                  <a:pt x="67" y="4"/>
                  <a:pt x="65" y="6"/>
                </a:cubicBezTo>
                <a:cubicBezTo>
                  <a:pt x="64" y="6"/>
                  <a:pt x="64" y="6"/>
                  <a:pt x="64" y="6"/>
                </a:cubicBezTo>
                <a:cubicBezTo>
                  <a:pt x="26" y="45"/>
                  <a:pt x="26" y="45"/>
                  <a:pt x="26" y="45"/>
                </a:cubicBezTo>
                <a:cubicBezTo>
                  <a:pt x="23" y="48"/>
                  <a:pt x="23" y="48"/>
                  <a:pt x="23" y="48"/>
                </a:cubicBezTo>
                <a:cubicBezTo>
                  <a:pt x="27" y="48"/>
                  <a:pt x="27" y="48"/>
                  <a:pt x="27" y="48"/>
                </a:cubicBezTo>
                <a:cubicBezTo>
                  <a:pt x="30" y="45"/>
                  <a:pt x="30" y="45"/>
                  <a:pt x="30" y="45"/>
                </a:cubicBezTo>
                <a:cubicBezTo>
                  <a:pt x="63" y="12"/>
                  <a:pt x="63" y="12"/>
                  <a:pt x="63" y="12"/>
                </a:cubicBezTo>
                <a:cubicBezTo>
                  <a:pt x="63" y="12"/>
                  <a:pt x="63" y="12"/>
                  <a:pt x="63" y="12"/>
                </a:cubicBezTo>
                <a:cubicBezTo>
                  <a:pt x="63" y="12"/>
                  <a:pt x="64" y="12"/>
                  <a:pt x="64" y="12"/>
                </a:cubicBezTo>
                <a:cubicBezTo>
                  <a:pt x="64" y="12"/>
                  <a:pt x="64" y="13"/>
                  <a:pt x="64" y="13"/>
                </a:cubicBezTo>
                <a:cubicBezTo>
                  <a:pt x="66" y="14"/>
                  <a:pt x="69" y="14"/>
                  <a:pt x="71" y="12"/>
                </a:cubicBezTo>
                <a:cubicBezTo>
                  <a:pt x="71" y="12"/>
                  <a:pt x="71" y="12"/>
                  <a:pt x="71" y="12"/>
                </a:cubicBezTo>
                <a:cubicBezTo>
                  <a:pt x="71" y="11"/>
                  <a:pt x="72" y="11"/>
                  <a:pt x="72" y="11"/>
                </a:cubicBezTo>
                <a:cubicBezTo>
                  <a:pt x="72" y="11"/>
                  <a:pt x="72" y="11"/>
                  <a:pt x="72" y="11"/>
                </a:cubicBezTo>
                <a:cubicBezTo>
                  <a:pt x="93" y="32"/>
                  <a:pt x="93" y="32"/>
                  <a:pt x="93" y="32"/>
                </a:cubicBezTo>
                <a:cubicBezTo>
                  <a:pt x="93" y="32"/>
                  <a:pt x="93" y="32"/>
                  <a:pt x="93" y="32"/>
                </a:cubicBezTo>
                <a:cubicBezTo>
                  <a:pt x="93" y="33"/>
                  <a:pt x="93" y="33"/>
                  <a:pt x="93" y="33"/>
                </a:cubicBezTo>
                <a:cubicBezTo>
                  <a:pt x="92" y="33"/>
                  <a:pt x="92" y="33"/>
                  <a:pt x="92" y="34"/>
                </a:cubicBezTo>
                <a:cubicBezTo>
                  <a:pt x="90" y="35"/>
                  <a:pt x="90" y="38"/>
                  <a:pt x="91" y="40"/>
                </a:cubicBezTo>
                <a:cubicBezTo>
                  <a:pt x="92" y="40"/>
                  <a:pt x="92" y="40"/>
                  <a:pt x="92" y="41"/>
                </a:cubicBezTo>
                <a:cubicBezTo>
                  <a:pt x="92" y="41"/>
                  <a:pt x="93" y="41"/>
                  <a:pt x="93" y="41"/>
                </a:cubicBezTo>
                <a:cubicBezTo>
                  <a:pt x="93" y="41"/>
                  <a:pt x="93" y="41"/>
                  <a:pt x="92" y="41"/>
                </a:cubicBezTo>
                <a:cubicBezTo>
                  <a:pt x="89" y="45"/>
                  <a:pt x="89" y="45"/>
                  <a:pt x="89" y="45"/>
                </a:cubicBezTo>
                <a:cubicBezTo>
                  <a:pt x="86" y="48"/>
                  <a:pt x="86" y="48"/>
                  <a:pt x="86" y="48"/>
                </a:cubicBezTo>
                <a:cubicBezTo>
                  <a:pt x="90" y="48"/>
                  <a:pt x="90" y="48"/>
                  <a:pt x="90" y="48"/>
                </a:cubicBezTo>
                <a:lnTo>
                  <a:pt x="93" y="45"/>
                </a:lnTo>
                <a:close/>
                <a:moveTo>
                  <a:pt x="111" y="105"/>
                </a:moveTo>
                <a:cubicBezTo>
                  <a:pt x="111" y="84"/>
                  <a:pt x="111" y="84"/>
                  <a:pt x="111" y="84"/>
                </a:cubicBezTo>
                <a:cubicBezTo>
                  <a:pt x="83" y="84"/>
                  <a:pt x="83" y="84"/>
                  <a:pt x="83" y="84"/>
                </a:cubicBezTo>
                <a:cubicBezTo>
                  <a:pt x="77" y="84"/>
                  <a:pt x="72" y="88"/>
                  <a:pt x="72" y="94"/>
                </a:cubicBezTo>
                <a:cubicBezTo>
                  <a:pt x="72" y="100"/>
                  <a:pt x="77" y="105"/>
                  <a:pt x="83" y="105"/>
                </a:cubicBezTo>
                <a:lnTo>
                  <a:pt x="111" y="105"/>
                </a:lnTo>
                <a:close/>
                <a:moveTo>
                  <a:pt x="92" y="128"/>
                </a:moveTo>
                <a:cubicBezTo>
                  <a:pt x="92" y="130"/>
                  <a:pt x="92" y="130"/>
                  <a:pt x="92" y="130"/>
                </a:cubicBezTo>
                <a:cubicBezTo>
                  <a:pt x="97" y="130"/>
                  <a:pt x="97" y="130"/>
                  <a:pt x="97" y="130"/>
                </a:cubicBezTo>
                <a:cubicBezTo>
                  <a:pt x="98" y="130"/>
                  <a:pt x="99" y="130"/>
                  <a:pt x="99" y="129"/>
                </a:cubicBezTo>
                <a:cubicBezTo>
                  <a:pt x="99" y="128"/>
                  <a:pt x="99" y="128"/>
                  <a:pt x="99" y="128"/>
                </a:cubicBezTo>
                <a:cubicBezTo>
                  <a:pt x="98" y="128"/>
                  <a:pt x="97" y="128"/>
                  <a:pt x="97" y="128"/>
                </a:cubicBezTo>
                <a:lnTo>
                  <a:pt x="92" y="128"/>
                </a:lnTo>
                <a:close/>
                <a:moveTo>
                  <a:pt x="78" y="130"/>
                </a:moveTo>
                <a:cubicBezTo>
                  <a:pt x="78" y="128"/>
                  <a:pt x="78" y="128"/>
                  <a:pt x="78" y="128"/>
                </a:cubicBezTo>
                <a:cubicBezTo>
                  <a:pt x="71" y="128"/>
                  <a:pt x="71" y="128"/>
                  <a:pt x="71" y="128"/>
                </a:cubicBezTo>
                <a:cubicBezTo>
                  <a:pt x="71" y="130"/>
                  <a:pt x="71" y="130"/>
                  <a:pt x="71" y="130"/>
                </a:cubicBezTo>
                <a:lnTo>
                  <a:pt x="78" y="130"/>
                </a:lnTo>
                <a:close/>
                <a:moveTo>
                  <a:pt x="82" y="130"/>
                </a:moveTo>
                <a:cubicBezTo>
                  <a:pt x="89" y="130"/>
                  <a:pt x="89" y="130"/>
                  <a:pt x="89" y="130"/>
                </a:cubicBezTo>
                <a:cubicBezTo>
                  <a:pt x="89" y="128"/>
                  <a:pt x="89" y="128"/>
                  <a:pt x="89" y="128"/>
                </a:cubicBezTo>
                <a:cubicBezTo>
                  <a:pt x="82" y="128"/>
                  <a:pt x="82" y="128"/>
                  <a:pt x="82" y="128"/>
                </a:cubicBezTo>
                <a:lnTo>
                  <a:pt x="82" y="130"/>
                </a:lnTo>
                <a:close/>
                <a:moveTo>
                  <a:pt x="11" y="79"/>
                </a:moveTo>
                <a:cubicBezTo>
                  <a:pt x="13" y="79"/>
                  <a:pt x="13" y="79"/>
                  <a:pt x="13" y="79"/>
                </a:cubicBezTo>
                <a:cubicBezTo>
                  <a:pt x="13" y="72"/>
                  <a:pt x="13" y="72"/>
                  <a:pt x="13" y="72"/>
                </a:cubicBezTo>
                <a:cubicBezTo>
                  <a:pt x="11" y="72"/>
                  <a:pt x="11" y="72"/>
                  <a:pt x="11" y="72"/>
                </a:cubicBezTo>
                <a:lnTo>
                  <a:pt x="11" y="79"/>
                </a:lnTo>
                <a:close/>
                <a:moveTo>
                  <a:pt x="101" y="124"/>
                </a:moveTo>
                <a:cubicBezTo>
                  <a:pt x="101" y="125"/>
                  <a:pt x="101" y="125"/>
                  <a:pt x="100" y="126"/>
                </a:cubicBezTo>
                <a:cubicBezTo>
                  <a:pt x="102" y="127"/>
                  <a:pt x="102" y="127"/>
                  <a:pt x="102" y="127"/>
                </a:cubicBezTo>
                <a:cubicBezTo>
                  <a:pt x="103" y="126"/>
                  <a:pt x="103" y="125"/>
                  <a:pt x="103" y="124"/>
                </a:cubicBezTo>
                <a:cubicBezTo>
                  <a:pt x="103" y="119"/>
                  <a:pt x="103" y="119"/>
                  <a:pt x="103" y="119"/>
                </a:cubicBezTo>
                <a:cubicBezTo>
                  <a:pt x="101" y="119"/>
                  <a:pt x="101" y="119"/>
                  <a:pt x="101" y="119"/>
                </a:cubicBezTo>
                <a:lnTo>
                  <a:pt x="101" y="124"/>
                </a:lnTo>
                <a:close/>
                <a:moveTo>
                  <a:pt x="64" y="59"/>
                </a:moveTo>
                <a:cubicBezTo>
                  <a:pt x="57" y="59"/>
                  <a:pt x="57" y="59"/>
                  <a:pt x="57" y="59"/>
                </a:cubicBezTo>
                <a:cubicBezTo>
                  <a:pt x="57" y="61"/>
                  <a:pt x="57" y="61"/>
                  <a:pt x="57" y="61"/>
                </a:cubicBezTo>
                <a:cubicBezTo>
                  <a:pt x="64" y="61"/>
                  <a:pt x="64" y="61"/>
                  <a:pt x="64" y="61"/>
                </a:cubicBezTo>
                <a:lnTo>
                  <a:pt x="64" y="59"/>
                </a:lnTo>
                <a:close/>
                <a:moveTo>
                  <a:pt x="85" y="59"/>
                </a:moveTo>
                <a:cubicBezTo>
                  <a:pt x="78" y="59"/>
                  <a:pt x="78" y="59"/>
                  <a:pt x="78" y="59"/>
                </a:cubicBezTo>
                <a:cubicBezTo>
                  <a:pt x="78" y="61"/>
                  <a:pt x="78" y="61"/>
                  <a:pt x="78" y="61"/>
                </a:cubicBezTo>
                <a:cubicBezTo>
                  <a:pt x="85" y="61"/>
                  <a:pt x="85" y="61"/>
                  <a:pt x="85" y="61"/>
                </a:cubicBezTo>
                <a:lnTo>
                  <a:pt x="85" y="59"/>
                </a:lnTo>
                <a:close/>
                <a:moveTo>
                  <a:pt x="68" y="128"/>
                </a:moveTo>
                <a:cubicBezTo>
                  <a:pt x="61" y="128"/>
                  <a:pt x="61" y="128"/>
                  <a:pt x="61" y="128"/>
                </a:cubicBezTo>
                <a:cubicBezTo>
                  <a:pt x="61" y="130"/>
                  <a:pt x="61" y="130"/>
                  <a:pt x="61" y="130"/>
                </a:cubicBezTo>
                <a:cubicBezTo>
                  <a:pt x="68" y="130"/>
                  <a:pt x="68" y="130"/>
                  <a:pt x="68" y="130"/>
                </a:cubicBezTo>
                <a:lnTo>
                  <a:pt x="68" y="128"/>
                </a:lnTo>
                <a:close/>
                <a:moveTo>
                  <a:pt x="75" y="59"/>
                </a:moveTo>
                <a:cubicBezTo>
                  <a:pt x="67" y="59"/>
                  <a:pt x="67" y="59"/>
                  <a:pt x="67" y="59"/>
                </a:cubicBezTo>
                <a:cubicBezTo>
                  <a:pt x="67" y="61"/>
                  <a:pt x="67" y="61"/>
                  <a:pt x="67" y="61"/>
                </a:cubicBezTo>
                <a:cubicBezTo>
                  <a:pt x="75" y="61"/>
                  <a:pt x="75" y="61"/>
                  <a:pt x="75" y="61"/>
                </a:cubicBezTo>
                <a:lnTo>
                  <a:pt x="75" y="59"/>
                </a:lnTo>
                <a:close/>
                <a:moveTo>
                  <a:pt x="101" y="76"/>
                </a:moveTo>
                <a:cubicBezTo>
                  <a:pt x="103" y="76"/>
                  <a:pt x="103" y="76"/>
                  <a:pt x="103" y="76"/>
                </a:cubicBezTo>
                <a:cubicBezTo>
                  <a:pt x="103" y="69"/>
                  <a:pt x="103" y="69"/>
                  <a:pt x="103" y="69"/>
                </a:cubicBezTo>
                <a:cubicBezTo>
                  <a:pt x="101" y="69"/>
                  <a:pt x="101" y="69"/>
                  <a:pt x="101" y="69"/>
                </a:cubicBezTo>
                <a:lnTo>
                  <a:pt x="101" y="76"/>
                </a:lnTo>
                <a:close/>
                <a:moveTo>
                  <a:pt x="88" y="59"/>
                </a:moveTo>
                <a:cubicBezTo>
                  <a:pt x="88" y="61"/>
                  <a:pt x="88" y="61"/>
                  <a:pt x="88" y="61"/>
                </a:cubicBezTo>
                <a:cubicBezTo>
                  <a:pt x="95" y="61"/>
                  <a:pt x="95" y="61"/>
                  <a:pt x="95" y="61"/>
                </a:cubicBezTo>
                <a:cubicBezTo>
                  <a:pt x="95" y="59"/>
                  <a:pt x="95" y="59"/>
                  <a:pt x="95" y="59"/>
                </a:cubicBezTo>
                <a:lnTo>
                  <a:pt x="88" y="59"/>
                </a:lnTo>
                <a:close/>
                <a:moveTo>
                  <a:pt x="103" y="65"/>
                </a:moveTo>
                <a:cubicBezTo>
                  <a:pt x="103" y="62"/>
                  <a:pt x="101" y="60"/>
                  <a:pt x="98" y="59"/>
                </a:cubicBezTo>
                <a:cubicBezTo>
                  <a:pt x="98" y="61"/>
                  <a:pt x="98" y="61"/>
                  <a:pt x="98" y="61"/>
                </a:cubicBezTo>
                <a:cubicBezTo>
                  <a:pt x="100" y="62"/>
                  <a:pt x="101" y="63"/>
                  <a:pt x="101" y="65"/>
                </a:cubicBezTo>
                <a:cubicBezTo>
                  <a:pt x="101" y="65"/>
                  <a:pt x="101" y="65"/>
                  <a:pt x="101" y="65"/>
                </a:cubicBezTo>
                <a:cubicBezTo>
                  <a:pt x="103" y="65"/>
                  <a:pt x="103" y="65"/>
                  <a:pt x="103" y="65"/>
                </a:cubicBezTo>
                <a:close/>
                <a:moveTo>
                  <a:pt x="23" y="61"/>
                </a:moveTo>
                <a:cubicBezTo>
                  <a:pt x="23" y="59"/>
                  <a:pt x="23" y="59"/>
                  <a:pt x="23" y="59"/>
                </a:cubicBezTo>
                <a:cubicBezTo>
                  <a:pt x="18" y="59"/>
                  <a:pt x="18" y="59"/>
                  <a:pt x="18" y="59"/>
                </a:cubicBezTo>
                <a:cubicBezTo>
                  <a:pt x="17" y="59"/>
                  <a:pt x="16" y="59"/>
                  <a:pt x="15" y="59"/>
                </a:cubicBezTo>
                <a:cubicBezTo>
                  <a:pt x="16" y="61"/>
                  <a:pt x="16" y="61"/>
                  <a:pt x="16" y="61"/>
                </a:cubicBezTo>
                <a:cubicBezTo>
                  <a:pt x="17" y="61"/>
                  <a:pt x="17" y="61"/>
                  <a:pt x="18" y="61"/>
                </a:cubicBezTo>
                <a:lnTo>
                  <a:pt x="23" y="61"/>
                </a:lnTo>
                <a:close/>
                <a:moveTo>
                  <a:pt x="33" y="59"/>
                </a:moveTo>
                <a:cubicBezTo>
                  <a:pt x="26" y="59"/>
                  <a:pt x="26" y="59"/>
                  <a:pt x="26" y="59"/>
                </a:cubicBezTo>
                <a:cubicBezTo>
                  <a:pt x="26" y="61"/>
                  <a:pt x="26" y="61"/>
                  <a:pt x="26" y="61"/>
                </a:cubicBezTo>
                <a:cubicBezTo>
                  <a:pt x="33" y="61"/>
                  <a:pt x="33" y="61"/>
                  <a:pt x="33" y="61"/>
                </a:cubicBezTo>
                <a:lnTo>
                  <a:pt x="33" y="59"/>
                </a:lnTo>
                <a:close/>
                <a:moveTo>
                  <a:pt x="27" y="128"/>
                </a:moveTo>
                <a:cubicBezTo>
                  <a:pt x="20" y="128"/>
                  <a:pt x="20" y="128"/>
                  <a:pt x="20" y="128"/>
                </a:cubicBezTo>
                <a:cubicBezTo>
                  <a:pt x="20" y="130"/>
                  <a:pt x="20" y="130"/>
                  <a:pt x="20" y="130"/>
                </a:cubicBezTo>
                <a:cubicBezTo>
                  <a:pt x="27" y="130"/>
                  <a:pt x="27" y="130"/>
                  <a:pt x="27" y="130"/>
                </a:cubicBezTo>
                <a:lnTo>
                  <a:pt x="27" y="128"/>
                </a:lnTo>
                <a:close/>
                <a:moveTo>
                  <a:pt x="37" y="128"/>
                </a:moveTo>
                <a:cubicBezTo>
                  <a:pt x="30" y="128"/>
                  <a:pt x="30" y="128"/>
                  <a:pt x="30" y="128"/>
                </a:cubicBezTo>
                <a:cubicBezTo>
                  <a:pt x="30" y="130"/>
                  <a:pt x="30" y="130"/>
                  <a:pt x="30" y="130"/>
                </a:cubicBezTo>
                <a:cubicBezTo>
                  <a:pt x="37" y="130"/>
                  <a:pt x="37" y="130"/>
                  <a:pt x="37" y="130"/>
                </a:cubicBezTo>
                <a:lnTo>
                  <a:pt x="37" y="128"/>
                </a:lnTo>
                <a:close/>
                <a:moveTo>
                  <a:pt x="44" y="59"/>
                </a:moveTo>
                <a:cubicBezTo>
                  <a:pt x="36" y="59"/>
                  <a:pt x="36" y="59"/>
                  <a:pt x="36" y="59"/>
                </a:cubicBezTo>
                <a:cubicBezTo>
                  <a:pt x="36" y="61"/>
                  <a:pt x="36" y="61"/>
                  <a:pt x="36" y="61"/>
                </a:cubicBezTo>
                <a:cubicBezTo>
                  <a:pt x="44" y="61"/>
                  <a:pt x="44" y="61"/>
                  <a:pt x="44" y="61"/>
                </a:cubicBezTo>
                <a:lnTo>
                  <a:pt x="44" y="59"/>
                </a:lnTo>
                <a:close/>
                <a:moveTo>
                  <a:pt x="54" y="59"/>
                </a:moveTo>
                <a:cubicBezTo>
                  <a:pt x="47" y="59"/>
                  <a:pt x="47" y="59"/>
                  <a:pt x="47" y="59"/>
                </a:cubicBezTo>
                <a:cubicBezTo>
                  <a:pt x="47" y="61"/>
                  <a:pt x="47" y="61"/>
                  <a:pt x="47" y="61"/>
                </a:cubicBezTo>
                <a:cubicBezTo>
                  <a:pt x="54" y="61"/>
                  <a:pt x="54" y="61"/>
                  <a:pt x="54" y="61"/>
                </a:cubicBezTo>
                <a:lnTo>
                  <a:pt x="54" y="59"/>
                </a:lnTo>
                <a:close/>
                <a:moveTo>
                  <a:pt x="47" y="128"/>
                </a:moveTo>
                <a:cubicBezTo>
                  <a:pt x="40" y="128"/>
                  <a:pt x="40" y="128"/>
                  <a:pt x="40" y="128"/>
                </a:cubicBezTo>
                <a:cubicBezTo>
                  <a:pt x="40" y="130"/>
                  <a:pt x="40" y="130"/>
                  <a:pt x="40" y="130"/>
                </a:cubicBezTo>
                <a:cubicBezTo>
                  <a:pt x="47" y="130"/>
                  <a:pt x="47" y="130"/>
                  <a:pt x="47" y="130"/>
                </a:cubicBezTo>
                <a:lnTo>
                  <a:pt x="47" y="128"/>
                </a:lnTo>
                <a:close/>
                <a:moveTo>
                  <a:pt x="58" y="128"/>
                </a:moveTo>
                <a:cubicBezTo>
                  <a:pt x="51" y="128"/>
                  <a:pt x="51" y="128"/>
                  <a:pt x="51" y="128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58" y="130"/>
                  <a:pt x="58" y="130"/>
                  <a:pt x="58" y="130"/>
                </a:cubicBezTo>
                <a:lnTo>
                  <a:pt x="58" y="128"/>
                </a:lnTo>
                <a:close/>
                <a:moveTo>
                  <a:pt x="84" y="88"/>
                </a:moveTo>
                <a:cubicBezTo>
                  <a:pt x="81" y="88"/>
                  <a:pt x="78" y="91"/>
                  <a:pt x="78" y="94"/>
                </a:cubicBezTo>
                <a:cubicBezTo>
                  <a:pt x="78" y="98"/>
                  <a:pt x="81" y="100"/>
                  <a:pt x="84" y="100"/>
                </a:cubicBezTo>
                <a:cubicBezTo>
                  <a:pt x="88" y="100"/>
                  <a:pt x="91" y="98"/>
                  <a:pt x="91" y="94"/>
                </a:cubicBezTo>
                <a:cubicBezTo>
                  <a:pt x="91" y="91"/>
                  <a:pt x="88" y="88"/>
                  <a:pt x="84" y="8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67" tIns="34284" rIns="68567" bIns="34284" numCol="1" anchor="t" anchorCtr="0" compatLnSpc="1"/>
          <a:lstStyle/>
          <a:p>
            <a:endParaRPr lang="zh-CN" altLang="en-US" sz="1280"/>
          </a:p>
        </p:txBody>
      </p:sp>
      <p:sp>
        <p:nvSpPr>
          <p:cNvPr id="21" name="Freeform 30"/>
          <p:cNvSpPr>
            <a:spLocks noEditPoints="1"/>
          </p:cNvSpPr>
          <p:nvPr/>
        </p:nvSpPr>
        <p:spPr bwMode="auto">
          <a:xfrm>
            <a:off x="3969879" y="2617445"/>
            <a:ext cx="337772" cy="245918"/>
          </a:xfrm>
          <a:custGeom>
            <a:avLst/>
            <a:gdLst>
              <a:gd name="T0" fmla="*/ 9 w 140"/>
              <a:gd name="T1" fmla="*/ 0 h 102"/>
              <a:gd name="T2" fmla="*/ 0 w 140"/>
              <a:gd name="T3" fmla="*/ 93 h 102"/>
              <a:gd name="T4" fmla="*/ 131 w 140"/>
              <a:gd name="T5" fmla="*/ 102 h 102"/>
              <a:gd name="T6" fmla="*/ 140 w 140"/>
              <a:gd name="T7" fmla="*/ 9 h 102"/>
              <a:gd name="T8" fmla="*/ 136 w 140"/>
              <a:gd name="T9" fmla="*/ 93 h 102"/>
              <a:gd name="T10" fmla="*/ 9 w 140"/>
              <a:gd name="T11" fmla="*/ 98 h 102"/>
              <a:gd name="T12" fmla="*/ 4 w 140"/>
              <a:gd name="T13" fmla="*/ 9 h 102"/>
              <a:gd name="T14" fmla="*/ 131 w 140"/>
              <a:gd name="T15" fmla="*/ 4 h 102"/>
              <a:gd name="T16" fmla="*/ 136 w 140"/>
              <a:gd name="T17" fmla="*/ 93 h 102"/>
              <a:gd name="T18" fmla="*/ 129 w 140"/>
              <a:gd name="T19" fmla="*/ 11 h 102"/>
              <a:gd name="T20" fmla="*/ 11 w 140"/>
              <a:gd name="T21" fmla="*/ 32 h 102"/>
              <a:gd name="T22" fmla="*/ 11 w 140"/>
              <a:gd name="T23" fmla="*/ 70 h 102"/>
              <a:gd name="T24" fmla="*/ 129 w 140"/>
              <a:gd name="T25" fmla="*/ 91 h 102"/>
              <a:gd name="T26" fmla="*/ 11 w 140"/>
              <a:gd name="T27" fmla="*/ 70 h 102"/>
              <a:gd name="T28" fmla="*/ 51 w 140"/>
              <a:gd name="T29" fmla="*/ 65 h 102"/>
              <a:gd name="T30" fmla="*/ 62 w 140"/>
              <a:gd name="T31" fmla="*/ 37 h 102"/>
              <a:gd name="T32" fmla="*/ 49 w 140"/>
              <a:gd name="T33" fmla="*/ 37 h 102"/>
              <a:gd name="T34" fmla="*/ 39 w 140"/>
              <a:gd name="T35" fmla="*/ 65 h 102"/>
              <a:gd name="T36" fmla="*/ 28 w 140"/>
              <a:gd name="T37" fmla="*/ 37 h 102"/>
              <a:gd name="T38" fmla="*/ 38 w 140"/>
              <a:gd name="T39" fmla="*/ 58 h 102"/>
              <a:gd name="T40" fmla="*/ 95 w 140"/>
              <a:gd name="T41" fmla="*/ 59 h 102"/>
              <a:gd name="T42" fmla="*/ 106 w 140"/>
              <a:gd name="T43" fmla="*/ 65 h 102"/>
              <a:gd name="T44" fmla="*/ 107 w 140"/>
              <a:gd name="T45" fmla="*/ 37 h 102"/>
              <a:gd name="T46" fmla="*/ 86 w 140"/>
              <a:gd name="T47" fmla="*/ 65 h 102"/>
              <a:gd name="T48" fmla="*/ 95 w 140"/>
              <a:gd name="T49" fmla="*/ 59 h 102"/>
              <a:gd name="T50" fmla="*/ 105 w 140"/>
              <a:gd name="T51" fmla="*/ 54 h 102"/>
              <a:gd name="T52" fmla="*/ 103 w 140"/>
              <a:gd name="T53" fmla="*/ 43 h 102"/>
              <a:gd name="T54" fmla="*/ 79 w 140"/>
              <a:gd name="T55" fmla="*/ 57 h 102"/>
              <a:gd name="T56" fmla="*/ 74 w 140"/>
              <a:gd name="T57" fmla="*/ 53 h 102"/>
              <a:gd name="T58" fmla="*/ 67 w 140"/>
              <a:gd name="T59" fmla="*/ 48 h 102"/>
              <a:gd name="T60" fmla="*/ 69 w 140"/>
              <a:gd name="T61" fmla="*/ 39 h 102"/>
              <a:gd name="T62" fmla="*/ 83 w 140"/>
              <a:gd name="T63" fmla="*/ 39 h 102"/>
              <a:gd name="T64" fmla="*/ 81 w 140"/>
              <a:gd name="T65" fmla="*/ 45 h 102"/>
              <a:gd name="T66" fmla="*/ 76 w 140"/>
              <a:gd name="T67" fmla="*/ 41 h 102"/>
              <a:gd name="T68" fmla="*/ 72 w 140"/>
              <a:gd name="T69" fmla="*/ 44 h 102"/>
              <a:gd name="T70" fmla="*/ 77 w 140"/>
              <a:gd name="T71" fmla="*/ 48 h 102"/>
              <a:gd name="T72" fmla="*/ 84 w 140"/>
              <a:gd name="T73" fmla="*/ 56 h 102"/>
              <a:gd name="T74" fmla="*/ 74 w 140"/>
              <a:gd name="T75" fmla="*/ 65 h 102"/>
              <a:gd name="T76" fmla="*/ 64 w 140"/>
              <a:gd name="T77" fmla="*/ 61 h 102"/>
              <a:gd name="T78" fmla="*/ 68 w 140"/>
              <a:gd name="T79" fmla="*/ 56 h 102"/>
              <a:gd name="T80" fmla="*/ 74 w 140"/>
              <a:gd name="T81" fmla="*/ 6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40" h="102">
                <a:moveTo>
                  <a:pt x="131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93"/>
                  <a:pt x="0" y="93"/>
                  <a:pt x="0" y="93"/>
                </a:cubicBezTo>
                <a:cubicBezTo>
                  <a:pt x="0" y="98"/>
                  <a:pt x="4" y="102"/>
                  <a:pt x="9" y="102"/>
                </a:cubicBezTo>
                <a:cubicBezTo>
                  <a:pt x="131" y="102"/>
                  <a:pt x="131" y="102"/>
                  <a:pt x="131" y="102"/>
                </a:cubicBezTo>
                <a:cubicBezTo>
                  <a:pt x="136" y="102"/>
                  <a:pt x="140" y="98"/>
                  <a:pt x="140" y="93"/>
                </a:cubicBezTo>
                <a:cubicBezTo>
                  <a:pt x="140" y="9"/>
                  <a:pt x="140" y="9"/>
                  <a:pt x="140" y="9"/>
                </a:cubicBezTo>
                <a:cubicBezTo>
                  <a:pt x="140" y="4"/>
                  <a:pt x="136" y="0"/>
                  <a:pt x="131" y="0"/>
                </a:cubicBezTo>
                <a:close/>
                <a:moveTo>
                  <a:pt x="136" y="93"/>
                </a:moveTo>
                <a:cubicBezTo>
                  <a:pt x="136" y="96"/>
                  <a:pt x="134" y="98"/>
                  <a:pt x="131" y="98"/>
                </a:cubicBezTo>
                <a:cubicBezTo>
                  <a:pt x="9" y="98"/>
                  <a:pt x="9" y="98"/>
                  <a:pt x="9" y="98"/>
                </a:cubicBezTo>
                <a:cubicBezTo>
                  <a:pt x="6" y="98"/>
                  <a:pt x="4" y="96"/>
                  <a:pt x="4" y="93"/>
                </a:cubicBezTo>
                <a:cubicBezTo>
                  <a:pt x="4" y="9"/>
                  <a:pt x="4" y="9"/>
                  <a:pt x="4" y="9"/>
                </a:cubicBezTo>
                <a:cubicBezTo>
                  <a:pt x="4" y="6"/>
                  <a:pt x="6" y="4"/>
                  <a:pt x="9" y="4"/>
                </a:cubicBezTo>
                <a:cubicBezTo>
                  <a:pt x="131" y="4"/>
                  <a:pt x="131" y="4"/>
                  <a:pt x="131" y="4"/>
                </a:cubicBezTo>
                <a:cubicBezTo>
                  <a:pt x="134" y="4"/>
                  <a:pt x="136" y="6"/>
                  <a:pt x="136" y="9"/>
                </a:cubicBezTo>
                <a:lnTo>
                  <a:pt x="136" y="93"/>
                </a:lnTo>
                <a:close/>
                <a:moveTo>
                  <a:pt x="11" y="11"/>
                </a:moveTo>
                <a:cubicBezTo>
                  <a:pt x="129" y="11"/>
                  <a:pt x="129" y="11"/>
                  <a:pt x="129" y="11"/>
                </a:cubicBezTo>
                <a:cubicBezTo>
                  <a:pt x="129" y="32"/>
                  <a:pt x="129" y="32"/>
                  <a:pt x="129" y="32"/>
                </a:cubicBezTo>
                <a:cubicBezTo>
                  <a:pt x="11" y="32"/>
                  <a:pt x="11" y="32"/>
                  <a:pt x="11" y="32"/>
                </a:cubicBezTo>
                <a:lnTo>
                  <a:pt x="11" y="11"/>
                </a:lnTo>
                <a:close/>
                <a:moveTo>
                  <a:pt x="11" y="70"/>
                </a:moveTo>
                <a:cubicBezTo>
                  <a:pt x="129" y="70"/>
                  <a:pt x="129" y="70"/>
                  <a:pt x="129" y="70"/>
                </a:cubicBezTo>
                <a:cubicBezTo>
                  <a:pt x="129" y="91"/>
                  <a:pt x="129" y="91"/>
                  <a:pt x="129" y="91"/>
                </a:cubicBezTo>
                <a:cubicBezTo>
                  <a:pt x="11" y="91"/>
                  <a:pt x="11" y="91"/>
                  <a:pt x="11" y="91"/>
                </a:cubicBezTo>
                <a:lnTo>
                  <a:pt x="11" y="70"/>
                </a:lnTo>
                <a:close/>
                <a:moveTo>
                  <a:pt x="57" y="65"/>
                </a:moveTo>
                <a:cubicBezTo>
                  <a:pt x="51" y="65"/>
                  <a:pt x="51" y="65"/>
                  <a:pt x="51" y="65"/>
                </a:cubicBezTo>
                <a:cubicBezTo>
                  <a:pt x="57" y="37"/>
                  <a:pt x="57" y="37"/>
                  <a:pt x="57" y="37"/>
                </a:cubicBezTo>
                <a:cubicBezTo>
                  <a:pt x="62" y="37"/>
                  <a:pt x="62" y="37"/>
                  <a:pt x="62" y="37"/>
                </a:cubicBezTo>
                <a:lnTo>
                  <a:pt x="57" y="65"/>
                </a:lnTo>
                <a:close/>
                <a:moveTo>
                  <a:pt x="49" y="37"/>
                </a:moveTo>
                <a:cubicBezTo>
                  <a:pt x="55" y="37"/>
                  <a:pt x="55" y="37"/>
                  <a:pt x="55" y="37"/>
                </a:cubicBezTo>
                <a:cubicBezTo>
                  <a:pt x="39" y="65"/>
                  <a:pt x="39" y="65"/>
                  <a:pt x="39" y="65"/>
                </a:cubicBezTo>
                <a:cubicBezTo>
                  <a:pt x="33" y="65"/>
                  <a:pt x="33" y="65"/>
                  <a:pt x="33" y="65"/>
                </a:cubicBezTo>
                <a:cubicBezTo>
                  <a:pt x="28" y="37"/>
                  <a:pt x="28" y="37"/>
                  <a:pt x="28" y="37"/>
                </a:cubicBezTo>
                <a:cubicBezTo>
                  <a:pt x="34" y="37"/>
                  <a:pt x="34" y="37"/>
                  <a:pt x="34" y="37"/>
                </a:cubicBezTo>
                <a:cubicBezTo>
                  <a:pt x="38" y="58"/>
                  <a:pt x="38" y="58"/>
                  <a:pt x="38" y="58"/>
                </a:cubicBezTo>
                <a:lnTo>
                  <a:pt x="49" y="37"/>
                </a:lnTo>
                <a:close/>
                <a:moveTo>
                  <a:pt x="95" y="59"/>
                </a:moveTo>
                <a:cubicBezTo>
                  <a:pt x="106" y="59"/>
                  <a:pt x="106" y="59"/>
                  <a:pt x="106" y="59"/>
                </a:cubicBezTo>
                <a:cubicBezTo>
                  <a:pt x="106" y="65"/>
                  <a:pt x="106" y="65"/>
                  <a:pt x="106" y="65"/>
                </a:cubicBezTo>
                <a:cubicBezTo>
                  <a:pt x="112" y="65"/>
                  <a:pt x="112" y="65"/>
                  <a:pt x="112" y="65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1" y="37"/>
                  <a:pt x="101" y="37"/>
                  <a:pt x="101" y="37"/>
                </a:cubicBezTo>
                <a:cubicBezTo>
                  <a:pt x="86" y="65"/>
                  <a:pt x="86" y="65"/>
                  <a:pt x="86" y="65"/>
                </a:cubicBezTo>
                <a:cubicBezTo>
                  <a:pt x="91" y="65"/>
                  <a:pt x="91" y="65"/>
                  <a:pt x="91" y="65"/>
                </a:cubicBezTo>
                <a:lnTo>
                  <a:pt x="95" y="59"/>
                </a:lnTo>
                <a:close/>
                <a:moveTo>
                  <a:pt x="103" y="43"/>
                </a:moveTo>
                <a:cubicBezTo>
                  <a:pt x="105" y="54"/>
                  <a:pt x="105" y="54"/>
                  <a:pt x="105" y="54"/>
                </a:cubicBezTo>
                <a:cubicBezTo>
                  <a:pt x="97" y="54"/>
                  <a:pt x="97" y="54"/>
                  <a:pt x="97" y="54"/>
                </a:cubicBezTo>
                <a:lnTo>
                  <a:pt x="103" y="43"/>
                </a:lnTo>
                <a:close/>
                <a:moveTo>
                  <a:pt x="78" y="59"/>
                </a:moveTo>
                <a:cubicBezTo>
                  <a:pt x="78" y="59"/>
                  <a:pt x="79" y="58"/>
                  <a:pt x="79" y="57"/>
                </a:cubicBezTo>
                <a:cubicBezTo>
                  <a:pt x="79" y="56"/>
                  <a:pt x="79" y="56"/>
                  <a:pt x="78" y="55"/>
                </a:cubicBezTo>
                <a:cubicBezTo>
                  <a:pt x="77" y="55"/>
                  <a:pt x="76" y="54"/>
                  <a:pt x="74" y="53"/>
                </a:cubicBezTo>
                <a:cubicBezTo>
                  <a:pt x="72" y="52"/>
                  <a:pt x="70" y="51"/>
                  <a:pt x="69" y="51"/>
                </a:cubicBezTo>
                <a:cubicBezTo>
                  <a:pt x="68" y="50"/>
                  <a:pt x="68" y="49"/>
                  <a:pt x="67" y="48"/>
                </a:cubicBezTo>
                <a:cubicBezTo>
                  <a:pt x="66" y="47"/>
                  <a:pt x="66" y="46"/>
                  <a:pt x="66" y="45"/>
                </a:cubicBezTo>
                <a:cubicBezTo>
                  <a:pt x="66" y="43"/>
                  <a:pt x="67" y="41"/>
                  <a:pt x="69" y="39"/>
                </a:cubicBezTo>
                <a:cubicBezTo>
                  <a:pt x="70" y="38"/>
                  <a:pt x="73" y="37"/>
                  <a:pt x="76" y="37"/>
                </a:cubicBezTo>
                <a:cubicBezTo>
                  <a:pt x="79" y="37"/>
                  <a:pt x="82" y="38"/>
                  <a:pt x="83" y="39"/>
                </a:cubicBezTo>
                <a:cubicBezTo>
                  <a:pt x="85" y="41"/>
                  <a:pt x="86" y="43"/>
                  <a:pt x="86" y="45"/>
                </a:cubicBezTo>
                <a:cubicBezTo>
                  <a:pt x="81" y="45"/>
                  <a:pt x="81" y="45"/>
                  <a:pt x="81" y="45"/>
                </a:cubicBezTo>
                <a:cubicBezTo>
                  <a:pt x="81" y="44"/>
                  <a:pt x="80" y="43"/>
                  <a:pt x="79" y="42"/>
                </a:cubicBezTo>
                <a:cubicBezTo>
                  <a:pt x="79" y="42"/>
                  <a:pt x="77" y="41"/>
                  <a:pt x="76" y="41"/>
                </a:cubicBezTo>
                <a:cubicBezTo>
                  <a:pt x="74" y="41"/>
                  <a:pt x="73" y="42"/>
                  <a:pt x="73" y="42"/>
                </a:cubicBezTo>
                <a:cubicBezTo>
                  <a:pt x="72" y="43"/>
                  <a:pt x="72" y="43"/>
                  <a:pt x="72" y="44"/>
                </a:cubicBezTo>
                <a:cubicBezTo>
                  <a:pt x="72" y="45"/>
                  <a:pt x="72" y="46"/>
                  <a:pt x="72" y="46"/>
                </a:cubicBezTo>
                <a:cubicBezTo>
                  <a:pt x="73" y="47"/>
                  <a:pt x="74" y="47"/>
                  <a:pt x="77" y="48"/>
                </a:cubicBezTo>
                <a:cubicBezTo>
                  <a:pt x="80" y="50"/>
                  <a:pt x="82" y="51"/>
                  <a:pt x="83" y="52"/>
                </a:cubicBezTo>
                <a:cubicBezTo>
                  <a:pt x="84" y="53"/>
                  <a:pt x="84" y="54"/>
                  <a:pt x="84" y="56"/>
                </a:cubicBezTo>
                <a:cubicBezTo>
                  <a:pt x="84" y="59"/>
                  <a:pt x="84" y="61"/>
                  <a:pt x="82" y="63"/>
                </a:cubicBezTo>
                <a:cubicBezTo>
                  <a:pt x="80" y="64"/>
                  <a:pt x="77" y="65"/>
                  <a:pt x="74" y="65"/>
                </a:cubicBezTo>
                <a:cubicBezTo>
                  <a:pt x="71" y="65"/>
                  <a:pt x="69" y="65"/>
                  <a:pt x="67" y="64"/>
                </a:cubicBezTo>
                <a:cubicBezTo>
                  <a:pt x="66" y="63"/>
                  <a:pt x="64" y="62"/>
                  <a:pt x="64" y="61"/>
                </a:cubicBezTo>
                <a:cubicBezTo>
                  <a:pt x="63" y="59"/>
                  <a:pt x="63" y="58"/>
                  <a:pt x="63" y="56"/>
                </a:cubicBezTo>
                <a:cubicBezTo>
                  <a:pt x="68" y="56"/>
                  <a:pt x="68" y="56"/>
                  <a:pt x="68" y="56"/>
                </a:cubicBezTo>
                <a:cubicBezTo>
                  <a:pt x="68" y="57"/>
                  <a:pt x="69" y="58"/>
                  <a:pt x="69" y="59"/>
                </a:cubicBezTo>
                <a:cubicBezTo>
                  <a:pt x="70" y="60"/>
                  <a:pt x="71" y="60"/>
                  <a:pt x="74" y="60"/>
                </a:cubicBezTo>
                <a:cubicBezTo>
                  <a:pt x="75" y="60"/>
                  <a:pt x="77" y="60"/>
                  <a:pt x="78" y="5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67" tIns="34284" rIns="68567" bIns="34284" numCol="1" anchor="t" anchorCtr="0" compatLnSpc="1"/>
          <a:lstStyle/>
          <a:p>
            <a:endParaRPr lang="zh-CN" altLang="en-US" sz="1280"/>
          </a:p>
        </p:txBody>
      </p:sp>
      <p:sp>
        <p:nvSpPr>
          <p:cNvPr id="22" name="TextBox 21"/>
          <p:cNvSpPr txBox="1"/>
          <p:nvPr/>
        </p:nvSpPr>
        <p:spPr>
          <a:xfrm>
            <a:off x="1331641" y="1275678"/>
            <a:ext cx="725804" cy="246349"/>
          </a:xfrm>
          <a:prstGeom prst="rect">
            <a:avLst/>
          </a:prstGeom>
          <a:noFill/>
        </p:spPr>
        <p:txBody>
          <a:bodyPr wrap="square" lIns="68567" tIns="0" rIns="68567" bIns="0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067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添加标题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75557" y="1497241"/>
            <a:ext cx="1481889" cy="538597"/>
          </a:xfrm>
          <a:prstGeom prst="rect">
            <a:avLst/>
          </a:prstGeom>
          <a:noFill/>
        </p:spPr>
        <p:txBody>
          <a:bodyPr wrap="square" lIns="68567" tIns="34284" rIns="68567" bIns="34284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782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192181" y="3348261"/>
            <a:ext cx="725804" cy="246349"/>
          </a:xfrm>
          <a:prstGeom prst="rect">
            <a:avLst/>
          </a:prstGeom>
          <a:noFill/>
        </p:spPr>
        <p:txBody>
          <a:bodyPr wrap="square" lIns="68567" tIns="0" rIns="68567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67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添加标题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192180" y="3569824"/>
            <a:ext cx="1481889" cy="538597"/>
          </a:xfrm>
          <a:prstGeom prst="rect">
            <a:avLst/>
          </a:prstGeom>
          <a:noFill/>
        </p:spPr>
        <p:txBody>
          <a:bodyPr wrap="square" lIns="68567" tIns="34284" rIns="68567" bIns="34284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782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212120" y="3347384"/>
            <a:ext cx="725804" cy="246349"/>
          </a:xfrm>
          <a:prstGeom prst="rect">
            <a:avLst/>
          </a:prstGeom>
          <a:noFill/>
        </p:spPr>
        <p:txBody>
          <a:bodyPr wrap="square" lIns="68567" tIns="0" rIns="68567" bIns="0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067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添加标题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56035" y="3568947"/>
            <a:ext cx="1481889" cy="538597"/>
          </a:xfrm>
          <a:prstGeom prst="rect">
            <a:avLst/>
          </a:prstGeom>
          <a:noFill/>
        </p:spPr>
        <p:txBody>
          <a:bodyPr wrap="square" lIns="68567" tIns="34284" rIns="68567" bIns="34284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782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049323" y="1274720"/>
            <a:ext cx="725804" cy="246349"/>
          </a:xfrm>
          <a:prstGeom prst="rect">
            <a:avLst/>
          </a:prstGeom>
          <a:noFill/>
        </p:spPr>
        <p:txBody>
          <a:bodyPr wrap="square" lIns="68567" tIns="0" rIns="68567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67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添加标题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049323" y="1496283"/>
            <a:ext cx="1481889" cy="538597"/>
          </a:xfrm>
          <a:prstGeom prst="rect">
            <a:avLst/>
          </a:prstGeom>
          <a:noFill/>
        </p:spPr>
        <p:txBody>
          <a:bodyPr wrap="square" lIns="68567" tIns="34284" rIns="68567" bIns="34284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782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</p:txBody>
      </p:sp>
    </p:spTree>
    <p:extLst>
      <p:ext uri="{BB962C8B-B14F-4D97-AF65-F5344CB8AC3E}">
        <p14:creationId xmlns:p14="http://schemas.microsoft.com/office/powerpoint/2010/main" val="1650068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500"/>
                            </p:stCondLst>
                            <p:childTnLst>
                              <p:par>
                                <p:cTn id="7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0"/>
                            </p:stCondLst>
                            <p:childTnLst>
                              <p:par>
                                <p:cTn id="8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000"/>
                            </p:stCondLst>
                            <p:childTnLst>
                              <p:par>
                                <p:cTn id="9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6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8" grpId="0" animBg="1"/>
      <p:bldP spid="19" grpId="0" animBg="1"/>
      <p:bldP spid="20" grpId="0" animBg="1"/>
      <p:bldP spid="21" grpId="0" animBg="1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8"/>
          <p:cNvSpPr/>
          <p:nvPr/>
        </p:nvSpPr>
        <p:spPr>
          <a:xfrm>
            <a:off x="-107598" y="2595675"/>
            <a:ext cx="9250982" cy="2552718"/>
          </a:xfrm>
          <a:custGeom>
            <a:avLst/>
            <a:gdLst>
              <a:gd name="connsiteX0" fmla="*/ 12192000 w 12192000"/>
              <a:gd name="connsiteY0" fmla="*/ 3070672 h 3403624"/>
              <a:gd name="connsiteX1" fmla="*/ 12192000 w 12192000"/>
              <a:gd name="connsiteY1" fmla="*/ 3403624 h 3403624"/>
              <a:gd name="connsiteX2" fmla="*/ 0 w 12192000"/>
              <a:gd name="connsiteY2" fmla="*/ 3403624 h 3403624"/>
              <a:gd name="connsiteX3" fmla="*/ 0 w 12192000"/>
              <a:gd name="connsiteY3" fmla="*/ 3205307 h 3403624"/>
              <a:gd name="connsiteX4" fmla="*/ 100891 w 12192000"/>
              <a:gd name="connsiteY4" fmla="*/ 3214088 h 3403624"/>
              <a:gd name="connsiteX5" fmla="*/ 12180505 w 12192000"/>
              <a:gd name="connsiteY5" fmla="*/ 3072495 h 3403624"/>
              <a:gd name="connsiteX6" fmla="*/ 10880527 w 12192000"/>
              <a:gd name="connsiteY6" fmla="*/ 1460 h 3403624"/>
              <a:gd name="connsiteX7" fmla="*/ 11230755 w 12192000"/>
              <a:gd name="connsiteY7" fmla="*/ 237817 h 3403624"/>
              <a:gd name="connsiteX8" fmla="*/ 11291182 w 12192000"/>
              <a:gd name="connsiteY8" fmla="*/ 309548 h 3403624"/>
              <a:gd name="connsiteX9" fmla="*/ 11319873 w 12192000"/>
              <a:gd name="connsiteY9" fmla="*/ 343607 h 3403624"/>
              <a:gd name="connsiteX10" fmla="*/ 12174681 w 12192000"/>
              <a:gd name="connsiteY10" fmla="*/ 1313033 h 3403624"/>
              <a:gd name="connsiteX11" fmla="*/ 12192000 w 12192000"/>
              <a:gd name="connsiteY11" fmla="*/ 1310379 h 3403624"/>
              <a:gd name="connsiteX12" fmla="*/ 12192000 w 12192000"/>
              <a:gd name="connsiteY12" fmla="*/ 3070671 h 3403624"/>
              <a:gd name="connsiteX13" fmla="*/ 12180505 w 12192000"/>
              <a:gd name="connsiteY13" fmla="*/ 3072494 h 3403624"/>
              <a:gd name="connsiteX14" fmla="*/ 100891 w 12192000"/>
              <a:gd name="connsiteY14" fmla="*/ 3214087 h 3403624"/>
              <a:gd name="connsiteX15" fmla="*/ 0 w 12192000"/>
              <a:gd name="connsiteY15" fmla="*/ 3205306 h 3403624"/>
              <a:gd name="connsiteX16" fmla="*/ 0 w 12192000"/>
              <a:gd name="connsiteY16" fmla="*/ 1772414 h 3403624"/>
              <a:gd name="connsiteX17" fmla="*/ 21273 w 12192000"/>
              <a:gd name="connsiteY17" fmla="*/ 1747856 h 3403624"/>
              <a:gd name="connsiteX18" fmla="*/ 43448 w 12192000"/>
              <a:gd name="connsiteY18" fmla="*/ 1714478 h 3403624"/>
              <a:gd name="connsiteX19" fmla="*/ 1081961 w 12192000"/>
              <a:gd name="connsiteY19" fmla="*/ 1182185 h 3403624"/>
              <a:gd name="connsiteX20" fmla="*/ 3332074 w 12192000"/>
              <a:gd name="connsiteY20" fmla="*/ 2130636 h 3403624"/>
              <a:gd name="connsiteX21" fmla="*/ 5486028 w 12192000"/>
              <a:gd name="connsiteY21" fmla="*/ 988623 h 3403624"/>
              <a:gd name="connsiteX22" fmla="*/ 6822633 w 12192000"/>
              <a:gd name="connsiteY22" fmla="*/ 1608020 h 3403624"/>
              <a:gd name="connsiteX23" fmla="*/ 7889993 w 12192000"/>
              <a:gd name="connsiteY23" fmla="*/ 872487 h 3403624"/>
              <a:gd name="connsiteX24" fmla="*/ 9486227 w 12192000"/>
              <a:gd name="connsiteY24" fmla="*/ 1046692 h 3403624"/>
              <a:gd name="connsiteX25" fmla="*/ 10200204 w 12192000"/>
              <a:gd name="connsiteY25" fmla="*/ 453305 h 3403624"/>
              <a:gd name="connsiteX26" fmla="*/ 10338100 w 12192000"/>
              <a:gd name="connsiteY26" fmla="*/ 309548 h 3403624"/>
              <a:gd name="connsiteX27" fmla="*/ 10371468 w 12192000"/>
              <a:gd name="connsiteY27" fmla="*/ 274762 h 3403624"/>
              <a:gd name="connsiteX28" fmla="*/ 10880527 w 12192000"/>
              <a:gd name="connsiteY28" fmla="*/ 1460 h 3403624"/>
              <a:gd name="connsiteX0" fmla="*/ 12192000 w 12192000"/>
              <a:gd name="connsiteY0" fmla="*/ 3070672 h 3403624"/>
              <a:gd name="connsiteX1" fmla="*/ 12192000 w 12192000"/>
              <a:gd name="connsiteY1" fmla="*/ 3403624 h 3403624"/>
              <a:gd name="connsiteX2" fmla="*/ 0 w 12192000"/>
              <a:gd name="connsiteY2" fmla="*/ 3403624 h 3403624"/>
              <a:gd name="connsiteX3" fmla="*/ 0 w 12192000"/>
              <a:gd name="connsiteY3" fmla="*/ 3205307 h 3403624"/>
              <a:gd name="connsiteX4" fmla="*/ 100891 w 12192000"/>
              <a:gd name="connsiteY4" fmla="*/ 3214088 h 3403624"/>
              <a:gd name="connsiteX5" fmla="*/ 12180505 w 12192000"/>
              <a:gd name="connsiteY5" fmla="*/ 3072495 h 3403624"/>
              <a:gd name="connsiteX6" fmla="*/ 12192000 w 12192000"/>
              <a:gd name="connsiteY6" fmla="*/ 3070672 h 3403624"/>
              <a:gd name="connsiteX7" fmla="*/ 10880527 w 12192000"/>
              <a:gd name="connsiteY7" fmla="*/ 1460 h 3403624"/>
              <a:gd name="connsiteX8" fmla="*/ 11230755 w 12192000"/>
              <a:gd name="connsiteY8" fmla="*/ 237817 h 3403624"/>
              <a:gd name="connsiteX9" fmla="*/ 11291182 w 12192000"/>
              <a:gd name="connsiteY9" fmla="*/ 309548 h 3403624"/>
              <a:gd name="connsiteX10" fmla="*/ 11319873 w 12192000"/>
              <a:gd name="connsiteY10" fmla="*/ 343607 h 3403624"/>
              <a:gd name="connsiteX11" fmla="*/ 12174681 w 12192000"/>
              <a:gd name="connsiteY11" fmla="*/ 1313033 h 3403624"/>
              <a:gd name="connsiteX12" fmla="*/ 12192000 w 12192000"/>
              <a:gd name="connsiteY12" fmla="*/ 1310379 h 3403624"/>
              <a:gd name="connsiteX13" fmla="*/ 12192000 w 12192000"/>
              <a:gd name="connsiteY13" fmla="*/ 3070671 h 3403624"/>
              <a:gd name="connsiteX14" fmla="*/ 12180505 w 12192000"/>
              <a:gd name="connsiteY14" fmla="*/ 3072494 h 3403624"/>
              <a:gd name="connsiteX15" fmla="*/ 100891 w 12192000"/>
              <a:gd name="connsiteY15" fmla="*/ 3214087 h 3403624"/>
              <a:gd name="connsiteX16" fmla="*/ 0 w 12192000"/>
              <a:gd name="connsiteY16" fmla="*/ 3205306 h 3403624"/>
              <a:gd name="connsiteX17" fmla="*/ 0 w 12192000"/>
              <a:gd name="connsiteY17" fmla="*/ 1772414 h 3403624"/>
              <a:gd name="connsiteX18" fmla="*/ 21273 w 12192000"/>
              <a:gd name="connsiteY18" fmla="*/ 1747856 h 3403624"/>
              <a:gd name="connsiteX19" fmla="*/ 43448 w 12192000"/>
              <a:gd name="connsiteY19" fmla="*/ 1714478 h 3403624"/>
              <a:gd name="connsiteX20" fmla="*/ 1081961 w 12192000"/>
              <a:gd name="connsiteY20" fmla="*/ 1182185 h 3403624"/>
              <a:gd name="connsiteX21" fmla="*/ 3420975 w 12192000"/>
              <a:gd name="connsiteY21" fmla="*/ 1838536 h 3403624"/>
              <a:gd name="connsiteX22" fmla="*/ 5486028 w 12192000"/>
              <a:gd name="connsiteY22" fmla="*/ 988623 h 3403624"/>
              <a:gd name="connsiteX23" fmla="*/ 6822633 w 12192000"/>
              <a:gd name="connsiteY23" fmla="*/ 1608020 h 3403624"/>
              <a:gd name="connsiteX24" fmla="*/ 7889993 w 12192000"/>
              <a:gd name="connsiteY24" fmla="*/ 872487 h 3403624"/>
              <a:gd name="connsiteX25" fmla="*/ 9486227 w 12192000"/>
              <a:gd name="connsiteY25" fmla="*/ 1046692 h 3403624"/>
              <a:gd name="connsiteX26" fmla="*/ 10200204 w 12192000"/>
              <a:gd name="connsiteY26" fmla="*/ 453305 h 3403624"/>
              <a:gd name="connsiteX27" fmla="*/ 10338100 w 12192000"/>
              <a:gd name="connsiteY27" fmla="*/ 309548 h 3403624"/>
              <a:gd name="connsiteX28" fmla="*/ 10371468 w 12192000"/>
              <a:gd name="connsiteY28" fmla="*/ 274762 h 3403624"/>
              <a:gd name="connsiteX29" fmla="*/ 10880527 w 12192000"/>
              <a:gd name="connsiteY29" fmla="*/ 1460 h 3403624"/>
              <a:gd name="connsiteX0" fmla="*/ 12192000 w 12192000"/>
              <a:gd name="connsiteY0" fmla="*/ 3070672 h 3403624"/>
              <a:gd name="connsiteX1" fmla="*/ 12192000 w 12192000"/>
              <a:gd name="connsiteY1" fmla="*/ 3403624 h 3403624"/>
              <a:gd name="connsiteX2" fmla="*/ 0 w 12192000"/>
              <a:gd name="connsiteY2" fmla="*/ 3403624 h 3403624"/>
              <a:gd name="connsiteX3" fmla="*/ 0 w 12192000"/>
              <a:gd name="connsiteY3" fmla="*/ 3205307 h 3403624"/>
              <a:gd name="connsiteX4" fmla="*/ 100891 w 12192000"/>
              <a:gd name="connsiteY4" fmla="*/ 3214088 h 3403624"/>
              <a:gd name="connsiteX5" fmla="*/ 12180505 w 12192000"/>
              <a:gd name="connsiteY5" fmla="*/ 3072495 h 3403624"/>
              <a:gd name="connsiteX6" fmla="*/ 12192000 w 12192000"/>
              <a:gd name="connsiteY6" fmla="*/ 3070672 h 3403624"/>
              <a:gd name="connsiteX7" fmla="*/ 10880527 w 12192000"/>
              <a:gd name="connsiteY7" fmla="*/ 1460 h 3403624"/>
              <a:gd name="connsiteX8" fmla="*/ 11230755 w 12192000"/>
              <a:gd name="connsiteY8" fmla="*/ 237817 h 3403624"/>
              <a:gd name="connsiteX9" fmla="*/ 11291182 w 12192000"/>
              <a:gd name="connsiteY9" fmla="*/ 309548 h 3403624"/>
              <a:gd name="connsiteX10" fmla="*/ 11319873 w 12192000"/>
              <a:gd name="connsiteY10" fmla="*/ 343607 h 3403624"/>
              <a:gd name="connsiteX11" fmla="*/ 12174681 w 12192000"/>
              <a:gd name="connsiteY11" fmla="*/ 1313033 h 3403624"/>
              <a:gd name="connsiteX12" fmla="*/ 12192000 w 12192000"/>
              <a:gd name="connsiteY12" fmla="*/ 1310379 h 3403624"/>
              <a:gd name="connsiteX13" fmla="*/ 12192000 w 12192000"/>
              <a:gd name="connsiteY13" fmla="*/ 3070671 h 3403624"/>
              <a:gd name="connsiteX14" fmla="*/ 12180505 w 12192000"/>
              <a:gd name="connsiteY14" fmla="*/ 3072494 h 3403624"/>
              <a:gd name="connsiteX15" fmla="*/ 100891 w 12192000"/>
              <a:gd name="connsiteY15" fmla="*/ 3214087 h 3403624"/>
              <a:gd name="connsiteX16" fmla="*/ 0 w 12192000"/>
              <a:gd name="connsiteY16" fmla="*/ 3205306 h 3403624"/>
              <a:gd name="connsiteX17" fmla="*/ 0 w 12192000"/>
              <a:gd name="connsiteY17" fmla="*/ 1772414 h 3403624"/>
              <a:gd name="connsiteX18" fmla="*/ 21273 w 12192000"/>
              <a:gd name="connsiteY18" fmla="*/ 1747856 h 3403624"/>
              <a:gd name="connsiteX19" fmla="*/ 43448 w 12192000"/>
              <a:gd name="connsiteY19" fmla="*/ 1714478 h 3403624"/>
              <a:gd name="connsiteX20" fmla="*/ 1081961 w 12192000"/>
              <a:gd name="connsiteY20" fmla="*/ 1182185 h 3403624"/>
              <a:gd name="connsiteX21" fmla="*/ 4195675 w 12192000"/>
              <a:gd name="connsiteY21" fmla="*/ 1711536 h 3403624"/>
              <a:gd name="connsiteX22" fmla="*/ 5486028 w 12192000"/>
              <a:gd name="connsiteY22" fmla="*/ 988623 h 3403624"/>
              <a:gd name="connsiteX23" fmla="*/ 6822633 w 12192000"/>
              <a:gd name="connsiteY23" fmla="*/ 1608020 h 3403624"/>
              <a:gd name="connsiteX24" fmla="*/ 7889993 w 12192000"/>
              <a:gd name="connsiteY24" fmla="*/ 872487 h 3403624"/>
              <a:gd name="connsiteX25" fmla="*/ 9486227 w 12192000"/>
              <a:gd name="connsiteY25" fmla="*/ 1046692 h 3403624"/>
              <a:gd name="connsiteX26" fmla="*/ 10200204 w 12192000"/>
              <a:gd name="connsiteY26" fmla="*/ 453305 h 3403624"/>
              <a:gd name="connsiteX27" fmla="*/ 10338100 w 12192000"/>
              <a:gd name="connsiteY27" fmla="*/ 309548 h 3403624"/>
              <a:gd name="connsiteX28" fmla="*/ 10371468 w 12192000"/>
              <a:gd name="connsiteY28" fmla="*/ 274762 h 3403624"/>
              <a:gd name="connsiteX29" fmla="*/ 10880527 w 12192000"/>
              <a:gd name="connsiteY29" fmla="*/ 1460 h 3403624"/>
              <a:gd name="connsiteX0" fmla="*/ 12336307 w 12336307"/>
              <a:gd name="connsiteY0" fmla="*/ 3070672 h 3403624"/>
              <a:gd name="connsiteX1" fmla="*/ 12336307 w 12336307"/>
              <a:gd name="connsiteY1" fmla="*/ 3403624 h 3403624"/>
              <a:gd name="connsiteX2" fmla="*/ 144307 w 12336307"/>
              <a:gd name="connsiteY2" fmla="*/ 3403624 h 3403624"/>
              <a:gd name="connsiteX3" fmla="*/ 144307 w 12336307"/>
              <a:gd name="connsiteY3" fmla="*/ 3205307 h 3403624"/>
              <a:gd name="connsiteX4" fmla="*/ 245198 w 12336307"/>
              <a:gd name="connsiteY4" fmla="*/ 3214088 h 3403624"/>
              <a:gd name="connsiteX5" fmla="*/ 12324812 w 12336307"/>
              <a:gd name="connsiteY5" fmla="*/ 3072495 h 3403624"/>
              <a:gd name="connsiteX6" fmla="*/ 12336307 w 12336307"/>
              <a:gd name="connsiteY6" fmla="*/ 3070672 h 3403624"/>
              <a:gd name="connsiteX7" fmla="*/ 11024834 w 12336307"/>
              <a:gd name="connsiteY7" fmla="*/ 1460 h 3403624"/>
              <a:gd name="connsiteX8" fmla="*/ 11375062 w 12336307"/>
              <a:gd name="connsiteY8" fmla="*/ 237817 h 3403624"/>
              <a:gd name="connsiteX9" fmla="*/ 11435489 w 12336307"/>
              <a:gd name="connsiteY9" fmla="*/ 309548 h 3403624"/>
              <a:gd name="connsiteX10" fmla="*/ 11464180 w 12336307"/>
              <a:gd name="connsiteY10" fmla="*/ 343607 h 3403624"/>
              <a:gd name="connsiteX11" fmla="*/ 12318988 w 12336307"/>
              <a:gd name="connsiteY11" fmla="*/ 1313033 h 3403624"/>
              <a:gd name="connsiteX12" fmla="*/ 12336307 w 12336307"/>
              <a:gd name="connsiteY12" fmla="*/ 1310379 h 3403624"/>
              <a:gd name="connsiteX13" fmla="*/ 12336307 w 12336307"/>
              <a:gd name="connsiteY13" fmla="*/ 3070671 h 3403624"/>
              <a:gd name="connsiteX14" fmla="*/ 12324812 w 12336307"/>
              <a:gd name="connsiteY14" fmla="*/ 3072494 h 3403624"/>
              <a:gd name="connsiteX15" fmla="*/ 245198 w 12336307"/>
              <a:gd name="connsiteY15" fmla="*/ 3214087 h 3403624"/>
              <a:gd name="connsiteX16" fmla="*/ 144307 w 12336307"/>
              <a:gd name="connsiteY16" fmla="*/ 3205306 h 3403624"/>
              <a:gd name="connsiteX17" fmla="*/ 144307 w 12336307"/>
              <a:gd name="connsiteY17" fmla="*/ 1772414 h 3403624"/>
              <a:gd name="connsiteX18" fmla="*/ 165580 w 12336307"/>
              <a:gd name="connsiteY18" fmla="*/ 1747856 h 3403624"/>
              <a:gd name="connsiteX19" fmla="*/ 187755 w 12336307"/>
              <a:gd name="connsiteY19" fmla="*/ 1714478 h 3403624"/>
              <a:gd name="connsiteX20" fmla="*/ 2648668 w 12336307"/>
              <a:gd name="connsiteY20" fmla="*/ 1144085 h 3403624"/>
              <a:gd name="connsiteX21" fmla="*/ 4339982 w 12336307"/>
              <a:gd name="connsiteY21" fmla="*/ 1711536 h 3403624"/>
              <a:gd name="connsiteX22" fmla="*/ 5630335 w 12336307"/>
              <a:gd name="connsiteY22" fmla="*/ 988623 h 3403624"/>
              <a:gd name="connsiteX23" fmla="*/ 6966940 w 12336307"/>
              <a:gd name="connsiteY23" fmla="*/ 1608020 h 3403624"/>
              <a:gd name="connsiteX24" fmla="*/ 8034300 w 12336307"/>
              <a:gd name="connsiteY24" fmla="*/ 872487 h 3403624"/>
              <a:gd name="connsiteX25" fmla="*/ 9630534 w 12336307"/>
              <a:gd name="connsiteY25" fmla="*/ 1046692 h 3403624"/>
              <a:gd name="connsiteX26" fmla="*/ 10344511 w 12336307"/>
              <a:gd name="connsiteY26" fmla="*/ 453305 h 3403624"/>
              <a:gd name="connsiteX27" fmla="*/ 10482407 w 12336307"/>
              <a:gd name="connsiteY27" fmla="*/ 309548 h 3403624"/>
              <a:gd name="connsiteX28" fmla="*/ 10515775 w 12336307"/>
              <a:gd name="connsiteY28" fmla="*/ 274762 h 3403624"/>
              <a:gd name="connsiteX29" fmla="*/ 11024834 w 12336307"/>
              <a:gd name="connsiteY29" fmla="*/ 1460 h 3403624"/>
              <a:gd name="connsiteX0" fmla="*/ 12336307 w 12336307"/>
              <a:gd name="connsiteY0" fmla="*/ 3070672 h 3403624"/>
              <a:gd name="connsiteX1" fmla="*/ 12336307 w 12336307"/>
              <a:gd name="connsiteY1" fmla="*/ 3403624 h 3403624"/>
              <a:gd name="connsiteX2" fmla="*/ 144307 w 12336307"/>
              <a:gd name="connsiteY2" fmla="*/ 3403624 h 3403624"/>
              <a:gd name="connsiteX3" fmla="*/ 144307 w 12336307"/>
              <a:gd name="connsiteY3" fmla="*/ 3205307 h 3403624"/>
              <a:gd name="connsiteX4" fmla="*/ 245198 w 12336307"/>
              <a:gd name="connsiteY4" fmla="*/ 3214088 h 3403624"/>
              <a:gd name="connsiteX5" fmla="*/ 12324812 w 12336307"/>
              <a:gd name="connsiteY5" fmla="*/ 3072495 h 3403624"/>
              <a:gd name="connsiteX6" fmla="*/ 12336307 w 12336307"/>
              <a:gd name="connsiteY6" fmla="*/ 3070672 h 3403624"/>
              <a:gd name="connsiteX7" fmla="*/ 11024834 w 12336307"/>
              <a:gd name="connsiteY7" fmla="*/ 1460 h 3403624"/>
              <a:gd name="connsiteX8" fmla="*/ 11375062 w 12336307"/>
              <a:gd name="connsiteY8" fmla="*/ 237817 h 3403624"/>
              <a:gd name="connsiteX9" fmla="*/ 11435489 w 12336307"/>
              <a:gd name="connsiteY9" fmla="*/ 309548 h 3403624"/>
              <a:gd name="connsiteX10" fmla="*/ 11464180 w 12336307"/>
              <a:gd name="connsiteY10" fmla="*/ 343607 h 3403624"/>
              <a:gd name="connsiteX11" fmla="*/ 12318988 w 12336307"/>
              <a:gd name="connsiteY11" fmla="*/ 1313033 h 3403624"/>
              <a:gd name="connsiteX12" fmla="*/ 12336307 w 12336307"/>
              <a:gd name="connsiteY12" fmla="*/ 1310379 h 3403624"/>
              <a:gd name="connsiteX13" fmla="*/ 12336307 w 12336307"/>
              <a:gd name="connsiteY13" fmla="*/ 3070671 h 3403624"/>
              <a:gd name="connsiteX14" fmla="*/ 12324812 w 12336307"/>
              <a:gd name="connsiteY14" fmla="*/ 3072494 h 3403624"/>
              <a:gd name="connsiteX15" fmla="*/ 245198 w 12336307"/>
              <a:gd name="connsiteY15" fmla="*/ 3214087 h 3403624"/>
              <a:gd name="connsiteX16" fmla="*/ 144307 w 12336307"/>
              <a:gd name="connsiteY16" fmla="*/ 3205306 h 3403624"/>
              <a:gd name="connsiteX17" fmla="*/ 144307 w 12336307"/>
              <a:gd name="connsiteY17" fmla="*/ 1772414 h 3403624"/>
              <a:gd name="connsiteX18" fmla="*/ 165580 w 12336307"/>
              <a:gd name="connsiteY18" fmla="*/ 1747856 h 3403624"/>
              <a:gd name="connsiteX19" fmla="*/ 187755 w 12336307"/>
              <a:gd name="connsiteY19" fmla="*/ 1714478 h 3403624"/>
              <a:gd name="connsiteX20" fmla="*/ 2648668 w 12336307"/>
              <a:gd name="connsiteY20" fmla="*/ 1144085 h 3403624"/>
              <a:gd name="connsiteX21" fmla="*/ 4339982 w 12336307"/>
              <a:gd name="connsiteY21" fmla="*/ 1711536 h 3403624"/>
              <a:gd name="connsiteX22" fmla="*/ 5630335 w 12336307"/>
              <a:gd name="connsiteY22" fmla="*/ 988623 h 3403624"/>
              <a:gd name="connsiteX23" fmla="*/ 6966940 w 12336307"/>
              <a:gd name="connsiteY23" fmla="*/ 1608020 h 3403624"/>
              <a:gd name="connsiteX24" fmla="*/ 8034300 w 12336307"/>
              <a:gd name="connsiteY24" fmla="*/ 872487 h 3403624"/>
              <a:gd name="connsiteX25" fmla="*/ 9630534 w 12336307"/>
              <a:gd name="connsiteY25" fmla="*/ 1046692 h 3403624"/>
              <a:gd name="connsiteX26" fmla="*/ 10344511 w 12336307"/>
              <a:gd name="connsiteY26" fmla="*/ 453305 h 3403624"/>
              <a:gd name="connsiteX27" fmla="*/ 10482407 w 12336307"/>
              <a:gd name="connsiteY27" fmla="*/ 309548 h 3403624"/>
              <a:gd name="connsiteX28" fmla="*/ 10515775 w 12336307"/>
              <a:gd name="connsiteY28" fmla="*/ 274762 h 3403624"/>
              <a:gd name="connsiteX29" fmla="*/ 11024834 w 12336307"/>
              <a:gd name="connsiteY29" fmla="*/ 1460 h 3403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2336307" h="3403624">
                <a:moveTo>
                  <a:pt x="12336307" y="3070672"/>
                </a:moveTo>
                <a:lnTo>
                  <a:pt x="12336307" y="3403624"/>
                </a:lnTo>
                <a:lnTo>
                  <a:pt x="144307" y="3403624"/>
                </a:lnTo>
                <a:lnTo>
                  <a:pt x="144307" y="3205307"/>
                </a:lnTo>
                <a:lnTo>
                  <a:pt x="245198" y="3214088"/>
                </a:lnTo>
                <a:cubicBezTo>
                  <a:pt x="2338581" y="3387757"/>
                  <a:pt x="9420916" y="3511488"/>
                  <a:pt x="12324812" y="3072495"/>
                </a:cubicBezTo>
                <a:lnTo>
                  <a:pt x="12336307" y="3070672"/>
                </a:lnTo>
                <a:close/>
                <a:moveTo>
                  <a:pt x="11024834" y="1460"/>
                </a:moveTo>
                <a:cubicBezTo>
                  <a:pt x="11138221" y="12348"/>
                  <a:pt x="11256316" y="105600"/>
                  <a:pt x="11375062" y="237817"/>
                </a:cubicBezTo>
                <a:lnTo>
                  <a:pt x="11435489" y="309548"/>
                </a:lnTo>
                <a:lnTo>
                  <a:pt x="11464180" y="343607"/>
                </a:lnTo>
                <a:cubicBezTo>
                  <a:pt x="11776077" y="734696"/>
                  <a:pt x="12085472" y="1319511"/>
                  <a:pt x="12318988" y="1313033"/>
                </a:cubicBezTo>
                <a:lnTo>
                  <a:pt x="12336307" y="1310379"/>
                </a:lnTo>
                <a:lnTo>
                  <a:pt x="12336307" y="3070671"/>
                </a:lnTo>
                <a:lnTo>
                  <a:pt x="12324812" y="3072494"/>
                </a:lnTo>
                <a:cubicBezTo>
                  <a:pt x="9420916" y="3511487"/>
                  <a:pt x="2338581" y="3387756"/>
                  <a:pt x="245198" y="3214087"/>
                </a:cubicBezTo>
                <a:lnTo>
                  <a:pt x="144307" y="3205306"/>
                </a:lnTo>
                <a:lnTo>
                  <a:pt x="144307" y="1772414"/>
                </a:lnTo>
                <a:lnTo>
                  <a:pt x="165580" y="1747856"/>
                </a:lnTo>
                <a:cubicBezTo>
                  <a:pt x="174643" y="1736153"/>
                  <a:pt x="-226093" y="1815107"/>
                  <a:pt x="187755" y="1714478"/>
                </a:cubicBezTo>
                <a:cubicBezTo>
                  <a:pt x="601603" y="1613849"/>
                  <a:pt x="1499431" y="1106475"/>
                  <a:pt x="2648668" y="1144085"/>
                </a:cubicBezTo>
                <a:cubicBezTo>
                  <a:pt x="3797905" y="1181695"/>
                  <a:pt x="3843038" y="1737446"/>
                  <a:pt x="4339982" y="1711536"/>
                </a:cubicBezTo>
                <a:cubicBezTo>
                  <a:pt x="4836926" y="1685626"/>
                  <a:pt x="5192509" y="1005876"/>
                  <a:pt x="5630335" y="988623"/>
                </a:cubicBezTo>
                <a:cubicBezTo>
                  <a:pt x="6068161" y="971370"/>
                  <a:pt x="6566279" y="1627377"/>
                  <a:pt x="6966940" y="1608020"/>
                </a:cubicBezTo>
                <a:cubicBezTo>
                  <a:pt x="7367600" y="1588664"/>
                  <a:pt x="7590368" y="966041"/>
                  <a:pt x="8034300" y="872487"/>
                </a:cubicBezTo>
                <a:cubicBezTo>
                  <a:pt x="8478233" y="778932"/>
                  <a:pt x="9132112" y="1191863"/>
                  <a:pt x="9630534" y="1046692"/>
                </a:cubicBezTo>
                <a:cubicBezTo>
                  <a:pt x="9879745" y="974107"/>
                  <a:pt x="10114933" y="701911"/>
                  <a:pt x="10344511" y="453305"/>
                </a:cubicBezTo>
                <a:lnTo>
                  <a:pt x="10482407" y="309548"/>
                </a:lnTo>
                <a:lnTo>
                  <a:pt x="10515775" y="274762"/>
                </a:lnTo>
                <a:cubicBezTo>
                  <a:pt x="10686250" y="107617"/>
                  <a:pt x="10854753" y="-14871"/>
                  <a:pt x="11024834" y="146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73" tIns="34286" rIns="68573" bIns="34286" rtlCol="0" anchor="ctr">
            <a:noAutofit/>
          </a:bodyPr>
          <a:lstStyle/>
          <a:p>
            <a:pPr algn="ctr"/>
            <a:endParaRPr lang="en-US" sz="1799" dirty="0"/>
          </a:p>
        </p:txBody>
      </p:sp>
      <p:grpSp>
        <p:nvGrpSpPr>
          <p:cNvPr id="3" name="组合 5"/>
          <p:cNvGrpSpPr/>
          <p:nvPr/>
        </p:nvGrpSpPr>
        <p:grpSpPr>
          <a:xfrm>
            <a:off x="4127202" y="2544411"/>
            <a:ext cx="151493" cy="876424"/>
            <a:chOff x="4127142" y="2544411"/>
            <a:chExt cx="151514" cy="876424"/>
          </a:xfrm>
          <a:solidFill>
            <a:schemeClr val="accent1"/>
          </a:solidFill>
        </p:grpSpPr>
        <p:sp>
          <p:nvSpPr>
            <p:cNvPr id="21" name="Oval 22"/>
            <p:cNvSpPr/>
            <p:nvPr/>
          </p:nvSpPr>
          <p:spPr>
            <a:xfrm>
              <a:off x="4127142" y="3269321"/>
              <a:ext cx="151514" cy="151514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59" tIns="34279" rIns="68559" bIns="34279" rtlCol="0" anchor="ctr"/>
            <a:lstStyle/>
            <a:p>
              <a:pPr algn="ctr"/>
              <a:endParaRPr lang="en-US" sz="1799"/>
            </a:p>
          </p:txBody>
        </p:sp>
        <p:cxnSp>
          <p:nvCxnSpPr>
            <p:cNvPr id="24" name="Straight Connector 27"/>
            <p:cNvCxnSpPr/>
            <p:nvPr/>
          </p:nvCxnSpPr>
          <p:spPr>
            <a:xfrm>
              <a:off x="4202899" y="2544411"/>
              <a:ext cx="0" cy="697762"/>
            </a:xfrm>
            <a:prstGeom prst="line">
              <a:avLst/>
            </a:prstGeom>
            <a:grpFill/>
            <a:ln>
              <a:solidFill>
                <a:schemeClr val="accent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6"/>
          <p:cNvGrpSpPr/>
          <p:nvPr/>
        </p:nvGrpSpPr>
        <p:grpSpPr>
          <a:xfrm>
            <a:off x="5922913" y="2283719"/>
            <a:ext cx="151493" cy="1034211"/>
            <a:chOff x="5923095" y="2283718"/>
            <a:chExt cx="151514" cy="1034211"/>
          </a:xfrm>
          <a:solidFill>
            <a:schemeClr val="accent1"/>
          </a:solidFill>
        </p:grpSpPr>
        <p:sp>
          <p:nvSpPr>
            <p:cNvPr id="22" name="Oval 23"/>
            <p:cNvSpPr/>
            <p:nvPr/>
          </p:nvSpPr>
          <p:spPr>
            <a:xfrm>
              <a:off x="5923095" y="3166415"/>
              <a:ext cx="151514" cy="151514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59" tIns="34279" rIns="68559" bIns="34279" rtlCol="0" anchor="ctr"/>
            <a:lstStyle/>
            <a:p>
              <a:pPr algn="ctr"/>
              <a:endParaRPr lang="en-US" sz="1799"/>
            </a:p>
          </p:txBody>
        </p:sp>
        <p:cxnSp>
          <p:nvCxnSpPr>
            <p:cNvPr id="25" name="Straight Connector 28"/>
            <p:cNvCxnSpPr/>
            <p:nvPr/>
          </p:nvCxnSpPr>
          <p:spPr>
            <a:xfrm>
              <a:off x="5998852" y="2283718"/>
              <a:ext cx="0" cy="838839"/>
            </a:xfrm>
            <a:prstGeom prst="line">
              <a:avLst/>
            </a:prstGeom>
            <a:grpFill/>
            <a:ln>
              <a:solidFill>
                <a:schemeClr val="accent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7"/>
          <p:cNvGrpSpPr/>
          <p:nvPr/>
        </p:nvGrpSpPr>
        <p:grpSpPr>
          <a:xfrm>
            <a:off x="8053694" y="1782283"/>
            <a:ext cx="151493" cy="889150"/>
            <a:chOff x="8054163" y="1782283"/>
            <a:chExt cx="151514" cy="889149"/>
          </a:xfrm>
          <a:solidFill>
            <a:schemeClr val="accent1"/>
          </a:solidFill>
        </p:grpSpPr>
        <p:sp>
          <p:nvSpPr>
            <p:cNvPr id="23" name="Oval 24"/>
            <p:cNvSpPr/>
            <p:nvPr/>
          </p:nvSpPr>
          <p:spPr>
            <a:xfrm>
              <a:off x="8054163" y="2519918"/>
              <a:ext cx="151514" cy="151514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59" tIns="34279" rIns="68559" bIns="34279" rtlCol="0" anchor="ctr"/>
            <a:lstStyle/>
            <a:p>
              <a:pPr algn="ctr"/>
              <a:endParaRPr lang="en-US" sz="1799"/>
            </a:p>
          </p:txBody>
        </p:sp>
        <p:cxnSp>
          <p:nvCxnSpPr>
            <p:cNvPr id="26" name="Straight Connector 29"/>
            <p:cNvCxnSpPr/>
            <p:nvPr/>
          </p:nvCxnSpPr>
          <p:spPr>
            <a:xfrm>
              <a:off x="8129920" y="1782283"/>
              <a:ext cx="0" cy="697762"/>
            </a:xfrm>
            <a:prstGeom prst="line">
              <a:avLst/>
            </a:prstGeom>
            <a:grpFill/>
            <a:ln>
              <a:solidFill>
                <a:schemeClr val="accent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2"/>
          <p:cNvGrpSpPr/>
          <p:nvPr/>
        </p:nvGrpSpPr>
        <p:grpSpPr>
          <a:xfrm>
            <a:off x="1836066" y="2703136"/>
            <a:ext cx="151493" cy="795193"/>
            <a:chOff x="1835696" y="2703137"/>
            <a:chExt cx="151514" cy="795192"/>
          </a:xfrm>
          <a:solidFill>
            <a:schemeClr val="accent1"/>
          </a:solidFill>
        </p:grpSpPr>
        <p:sp>
          <p:nvSpPr>
            <p:cNvPr id="43" name="Oval 22"/>
            <p:cNvSpPr/>
            <p:nvPr/>
          </p:nvSpPr>
          <p:spPr>
            <a:xfrm>
              <a:off x="1835696" y="3346815"/>
              <a:ext cx="151514" cy="151514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59" tIns="34279" rIns="68559" bIns="34279" rtlCol="0" anchor="ctr"/>
            <a:lstStyle/>
            <a:p>
              <a:pPr algn="ctr"/>
              <a:endParaRPr lang="en-US" sz="1799"/>
            </a:p>
          </p:txBody>
        </p:sp>
        <p:cxnSp>
          <p:nvCxnSpPr>
            <p:cNvPr id="44" name="Straight Connector 27"/>
            <p:cNvCxnSpPr/>
            <p:nvPr/>
          </p:nvCxnSpPr>
          <p:spPr>
            <a:xfrm>
              <a:off x="1911453" y="2703137"/>
              <a:ext cx="0" cy="616530"/>
            </a:xfrm>
            <a:prstGeom prst="line">
              <a:avLst/>
            </a:prstGeom>
            <a:grpFill/>
            <a:ln>
              <a:solidFill>
                <a:schemeClr val="accent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1357889" y="3687368"/>
            <a:ext cx="1107846" cy="369332"/>
          </a:xfrm>
          <a:prstGeom prst="rect">
            <a:avLst/>
          </a:prstGeom>
          <a:noFill/>
        </p:spPr>
        <p:txBody>
          <a:bodyPr wrap="none" lIns="91430" tIns="45715" rIns="91430" bIns="45715" rtlCol="0">
            <a:spAutoFit/>
          </a:bodyPr>
          <a:lstStyle/>
          <a:p>
            <a:r>
              <a:rPr lang="zh-CN" altLang="en-US" sz="1799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第一季度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649026" y="3687368"/>
            <a:ext cx="1107846" cy="369332"/>
          </a:xfrm>
          <a:prstGeom prst="rect">
            <a:avLst/>
          </a:prstGeom>
          <a:noFill/>
        </p:spPr>
        <p:txBody>
          <a:bodyPr wrap="none" lIns="91430" tIns="45715" rIns="91430" bIns="45715" rtlCol="0">
            <a:spAutoFit/>
          </a:bodyPr>
          <a:lstStyle/>
          <a:p>
            <a:r>
              <a:rPr lang="zh-CN" altLang="en-US" sz="1799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第二季度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444737" y="3687368"/>
            <a:ext cx="1107846" cy="369332"/>
          </a:xfrm>
          <a:prstGeom prst="rect">
            <a:avLst/>
          </a:prstGeom>
          <a:noFill/>
        </p:spPr>
        <p:txBody>
          <a:bodyPr wrap="none" lIns="91430" tIns="45715" rIns="91430" bIns="45715" rtlCol="0">
            <a:spAutoFit/>
          </a:bodyPr>
          <a:lstStyle/>
          <a:p>
            <a:r>
              <a:rPr lang="zh-CN" altLang="en-US" sz="1799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第三季度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651264" y="3687368"/>
            <a:ext cx="1107846" cy="369332"/>
          </a:xfrm>
          <a:prstGeom prst="rect">
            <a:avLst/>
          </a:prstGeom>
          <a:noFill/>
        </p:spPr>
        <p:txBody>
          <a:bodyPr wrap="none" lIns="91430" tIns="45715" rIns="91430" bIns="45715" rtlCol="0">
            <a:spAutoFit/>
          </a:bodyPr>
          <a:lstStyle/>
          <a:p>
            <a:r>
              <a:rPr lang="zh-CN" altLang="en-US" sz="1799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第四季度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10482" y="1997427"/>
            <a:ext cx="1376911" cy="523077"/>
          </a:xfrm>
          <a:prstGeom prst="rect">
            <a:avLst/>
          </a:prstGeom>
          <a:noFill/>
        </p:spPr>
        <p:txBody>
          <a:bodyPr wrap="none" lIns="91430" tIns="45715" rIns="91430" bIns="45715" rtlCol="0">
            <a:spAutoFit/>
          </a:bodyPr>
          <a:lstStyle/>
          <a:p>
            <a:pPr marL="285721" indent="-285721">
              <a:buFont typeface="Wingdings" pitchFamily="2" charset="2"/>
              <a:buChar char="Ø"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目标数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2000</a:t>
            </a:r>
          </a:p>
          <a:p>
            <a:pPr marL="285721" indent="-285721">
              <a:buFont typeface="Wingdings" pitchFamily="2" charset="2"/>
              <a:buChar char="Ø"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实际数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2500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458504" y="1811966"/>
            <a:ext cx="1376911" cy="523077"/>
          </a:xfrm>
          <a:prstGeom prst="rect">
            <a:avLst/>
          </a:prstGeom>
          <a:noFill/>
        </p:spPr>
        <p:txBody>
          <a:bodyPr wrap="none" lIns="91430" tIns="45715" rIns="91430" bIns="45715" rtlCol="0">
            <a:spAutoFit/>
          </a:bodyPr>
          <a:lstStyle/>
          <a:p>
            <a:pPr marL="285721" indent="-285721">
              <a:buFont typeface="Wingdings" pitchFamily="2" charset="2"/>
              <a:buChar char="Ø"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目标数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2000</a:t>
            </a:r>
          </a:p>
          <a:p>
            <a:pPr marL="285721" indent="-285721">
              <a:buFont typeface="Wingdings" pitchFamily="2" charset="2"/>
              <a:buChar char="Ø"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实际数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2500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314383" y="1563638"/>
            <a:ext cx="1376911" cy="523077"/>
          </a:xfrm>
          <a:prstGeom prst="rect">
            <a:avLst/>
          </a:prstGeom>
          <a:noFill/>
        </p:spPr>
        <p:txBody>
          <a:bodyPr wrap="none" lIns="91430" tIns="45715" rIns="91430" bIns="45715" rtlCol="0">
            <a:spAutoFit/>
          </a:bodyPr>
          <a:lstStyle/>
          <a:p>
            <a:pPr marL="285721" indent="-285721">
              <a:buFont typeface="Wingdings" pitchFamily="2" charset="2"/>
              <a:buChar char="Ø"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目标数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2000</a:t>
            </a:r>
          </a:p>
          <a:p>
            <a:pPr marL="285721" indent="-285721">
              <a:buFont typeface="Wingdings" pitchFamily="2" charset="2"/>
              <a:buChar char="Ø"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实际数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2500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312659" y="1059581"/>
            <a:ext cx="1376911" cy="523077"/>
          </a:xfrm>
          <a:prstGeom prst="rect">
            <a:avLst/>
          </a:prstGeom>
          <a:noFill/>
        </p:spPr>
        <p:txBody>
          <a:bodyPr wrap="none" lIns="91430" tIns="45715" rIns="91430" bIns="45715" rtlCol="0">
            <a:spAutoFit/>
          </a:bodyPr>
          <a:lstStyle/>
          <a:p>
            <a:pPr marL="285721" indent="-285721">
              <a:buFont typeface="Wingdings" pitchFamily="2" charset="2"/>
              <a:buChar char="Ø"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目标数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2000</a:t>
            </a:r>
          </a:p>
          <a:p>
            <a:pPr marL="285721" indent="-285721">
              <a:buFont typeface="Wingdings" pitchFamily="2" charset="2"/>
              <a:buChar char="Ø"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实际数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2500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479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" grpId="0"/>
      <p:bldP spid="45" grpId="0"/>
      <p:bldP spid="46" grpId="0"/>
      <p:bldP spid="47" grpId="0"/>
      <p:bldP spid="5" grpId="0"/>
      <p:bldP spid="48" grpId="0"/>
      <p:bldP spid="49" grpId="0"/>
      <p:bldP spid="5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="" xmlns:a16="http://schemas.microsoft.com/office/drawing/2014/main" id="{2267A6B1-8B59-4C7D-850C-31925BB33F98}"/>
              </a:ext>
            </a:extLst>
          </p:cNvPr>
          <p:cNvSpPr/>
          <p:nvPr/>
        </p:nvSpPr>
        <p:spPr>
          <a:xfrm>
            <a:off x="2483768" y="1580929"/>
            <a:ext cx="1037768" cy="10377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TextBox 48"/>
          <p:cNvSpPr txBox="1"/>
          <p:nvPr/>
        </p:nvSpPr>
        <p:spPr>
          <a:xfrm>
            <a:off x="2240541" y="2723263"/>
            <a:ext cx="281631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产品运行</a:t>
            </a:r>
            <a:endParaRPr lang="en-GB" altLang="zh-CN" sz="31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" name="TextBox 49"/>
          <p:cNvSpPr txBox="1"/>
          <p:nvPr/>
        </p:nvSpPr>
        <p:spPr>
          <a:xfrm>
            <a:off x="1619672" y="3302863"/>
            <a:ext cx="297953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eaLnBrk="0" hangingPunct="0"/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请替换文字内容，点击添加相关标题文字，修改文字内容，也可以直接复制你的内容到此。</a:t>
            </a:r>
          </a:p>
        </p:txBody>
      </p:sp>
      <p:sp>
        <p:nvSpPr>
          <p:cNvPr id="28" name="矩形 259"/>
          <p:cNvSpPr>
            <a:spLocks noChangeArrowheads="1"/>
          </p:cNvSpPr>
          <p:nvPr/>
        </p:nvSpPr>
        <p:spPr bwMode="auto">
          <a:xfrm>
            <a:off x="2248131" y="1724945"/>
            <a:ext cx="1561914" cy="74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4400" b="1" cap="all" spc="213" dirty="0">
                <a:solidFill>
                  <a:schemeClr val="bg1"/>
                </a:solidFill>
                <a:cs typeface="Arial" panose="020B0604020202020204" pitchFamily="34" charset="0"/>
              </a:rPr>
              <a:t>02</a:t>
            </a:r>
            <a:endParaRPr lang="zh-CN" altLang="en-US" sz="4400" b="1" cap="all" spc="213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="" xmlns:a16="http://schemas.microsoft.com/office/drawing/2014/main" id="{F3404EDD-D3D9-4703-9366-D3EFE9C97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44505" y="0"/>
            <a:ext cx="519949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348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50"/>
                            </p:stCondLst>
                            <p:childTnLst>
                              <p:par>
                                <p:cTn id="2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3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5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93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4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4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4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4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6" grpId="0"/>
      <p:bldP spid="26" grpId="1"/>
      <p:bldP spid="27" grpId="0"/>
      <p:bldP spid="27" grpId="1"/>
      <p:bldP spid="28" grpId="0"/>
      <p:bldP spid="28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20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095213"/>
  <p:tag name="MH_LIBRARY" val="GRAPHIC"/>
  <p:tag name="MH_TYPE" val="SubTitle"/>
  <p:tag name="MH_ORDER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095213"/>
  <p:tag name="MH_LIBRARY" val="GRAPHIC"/>
  <p:tag name="MH_TYPE" val="Text"/>
  <p:tag name="MH_ORDER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095213"/>
  <p:tag name="MH_LIBRARY" val="GRAPHIC"/>
  <p:tag name="MH_TYPE" val="Text"/>
  <p:tag name="MH_ORDER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095213"/>
  <p:tag name="MH_LIBRARY" val="GRAPHIC"/>
  <p:tag name="MH_TYPE" val="Text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095213"/>
  <p:tag name="MH_LIBRARY" val="GRAPHIC"/>
  <p:tag name="MH_TYPE" val="Text"/>
  <p:tag name="MH_ORDER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095213"/>
  <p:tag name="MH_LIBRARY" val="GRAPHIC"/>
  <p:tag name="MH_TYPE" val="Other"/>
  <p:tag name="MH_ORDER" val="1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095213"/>
  <p:tag name="MH_LIBRARY" val="GRAPHIC"/>
  <p:tag name="MH_TYPE" val="Other"/>
  <p:tag name="MH_ORDER" val="1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095213"/>
  <p:tag name="MH_LIBRARY" val="GRAPHIC"/>
  <p:tag name="MH_TYPE" val="Other"/>
  <p:tag name="MH_ORDER" val="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095213"/>
  <p:tag name="MH_LIBRARY" val="GRAPHIC"/>
  <p:tag name="MH_TYPE" val="Other"/>
  <p:tag name="MH_ORDER" val="1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095213"/>
  <p:tag name="MH_LIBRARY" val="GRAPHIC"/>
  <p:tag name="MH_TYPE" val="Other"/>
  <p:tag name="MH_ORDER" val="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Text"/>
  <p:tag name="MH" val="20151104095213"/>
  <p:tag name="MH_LIBRARY" val="GRAPHIC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095213"/>
  <p:tag name="MH_LIBRARY" val="GRAPHIC"/>
  <p:tag name="MH_TYPE" val="Other"/>
  <p:tag name="MH_ORDER" val="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095213"/>
  <p:tag name="MH_LIBRARY" val="GRAPHIC"/>
  <p:tag name="MH_TYPE" val="Other"/>
  <p:tag name="MH_ORDER" val="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095213"/>
  <p:tag name="MH_LIBRARY" val="GRAPHIC"/>
  <p:tag name="MH_TYPE" val="Other"/>
  <p:tag name="MH_ORDER" val="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095213"/>
  <p:tag name="MH_LIBRARY" val="GRAPHIC"/>
  <p:tag name="MH_TYPE" val="Other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095213"/>
  <p:tag name="MH_LIBRARY" val="GRAPHIC"/>
  <p:tag name="MH_TYPE" val="Other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095213"/>
  <p:tag name="MH_LIBRARY" val="GRAPHIC"/>
  <p:tag name="MH_TYPE" val="Other"/>
  <p:tag name="MH_ORDER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095213"/>
  <p:tag name="MH_LIBRARY" val="GRAPHIC"/>
  <p:tag name="MH_TYPE" val="Other"/>
  <p:tag name="MH_ORDER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095213"/>
  <p:tag name="MH_LIBRARY" val="GRAPHIC"/>
  <p:tag name="MH_TYPE" val="SubTitle"/>
  <p:tag name="MH_ORDER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095213"/>
  <p:tag name="MH_LIBRARY" val="GRAPHIC"/>
  <p:tag name="MH_TYPE" val="SubTitle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095213"/>
  <p:tag name="MH_LIBRARY" val="GRAPHIC"/>
  <p:tag name="MH_TYPE" val="SubTitle"/>
  <p:tag name="MH_ORDER" val="2"/>
</p:tagLst>
</file>

<file path=ppt/theme/theme1.xml><?xml version="1.0" encoding="utf-8"?>
<a:theme xmlns:a="http://schemas.openxmlformats.org/drawingml/2006/main" name="第一PPT，www.1ppt.com">
  <a:themeElements>
    <a:clrScheme name="自定义 16">
      <a:dk1>
        <a:sysClr val="windowText" lastClr="000000"/>
      </a:dk1>
      <a:lt1>
        <a:sysClr val="window" lastClr="FFFFFF"/>
      </a:lt1>
      <a:dk2>
        <a:srgbClr val="1F497D"/>
      </a:dk2>
      <a:lt2>
        <a:srgbClr val="7F7F7F"/>
      </a:lt2>
      <a:accent1>
        <a:srgbClr val="30A8C4"/>
      </a:accent1>
      <a:accent2>
        <a:srgbClr val="7F7F7F"/>
      </a:accent2>
      <a:accent3>
        <a:srgbClr val="30A8C4"/>
      </a:accent3>
      <a:accent4>
        <a:srgbClr val="7F7F7F"/>
      </a:accent4>
      <a:accent5>
        <a:srgbClr val="30A8C4"/>
      </a:accent5>
      <a:accent6>
        <a:srgbClr val="7F7F7F"/>
      </a:accent6>
      <a:hlink>
        <a:srgbClr val="007FA2"/>
      </a:hlink>
      <a:folHlink>
        <a:srgbClr val="FF495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3986</TotalTime>
  <Words>1835</Words>
  <Application>Microsoft Office PowerPoint</Application>
  <PresentationFormat>全屏显示(16:9)</PresentationFormat>
  <Paragraphs>250</Paragraphs>
  <Slides>25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43" baseType="lpstr">
      <vt:lpstr>AvantGarde Md BT</vt:lpstr>
      <vt:lpstr>Bebas</vt:lpstr>
      <vt:lpstr>Impact MT Std</vt:lpstr>
      <vt:lpstr>Meiryo</vt:lpstr>
      <vt:lpstr>华文黑体</vt:lpstr>
      <vt:lpstr>宋体</vt:lpstr>
      <vt:lpstr>微软雅黑</vt:lpstr>
      <vt:lpstr>幼圆</vt:lpstr>
      <vt:lpstr>Arial</vt:lpstr>
      <vt:lpstr>Calibri</vt:lpstr>
      <vt:lpstr>Calibri Light</vt:lpstr>
      <vt:lpstr>Impact</vt:lpstr>
      <vt:lpstr>Roboto</vt:lpstr>
      <vt:lpstr>Roboto condensed</vt:lpstr>
      <vt:lpstr>Times New Roman</vt:lpstr>
      <vt:lpstr>Wingdings</vt:lpstr>
      <vt:lpstr>第一PPT，www.1ppt.com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/>
  <cp:lastModifiedBy>kan</cp:lastModifiedBy>
  <cp:revision>435</cp:revision>
  <dcterms:created xsi:type="dcterms:W3CDTF">2014-11-09T01:07:25Z</dcterms:created>
  <dcterms:modified xsi:type="dcterms:W3CDTF">2020-08-24T02:23:55Z</dcterms:modified>
</cp:coreProperties>
</file>