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Changa One"/>
      <p:regular r:id="rId17"/>
      <p:italic r:id="rId18"/>
    </p:embeddedFont>
    <p:embeddedFont>
      <p:font typeface="Sigmar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ChangaOne-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SigmarOne-regular.fntdata"/><Relationship Id="rId6" Type="http://schemas.openxmlformats.org/officeDocument/2006/relationships/slide" Target="slides/slide1.xml"/><Relationship Id="rId18" Type="http://schemas.openxmlformats.org/officeDocument/2006/relationships/font" Target="fonts/ChangaOne-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1ecbb3a3f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1ecbb3a3f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luca</a:t>
            </a:r>
            <a:br>
              <a:rPr lang="it"/>
            </a:br>
            <a:br>
              <a:rPr lang="it"/>
            </a:br>
            <a:r>
              <a:rPr lang="it" sz="1200">
                <a:solidFill>
                  <a:schemeClr val="dk1"/>
                </a:solidFill>
              </a:rPr>
              <a:t>In this report, we describe the design and implementation of a database for a music streaming platform, inspired by real-world applications like Spotify. This project represents our hands-on journey through the database lifecycle, from understanding the domain to designing a normalized schema and implementing it in PostgreSQL.</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t" sz="1200">
                <a:solidFill>
                  <a:schemeClr val="dk1"/>
                </a:solidFill>
              </a:rPr>
              <a:t>The primary goal of this project was to create a robust, scalable, and efficient database capable of managing key entities such as songs, albums, artists, users, playlists, and subscription plans. Additionally, we aimed to simulate realistic user interactions, such as listening to songs, rating them, and creating playlists. By applying normalization techniques, integrity constraints, and performance optimizations, we ensured the database met both functional and performance requirements.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t" sz="1200">
                <a:solidFill>
                  <a:schemeClr val="dk1"/>
                </a:solidFill>
              </a:rPr>
              <a:t>This document walks you through the key phases of the project, including dataset preprocessing, schema design, implementation, and optimization, while highlighting challenges faced and solutions adopted.</a:t>
            </a:r>
            <a:endParaRPr b="1"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1ecbb3a3f5_1_1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1ecbb3a3f5_1_1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1ecbb3a3f5_1_1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1ecbb3a3f5_1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1ece9323e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1ece9323e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1ece9323e9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1ece9323e9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1ece9323e9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1ece9323e9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1ecbb3a3f5_1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1ecbb3a3f5_1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png"/><Relationship Id="rId13" Type="http://schemas.openxmlformats.org/officeDocument/2006/relationships/image" Target="../media/image15.png"/><Relationship Id="rId12"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hyperlink" Target="http://pptmon.com/" TargetMode="External"/><Relationship Id="rId4" Type="http://schemas.openxmlformats.org/officeDocument/2006/relationships/image" Target="../media/image8.png"/><Relationship Id="rId9" Type="http://schemas.openxmlformats.org/officeDocument/2006/relationships/image" Target="../media/image20.png"/><Relationship Id="rId14" Type="http://schemas.openxmlformats.org/officeDocument/2006/relationships/image" Target="../media/image7.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6.png"/><Relationship Id="rId8" Type="http://schemas.openxmlformats.org/officeDocument/2006/relationships/image" Target="../media/image21.png"/></Relationships>
</file>

<file path=ppt/slideLayouts/_rels/slideLayout10.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21.png"/><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9" Type="http://schemas.openxmlformats.org/officeDocument/2006/relationships/image" Target="../media/image6.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0.png"/><Relationship Id="rId8"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6.png"/><Relationship Id="rId12"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hyperlink" Target="http://pptmon.com/" TargetMode="External"/><Relationship Id="rId4" Type="http://schemas.openxmlformats.org/officeDocument/2006/relationships/image" Target="../media/image8.png"/><Relationship Id="rId9" Type="http://schemas.openxmlformats.org/officeDocument/2006/relationships/image" Target="../media/image12.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1.png"/><Relationship Id="rId8" Type="http://schemas.openxmlformats.org/officeDocument/2006/relationships/image" Target="../media/image20.png"/></Relationships>
</file>

<file path=ppt/slideLayouts/_rels/slideLayout12.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21.png"/><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9" Type="http://schemas.openxmlformats.org/officeDocument/2006/relationships/image" Target="../media/image6.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0.png"/><Relationship Id="rId8"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6.png"/><Relationship Id="rId12"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hyperlink" Target="http://pptmon.com/" TargetMode="External"/><Relationship Id="rId4" Type="http://schemas.openxmlformats.org/officeDocument/2006/relationships/image" Target="../media/image8.png"/><Relationship Id="rId9" Type="http://schemas.openxmlformats.org/officeDocument/2006/relationships/image" Target="../media/image12.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1.png"/><Relationship Id="rId8" Type="http://schemas.openxmlformats.org/officeDocument/2006/relationships/image" Target="../media/image20.png"/></Relationships>
</file>

<file path=ppt/slideLayouts/_rels/slideLayout14.xml.rels><?xml version="1.0" encoding="UTF-8" standalone="yes"?><Relationships xmlns="http://schemas.openxmlformats.org/package/2006/relationships"><Relationship Id="rId11" Type="http://schemas.openxmlformats.org/officeDocument/2006/relationships/hyperlink" Target="https://pptmon.com/" TargetMode="External"/><Relationship Id="rId10" Type="http://schemas.openxmlformats.org/officeDocument/2006/relationships/image" Target="../media/image8.png"/><Relationship Id="rId12" Type="http://schemas.openxmlformats.org/officeDocument/2006/relationships/hyperlink" Target="http://www.pptmon.com/" TargetMode="External"/><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hyperlink" Target="http://pptmon.com/" TargetMode="External"/><Relationship Id="rId5" Type="http://schemas.openxmlformats.org/officeDocument/2006/relationships/image" Target="../media/image12.png"/><Relationship Id="rId6" Type="http://schemas.openxmlformats.org/officeDocument/2006/relationships/image" Target="../media/image6.png"/><Relationship Id="rId7" Type="http://schemas.openxmlformats.org/officeDocument/2006/relationships/image" Target="../media/image21.png"/><Relationship Id="rId8"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9" Type="http://schemas.openxmlformats.org/officeDocument/2006/relationships/image" Target="../media/image21.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0.png"/><Relationship Id="rId8"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6.png"/><Relationship Id="rId12"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9" Type="http://schemas.openxmlformats.org/officeDocument/2006/relationships/image" Target="../media/image12.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0.png"/><Relationship Id="rId8"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2.png"/><Relationship Id="rId13" Type="http://schemas.openxmlformats.org/officeDocument/2006/relationships/image" Target="../media/image4.png"/><Relationship Id="rId12" Type="http://schemas.openxmlformats.org/officeDocument/2006/relationships/image" Target="../media/image21.png"/><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hyperlink" Target="http://pptmon.com/" TargetMode="External"/><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1.png"/><Relationship Id="rId8" Type="http://schemas.openxmlformats.org/officeDocument/2006/relationships/image" Target="../media/image20.png"/></Relationships>
</file>

<file path=ppt/slideLayouts/_rels/slideLayout18.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6.png"/><Relationship Id="rId12"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9" Type="http://schemas.openxmlformats.org/officeDocument/2006/relationships/image" Target="../media/image12.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0.png"/><Relationship Id="rId8"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2.png"/><Relationship Id="rId13" Type="http://schemas.openxmlformats.org/officeDocument/2006/relationships/image" Target="../media/image4.png"/><Relationship Id="rId12" Type="http://schemas.openxmlformats.org/officeDocument/2006/relationships/image" Target="../media/image21.png"/><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 Id="rId4" Type="http://schemas.openxmlformats.org/officeDocument/2006/relationships/image" Target="../media/image20.png"/><Relationship Id="rId9" Type="http://schemas.openxmlformats.org/officeDocument/2006/relationships/hyperlink" Target="http://www.pptmon.com/" TargetMode="External"/><Relationship Id="rId5" Type="http://schemas.openxmlformats.org/officeDocument/2006/relationships/image" Target="../media/image5.png"/><Relationship Id="rId6" Type="http://schemas.openxmlformats.org/officeDocument/2006/relationships/hyperlink" Target="http://pptmon.com/" TargetMode="External"/><Relationship Id="rId7" Type="http://schemas.openxmlformats.org/officeDocument/2006/relationships/image" Target="../media/image8.png"/><Relationship Id="rId8" Type="http://schemas.openxmlformats.org/officeDocument/2006/relationships/hyperlink" Target="https://pptmon.com/"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6.png"/><Relationship Id="rId12"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9" Type="http://schemas.openxmlformats.org/officeDocument/2006/relationships/image" Target="../media/image12.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0.png"/><Relationship Id="rId8"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12.png"/><Relationship Id="rId13" Type="http://schemas.openxmlformats.org/officeDocument/2006/relationships/image" Target="../media/image4.png"/><Relationship Id="rId12" Type="http://schemas.openxmlformats.org/officeDocument/2006/relationships/image" Target="../media/image21.png"/><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hyperlink" Target="http://pptmon.com/" TargetMode="External"/><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1.png"/><Relationship Id="rId8" Type="http://schemas.openxmlformats.org/officeDocument/2006/relationships/image" Target="../media/image20.png"/></Relationships>
</file>

<file path=ppt/slideLayouts/_rels/slideLayout5.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6.png"/><Relationship Id="rId12"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9" Type="http://schemas.openxmlformats.org/officeDocument/2006/relationships/image" Target="../media/image12.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0.png"/><Relationship Id="rId8"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hyperlink" Target="http://pptmon.com/" TargetMode="External"/><Relationship Id="rId13" Type="http://schemas.openxmlformats.org/officeDocument/2006/relationships/hyperlink" Target="http://www.pptmon.com/" TargetMode="External"/><Relationship Id="rId12" Type="http://schemas.openxmlformats.org/officeDocument/2006/relationships/hyperlink" Target="https://pptmon.com/" TargetMode="External"/><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png"/><Relationship Id="rId4" Type="http://schemas.openxmlformats.org/officeDocument/2006/relationships/image" Target="../media/image20.png"/><Relationship Id="rId9"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image" Target="../media/image6.png"/><Relationship Id="rId8" Type="http://schemas.openxmlformats.org/officeDocument/2006/relationships/image" Target="../media/image21.png"/></Relationships>
</file>

<file path=ppt/slideLayouts/_rels/slideLayout7.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21.png"/><Relationship Id="rId12"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hyperlink" Target="http://pptmon.com/" TargetMode="External"/><Relationship Id="rId4" Type="http://schemas.openxmlformats.org/officeDocument/2006/relationships/image" Target="../media/image8.png"/><Relationship Id="rId9" Type="http://schemas.openxmlformats.org/officeDocument/2006/relationships/image" Target="../media/image6.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20.png"/><Relationship Id="rId8"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1" Type="http://schemas.openxmlformats.org/officeDocument/2006/relationships/image" Target="../media/image21.png"/><Relationship Id="rId10" Type="http://schemas.openxmlformats.org/officeDocument/2006/relationships/image" Target="../media/image6.png"/><Relationship Id="rId12" Type="http://schemas.openxmlformats.org/officeDocument/2006/relationships/image" Target="../media/image4.png"/><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hyperlink" Target="http://pptmon.com/" TargetMode="External"/><Relationship Id="rId4" Type="http://schemas.openxmlformats.org/officeDocument/2006/relationships/image" Target="../media/image8.png"/><Relationship Id="rId9" Type="http://schemas.openxmlformats.org/officeDocument/2006/relationships/image" Target="../media/image12.png"/><Relationship Id="rId5" Type="http://schemas.openxmlformats.org/officeDocument/2006/relationships/hyperlink" Target="https://pptmon.com/" TargetMode="External"/><Relationship Id="rId6" Type="http://schemas.openxmlformats.org/officeDocument/2006/relationships/hyperlink" Target="http://www.pptmon.com/" TargetMode="External"/><Relationship Id="rId7" Type="http://schemas.openxmlformats.org/officeDocument/2006/relationships/image" Target="../media/image1.png"/><Relationship Id="rId8"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21.png"/><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8.png"/><Relationship Id="rId4" Type="http://schemas.openxmlformats.org/officeDocument/2006/relationships/hyperlink" Target="https://pptmon.com/" TargetMode="External"/><Relationship Id="rId9" Type="http://schemas.openxmlformats.org/officeDocument/2006/relationships/image" Target="../media/image6.png"/><Relationship Id="rId5" Type="http://schemas.openxmlformats.org/officeDocument/2006/relationships/hyperlink" Target="http://www.pptmon.com/" TargetMode="External"/><Relationship Id="rId6" Type="http://schemas.openxmlformats.org/officeDocument/2006/relationships/image" Target="../media/image1.png"/><Relationship Id="rId7" Type="http://schemas.openxmlformats.org/officeDocument/2006/relationships/image" Target="../media/image20.png"/><Relationship Id="rId8"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title">
  <p:cSld name="PPTMON title">
    <p:spTree>
      <p:nvGrpSpPr>
        <p:cNvPr id="7" name="Shape 7"/>
        <p:cNvGrpSpPr/>
        <p:nvPr/>
      </p:nvGrpSpPr>
      <p:grpSpPr>
        <a:xfrm>
          <a:off x="0" y="0"/>
          <a:ext cx="0" cy="0"/>
          <a:chOff x="0" y="0"/>
          <a:chExt cx="0" cy="0"/>
        </a:xfrm>
      </p:grpSpPr>
      <p:pic>
        <p:nvPicPr>
          <p:cNvPr id="8" name="Google Shape;8;p2"/>
          <p:cNvPicPr preferRelativeResize="0"/>
          <p:nvPr/>
        </p:nvPicPr>
        <p:blipFill rotWithShape="1">
          <a:blip r:embed="rId2">
            <a:alphaModFix/>
          </a:blip>
          <a:srcRect b="0" l="0" r="0" t="0"/>
          <a:stretch/>
        </p:blipFill>
        <p:spPr>
          <a:xfrm>
            <a:off x="1352145" y="3064322"/>
            <a:ext cx="6439708" cy="865336"/>
          </a:xfrm>
          <a:prstGeom prst="rect">
            <a:avLst/>
          </a:prstGeom>
          <a:noFill/>
          <a:ln>
            <a:noFill/>
          </a:ln>
        </p:spPr>
      </p:pic>
      <p:pic>
        <p:nvPicPr>
          <p:cNvPr id="9" name="Google Shape;9;p2">
            <a:hlinkClick r:id="rId3"/>
          </p:cNvPr>
          <p:cNvPicPr preferRelativeResize="0"/>
          <p:nvPr/>
        </p:nvPicPr>
        <p:blipFill rotWithShape="1">
          <a:blip r:embed="rId4">
            <a:alphaModFix/>
          </a:blip>
          <a:srcRect b="0" l="29909" r="0" t="0"/>
          <a:stretch/>
        </p:blipFill>
        <p:spPr>
          <a:xfrm>
            <a:off x="4518422" y="5297943"/>
            <a:ext cx="1299348" cy="142875"/>
          </a:xfrm>
          <a:prstGeom prst="rect">
            <a:avLst/>
          </a:prstGeom>
          <a:noFill/>
          <a:ln>
            <a:noFill/>
          </a:ln>
        </p:spPr>
      </p:pic>
      <p:sp>
        <p:nvSpPr>
          <p:cNvPr id="10" name="Google Shape;10;p2">
            <a:hlinkClick r:id="rId5"/>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it" sz="800" u="sng" cap="none" strike="noStrike">
                <a:solidFill>
                  <a:schemeClr val="dk1"/>
                </a:solidFill>
                <a:latin typeface="Arial"/>
                <a:ea typeface="Arial"/>
                <a:cs typeface="Arial"/>
                <a:sym typeface="Arial"/>
                <a:hlinkClick r:id="rId6">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1" name="Google Shape;11;p2"/>
          <p:cNvPicPr preferRelativeResize="0"/>
          <p:nvPr/>
        </p:nvPicPr>
        <p:blipFill rotWithShape="1">
          <a:blip r:embed="rId7">
            <a:alphaModFix/>
          </a:blip>
          <a:srcRect b="0" l="0" r="0" t="0"/>
          <a:stretch/>
        </p:blipFill>
        <p:spPr>
          <a:xfrm>
            <a:off x="7601552" y="0"/>
            <a:ext cx="1542448" cy="2003767"/>
          </a:xfrm>
          <a:prstGeom prst="rect">
            <a:avLst/>
          </a:prstGeom>
          <a:noFill/>
          <a:ln>
            <a:noFill/>
          </a:ln>
        </p:spPr>
      </p:pic>
      <p:pic>
        <p:nvPicPr>
          <p:cNvPr id="12" name="Google Shape;12;p2"/>
          <p:cNvPicPr preferRelativeResize="0"/>
          <p:nvPr/>
        </p:nvPicPr>
        <p:blipFill rotWithShape="1">
          <a:blip r:embed="rId8">
            <a:alphaModFix/>
          </a:blip>
          <a:srcRect b="7867" l="0" r="0" t="0"/>
          <a:stretch/>
        </p:blipFill>
        <p:spPr>
          <a:xfrm>
            <a:off x="0" y="3621807"/>
            <a:ext cx="9144000" cy="1521692"/>
          </a:xfrm>
          <a:prstGeom prst="rect">
            <a:avLst/>
          </a:prstGeom>
          <a:noFill/>
          <a:ln>
            <a:noFill/>
          </a:ln>
        </p:spPr>
      </p:pic>
      <p:pic>
        <p:nvPicPr>
          <p:cNvPr id="13" name="Google Shape;13;p2"/>
          <p:cNvPicPr preferRelativeResize="0"/>
          <p:nvPr/>
        </p:nvPicPr>
        <p:blipFill rotWithShape="1">
          <a:blip r:embed="rId9">
            <a:alphaModFix/>
          </a:blip>
          <a:srcRect b="0" l="0" r="20353" t="0"/>
          <a:stretch/>
        </p:blipFill>
        <p:spPr>
          <a:xfrm>
            <a:off x="7408389" y="2354432"/>
            <a:ext cx="1735611" cy="1995162"/>
          </a:xfrm>
          <a:prstGeom prst="rect">
            <a:avLst/>
          </a:prstGeom>
          <a:noFill/>
          <a:ln>
            <a:noFill/>
          </a:ln>
        </p:spPr>
      </p:pic>
      <p:pic>
        <p:nvPicPr>
          <p:cNvPr id="14" name="Google Shape;14;p2"/>
          <p:cNvPicPr preferRelativeResize="0"/>
          <p:nvPr/>
        </p:nvPicPr>
        <p:blipFill rotWithShape="1">
          <a:blip r:embed="rId10">
            <a:alphaModFix/>
          </a:blip>
          <a:srcRect b="0" l="0" r="0" t="0"/>
          <a:stretch/>
        </p:blipFill>
        <p:spPr>
          <a:xfrm>
            <a:off x="2308998" y="2716030"/>
            <a:ext cx="793045" cy="1328542"/>
          </a:xfrm>
          <a:prstGeom prst="rect">
            <a:avLst/>
          </a:prstGeom>
          <a:noFill/>
          <a:ln>
            <a:noFill/>
          </a:ln>
        </p:spPr>
      </p:pic>
      <p:pic>
        <p:nvPicPr>
          <p:cNvPr id="15" name="Google Shape;15;p2"/>
          <p:cNvPicPr preferRelativeResize="0"/>
          <p:nvPr/>
        </p:nvPicPr>
        <p:blipFill rotWithShape="1">
          <a:blip r:embed="rId9">
            <a:alphaModFix/>
          </a:blip>
          <a:srcRect b="0" l="0" r="0" t="0"/>
          <a:stretch/>
        </p:blipFill>
        <p:spPr>
          <a:xfrm>
            <a:off x="1719602" y="2227980"/>
            <a:ext cx="2179146" cy="1995162"/>
          </a:xfrm>
          <a:prstGeom prst="rect">
            <a:avLst/>
          </a:prstGeom>
          <a:noFill/>
          <a:ln>
            <a:noFill/>
          </a:ln>
        </p:spPr>
      </p:pic>
      <p:pic>
        <p:nvPicPr>
          <p:cNvPr id="16" name="Google Shape;16;p2"/>
          <p:cNvPicPr preferRelativeResize="0"/>
          <p:nvPr/>
        </p:nvPicPr>
        <p:blipFill rotWithShape="1">
          <a:blip r:embed="rId11">
            <a:alphaModFix/>
          </a:blip>
          <a:srcRect b="0" l="5357" r="0" t="0"/>
          <a:stretch/>
        </p:blipFill>
        <p:spPr>
          <a:xfrm>
            <a:off x="0" y="0"/>
            <a:ext cx="5095139" cy="5143500"/>
          </a:xfrm>
          <a:prstGeom prst="rect">
            <a:avLst/>
          </a:prstGeom>
          <a:noFill/>
          <a:ln>
            <a:noFill/>
          </a:ln>
        </p:spPr>
      </p:pic>
      <p:pic>
        <p:nvPicPr>
          <p:cNvPr id="17" name="Google Shape;17;p2"/>
          <p:cNvPicPr preferRelativeResize="0"/>
          <p:nvPr/>
        </p:nvPicPr>
        <p:blipFill rotWithShape="1">
          <a:blip r:embed="rId12">
            <a:alphaModFix/>
          </a:blip>
          <a:srcRect b="18608" l="1527" r="71250" t="0"/>
          <a:stretch/>
        </p:blipFill>
        <p:spPr>
          <a:xfrm>
            <a:off x="0" y="3720497"/>
            <a:ext cx="2086276" cy="1423004"/>
          </a:xfrm>
          <a:prstGeom prst="rect">
            <a:avLst/>
          </a:prstGeom>
          <a:noFill/>
          <a:ln>
            <a:noFill/>
          </a:ln>
        </p:spPr>
      </p:pic>
      <p:pic>
        <p:nvPicPr>
          <p:cNvPr id="18" name="Google Shape;18;p2"/>
          <p:cNvPicPr preferRelativeResize="0"/>
          <p:nvPr/>
        </p:nvPicPr>
        <p:blipFill rotWithShape="1">
          <a:blip r:embed="rId12">
            <a:alphaModFix/>
          </a:blip>
          <a:srcRect b="15903" l="40207" r="36615" t="0"/>
          <a:stretch/>
        </p:blipFill>
        <p:spPr>
          <a:xfrm>
            <a:off x="3512344" y="3673223"/>
            <a:ext cx="1776260" cy="1470277"/>
          </a:xfrm>
          <a:prstGeom prst="rect">
            <a:avLst/>
          </a:prstGeom>
          <a:noFill/>
          <a:ln>
            <a:noFill/>
          </a:ln>
        </p:spPr>
      </p:pic>
      <p:pic>
        <p:nvPicPr>
          <p:cNvPr id="19" name="Google Shape;19;p2"/>
          <p:cNvPicPr preferRelativeResize="0"/>
          <p:nvPr/>
        </p:nvPicPr>
        <p:blipFill rotWithShape="1">
          <a:blip r:embed="rId12">
            <a:alphaModFix/>
          </a:blip>
          <a:srcRect b="15903" l="76235" r="588" t="0"/>
          <a:stretch/>
        </p:blipFill>
        <p:spPr>
          <a:xfrm>
            <a:off x="7367738" y="3673223"/>
            <a:ext cx="1776264" cy="1470277"/>
          </a:xfrm>
          <a:prstGeom prst="rect">
            <a:avLst/>
          </a:prstGeom>
          <a:noFill/>
          <a:ln>
            <a:noFill/>
          </a:ln>
        </p:spPr>
      </p:pic>
      <p:pic>
        <p:nvPicPr>
          <p:cNvPr id="20" name="Google Shape;20;p2"/>
          <p:cNvPicPr preferRelativeResize="0"/>
          <p:nvPr/>
        </p:nvPicPr>
        <p:blipFill rotWithShape="1">
          <a:blip r:embed="rId13">
            <a:alphaModFix/>
          </a:blip>
          <a:srcRect b="0" l="0" r="0" t="0"/>
          <a:stretch/>
        </p:blipFill>
        <p:spPr>
          <a:xfrm>
            <a:off x="1276067" y="1273155"/>
            <a:ext cx="1264246" cy="1222659"/>
          </a:xfrm>
          <a:prstGeom prst="rect">
            <a:avLst/>
          </a:prstGeom>
          <a:noFill/>
          <a:ln>
            <a:noFill/>
          </a:ln>
        </p:spPr>
      </p:pic>
      <p:pic>
        <p:nvPicPr>
          <p:cNvPr id="21" name="Google Shape;21;p2"/>
          <p:cNvPicPr preferRelativeResize="0"/>
          <p:nvPr/>
        </p:nvPicPr>
        <p:blipFill rotWithShape="1">
          <a:blip r:embed="rId14">
            <a:alphaModFix/>
          </a:blip>
          <a:srcRect b="0" l="0" r="0" t="0"/>
          <a:stretch/>
        </p:blipFill>
        <p:spPr>
          <a:xfrm>
            <a:off x="6382551" y="4382653"/>
            <a:ext cx="791720" cy="639201"/>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PPTMON slide">
  <p:cSld name="10_PPTMON slide">
    <p:spTree>
      <p:nvGrpSpPr>
        <p:cNvPr id="137" name="Shape 137"/>
        <p:cNvGrpSpPr/>
        <p:nvPr/>
      </p:nvGrpSpPr>
      <p:grpSpPr>
        <a:xfrm>
          <a:off x="0" y="0"/>
          <a:ext cx="0" cy="0"/>
          <a:chOff x="0" y="0"/>
          <a:chExt cx="0" cy="0"/>
        </a:xfrm>
      </p:grpSpPr>
      <p:sp>
        <p:nvSpPr>
          <p:cNvPr id="138" name="Google Shape;138;p11"/>
          <p:cNvSpPr/>
          <p:nvPr/>
        </p:nvSpPr>
        <p:spPr>
          <a:xfrm>
            <a:off x="0" y="0"/>
            <a:ext cx="9144000" cy="5143500"/>
          </a:xfrm>
          <a:prstGeom prst="rect">
            <a:avLst/>
          </a:prstGeom>
          <a:solidFill>
            <a:schemeClr val="l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FF8EF"/>
              </a:solidFill>
              <a:latin typeface="Sigmar One"/>
              <a:ea typeface="Sigmar One"/>
              <a:cs typeface="Sigmar One"/>
              <a:sym typeface="Sigmar One"/>
            </a:endParaRPr>
          </a:p>
        </p:txBody>
      </p:sp>
      <p:pic>
        <p:nvPicPr>
          <p:cNvPr id="139" name="Google Shape;139;p11">
            <a:hlinkClick r:id="rId2"/>
          </p:cNvPr>
          <p:cNvPicPr preferRelativeResize="0"/>
          <p:nvPr/>
        </p:nvPicPr>
        <p:blipFill rotWithShape="1">
          <a:blip r:embed="rId3">
            <a:alphaModFix/>
          </a:blip>
          <a:srcRect b="0" l="29909" r="0" t="0"/>
          <a:stretch/>
        </p:blipFill>
        <p:spPr>
          <a:xfrm>
            <a:off x="4518422" y="5297943"/>
            <a:ext cx="1299348" cy="142875"/>
          </a:xfrm>
          <a:prstGeom prst="rect">
            <a:avLst/>
          </a:prstGeom>
          <a:noFill/>
          <a:ln>
            <a:noFill/>
          </a:ln>
        </p:spPr>
      </p:pic>
      <p:sp>
        <p:nvSpPr>
          <p:cNvPr id="140" name="Google Shape;140;p11">
            <a:hlinkClick r:id="rId4"/>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141" name="Google Shape;141;p11"/>
          <p:cNvSpPr/>
          <p:nvPr>
            <p:ph idx="2" type="pic"/>
          </p:nvPr>
        </p:nvSpPr>
        <p:spPr>
          <a:xfrm>
            <a:off x="827347" y="866342"/>
            <a:ext cx="1482300" cy="1482300"/>
          </a:xfrm>
          <a:prstGeom prst="rect">
            <a:avLst/>
          </a:prstGeom>
          <a:solidFill>
            <a:srgbClr val="F2F2F2"/>
          </a:solidFill>
          <a:ln>
            <a:noFill/>
          </a:ln>
        </p:spPr>
      </p:sp>
      <p:sp>
        <p:nvSpPr>
          <p:cNvPr id="142" name="Google Shape;142;p11"/>
          <p:cNvSpPr/>
          <p:nvPr>
            <p:ph idx="3" type="pic"/>
          </p:nvPr>
        </p:nvSpPr>
        <p:spPr>
          <a:xfrm>
            <a:off x="827347" y="2795000"/>
            <a:ext cx="1482300" cy="1482300"/>
          </a:xfrm>
          <a:prstGeom prst="rect">
            <a:avLst/>
          </a:prstGeom>
          <a:solidFill>
            <a:srgbClr val="F2F2F2"/>
          </a:solidFill>
          <a:ln>
            <a:noFill/>
          </a:ln>
        </p:spPr>
      </p:sp>
      <p:sp>
        <p:nvSpPr>
          <p:cNvPr id="143" name="Google Shape;143;p11"/>
          <p:cNvSpPr/>
          <p:nvPr>
            <p:ph idx="4" type="pic"/>
          </p:nvPr>
        </p:nvSpPr>
        <p:spPr>
          <a:xfrm>
            <a:off x="4684973" y="866342"/>
            <a:ext cx="1482300" cy="1482300"/>
          </a:xfrm>
          <a:prstGeom prst="rect">
            <a:avLst/>
          </a:prstGeom>
          <a:solidFill>
            <a:srgbClr val="F2F2F2"/>
          </a:solidFill>
          <a:ln>
            <a:noFill/>
          </a:ln>
        </p:spPr>
      </p:sp>
      <p:sp>
        <p:nvSpPr>
          <p:cNvPr id="144" name="Google Shape;144;p11"/>
          <p:cNvSpPr/>
          <p:nvPr>
            <p:ph idx="5" type="pic"/>
          </p:nvPr>
        </p:nvSpPr>
        <p:spPr>
          <a:xfrm>
            <a:off x="4684973" y="2795000"/>
            <a:ext cx="1482300" cy="1482300"/>
          </a:xfrm>
          <a:prstGeom prst="rect">
            <a:avLst/>
          </a:prstGeom>
          <a:solidFill>
            <a:srgbClr val="F2F2F2"/>
          </a:solidFill>
          <a:ln>
            <a:noFill/>
          </a:ln>
        </p:spPr>
      </p:sp>
      <p:pic>
        <p:nvPicPr>
          <p:cNvPr id="145" name="Google Shape;145;p11"/>
          <p:cNvPicPr preferRelativeResize="0"/>
          <p:nvPr/>
        </p:nvPicPr>
        <p:blipFill rotWithShape="1">
          <a:blip r:embed="rId6">
            <a:alphaModFix/>
          </a:blip>
          <a:srcRect b="0" l="0" r="0" t="0"/>
          <a:stretch/>
        </p:blipFill>
        <p:spPr>
          <a:xfrm flipH="1">
            <a:off x="7722834" y="4417997"/>
            <a:ext cx="291365" cy="488108"/>
          </a:xfrm>
          <a:prstGeom prst="rect">
            <a:avLst/>
          </a:prstGeom>
          <a:noFill/>
          <a:ln>
            <a:noFill/>
          </a:ln>
        </p:spPr>
      </p:pic>
      <p:pic>
        <p:nvPicPr>
          <p:cNvPr id="146" name="Google Shape;146;p11"/>
          <p:cNvPicPr preferRelativeResize="0"/>
          <p:nvPr/>
        </p:nvPicPr>
        <p:blipFill rotWithShape="1">
          <a:blip r:embed="rId7">
            <a:alphaModFix/>
          </a:blip>
          <a:srcRect b="0" l="0" r="20353" t="0"/>
          <a:stretch/>
        </p:blipFill>
        <p:spPr>
          <a:xfrm flipH="1">
            <a:off x="0" y="4042610"/>
            <a:ext cx="957675" cy="1100889"/>
          </a:xfrm>
          <a:prstGeom prst="rect">
            <a:avLst/>
          </a:prstGeom>
          <a:noFill/>
          <a:ln>
            <a:noFill/>
          </a:ln>
        </p:spPr>
      </p:pic>
      <p:pic>
        <p:nvPicPr>
          <p:cNvPr id="147" name="Google Shape;147;p11"/>
          <p:cNvPicPr preferRelativeResize="0"/>
          <p:nvPr/>
        </p:nvPicPr>
        <p:blipFill rotWithShape="1">
          <a:blip r:embed="rId7">
            <a:alphaModFix/>
          </a:blip>
          <a:srcRect b="0" l="0" r="0" t="0"/>
          <a:stretch/>
        </p:blipFill>
        <p:spPr>
          <a:xfrm>
            <a:off x="8045140" y="4104844"/>
            <a:ext cx="849439" cy="777721"/>
          </a:xfrm>
          <a:prstGeom prst="rect">
            <a:avLst/>
          </a:prstGeom>
          <a:noFill/>
          <a:ln>
            <a:noFill/>
          </a:ln>
        </p:spPr>
      </p:pic>
      <p:pic>
        <p:nvPicPr>
          <p:cNvPr id="148" name="Google Shape;148;p11"/>
          <p:cNvPicPr preferRelativeResize="0"/>
          <p:nvPr/>
        </p:nvPicPr>
        <p:blipFill rotWithShape="1">
          <a:blip r:embed="rId8">
            <a:alphaModFix/>
          </a:blip>
          <a:srcRect b="0" l="29900" r="0" t="0"/>
          <a:stretch/>
        </p:blipFill>
        <p:spPr>
          <a:xfrm flipH="1">
            <a:off x="7916960" y="1"/>
            <a:ext cx="1227040" cy="1672402"/>
          </a:xfrm>
          <a:prstGeom prst="rect">
            <a:avLst/>
          </a:prstGeom>
          <a:noFill/>
          <a:ln>
            <a:noFill/>
          </a:ln>
        </p:spPr>
      </p:pic>
      <p:pic>
        <p:nvPicPr>
          <p:cNvPr id="149" name="Google Shape;149;p11"/>
          <p:cNvPicPr preferRelativeResize="0"/>
          <p:nvPr/>
        </p:nvPicPr>
        <p:blipFill rotWithShape="1">
          <a:blip r:embed="rId9">
            <a:alphaModFix/>
          </a:blip>
          <a:srcRect b="0" l="0" r="0" t="0"/>
          <a:stretch/>
        </p:blipFill>
        <p:spPr>
          <a:xfrm flipH="1">
            <a:off x="0" y="0"/>
            <a:ext cx="955796" cy="1241659"/>
          </a:xfrm>
          <a:prstGeom prst="rect">
            <a:avLst/>
          </a:prstGeom>
          <a:noFill/>
          <a:ln>
            <a:noFill/>
          </a:ln>
        </p:spPr>
      </p:pic>
      <p:pic>
        <p:nvPicPr>
          <p:cNvPr id="150" name="Google Shape;150;p11"/>
          <p:cNvPicPr preferRelativeResize="0"/>
          <p:nvPr/>
        </p:nvPicPr>
        <p:blipFill rotWithShape="1">
          <a:blip r:embed="rId10">
            <a:alphaModFix/>
          </a:blip>
          <a:srcRect b="73239" l="0" r="0" t="0"/>
          <a:stretch/>
        </p:blipFill>
        <p:spPr>
          <a:xfrm flipH="1">
            <a:off x="0" y="4701499"/>
            <a:ext cx="9144000" cy="442001"/>
          </a:xfrm>
          <a:prstGeom prst="rect">
            <a:avLst/>
          </a:prstGeom>
          <a:noFill/>
          <a:ln>
            <a:noFill/>
          </a:ln>
        </p:spPr>
      </p:pic>
      <p:pic>
        <p:nvPicPr>
          <p:cNvPr id="151" name="Google Shape;151;p11"/>
          <p:cNvPicPr preferRelativeResize="0"/>
          <p:nvPr/>
        </p:nvPicPr>
        <p:blipFill rotWithShape="1">
          <a:blip r:embed="rId11">
            <a:alphaModFix/>
          </a:blip>
          <a:srcRect b="18608" l="1527" r="71250" t="0"/>
          <a:stretch/>
        </p:blipFill>
        <p:spPr>
          <a:xfrm flipH="1">
            <a:off x="7675242" y="4141694"/>
            <a:ext cx="1468756" cy="1001805"/>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PPTMON slide">
  <p:cSld name="7_PPTMON slide">
    <p:spTree>
      <p:nvGrpSpPr>
        <p:cNvPr id="152" name="Shape 152"/>
        <p:cNvGrpSpPr/>
        <p:nvPr/>
      </p:nvGrpSpPr>
      <p:grpSpPr>
        <a:xfrm>
          <a:off x="0" y="0"/>
          <a:ext cx="0" cy="0"/>
          <a:chOff x="0" y="0"/>
          <a:chExt cx="0" cy="0"/>
        </a:xfrm>
      </p:grpSpPr>
      <p:pic>
        <p:nvPicPr>
          <p:cNvPr id="153" name="Google Shape;153;p12"/>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sp>
        <p:nvSpPr>
          <p:cNvPr id="154" name="Google Shape;154;p12"/>
          <p:cNvSpPr/>
          <p:nvPr/>
        </p:nvSpPr>
        <p:spPr>
          <a:xfrm>
            <a:off x="0" y="0"/>
            <a:ext cx="9144000" cy="5143500"/>
          </a:xfrm>
          <a:prstGeom prst="rect">
            <a:avLst/>
          </a:prstGeom>
          <a:solidFill>
            <a:schemeClr val="lt1">
              <a:alpha val="2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FF8EF"/>
              </a:solidFill>
              <a:latin typeface="Sigmar One"/>
              <a:ea typeface="Sigmar One"/>
              <a:cs typeface="Sigmar One"/>
              <a:sym typeface="Sigmar One"/>
            </a:endParaRPr>
          </a:p>
        </p:txBody>
      </p:sp>
      <p:pic>
        <p:nvPicPr>
          <p:cNvPr id="155" name="Google Shape;155;p12">
            <a:hlinkClick r:id="rId3"/>
          </p:cNvPr>
          <p:cNvPicPr preferRelativeResize="0"/>
          <p:nvPr/>
        </p:nvPicPr>
        <p:blipFill rotWithShape="1">
          <a:blip r:embed="rId4">
            <a:alphaModFix/>
          </a:blip>
          <a:srcRect b="0" l="29909" r="0" t="0"/>
          <a:stretch/>
        </p:blipFill>
        <p:spPr>
          <a:xfrm>
            <a:off x="4518422" y="5297943"/>
            <a:ext cx="1299348" cy="142875"/>
          </a:xfrm>
          <a:prstGeom prst="rect">
            <a:avLst/>
          </a:prstGeom>
          <a:noFill/>
          <a:ln>
            <a:noFill/>
          </a:ln>
        </p:spPr>
      </p:pic>
      <p:sp>
        <p:nvSpPr>
          <p:cNvPr id="156" name="Google Shape;156;p12">
            <a:hlinkClick r:id="rId5"/>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6">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grpSp>
        <p:nvGrpSpPr>
          <p:cNvPr id="157" name="Google Shape;157;p12"/>
          <p:cNvGrpSpPr/>
          <p:nvPr/>
        </p:nvGrpSpPr>
        <p:grpSpPr>
          <a:xfrm flipH="1">
            <a:off x="0" y="0"/>
            <a:ext cx="9144000" cy="5143500"/>
            <a:chOff x="0" y="0"/>
            <a:chExt cx="12192000" cy="6858000"/>
          </a:xfrm>
        </p:grpSpPr>
        <p:pic>
          <p:nvPicPr>
            <p:cNvPr id="158" name="Google Shape;158;p12"/>
            <p:cNvPicPr preferRelativeResize="0"/>
            <p:nvPr/>
          </p:nvPicPr>
          <p:blipFill rotWithShape="1">
            <a:blip r:embed="rId7">
              <a:alphaModFix/>
            </a:blip>
            <a:srcRect b="0" l="0" r="0" t="0"/>
            <a:stretch/>
          </p:blipFill>
          <p:spPr>
            <a:xfrm flipH="1">
              <a:off x="10297112" y="5890662"/>
              <a:ext cx="388487" cy="650810"/>
            </a:xfrm>
            <a:prstGeom prst="rect">
              <a:avLst/>
            </a:prstGeom>
            <a:noFill/>
            <a:ln>
              <a:noFill/>
            </a:ln>
          </p:spPr>
        </p:pic>
        <p:pic>
          <p:nvPicPr>
            <p:cNvPr id="159" name="Google Shape;159;p12"/>
            <p:cNvPicPr preferRelativeResize="0"/>
            <p:nvPr/>
          </p:nvPicPr>
          <p:blipFill rotWithShape="1">
            <a:blip r:embed="rId8">
              <a:alphaModFix/>
            </a:blip>
            <a:srcRect b="0" l="0" r="20353" t="0"/>
            <a:stretch/>
          </p:blipFill>
          <p:spPr>
            <a:xfrm flipH="1">
              <a:off x="0" y="5390147"/>
              <a:ext cx="1276900" cy="1467853"/>
            </a:xfrm>
            <a:prstGeom prst="rect">
              <a:avLst/>
            </a:prstGeom>
            <a:noFill/>
            <a:ln>
              <a:noFill/>
            </a:ln>
          </p:spPr>
        </p:pic>
        <p:pic>
          <p:nvPicPr>
            <p:cNvPr id="160" name="Google Shape;160;p12"/>
            <p:cNvPicPr preferRelativeResize="0"/>
            <p:nvPr/>
          </p:nvPicPr>
          <p:blipFill rotWithShape="1">
            <a:blip r:embed="rId8">
              <a:alphaModFix/>
            </a:blip>
            <a:srcRect b="0" l="0" r="0" t="0"/>
            <a:stretch/>
          </p:blipFill>
          <p:spPr>
            <a:xfrm>
              <a:off x="10726854" y="5473125"/>
              <a:ext cx="1132585" cy="1036961"/>
            </a:xfrm>
            <a:prstGeom prst="rect">
              <a:avLst/>
            </a:prstGeom>
            <a:noFill/>
            <a:ln>
              <a:noFill/>
            </a:ln>
          </p:spPr>
        </p:pic>
        <p:pic>
          <p:nvPicPr>
            <p:cNvPr id="161" name="Google Shape;161;p12"/>
            <p:cNvPicPr preferRelativeResize="0"/>
            <p:nvPr/>
          </p:nvPicPr>
          <p:blipFill rotWithShape="1">
            <a:blip r:embed="rId9">
              <a:alphaModFix/>
            </a:blip>
            <a:srcRect b="0" l="29900" r="0" t="0"/>
            <a:stretch/>
          </p:blipFill>
          <p:spPr>
            <a:xfrm flipH="1">
              <a:off x="10555946" y="1"/>
              <a:ext cx="1636054" cy="2229872"/>
            </a:xfrm>
            <a:prstGeom prst="rect">
              <a:avLst/>
            </a:prstGeom>
            <a:noFill/>
            <a:ln>
              <a:noFill/>
            </a:ln>
          </p:spPr>
        </p:pic>
        <p:pic>
          <p:nvPicPr>
            <p:cNvPr id="162" name="Google Shape;162;p12"/>
            <p:cNvPicPr preferRelativeResize="0"/>
            <p:nvPr/>
          </p:nvPicPr>
          <p:blipFill rotWithShape="1">
            <a:blip r:embed="rId10">
              <a:alphaModFix/>
            </a:blip>
            <a:srcRect b="0" l="0" r="0" t="0"/>
            <a:stretch/>
          </p:blipFill>
          <p:spPr>
            <a:xfrm flipH="1">
              <a:off x="0" y="0"/>
              <a:ext cx="1274395" cy="1655545"/>
            </a:xfrm>
            <a:prstGeom prst="rect">
              <a:avLst/>
            </a:prstGeom>
            <a:noFill/>
            <a:ln>
              <a:noFill/>
            </a:ln>
          </p:spPr>
        </p:pic>
        <p:pic>
          <p:nvPicPr>
            <p:cNvPr id="163" name="Google Shape;163;p12"/>
            <p:cNvPicPr preferRelativeResize="0"/>
            <p:nvPr/>
          </p:nvPicPr>
          <p:blipFill rotWithShape="1">
            <a:blip r:embed="rId11">
              <a:alphaModFix/>
            </a:blip>
            <a:srcRect b="73239" l="0" r="0" t="0"/>
            <a:stretch/>
          </p:blipFill>
          <p:spPr>
            <a:xfrm flipH="1">
              <a:off x="0" y="6268665"/>
              <a:ext cx="12192000" cy="589335"/>
            </a:xfrm>
            <a:prstGeom prst="rect">
              <a:avLst/>
            </a:prstGeom>
            <a:noFill/>
            <a:ln>
              <a:noFill/>
            </a:ln>
          </p:spPr>
        </p:pic>
        <p:pic>
          <p:nvPicPr>
            <p:cNvPr id="164" name="Google Shape;164;p12"/>
            <p:cNvPicPr preferRelativeResize="0"/>
            <p:nvPr/>
          </p:nvPicPr>
          <p:blipFill rotWithShape="1">
            <a:blip r:embed="rId12">
              <a:alphaModFix/>
            </a:blip>
            <a:srcRect b="18608" l="1527" r="71250" t="0"/>
            <a:stretch/>
          </p:blipFill>
          <p:spPr>
            <a:xfrm flipH="1">
              <a:off x="10233658" y="5522259"/>
              <a:ext cx="1958340" cy="1335740"/>
            </a:xfrm>
            <a:prstGeom prst="rect">
              <a:avLst/>
            </a:prstGeom>
            <a:noFill/>
            <a:ln>
              <a:noFill/>
            </a:ln>
          </p:spPr>
        </p:pic>
        <p:pic>
          <p:nvPicPr>
            <p:cNvPr id="165" name="Google Shape;165;p12"/>
            <p:cNvPicPr preferRelativeResize="0"/>
            <p:nvPr/>
          </p:nvPicPr>
          <p:blipFill rotWithShape="1">
            <a:blip r:embed="rId12">
              <a:alphaModFix/>
            </a:blip>
            <a:srcRect b="15903" l="40207" r="36615" t="0"/>
            <a:stretch/>
          </p:blipFill>
          <p:spPr>
            <a:xfrm flipH="1">
              <a:off x="1176924" y="5477884"/>
              <a:ext cx="1667336" cy="1380115"/>
            </a:xfrm>
            <a:prstGeom prst="rect">
              <a:avLst/>
            </a:prstGeom>
            <a:noFill/>
            <a:ln>
              <a:noFill/>
            </a:ln>
          </p:spPr>
        </p:pic>
        <p:pic>
          <p:nvPicPr>
            <p:cNvPr id="166" name="Google Shape;166;p12"/>
            <p:cNvPicPr preferRelativeResize="0"/>
            <p:nvPr/>
          </p:nvPicPr>
          <p:blipFill rotWithShape="1">
            <a:blip r:embed="rId12">
              <a:alphaModFix/>
            </a:blip>
            <a:srcRect b="15903" l="76235" r="588" t="0"/>
            <a:stretch/>
          </p:blipFill>
          <p:spPr>
            <a:xfrm flipH="1">
              <a:off x="1" y="5477884"/>
              <a:ext cx="1667336" cy="1380115"/>
            </a:xfrm>
            <a:prstGeom prst="rect">
              <a:avLst/>
            </a:prstGeom>
            <a:noFill/>
            <a:ln>
              <a:noFill/>
            </a:ln>
          </p:spPr>
        </p:pic>
      </p:gr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PPTMON slide">
  <p:cSld name="8_PPTMON slide">
    <p:spTree>
      <p:nvGrpSpPr>
        <p:cNvPr id="167" name="Shape 167"/>
        <p:cNvGrpSpPr/>
        <p:nvPr/>
      </p:nvGrpSpPr>
      <p:grpSpPr>
        <a:xfrm>
          <a:off x="0" y="0"/>
          <a:ext cx="0" cy="0"/>
          <a:chOff x="0" y="0"/>
          <a:chExt cx="0" cy="0"/>
        </a:xfrm>
      </p:grpSpPr>
      <p:pic>
        <p:nvPicPr>
          <p:cNvPr id="168" name="Google Shape;168;p13">
            <a:hlinkClick r:id="rId2"/>
          </p:cNvPr>
          <p:cNvPicPr preferRelativeResize="0"/>
          <p:nvPr/>
        </p:nvPicPr>
        <p:blipFill rotWithShape="1">
          <a:blip r:embed="rId3">
            <a:alphaModFix/>
          </a:blip>
          <a:srcRect b="0" l="29909" r="0" t="0"/>
          <a:stretch/>
        </p:blipFill>
        <p:spPr>
          <a:xfrm>
            <a:off x="4518422" y="5297943"/>
            <a:ext cx="1299348" cy="142875"/>
          </a:xfrm>
          <a:prstGeom prst="rect">
            <a:avLst/>
          </a:prstGeom>
          <a:noFill/>
          <a:ln>
            <a:noFill/>
          </a:ln>
        </p:spPr>
      </p:pic>
      <p:sp>
        <p:nvSpPr>
          <p:cNvPr id="169" name="Google Shape;169;p13">
            <a:hlinkClick r:id="rId4"/>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grpSp>
        <p:nvGrpSpPr>
          <p:cNvPr id="170" name="Google Shape;170;p13"/>
          <p:cNvGrpSpPr/>
          <p:nvPr/>
        </p:nvGrpSpPr>
        <p:grpSpPr>
          <a:xfrm>
            <a:off x="0" y="0"/>
            <a:ext cx="9144000" cy="5143500"/>
            <a:chOff x="0" y="0"/>
            <a:chExt cx="12192000" cy="6858000"/>
          </a:xfrm>
        </p:grpSpPr>
        <p:pic>
          <p:nvPicPr>
            <p:cNvPr id="171" name="Google Shape;171;p13"/>
            <p:cNvPicPr preferRelativeResize="0"/>
            <p:nvPr/>
          </p:nvPicPr>
          <p:blipFill rotWithShape="1">
            <a:blip r:embed="rId6">
              <a:alphaModFix/>
            </a:blip>
            <a:srcRect b="0" l="0" r="0" t="0"/>
            <a:stretch/>
          </p:blipFill>
          <p:spPr>
            <a:xfrm flipH="1">
              <a:off x="10297112" y="5890662"/>
              <a:ext cx="388487" cy="650810"/>
            </a:xfrm>
            <a:prstGeom prst="rect">
              <a:avLst/>
            </a:prstGeom>
            <a:noFill/>
            <a:ln>
              <a:noFill/>
            </a:ln>
          </p:spPr>
        </p:pic>
        <p:pic>
          <p:nvPicPr>
            <p:cNvPr id="172" name="Google Shape;172;p13"/>
            <p:cNvPicPr preferRelativeResize="0"/>
            <p:nvPr/>
          </p:nvPicPr>
          <p:blipFill rotWithShape="1">
            <a:blip r:embed="rId7">
              <a:alphaModFix/>
            </a:blip>
            <a:srcRect b="0" l="0" r="20353" t="0"/>
            <a:stretch/>
          </p:blipFill>
          <p:spPr>
            <a:xfrm flipH="1">
              <a:off x="0" y="5390147"/>
              <a:ext cx="1276900" cy="1467853"/>
            </a:xfrm>
            <a:prstGeom prst="rect">
              <a:avLst/>
            </a:prstGeom>
            <a:noFill/>
            <a:ln>
              <a:noFill/>
            </a:ln>
          </p:spPr>
        </p:pic>
        <p:pic>
          <p:nvPicPr>
            <p:cNvPr id="173" name="Google Shape;173;p13"/>
            <p:cNvPicPr preferRelativeResize="0"/>
            <p:nvPr/>
          </p:nvPicPr>
          <p:blipFill rotWithShape="1">
            <a:blip r:embed="rId7">
              <a:alphaModFix/>
            </a:blip>
            <a:srcRect b="0" l="0" r="0" t="0"/>
            <a:stretch/>
          </p:blipFill>
          <p:spPr>
            <a:xfrm>
              <a:off x="10726854" y="5473125"/>
              <a:ext cx="1132585" cy="1036961"/>
            </a:xfrm>
            <a:prstGeom prst="rect">
              <a:avLst/>
            </a:prstGeom>
            <a:noFill/>
            <a:ln>
              <a:noFill/>
            </a:ln>
          </p:spPr>
        </p:pic>
        <p:pic>
          <p:nvPicPr>
            <p:cNvPr id="174" name="Google Shape;174;p13"/>
            <p:cNvPicPr preferRelativeResize="0"/>
            <p:nvPr/>
          </p:nvPicPr>
          <p:blipFill rotWithShape="1">
            <a:blip r:embed="rId8">
              <a:alphaModFix/>
            </a:blip>
            <a:srcRect b="0" l="29900" r="0" t="0"/>
            <a:stretch/>
          </p:blipFill>
          <p:spPr>
            <a:xfrm flipH="1">
              <a:off x="10555946" y="1"/>
              <a:ext cx="1636054" cy="2229872"/>
            </a:xfrm>
            <a:prstGeom prst="rect">
              <a:avLst/>
            </a:prstGeom>
            <a:noFill/>
            <a:ln>
              <a:noFill/>
            </a:ln>
          </p:spPr>
        </p:pic>
        <p:pic>
          <p:nvPicPr>
            <p:cNvPr id="175" name="Google Shape;175;p13"/>
            <p:cNvPicPr preferRelativeResize="0"/>
            <p:nvPr/>
          </p:nvPicPr>
          <p:blipFill rotWithShape="1">
            <a:blip r:embed="rId9">
              <a:alphaModFix/>
            </a:blip>
            <a:srcRect b="0" l="0" r="0" t="0"/>
            <a:stretch/>
          </p:blipFill>
          <p:spPr>
            <a:xfrm flipH="1">
              <a:off x="0" y="0"/>
              <a:ext cx="1274395" cy="1655545"/>
            </a:xfrm>
            <a:prstGeom prst="rect">
              <a:avLst/>
            </a:prstGeom>
            <a:noFill/>
            <a:ln>
              <a:noFill/>
            </a:ln>
          </p:spPr>
        </p:pic>
        <p:pic>
          <p:nvPicPr>
            <p:cNvPr id="176" name="Google Shape;176;p13"/>
            <p:cNvPicPr preferRelativeResize="0"/>
            <p:nvPr/>
          </p:nvPicPr>
          <p:blipFill rotWithShape="1">
            <a:blip r:embed="rId10">
              <a:alphaModFix/>
            </a:blip>
            <a:srcRect b="73239" l="0" r="0" t="0"/>
            <a:stretch/>
          </p:blipFill>
          <p:spPr>
            <a:xfrm flipH="1">
              <a:off x="0" y="6268665"/>
              <a:ext cx="12192000" cy="589335"/>
            </a:xfrm>
            <a:prstGeom prst="rect">
              <a:avLst/>
            </a:prstGeom>
            <a:noFill/>
            <a:ln>
              <a:noFill/>
            </a:ln>
          </p:spPr>
        </p:pic>
        <p:pic>
          <p:nvPicPr>
            <p:cNvPr id="177" name="Google Shape;177;p13"/>
            <p:cNvPicPr preferRelativeResize="0"/>
            <p:nvPr/>
          </p:nvPicPr>
          <p:blipFill rotWithShape="1">
            <a:blip r:embed="rId11">
              <a:alphaModFix/>
            </a:blip>
            <a:srcRect b="18608" l="1527" r="71250" t="0"/>
            <a:stretch/>
          </p:blipFill>
          <p:spPr>
            <a:xfrm flipH="1">
              <a:off x="10233658" y="5522259"/>
              <a:ext cx="1958340" cy="1335740"/>
            </a:xfrm>
            <a:prstGeom prst="rect">
              <a:avLst/>
            </a:prstGeom>
            <a:noFill/>
            <a:ln>
              <a:noFill/>
            </a:ln>
          </p:spPr>
        </p:pic>
        <p:pic>
          <p:nvPicPr>
            <p:cNvPr id="178" name="Google Shape;178;p13"/>
            <p:cNvPicPr preferRelativeResize="0"/>
            <p:nvPr/>
          </p:nvPicPr>
          <p:blipFill rotWithShape="1">
            <a:blip r:embed="rId11">
              <a:alphaModFix/>
            </a:blip>
            <a:srcRect b="15903" l="40207" r="36615" t="0"/>
            <a:stretch/>
          </p:blipFill>
          <p:spPr>
            <a:xfrm flipH="1">
              <a:off x="1176924" y="5477884"/>
              <a:ext cx="1667336" cy="1380115"/>
            </a:xfrm>
            <a:prstGeom prst="rect">
              <a:avLst/>
            </a:prstGeom>
            <a:noFill/>
            <a:ln>
              <a:noFill/>
            </a:ln>
          </p:spPr>
        </p:pic>
        <p:pic>
          <p:nvPicPr>
            <p:cNvPr id="179" name="Google Shape;179;p13"/>
            <p:cNvPicPr preferRelativeResize="0"/>
            <p:nvPr/>
          </p:nvPicPr>
          <p:blipFill rotWithShape="1">
            <a:blip r:embed="rId11">
              <a:alphaModFix/>
            </a:blip>
            <a:srcRect b="15903" l="76235" r="588" t="0"/>
            <a:stretch/>
          </p:blipFill>
          <p:spPr>
            <a:xfrm flipH="1">
              <a:off x="1" y="5477884"/>
              <a:ext cx="1667336" cy="1380115"/>
            </a:xfrm>
            <a:prstGeom prst="rect">
              <a:avLst/>
            </a:prstGeom>
            <a:noFill/>
            <a:ln>
              <a:noFill/>
            </a:ln>
          </p:spPr>
        </p:pic>
      </p:gr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PPTMON slide">
  <p:cSld name="11_PPTMON slide">
    <p:spTree>
      <p:nvGrpSpPr>
        <p:cNvPr id="180" name="Shape 180"/>
        <p:cNvGrpSpPr/>
        <p:nvPr/>
      </p:nvGrpSpPr>
      <p:grpSpPr>
        <a:xfrm>
          <a:off x="0" y="0"/>
          <a:ext cx="0" cy="0"/>
          <a:chOff x="0" y="0"/>
          <a:chExt cx="0" cy="0"/>
        </a:xfrm>
      </p:grpSpPr>
      <p:pic>
        <p:nvPicPr>
          <p:cNvPr id="181" name="Google Shape;181;p14"/>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sp>
        <p:nvSpPr>
          <p:cNvPr id="182" name="Google Shape;182;p14"/>
          <p:cNvSpPr/>
          <p:nvPr/>
        </p:nvSpPr>
        <p:spPr>
          <a:xfrm>
            <a:off x="0" y="0"/>
            <a:ext cx="9144000" cy="5143500"/>
          </a:xfrm>
          <a:prstGeom prst="rect">
            <a:avLst/>
          </a:prstGeom>
          <a:solidFill>
            <a:schemeClr val="lt1">
              <a:alpha val="2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FF8EF"/>
              </a:solidFill>
              <a:latin typeface="Sigmar One"/>
              <a:ea typeface="Sigmar One"/>
              <a:cs typeface="Sigmar One"/>
              <a:sym typeface="Sigmar One"/>
            </a:endParaRPr>
          </a:p>
        </p:txBody>
      </p:sp>
      <p:pic>
        <p:nvPicPr>
          <p:cNvPr id="183" name="Google Shape;183;p14">
            <a:hlinkClick r:id="rId3"/>
          </p:cNvPr>
          <p:cNvPicPr preferRelativeResize="0"/>
          <p:nvPr/>
        </p:nvPicPr>
        <p:blipFill rotWithShape="1">
          <a:blip r:embed="rId4">
            <a:alphaModFix/>
          </a:blip>
          <a:srcRect b="0" l="29909" r="0" t="0"/>
          <a:stretch/>
        </p:blipFill>
        <p:spPr>
          <a:xfrm>
            <a:off x="4518422" y="5297943"/>
            <a:ext cx="1299348" cy="142875"/>
          </a:xfrm>
          <a:prstGeom prst="rect">
            <a:avLst/>
          </a:prstGeom>
          <a:noFill/>
          <a:ln>
            <a:noFill/>
          </a:ln>
        </p:spPr>
      </p:pic>
      <p:sp>
        <p:nvSpPr>
          <p:cNvPr id="184" name="Google Shape;184;p14">
            <a:hlinkClick r:id="rId5"/>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6">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185" name="Google Shape;185;p14"/>
          <p:cNvSpPr/>
          <p:nvPr>
            <p:ph idx="2" type="pic"/>
          </p:nvPr>
        </p:nvSpPr>
        <p:spPr>
          <a:xfrm>
            <a:off x="978319" y="1228724"/>
            <a:ext cx="1482300" cy="1482300"/>
          </a:xfrm>
          <a:prstGeom prst="ellipse">
            <a:avLst/>
          </a:prstGeom>
          <a:solidFill>
            <a:srgbClr val="F2F2F2"/>
          </a:solidFill>
          <a:ln>
            <a:noFill/>
          </a:ln>
        </p:spPr>
      </p:sp>
      <p:sp>
        <p:nvSpPr>
          <p:cNvPr id="186" name="Google Shape;186;p14"/>
          <p:cNvSpPr/>
          <p:nvPr>
            <p:ph idx="3" type="pic"/>
          </p:nvPr>
        </p:nvSpPr>
        <p:spPr>
          <a:xfrm>
            <a:off x="2880053" y="1228724"/>
            <a:ext cx="1482300" cy="1482300"/>
          </a:xfrm>
          <a:prstGeom prst="ellipse">
            <a:avLst/>
          </a:prstGeom>
          <a:solidFill>
            <a:srgbClr val="F2F2F2"/>
          </a:solidFill>
          <a:ln>
            <a:noFill/>
          </a:ln>
        </p:spPr>
      </p:sp>
      <p:sp>
        <p:nvSpPr>
          <p:cNvPr id="187" name="Google Shape;187;p14"/>
          <p:cNvSpPr/>
          <p:nvPr>
            <p:ph idx="4" type="pic"/>
          </p:nvPr>
        </p:nvSpPr>
        <p:spPr>
          <a:xfrm>
            <a:off x="4781787" y="1228724"/>
            <a:ext cx="1482300" cy="1482300"/>
          </a:xfrm>
          <a:prstGeom prst="ellipse">
            <a:avLst/>
          </a:prstGeom>
          <a:solidFill>
            <a:srgbClr val="F2F2F2"/>
          </a:solidFill>
          <a:ln>
            <a:noFill/>
          </a:ln>
        </p:spPr>
      </p:sp>
      <p:sp>
        <p:nvSpPr>
          <p:cNvPr id="188" name="Google Shape;188;p14"/>
          <p:cNvSpPr/>
          <p:nvPr>
            <p:ph idx="5" type="pic"/>
          </p:nvPr>
        </p:nvSpPr>
        <p:spPr>
          <a:xfrm>
            <a:off x="6683521" y="1228724"/>
            <a:ext cx="1482300" cy="1482300"/>
          </a:xfrm>
          <a:prstGeom prst="ellipse">
            <a:avLst/>
          </a:prstGeom>
          <a:solidFill>
            <a:srgbClr val="F2F2F2"/>
          </a:solidFill>
          <a:ln>
            <a:noFill/>
          </a:ln>
        </p:spPr>
      </p:sp>
      <p:grpSp>
        <p:nvGrpSpPr>
          <p:cNvPr id="189" name="Google Shape;189;p14"/>
          <p:cNvGrpSpPr/>
          <p:nvPr/>
        </p:nvGrpSpPr>
        <p:grpSpPr>
          <a:xfrm flipH="1">
            <a:off x="0" y="0"/>
            <a:ext cx="9144000" cy="5143500"/>
            <a:chOff x="0" y="0"/>
            <a:chExt cx="12192000" cy="6858000"/>
          </a:xfrm>
        </p:grpSpPr>
        <p:pic>
          <p:nvPicPr>
            <p:cNvPr id="190" name="Google Shape;190;p14"/>
            <p:cNvPicPr preferRelativeResize="0"/>
            <p:nvPr/>
          </p:nvPicPr>
          <p:blipFill rotWithShape="1">
            <a:blip r:embed="rId7">
              <a:alphaModFix/>
            </a:blip>
            <a:srcRect b="0" l="0" r="0" t="0"/>
            <a:stretch/>
          </p:blipFill>
          <p:spPr>
            <a:xfrm flipH="1">
              <a:off x="10297112" y="5890662"/>
              <a:ext cx="388487" cy="650810"/>
            </a:xfrm>
            <a:prstGeom prst="rect">
              <a:avLst/>
            </a:prstGeom>
            <a:noFill/>
            <a:ln>
              <a:noFill/>
            </a:ln>
          </p:spPr>
        </p:pic>
        <p:pic>
          <p:nvPicPr>
            <p:cNvPr id="191" name="Google Shape;191;p14"/>
            <p:cNvPicPr preferRelativeResize="0"/>
            <p:nvPr/>
          </p:nvPicPr>
          <p:blipFill rotWithShape="1">
            <a:blip r:embed="rId8">
              <a:alphaModFix/>
            </a:blip>
            <a:srcRect b="0" l="0" r="20353" t="0"/>
            <a:stretch/>
          </p:blipFill>
          <p:spPr>
            <a:xfrm flipH="1">
              <a:off x="0" y="5390147"/>
              <a:ext cx="1276900" cy="1467853"/>
            </a:xfrm>
            <a:prstGeom prst="rect">
              <a:avLst/>
            </a:prstGeom>
            <a:noFill/>
            <a:ln>
              <a:noFill/>
            </a:ln>
          </p:spPr>
        </p:pic>
        <p:pic>
          <p:nvPicPr>
            <p:cNvPr id="192" name="Google Shape;192;p14"/>
            <p:cNvPicPr preferRelativeResize="0"/>
            <p:nvPr/>
          </p:nvPicPr>
          <p:blipFill rotWithShape="1">
            <a:blip r:embed="rId8">
              <a:alphaModFix/>
            </a:blip>
            <a:srcRect b="0" l="0" r="0" t="0"/>
            <a:stretch/>
          </p:blipFill>
          <p:spPr>
            <a:xfrm>
              <a:off x="10726854" y="5473125"/>
              <a:ext cx="1132585" cy="1036961"/>
            </a:xfrm>
            <a:prstGeom prst="rect">
              <a:avLst/>
            </a:prstGeom>
            <a:noFill/>
            <a:ln>
              <a:noFill/>
            </a:ln>
          </p:spPr>
        </p:pic>
        <p:pic>
          <p:nvPicPr>
            <p:cNvPr id="193" name="Google Shape;193;p14"/>
            <p:cNvPicPr preferRelativeResize="0"/>
            <p:nvPr/>
          </p:nvPicPr>
          <p:blipFill rotWithShape="1">
            <a:blip r:embed="rId9">
              <a:alphaModFix/>
            </a:blip>
            <a:srcRect b="0" l="29900" r="0" t="0"/>
            <a:stretch/>
          </p:blipFill>
          <p:spPr>
            <a:xfrm flipH="1">
              <a:off x="10555946" y="1"/>
              <a:ext cx="1636054" cy="2229872"/>
            </a:xfrm>
            <a:prstGeom prst="rect">
              <a:avLst/>
            </a:prstGeom>
            <a:noFill/>
            <a:ln>
              <a:noFill/>
            </a:ln>
          </p:spPr>
        </p:pic>
        <p:pic>
          <p:nvPicPr>
            <p:cNvPr id="194" name="Google Shape;194;p14"/>
            <p:cNvPicPr preferRelativeResize="0"/>
            <p:nvPr/>
          </p:nvPicPr>
          <p:blipFill rotWithShape="1">
            <a:blip r:embed="rId10">
              <a:alphaModFix/>
            </a:blip>
            <a:srcRect b="0" l="0" r="0" t="0"/>
            <a:stretch/>
          </p:blipFill>
          <p:spPr>
            <a:xfrm flipH="1">
              <a:off x="0" y="0"/>
              <a:ext cx="1274395" cy="1655545"/>
            </a:xfrm>
            <a:prstGeom prst="rect">
              <a:avLst/>
            </a:prstGeom>
            <a:noFill/>
            <a:ln>
              <a:noFill/>
            </a:ln>
          </p:spPr>
        </p:pic>
        <p:pic>
          <p:nvPicPr>
            <p:cNvPr id="195" name="Google Shape;195;p14"/>
            <p:cNvPicPr preferRelativeResize="0"/>
            <p:nvPr/>
          </p:nvPicPr>
          <p:blipFill rotWithShape="1">
            <a:blip r:embed="rId11">
              <a:alphaModFix/>
            </a:blip>
            <a:srcRect b="73239" l="0" r="0" t="0"/>
            <a:stretch/>
          </p:blipFill>
          <p:spPr>
            <a:xfrm flipH="1">
              <a:off x="0" y="6268665"/>
              <a:ext cx="12192000" cy="589335"/>
            </a:xfrm>
            <a:prstGeom prst="rect">
              <a:avLst/>
            </a:prstGeom>
            <a:noFill/>
            <a:ln>
              <a:noFill/>
            </a:ln>
          </p:spPr>
        </p:pic>
        <p:pic>
          <p:nvPicPr>
            <p:cNvPr id="196" name="Google Shape;196;p14"/>
            <p:cNvPicPr preferRelativeResize="0"/>
            <p:nvPr/>
          </p:nvPicPr>
          <p:blipFill rotWithShape="1">
            <a:blip r:embed="rId12">
              <a:alphaModFix/>
            </a:blip>
            <a:srcRect b="18608" l="1527" r="71250" t="0"/>
            <a:stretch/>
          </p:blipFill>
          <p:spPr>
            <a:xfrm flipH="1">
              <a:off x="10233658" y="5522259"/>
              <a:ext cx="1958340" cy="1335740"/>
            </a:xfrm>
            <a:prstGeom prst="rect">
              <a:avLst/>
            </a:prstGeom>
            <a:noFill/>
            <a:ln>
              <a:noFill/>
            </a:ln>
          </p:spPr>
        </p:pic>
        <p:pic>
          <p:nvPicPr>
            <p:cNvPr id="197" name="Google Shape;197;p14"/>
            <p:cNvPicPr preferRelativeResize="0"/>
            <p:nvPr/>
          </p:nvPicPr>
          <p:blipFill rotWithShape="1">
            <a:blip r:embed="rId12">
              <a:alphaModFix/>
            </a:blip>
            <a:srcRect b="15903" l="40207" r="36615" t="0"/>
            <a:stretch/>
          </p:blipFill>
          <p:spPr>
            <a:xfrm flipH="1">
              <a:off x="1176924" y="5477884"/>
              <a:ext cx="1667336" cy="1380115"/>
            </a:xfrm>
            <a:prstGeom prst="rect">
              <a:avLst/>
            </a:prstGeom>
            <a:noFill/>
            <a:ln>
              <a:noFill/>
            </a:ln>
          </p:spPr>
        </p:pic>
        <p:pic>
          <p:nvPicPr>
            <p:cNvPr id="198" name="Google Shape;198;p14"/>
            <p:cNvPicPr preferRelativeResize="0"/>
            <p:nvPr/>
          </p:nvPicPr>
          <p:blipFill rotWithShape="1">
            <a:blip r:embed="rId12">
              <a:alphaModFix/>
            </a:blip>
            <a:srcRect b="15903" l="76235" r="588" t="0"/>
            <a:stretch/>
          </p:blipFill>
          <p:spPr>
            <a:xfrm flipH="1">
              <a:off x="1" y="5477884"/>
              <a:ext cx="1667336" cy="1380115"/>
            </a:xfrm>
            <a:prstGeom prst="rect">
              <a:avLst/>
            </a:prstGeom>
            <a:noFill/>
            <a:ln>
              <a:noFill/>
            </a:ln>
          </p:spPr>
        </p:pic>
      </p:gr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PPTMON slide">
  <p:cSld name="12_PPTMON slide">
    <p:spTree>
      <p:nvGrpSpPr>
        <p:cNvPr id="199" name="Shape 199"/>
        <p:cNvGrpSpPr/>
        <p:nvPr/>
      </p:nvGrpSpPr>
      <p:grpSpPr>
        <a:xfrm>
          <a:off x="0" y="0"/>
          <a:ext cx="0" cy="0"/>
          <a:chOff x="0" y="0"/>
          <a:chExt cx="0" cy="0"/>
        </a:xfrm>
      </p:grpSpPr>
      <p:sp>
        <p:nvSpPr>
          <p:cNvPr id="200" name="Google Shape;200;p15"/>
          <p:cNvSpPr/>
          <p:nvPr/>
        </p:nvSpPr>
        <p:spPr>
          <a:xfrm flipH="1">
            <a:off x="0" y="0"/>
            <a:ext cx="9144000" cy="5143500"/>
          </a:xfrm>
          <a:prstGeom prst="rect">
            <a:avLst/>
          </a:prstGeom>
          <a:solidFill>
            <a:schemeClr val="lt1">
              <a:alpha val="2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FF8EF"/>
              </a:solidFill>
              <a:latin typeface="Sigmar One"/>
              <a:ea typeface="Sigmar One"/>
              <a:cs typeface="Sigmar One"/>
              <a:sym typeface="Sigmar One"/>
            </a:endParaRPr>
          </a:p>
        </p:txBody>
      </p:sp>
      <p:pic>
        <p:nvPicPr>
          <p:cNvPr id="201" name="Google Shape;201;p15"/>
          <p:cNvPicPr preferRelativeResize="0"/>
          <p:nvPr/>
        </p:nvPicPr>
        <p:blipFill rotWithShape="1">
          <a:blip r:embed="rId2">
            <a:alphaModFix/>
          </a:blip>
          <a:srcRect b="0" l="0" r="0" t="0"/>
          <a:stretch/>
        </p:blipFill>
        <p:spPr>
          <a:xfrm flipH="1">
            <a:off x="6722069" y="4019239"/>
            <a:ext cx="555250" cy="930178"/>
          </a:xfrm>
          <a:prstGeom prst="rect">
            <a:avLst/>
          </a:prstGeom>
          <a:noFill/>
          <a:ln>
            <a:noFill/>
          </a:ln>
        </p:spPr>
      </p:pic>
      <p:pic>
        <p:nvPicPr>
          <p:cNvPr id="202" name="Google Shape;202;p15"/>
          <p:cNvPicPr preferRelativeResize="0"/>
          <p:nvPr/>
        </p:nvPicPr>
        <p:blipFill rotWithShape="1">
          <a:blip r:embed="rId3">
            <a:alphaModFix/>
          </a:blip>
          <a:srcRect b="0" l="0" r="20353" t="0"/>
          <a:stretch/>
        </p:blipFill>
        <p:spPr>
          <a:xfrm flipH="1">
            <a:off x="1" y="3791243"/>
            <a:ext cx="1176341" cy="1352257"/>
          </a:xfrm>
          <a:prstGeom prst="rect">
            <a:avLst/>
          </a:prstGeom>
          <a:noFill/>
          <a:ln>
            <a:noFill/>
          </a:ln>
        </p:spPr>
      </p:pic>
      <p:pic>
        <p:nvPicPr>
          <p:cNvPr id="203" name="Google Shape;203;p15"/>
          <p:cNvPicPr preferRelativeResize="0"/>
          <p:nvPr/>
        </p:nvPicPr>
        <p:blipFill rotWithShape="1">
          <a:blip r:embed="rId3">
            <a:alphaModFix/>
          </a:blip>
          <a:srcRect b="0" l="0" r="0" t="0"/>
          <a:stretch/>
        </p:blipFill>
        <p:spPr>
          <a:xfrm>
            <a:off x="7675245" y="3766178"/>
            <a:ext cx="1219335" cy="1116387"/>
          </a:xfrm>
          <a:prstGeom prst="rect">
            <a:avLst/>
          </a:prstGeom>
          <a:noFill/>
          <a:ln>
            <a:noFill/>
          </a:ln>
        </p:spPr>
      </p:pic>
      <p:pic>
        <p:nvPicPr>
          <p:cNvPr id="204" name="Google Shape;204;p15"/>
          <p:cNvPicPr preferRelativeResize="0"/>
          <p:nvPr/>
        </p:nvPicPr>
        <p:blipFill rotWithShape="1">
          <a:blip r:embed="rId4">
            <a:alphaModFix/>
          </a:blip>
          <a:srcRect b="0" l="0" r="0" t="0"/>
          <a:stretch/>
        </p:blipFill>
        <p:spPr>
          <a:xfrm flipH="1">
            <a:off x="2133197" y="4054214"/>
            <a:ext cx="6439708" cy="865336"/>
          </a:xfrm>
          <a:prstGeom prst="rect">
            <a:avLst/>
          </a:prstGeom>
          <a:noFill/>
          <a:ln>
            <a:noFill/>
          </a:ln>
        </p:spPr>
      </p:pic>
      <p:pic>
        <p:nvPicPr>
          <p:cNvPr id="205" name="Google Shape;205;p15"/>
          <p:cNvPicPr preferRelativeResize="0"/>
          <p:nvPr/>
        </p:nvPicPr>
        <p:blipFill rotWithShape="1">
          <a:blip r:embed="rId5">
            <a:alphaModFix/>
          </a:blip>
          <a:srcRect b="0" l="29900" r="0" t="0"/>
          <a:stretch/>
        </p:blipFill>
        <p:spPr>
          <a:xfrm flipH="1">
            <a:off x="7407614" y="1"/>
            <a:ext cx="1736386" cy="2366622"/>
          </a:xfrm>
          <a:prstGeom prst="rect">
            <a:avLst/>
          </a:prstGeom>
          <a:noFill/>
          <a:ln>
            <a:noFill/>
          </a:ln>
        </p:spPr>
      </p:pic>
      <p:pic>
        <p:nvPicPr>
          <p:cNvPr id="206" name="Google Shape;206;p15"/>
          <p:cNvPicPr preferRelativeResize="0"/>
          <p:nvPr/>
        </p:nvPicPr>
        <p:blipFill rotWithShape="1">
          <a:blip r:embed="rId6">
            <a:alphaModFix/>
          </a:blip>
          <a:srcRect b="0" l="0" r="0" t="0"/>
          <a:stretch/>
        </p:blipFill>
        <p:spPr>
          <a:xfrm flipH="1">
            <a:off x="0" y="0"/>
            <a:ext cx="1352550" cy="1757074"/>
          </a:xfrm>
          <a:prstGeom prst="rect">
            <a:avLst/>
          </a:prstGeom>
          <a:noFill/>
          <a:ln>
            <a:noFill/>
          </a:ln>
        </p:spPr>
      </p:pic>
      <p:pic>
        <p:nvPicPr>
          <p:cNvPr id="207" name="Google Shape;207;p15"/>
          <p:cNvPicPr preferRelativeResize="0"/>
          <p:nvPr/>
        </p:nvPicPr>
        <p:blipFill rotWithShape="1">
          <a:blip r:embed="rId7">
            <a:alphaModFix/>
          </a:blip>
          <a:srcRect b="73239" l="0" r="0" t="0"/>
          <a:stretch/>
        </p:blipFill>
        <p:spPr>
          <a:xfrm flipH="1">
            <a:off x="0" y="4701499"/>
            <a:ext cx="9144000" cy="442001"/>
          </a:xfrm>
          <a:prstGeom prst="rect">
            <a:avLst/>
          </a:prstGeom>
          <a:noFill/>
          <a:ln>
            <a:noFill/>
          </a:ln>
        </p:spPr>
      </p:pic>
      <p:pic>
        <p:nvPicPr>
          <p:cNvPr id="208" name="Google Shape;208;p15"/>
          <p:cNvPicPr preferRelativeResize="0"/>
          <p:nvPr/>
        </p:nvPicPr>
        <p:blipFill rotWithShape="1">
          <a:blip r:embed="rId8">
            <a:alphaModFix/>
          </a:blip>
          <a:srcRect b="15903" l="40207" r="36615" t="0"/>
          <a:stretch/>
        </p:blipFill>
        <p:spPr>
          <a:xfrm>
            <a:off x="3912418" y="3720423"/>
            <a:ext cx="1719240" cy="1423077"/>
          </a:xfrm>
          <a:prstGeom prst="rect">
            <a:avLst/>
          </a:prstGeom>
          <a:noFill/>
          <a:ln>
            <a:noFill/>
          </a:ln>
        </p:spPr>
      </p:pic>
      <p:pic>
        <p:nvPicPr>
          <p:cNvPr id="209" name="Google Shape;209;p15">
            <a:hlinkClick r:id="rId9"/>
          </p:cNvPr>
          <p:cNvPicPr preferRelativeResize="0"/>
          <p:nvPr/>
        </p:nvPicPr>
        <p:blipFill rotWithShape="1">
          <a:blip r:embed="rId10">
            <a:alphaModFix/>
          </a:blip>
          <a:srcRect b="0" l="29909" r="0" t="0"/>
          <a:stretch/>
        </p:blipFill>
        <p:spPr>
          <a:xfrm>
            <a:off x="4518422" y="5297943"/>
            <a:ext cx="1299348" cy="142875"/>
          </a:xfrm>
          <a:prstGeom prst="rect">
            <a:avLst/>
          </a:prstGeom>
          <a:noFill/>
          <a:ln>
            <a:noFill/>
          </a:ln>
        </p:spPr>
      </p:pic>
      <p:sp>
        <p:nvSpPr>
          <p:cNvPr id="210" name="Google Shape;210;p15">
            <a:hlinkClick r:id="rId11"/>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12">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211" name="Google Shape;211;p15"/>
          <p:cNvSpPr/>
          <p:nvPr>
            <p:ph idx="2" type="pic"/>
          </p:nvPr>
        </p:nvSpPr>
        <p:spPr>
          <a:xfrm>
            <a:off x="1340577" y="1933540"/>
            <a:ext cx="2584800" cy="2584800"/>
          </a:xfrm>
          <a:prstGeom prst="rect">
            <a:avLst/>
          </a:prstGeom>
          <a:solidFill>
            <a:srgbClr val="F2F2F2"/>
          </a:solidFill>
          <a:ln>
            <a:noFill/>
          </a:ln>
        </p:spPr>
      </p:sp>
      <p:sp>
        <p:nvSpPr>
          <p:cNvPr id="212" name="Google Shape;212;p15"/>
          <p:cNvSpPr/>
          <p:nvPr>
            <p:ph idx="3" type="pic"/>
          </p:nvPr>
        </p:nvSpPr>
        <p:spPr>
          <a:xfrm>
            <a:off x="5218611" y="1933540"/>
            <a:ext cx="2584800" cy="2584800"/>
          </a:xfrm>
          <a:prstGeom prst="rect">
            <a:avLst/>
          </a:prstGeom>
          <a:solidFill>
            <a:srgbClr val="F2F2F2"/>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PPTMON slide">
  <p:cSld name="14_PPTMON slide">
    <p:spTree>
      <p:nvGrpSpPr>
        <p:cNvPr id="213" name="Shape 213"/>
        <p:cNvGrpSpPr/>
        <p:nvPr/>
      </p:nvGrpSpPr>
      <p:grpSpPr>
        <a:xfrm>
          <a:off x="0" y="0"/>
          <a:ext cx="0" cy="0"/>
          <a:chOff x="0" y="0"/>
          <a:chExt cx="0" cy="0"/>
        </a:xfrm>
      </p:grpSpPr>
      <p:pic>
        <p:nvPicPr>
          <p:cNvPr id="214" name="Google Shape;214;p16">
            <a:hlinkClick r:id="rId2"/>
          </p:cNvPr>
          <p:cNvPicPr preferRelativeResize="0"/>
          <p:nvPr/>
        </p:nvPicPr>
        <p:blipFill rotWithShape="1">
          <a:blip r:embed="rId3">
            <a:alphaModFix/>
          </a:blip>
          <a:srcRect b="0" l="29909" r="0" t="0"/>
          <a:stretch/>
        </p:blipFill>
        <p:spPr>
          <a:xfrm>
            <a:off x="4518422" y="5297943"/>
            <a:ext cx="1299348" cy="142875"/>
          </a:xfrm>
          <a:prstGeom prst="rect">
            <a:avLst/>
          </a:prstGeom>
          <a:noFill/>
          <a:ln>
            <a:noFill/>
          </a:ln>
        </p:spPr>
      </p:pic>
      <p:sp>
        <p:nvSpPr>
          <p:cNvPr id="215" name="Google Shape;215;p16">
            <a:hlinkClick r:id="rId4"/>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216" name="Google Shape;216;p16"/>
          <p:cNvPicPr preferRelativeResize="0"/>
          <p:nvPr/>
        </p:nvPicPr>
        <p:blipFill rotWithShape="1">
          <a:blip r:embed="rId6">
            <a:alphaModFix/>
          </a:blip>
          <a:srcRect b="0" l="0" r="0" t="0"/>
          <a:stretch/>
        </p:blipFill>
        <p:spPr>
          <a:xfrm flipH="1">
            <a:off x="7722834" y="4417997"/>
            <a:ext cx="291365" cy="488108"/>
          </a:xfrm>
          <a:prstGeom prst="rect">
            <a:avLst/>
          </a:prstGeom>
          <a:noFill/>
          <a:ln>
            <a:noFill/>
          </a:ln>
        </p:spPr>
      </p:pic>
      <p:pic>
        <p:nvPicPr>
          <p:cNvPr id="217" name="Google Shape;217;p16"/>
          <p:cNvPicPr preferRelativeResize="0"/>
          <p:nvPr/>
        </p:nvPicPr>
        <p:blipFill rotWithShape="1">
          <a:blip r:embed="rId7">
            <a:alphaModFix/>
          </a:blip>
          <a:srcRect b="0" l="0" r="20353" t="0"/>
          <a:stretch/>
        </p:blipFill>
        <p:spPr>
          <a:xfrm flipH="1">
            <a:off x="0" y="4042610"/>
            <a:ext cx="957675" cy="1100889"/>
          </a:xfrm>
          <a:prstGeom prst="rect">
            <a:avLst/>
          </a:prstGeom>
          <a:noFill/>
          <a:ln>
            <a:noFill/>
          </a:ln>
        </p:spPr>
      </p:pic>
      <p:pic>
        <p:nvPicPr>
          <p:cNvPr id="218" name="Google Shape;218;p16"/>
          <p:cNvPicPr preferRelativeResize="0"/>
          <p:nvPr/>
        </p:nvPicPr>
        <p:blipFill rotWithShape="1">
          <a:blip r:embed="rId7">
            <a:alphaModFix/>
          </a:blip>
          <a:srcRect b="0" l="0" r="0" t="0"/>
          <a:stretch/>
        </p:blipFill>
        <p:spPr>
          <a:xfrm>
            <a:off x="8045140" y="4104844"/>
            <a:ext cx="849439" cy="777721"/>
          </a:xfrm>
          <a:prstGeom prst="rect">
            <a:avLst/>
          </a:prstGeom>
          <a:noFill/>
          <a:ln>
            <a:noFill/>
          </a:ln>
        </p:spPr>
      </p:pic>
      <p:pic>
        <p:nvPicPr>
          <p:cNvPr id="219" name="Google Shape;219;p16"/>
          <p:cNvPicPr preferRelativeResize="0"/>
          <p:nvPr/>
        </p:nvPicPr>
        <p:blipFill rotWithShape="1">
          <a:blip r:embed="rId8">
            <a:alphaModFix/>
          </a:blip>
          <a:srcRect b="0" l="0" r="0" t="0"/>
          <a:stretch/>
        </p:blipFill>
        <p:spPr>
          <a:xfrm flipH="1">
            <a:off x="0" y="0"/>
            <a:ext cx="955796" cy="1241659"/>
          </a:xfrm>
          <a:prstGeom prst="rect">
            <a:avLst/>
          </a:prstGeom>
          <a:noFill/>
          <a:ln>
            <a:noFill/>
          </a:ln>
        </p:spPr>
      </p:pic>
      <p:pic>
        <p:nvPicPr>
          <p:cNvPr id="220" name="Google Shape;220;p16"/>
          <p:cNvPicPr preferRelativeResize="0"/>
          <p:nvPr/>
        </p:nvPicPr>
        <p:blipFill rotWithShape="1">
          <a:blip r:embed="rId9">
            <a:alphaModFix/>
          </a:blip>
          <a:srcRect b="73239" l="0" r="0" t="0"/>
          <a:stretch/>
        </p:blipFill>
        <p:spPr>
          <a:xfrm flipH="1">
            <a:off x="0" y="4701499"/>
            <a:ext cx="9144000" cy="442001"/>
          </a:xfrm>
          <a:prstGeom prst="rect">
            <a:avLst/>
          </a:prstGeom>
          <a:noFill/>
          <a:ln>
            <a:noFill/>
          </a:ln>
        </p:spPr>
      </p:pic>
      <p:pic>
        <p:nvPicPr>
          <p:cNvPr id="221" name="Google Shape;221;p16"/>
          <p:cNvPicPr preferRelativeResize="0"/>
          <p:nvPr/>
        </p:nvPicPr>
        <p:blipFill rotWithShape="1">
          <a:blip r:embed="rId10">
            <a:alphaModFix/>
          </a:blip>
          <a:srcRect b="18608" l="1527" r="71250" t="0"/>
          <a:stretch/>
        </p:blipFill>
        <p:spPr>
          <a:xfrm flipH="1">
            <a:off x="7675242" y="4141694"/>
            <a:ext cx="1468756" cy="1001805"/>
          </a:xfrm>
          <a:prstGeom prst="rect">
            <a:avLst/>
          </a:prstGeom>
          <a:noFill/>
          <a:ln>
            <a:noFill/>
          </a:ln>
        </p:spPr>
      </p:pic>
      <p:pic>
        <p:nvPicPr>
          <p:cNvPr id="222" name="Google Shape;222;p16"/>
          <p:cNvPicPr preferRelativeResize="0"/>
          <p:nvPr/>
        </p:nvPicPr>
        <p:blipFill rotWithShape="1">
          <a:blip r:embed="rId10">
            <a:alphaModFix/>
          </a:blip>
          <a:srcRect b="15903" l="40207" r="36615" t="0"/>
          <a:stretch/>
        </p:blipFill>
        <p:spPr>
          <a:xfrm flipH="1">
            <a:off x="882695" y="4108413"/>
            <a:ext cx="1250500" cy="1035086"/>
          </a:xfrm>
          <a:prstGeom prst="rect">
            <a:avLst/>
          </a:prstGeom>
          <a:noFill/>
          <a:ln>
            <a:noFill/>
          </a:ln>
        </p:spPr>
      </p:pic>
      <p:pic>
        <p:nvPicPr>
          <p:cNvPr id="223" name="Google Shape;223;p16"/>
          <p:cNvPicPr preferRelativeResize="0"/>
          <p:nvPr/>
        </p:nvPicPr>
        <p:blipFill rotWithShape="1">
          <a:blip r:embed="rId10">
            <a:alphaModFix/>
          </a:blip>
          <a:srcRect b="15903" l="76235" r="588" t="0"/>
          <a:stretch/>
        </p:blipFill>
        <p:spPr>
          <a:xfrm flipH="1">
            <a:off x="-1" y="4108413"/>
            <a:ext cx="1250504" cy="1035086"/>
          </a:xfrm>
          <a:prstGeom prst="rect">
            <a:avLst/>
          </a:prstGeom>
          <a:noFill/>
          <a:ln>
            <a:noFill/>
          </a:ln>
        </p:spPr>
      </p:pic>
      <p:sp>
        <p:nvSpPr>
          <p:cNvPr id="224" name="Google Shape;224;p16"/>
          <p:cNvSpPr/>
          <p:nvPr>
            <p:ph idx="2" type="pic"/>
          </p:nvPr>
        </p:nvSpPr>
        <p:spPr>
          <a:xfrm>
            <a:off x="3460288" y="838200"/>
            <a:ext cx="2223300" cy="1565700"/>
          </a:xfrm>
          <a:prstGeom prst="roundRect">
            <a:avLst>
              <a:gd fmla="val 8096" name="adj"/>
            </a:avLst>
          </a:prstGeom>
          <a:solidFill>
            <a:srgbClr val="F2F2F2"/>
          </a:solidFill>
          <a:ln>
            <a:noFill/>
          </a:ln>
        </p:spPr>
      </p:sp>
      <p:sp>
        <p:nvSpPr>
          <p:cNvPr id="225" name="Google Shape;225;p16"/>
          <p:cNvSpPr/>
          <p:nvPr>
            <p:ph idx="3" type="pic"/>
          </p:nvPr>
        </p:nvSpPr>
        <p:spPr>
          <a:xfrm>
            <a:off x="6330068" y="838200"/>
            <a:ext cx="2223300" cy="1565700"/>
          </a:xfrm>
          <a:prstGeom prst="roundRect">
            <a:avLst>
              <a:gd fmla="val 8096" name="adj"/>
            </a:avLst>
          </a:prstGeom>
          <a:solidFill>
            <a:srgbClr val="F2F2F2"/>
          </a:solidFill>
          <a:ln>
            <a:noFill/>
          </a:ln>
        </p:spPr>
      </p:sp>
      <p:sp>
        <p:nvSpPr>
          <p:cNvPr id="226" name="Google Shape;226;p16"/>
          <p:cNvSpPr/>
          <p:nvPr>
            <p:ph idx="4" type="pic"/>
          </p:nvPr>
        </p:nvSpPr>
        <p:spPr>
          <a:xfrm>
            <a:off x="590506" y="838200"/>
            <a:ext cx="2223300" cy="1565700"/>
          </a:xfrm>
          <a:prstGeom prst="roundRect">
            <a:avLst>
              <a:gd fmla="val 8096" name="adj"/>
            </a:avLst>
          </a:prstGeom>
          <a:solidFill>
            <a:srgbClr val="F2F2F2"/>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PPTMON slide">
  <p:cSld name="15_PPTMON slide">
    <p:spTree>
      <p:nvGrpSpPr>
        <p:cNvPr id="227" name="Shape 227"/>
        <p:cNvGrpSpPr/>
        <p:nvPr/>
      </p:nvGrpSpPr>
      <p:grpSpPr>
        <a:xfrm>
          <a:off x="0" y="0"/>
          <a:ext cx="0" cy="0"/>
          <a:chOff x="0" y="0"/>
          <a:chExt cx="0" cy="0"/>
        </a:xfrm>
      </p:grpSpPr>
      <p:pic>
        <p:nvPicPr>
          <p:cNvPr id="228" name="Google Shape;228;p17">
            <a:hlinkClick r:id="rId2"/>
          </p:cNvPr>
          <p:cNvPicPr preferRelativeResize="0"/>
          <p:nvPr/>
        </p:nvPicPr>
        <p:blipFill rotWithShape="1">
          <a:blip r:embed="rId3">
            <a:alphaModFix/>
          </a:blip>
          <a:srcRect b="0" l="29909" r="0" t="0"/>
          <a:stretch/>
        </p:blipFill>
        <p:spPr>
          <a:xfrm>
            <a:off x="4518422" y="5297943"/>
            <a:ext cx="1299348" cy="142875"/>
          </a:xfrm>
          <a:prstGeom prst="rect">
            <a:avLst/>
          </a:prstGeom>
          <a:noFill/>
          <a:ln>
            <a:noFill/>
          </a:ln>
        </p:spPr>
      </p:pic>
      <p:sp>
        <p:nvSpPr>
          <p:cNvPr id="229" name="Google Shape;229;p17">
            <a:hlinkClick r:id="rId4"/>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230" name="Google Shape;230;p17"/>
          <p:cNvPicPr preferRelativeResize="0"/>
          <p:nvPr/>
        </p:nvPicPr>
        <p:blipFill rotWithShape="1">
          <a:blip r:embed="rId6">
            <a:alphaModFix/>
          </a:blip>
          <a:srcRect b="0" l="0" r="0" t="0"/>
          <a:stretch/>
        </p:blipFill>
        <p:spPr>
          <a:xfrm>
            <a:off x="1866681" y="4019239"/>
            <a:ext cx="555250" cy="930178"/>
          </a:xfrm>
          <a:prstGeom prst="rect">
            <a:avLst/>
          </a:prstGeom>
          <a:noFill/>
          <a:ln>
            <a:noFill/>
          </a:ln>
        </p:spPr>
      </p:pic>
      <p:pic>
        <p:nvPicPr>
          <p:cNvPr id="231" name="Google Shape;231;p17"/>
          <p:cNvPicPr preferRelativeResize="0"/>
          <p:nvPr/>
        </p:nvPicPr>
        <p:blipFill rotWithShape="1">
          <a:blip r:embed="rId7">
            <a:alphaModFix/>
          </a:blip>
          <a:srcRect b="0" l="0" r="20353" t="0"/>
          <a:stretch/>
        </p:blipFill>
        <p:spPr>
          <a:xfrm>
            <a:off x="7967658" y="3791243"/>
            <a:ext cx="1176341" cy="1352257"/>
          </a:xfrm>
          <a:prstGeom prst="rect">
            <a:avLst/>
          </a:prstGeom>
          <a:noFill/>
          <a:ln>
            <a:noFill/>
          </a:ln>
        </p:spPr>
      </p:pic>
      <p:pic>
        <p:nvPicPr>
          <p:cNvPr id="232" name="Google Shape;232;p17"/>
          <p:cNvPicPr preferRelativeResize="0"/>
          <p:nvPr/>
        </p:nvPicPr>
        <p:blipFill rotWithShape="1">
          <a:blip r:embed="rId7">
            <a:alphaModFix/>
          </a:blip>
          <a:srcRect b="0" l="0" r="0" t="0"/>
          <a:stretch/>
        </p:blipFill>
        <p:spPr>
          <a:xfrm flipH="1">
            <a:off x="249420" y="3766178"/>
            <a:ext cx="1219335" cy="1116387"/>
          </a:xfrm>
          <a:prstGeom prst="rect">
            <a:avLst/>
          </a:prstGeom>
          <a:noFill/>
          <a:ln>
            <a:noFill/>
          </a:ln>
        </p:spPr>
      </p:pic>
      <p:pic>
        <p:nvPicPr>
          <p:cNvPr id="233" name="Google Shape;233;p17"/>
          <p:cNvPicPr preferRelativeResize="0"/>
          <p:nvPr/>
        </p:nvPicPr>
        <p:blipFill rotWithShape="1">
          <a:blip r:embed="rId8">
            <a:alphaModFix/>
          </a:blip>
          <a:srcRect b="0" l="0" r="0" t="0"/>
          <a:stretch/>
        </p:blipFill>
        <p:spPr>
          <a:xfrm>
            <a:off x="571095" y="4054214"/>
            <a:ext cx="6439708" cy="865336"/>
          </a:xfrm>
          <a:prstGeom prst="rect">
            <a:avLst/>
          </a:prstGeom>
          <a:noFill/>
          <a:ln>
            <a:noFill/>
          </a:ln>
        </p:spPr>
      </p:pic>
      <p:pic>
        <p:nvPicPr>
          <p:cNvPr id="234" name="Google Shape;234;p17"/>
          <p:cNvPicPr preferRelativeResize="0"/>
          <p:nvPr/>
        </p:nvPicPr>
        <p:blipFill rotWithShape="1">
          <a:blip r:embed="rId9">
            <a:alphaModFix/>
          </a:blip>
          <a:srcRect b="0" l="29900" r="0" t="0"/>
          <a:stretch/>
        </p:blipFill>
        <p:spPr>
          <a:xfrm>
            <a:off x="0" y="1"/>
            <a:ext cx="1736386" cy="2366622"/>
          </a:xfrm>
          <a:prstGeom prst="rect">
            <a:avLst/>
          </a:prstGeom>
          <a:noFill/>
          <a:ln>
            <a:noFill/>
          </a:ln>
        </p:spPr>
      </p:pic>
      <p:pic>
        <p:nvPicPr>
          <p:cNvPr id="235" name="Google Shape;235;p17"/>
          <p:cNvPicPr preferRelativeResize="0"/>
          <p:nvPr/>
        </p:nvPicPr>
        <p:blipFill rotWithShape="1">
          <a:blip r:embed="rId10">
            <a:alphaModFix/>
          </a:blip>
          <a:srcRect b="0" l="0" r="0" t="0"/>
          <a:stretch/>
        </p:blipFill>
        <p:spPr>
          <a:xfrm>
            <a:off x="7791450" y="0"/>
            <a:ext cx="1352550" cy="1757074"/>
          </a:xfrm>
          <a:prstGeom prst="rect">
            <a:avLst/>
          </a:prstGeom>
          <a:noFill/>
          <a:ln>
            <a:noFill/>
          </a:ln>
        </p:spPr>
      </p:pic>
      <p:pic>
        <p:nvPicPr>
          <p:cNvPr id="236" name="Google Shape;236;p17"/>
          <p:cNvPicPr preferRelativeResize="0"/>
          <p:nvPr/>
        </p:nvPicPr>
        <p:blipFill rotWithShape="1">
          <a:blip r:embed="rId11">
            <a:alphaModFix/>
          </a:blip>
          <a:srcRect b="73239" l="0" r="0" t="0"/>
          <a:stretch/>
        </p:blipFill>
        <p:spPr>
          <a:xfrm>
            <a:off x="0" y="4701499"/>
            <a:ext cx="9144000" cy="442001"/>
          </a:xfrm>
          <a:prstGeom prst="rect">
            <a:avLst/>
          </a:prstGeom>
          <a:noFill/>
          <a:ln>
            <a:noFill/>
          </a:ln>
        </p:spPr>
      </p:pic>
      <p:pic>
        <p:nvPicPr>
          <p:cNvPr id="237" name="Google Shape;237;p17"/>
          <p:cNvPicPr preferRelativeResize="0"/>
          <p:nvPr/>
        </p:nvPicPr>
        <p:blipFill rotWithShape="1">
          <a:blip r:embed="rId12">
            <a:alphaModFix/>
          </a:blip>
          <a:srcRect b="15903" l="40207" r="36615" t="0"/>
          <a:stretch/>
        </p:blipFill>
        <p:spPr>
          <a:xfrm>
            <a:off x="3512344" y="3720423"/>
            <a:ext cx="1719240" cy="1423077"/>
          </a:xfrm>
          <a:prstGeom prst="rect">
            <a:avLst/>
          </a:prstGeom>
          <a:noFill/>
          <a:ln>
            <a:noFill/>
          </a:ln>
        </p:spPr>
      </p:pic>
      <p:pic>
        <p:nvPicPr>
          <p:cNvPr id="238" name="Google Shape;238;p17"/>
          <p:cNvPicPr preferRelativeResize="0"/>
          <p:nvPr/>
        </p:nvPicPr>
        <p:blipFill rotWithShape="1">
          <a:blip r:embed="rId12">
            <a:alphaModFix/>
          </a:blip>
          <a:srcRect b="15903" l="76235" r="588" t="0"/>
          <a:stretch/>
        </p:blipFill>
        <p:spPr>
          <a:xfrm>
            <a:off x="7424761" y="3720423"/>
            <a:ext cx="1719240" cy="1423077"/>
          </a:xfrm>
          <a:prstGeom prst="rect">
            <a:avLst/>
          </a:prstGeom>
          <a:noFill/>
          <a:ln>
            <a:noFill/>
          </a:ln>
        </p:spPr>
      </p:pic>
      <p:sp>
        <p:nvSpPr>
          <p:cNvPr id="239" name="Google Shape;239;p17"/>
          <p:cNvSpPr/>
          <p:nvPr>
            <p:ph idx="2" type="pic"/>
          </p:nvPr>
        </p:nvSpPr>
        <p:spPr>
          <a:xfrm>
            <a:off x="1536114" y="561631"/>
            <a:ext cx="1816800" cy="3942000"/>
          </a:xfrm>
          <a:prstGeom prst="roundRect">
            <a:avLst>
              <a:gd fmla="val 14137" name="adj"/>
            </a:avLst>
          </a:prstGeom>
          <a:solidFill>
            <a:schemeClr val="lt1"/>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PTMON slide">
  <p:cSld name="16_PPTMON slide">
    <p:spTree>
      <p:nvGrpSpPr>
        <p:cNvPr id="240" name="Shape 240"/>
        <p:cNvGrpSpPr/>
        <p:nvPr/>
      </p:nvGrpSpPr>
      <p:grpSpPr>
        <a:xfrm>
          <a:off x="0" y="0"/>
          <a:ext cx="0" cy="0"/>
          <a:chOff x="0" y="0"/>
          <a:chExt cx="0" cy="0"/>
        </a:xfrm>
      </p:grpSpPr>
      <p:pic>
        <p:nvPicPr>
          <p:cNvPr id="241" name="Google Shape;241;p18"/>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pic>
        <p:nvPicPr>
          <p:cNvPr id="242" name="Google Shape;242;p18">
            <a:hlinkClick r:id="rId3"/>
          </p:cNvPr>
          <p:cNvPicPr preferRelativeResize="0"/>
          <p:nvPr/>
        </p:nvPicPr>
        <p:blipFill rotWithShape="1">
          <a:blip r:embed="rId4">
            <a:alphaModFix/>
          </a:blip>
          <a:srcRect b="0" l="29909" r="0" t="0"/>
          <a:stretch/>
        </p:blipFill>
        <p:spPr>
          <a:xfrm>
            <a:off x="4518422" y="5297943"/>
            <a:ext cx="1299348" cy="142875"/>
          </a:xfrm>
          <a:prstGeom prst="rect">
            <a:avLst/>
          </a:prstGeom>
          <a:noFill/>
          <a:ln>
            <a:noFill/>
          </a:ln>
        </p:spPr>
      </p:pic>
      <p:sp>
        <p:nvSpPr>
          <p:cNvPr id="243" name="Google Shape;243;p18">
            <a:hlinkClick r:id="rId5"/>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6">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244" name="Google Shape;244;p18"/>
          <p:cNvPicPr preferRelativeResize="0"/>
          <p:nvPr/>
        </p:nvPicPr>
        <p:blipFill rotWithShape="1">
          <a:blip r:embed="rId7">
            <a:alphaModFix/>
          </a:blip>
          <a:srcRect b="0" l="0" r="0" t="0"/>
          <a:stretch/>
        </p:blipFill>
        <p:spPr>
          <a:xfrm flipH="1">
            <a:off x="6722069" y="4019239"/>
            <a:ext cx="555250" cy="930178"/>
          </a:xfrm>
          <a:prstGeom prst="rect">
            <a:avLst/>
          </a:prstGeom>
          <a:noFill/>
          <a:ln>
            <a:noFill/>
          </a:ln>
        </p:spPr>
      </p:pic>
      <p:pic>
        <p:nvPicPr>
          <p:cNvPr id="245" name="Google Shape;245;p18"/>
          <p:cNvPicPr preferRelativeResize="0"/>
          <p:nvPr/>
        </p:nvPicPr>
        <p:blipFill rotWithShape="1">
          <a:blip r:embed="rId8">
            <a:alphaModFix/>
          </a:blip>
          <a:srcRect b="0" l="0" r="20353" t="0"/>
          <a:stretch/>
        </p:blipFill>
        <p:spPr>
          <a:xfrm flipH="1">
            <a:off x="1" y="3791243"/>
            <a:ext cx="1176341" cy="1352257"/>
          </a:xfrm>
          <a:prstGeom prst="rect">
            <a:avLst/>
          </a:prstGeom>
          <a:noFill/>
          <a:ln>
            <a:noFill/>
          </a:ln>
        </p:spPr>
      </p:pic>
      <p:pic>
        <p:nvPicPr>
          <p:cNvPr id="246" name="Google Shape;246;p18"/>
          <p:cNvPicPr preferRelativeResize="0"/>
          <p:nvPr/>
        </p:nvPicPr>
        <p:blipFill rotWithShape="1">
          <a:blip r:embed="rId8">
            <a:alphaModFix/>
          </a:blip>
          <a:srcRect b="0" l="0" r="0" t="0"/>
          <a:stretch/>
        </p:blipFill>
        <p:spPr>
          <a:xfrm>
            <a:off x="7675245" y="3766178"/>
            <a:ext cx="1219335" cy="1116387"/>
          </a:xfrm>
          <a:prstGeom prst="rect">
            <a:avLst/>
          </a:prstGeom>
          <a:noFill/>
          <a:ln>
            <a:noFill/>
          </a:ln>
        </p:spPr>
      </p:pic>
      <p:pic>
        <p:nvPicPr>
          <p:cNvPr id="247" name="Google Shape;247;p18"/>
          <p:cNvPicPr preferRelativeResize="0"/>
          <p:nvPr/>
        </p:nvPicPr>
        <p:blipFill rotWithShape="1">
          <a:blip r:embed="rId9">
            <a:alphaModFix/>
          </a:blip>
          <a:srcRect b="0" l="0" r="0" t="0"/>
          <a:stretch/>
        </p:blipFill>
        <p:spPr>
          <a:xfrm flipH="1">
            <a:off x="2133197" y="4054214"/>
            <a:ext cx="6439708" cy="865336"/>
          </a:xfrm>
          <a:prstGeom prst="rect">
            <a:avLst/>
          </a:prstGeom>
          <a:noFill/>
          <a:ln>
            <a:noFill/>
          </a:ln>
        </p:spPr>
      </p:pic>
      <p:pic>
        <p:nvPicPr>
          <p:cNvPr id="248" name="Google Shape;248;p18"/>
          <p:cNvPicPr preferRelativeResize="0"/>
          <p:nvPr/>
        </p:nvPicPr>
        <p:blipFill rotWithShape="1">
          <a:blip r:embed="rId10">
            <a:alphaModFix/>
          </a:blip>
          <a:srcRect b="0" l="29900" r="0" t="0"/>
          <a:stretch/>
        </p:blipFill>
        <p:spPr>
          <a:xfrm flipH="1">
            <a:off x="7407614" y="1"/>
            <a:ext cx="1736386" cy="2366622"/>
          </a:xfrm>
          <a:prstGeom prst="rect">
            <a:avLst/>
          </a:prstGeom>
          <a:noFill/>
          <a:ln>
            <a:noFill/>
          </a:ln>
        </p:spPr>
      </p:pic>
      <p:pic>
        <p:nvPicPr>
          <p:cNvPr id="249" name="Google Shape;249;p18"/>
          <p:cNvPicPr preferRelativeResize="0"/>
          <p:nvPr/>
        </p:nvPicPr>
        <p:blipFill rotWithShape="1">
          <a:blip r:embed="rId11">
            <a:alphaModFix/>
          </a:blip>
          <a:srcRect b="0" l="0" r="0" t="0"/>
          <a:stretch/>
        </p:blipFill>
        <p:spPr>
          <a:xfrm flipH="1">
            <a:off x="0" y="0"/>
            <a:ext cx="1352550" cy="1757074"/>
          </a:xfrm>
          <a:prstGeom prst="rect">
            <a:avLst/>
          </a:prstGeom>
          <a:noFill/>
          <a:ln>
            <a:noFill/>
          </a:ln>
        </p:spPr>
      </p:pic>
      <p:pic>
        <p:nvPicPr>
          <p:cNvPr id="250" name="Google Shape;250;p18"/>
          <p:cNvPicPr preferRelativeResize="0"/>
          <p:nvPr/>
        </p:nvPicPr>
        <p:blipFill rotWithShape="1">
          <a:blip r:embed="rId12">
            <a:alphaModFix/>
          </a:blip>
          <a:srcRect b="73239" l="0" r="0" t="0"/>
          <a:stretch/>
        </p:blipFill>
        <p:spPr>
          <a:xfrm flipH="1">
            <a:off x="0" y="4701499"/>
            <a:ext cx="9144000" cy="442001"/>
          </a:xfrm>
          <a:prstGeom prst="rect">
            <a:avLst/>
          </a:prstGeom>
          <a:noFill/>
          <a:ln>
            <a:noFill/>
          </a:ln>
        </p:spPr>
      </p:pic>
      <p:pic>
        <p:nvPicPr>
          <p:cNvPr id="251" name="Google Shape;251;p18"/>
          <p:cNvPicPr preferRelativeResize="0"/>
          <p:nvPr/>
        </p:nvPicPr>
        <p:blipFill rotWithShape="1">
          <a:blip r:embed="rId13">
            <a:alphaModFix/>
          </a:blip>
          <a:srcRect b="18608" l="1527" r="71250" t="0"/>
          <a:stretch/>
        </p:blipFill>
        <p:spPr>
          <a:xfrm flipH="1">
            <a:off x="7124699" y="3766179"/>
            <a:ext cx="2019300" cy="1377320"/>
          </a:xfrm>
          <a:prstGeom prst="rect">
            <a:avLst/>
          </a:prstGeom>
          <a:noFill/>
          <a:ln>
            <a:noFill/>
          </a:ln>
        </p:spPr>
      </p:pic>
      <p:pic>
        <p:nvPicPr>
          <p:cNvPr id="252" name="Google Shape;252;p18"/>
          <p:cNvPicPr preferRelativeResize="0"/>
          <p:nvPr/>
        </p:nvPicPr>
        <p:blipFill rotWithShape="1">
          <a:blip r:embed="rId13">
            <a:alphaModFix/>
          </a:blip>
          <a:srcRect b="15903" l="40207" r="36615" t="0"/>
          <a:stretch/>
        </p:blipFill>
        <p:spPr>
          <a:xfrm flipH="1">
            <a:off x="3912416" y="3720423"/>
            <a:ext cx="1719240" cy="1423077"/>
          </a:xfrm>
          <a:prstGeom prst="rect">
            <a:avLst/>
          </a:prstGeom>
          <a:noFill/>
          <a:ln>
            <a:noFill/>
          </a:ln>
        </p:spPr>
      </p:pic>
      <p:sp>
        <p:nvSpPr>
          <p:cNvPr id="253" name="Google Shape;253;p18"/>
          <p:cNvSpPr/>
          <p:nvPr>
            <p:ph idx="2" type="pic"/>
          </p:nvPr>
        </p:nvSpPr>
        <p:spPr>
          <a:xfrm>
            <a:off x="1041193" y="536965"/>
            <a:ext cx="2998500" cy="3999300"/>
          </a:xfrm>
          <a:prstGeom prst="roundRect">
            <a:avLst>
              <a:gd fmla="val 1370" name="adj"/>
            </a:avLst>
          </a:prstGeom>
          <a:solidFill>
            <a:schemeClr val="lt1"/>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PPTMON slide">
  <p:cSld name="17_PPTMON slide">
    <p:spTree>
      <p:nvGrpSpPr>
        <p:cNvPr id="254" name="Shape 254"/>
        <p:cNvGrpSpPr/>
        <p:nvPr/>
      </p:nvGrpSpPr>
      <p:grpSpPr>
        <a:xfrm>
          <a:off x="0" y="0"/>
          <a:ext cx="0" cy="0"/>
          <a:chOff x="0" y="0"/>
          <a:chExt cx="0" cy="0"/>
        </a:xfrm>
      </p:grpSpPr>
      <p:pic>
        <p:nvPicPr>
          <p:cNvPr id="255" name="Google Shape;255;p19">
            <a:hlinkClick r:id="rId2"/>
          </p:cNvPr>
          <p:cNvPicPr preferRelativeResize="0"/>
          <p:nvPr/>
        </p:nvPicPr>
        <p:blipFill rotWithShape="1">
          <a:blip r:embed="rId3">
            <a:alphaModFix/>
          </a:blip>
          <a:srcRect b="0" l="29909" r="0" t="0"/>
          <a:stretch/>
        </p:blipFill>
        <p:spPr>
          <a:xfrm>
            <a:off x="4518422" y="5297943"/>
            <a:ext cx="1299348" cy="142875"/>
          </a:xfrm>
          <a:prstGeom prst="rect">
            <a:avLst/>
          </a:prstGeom>
          <a:noFill/>
          <a:ln>
            <a:noFill/>
          </a:ln>
        </p:spPr>
      </p:pic>
      <p:sp>
        <p:nvSpPr>
          <p:cNvPr id="256" name="Google Shape;256;p19">
            <a:hlinkClick r:id="rId4"/>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257" name="Google Shape;257;p19"/>
          <p:cNvSpPr/>
          <p:nvPr>
            <p:ph idx="2" type="pic"/>
          </p:nvPr>
        </p:nvSpPr>
        <p:spPr>
          <a:xfrm>
            <a:off x="1347155" y="994083"/>
            <a:ext cx="3907200" cy="2417100"/>
          </a:xfrm>
          <a:prstGeom prst="rect">
            <a:avLst/>
          </a:prstGeom>
          <a:solidFill>
            <a:schemeClr val="lt1"/>
          </a:solidFill>
          <a:ln>
            <a:noFill/>
          </a:ln>
        </p:spPr>
      </p:sp>
      <p:pic>
        <p:nvPicPr>
          <p:cNvPr id="258" name="Google Shape;258;p19"/>
          <p:cNvPicPr preferRelativeResize="0"/>
          <p:nvPr/>
        </p:nvPicPr>
        <p:blipFill rotWithShape="1">
          <a:blip r:embed="rId6">
            <a:alphaModFix/>
          </a:blip>
          <a:srcRect b="0" l="0" r="0" t="0"/>
          <a:stretch/>
        </p:blipFill>
        <p:spPr>
          <a:xfrm>
            <a:off x="1866681" y="4019239"/>
            <a:ext cx="555250" cy="930178"/>
          </a:xfrm>
          <a:prstGeom prst="rect">
            <a:avLst/>
          </a:prstGeom>
          <a:noFill/>
          <a:ln>
            <a:noFill/>
          </a:ln>
        </p:spPr>
      </p:pic>
      <p:pic>
        <p:nvPicPr>
          <p:cNvPr id="259" name="Google Shape;259;p19"/>
          <p:cNvPicPr preferRelativeResize="0"/>
          <p:nvPr/>
        </p:nvPicPr>
        <p:blipFill rotWithShape="1">
          <a:blip r:embed="rId7">
            <a:alphaModFix/>
          </a:blip>
          <a:srcRect b="0" l="0" r="20353" t="0"/>
          <a:stretch/>
        </p:blipFill>
        <p:spPr>
          <a:xfrm>
            <a:off x="7967658" y="3791243"/>
            <a:ext cx="1176341" cy="1352257"/>
          </a:xfrm>
          <a:prstGeom prst="rect">
            <a:avLst/>
          </a:prstGeom>
          <a:noFill/>
          <a:ln>
            <a:noFill/>
          </a:ln>
        </p:spPr>
      </p:pic>
      <p:pic>
        <p:nvPicPr>
          <p:cNvPr id="260" name="Google Shape;260;p19"/>
          <p:cNvPicPr preferRelativeResize="0"/>
          <p:nvPr/>
        </p:nvPicPr>
        <p:blipFill rotWithShape="1">
          <a:blip r:embed="rId7">
            <a:alphaModFix/>
          </a:blip>
          <a:srcRect b="0" l="0" r="0" t="0"/>
          <a:stretch/>
        </p:blipFill>
        <p:spPr>
          <a:xfrm flipH="1">
            <a:off x="249420" y="3766178"/>
            <a:ext cx="1219335" cy="1116387"/>
          </a:xfrm>
          <a:prstGeom prst="rect">
            <a:avLst/>
          </a:prstGeom>
          <a:noFill/>
          <a:ln>
            <a:noFill/>
          </a:ln>
        </p:spPr>
      </p:pic>
      <p:pic>
        <p:nvPicPr>
          <p:cNvPr id="261" name="Google Shape;261;p19"/>
          <p:cNvPicPr preferRelativeResize="0"/>
          <p:nvPr/>
        </p:nvPicPr>
        <p:blipFill rotWithShape="1">
          <a:blip r:embed="rId8">
            <a:alphaModFix/>
          </a:blip>
          <a:srcRect b="0" l="0" r="0" t="0"/>
          <a:stretch/>
        </p:blipFill>
        <p:spPr>
          <a:xfrm>
            <a:off x="571095" y="4054214"/>
            <a:ext cx="6439708" cy="865336"/>
          </a:xfrm>
          <a:prstGeom prst="rect">
            <a:avLst/>
          </a:prstGeom>
          <a:noFill/>
          <a:ln>
            <a:noFill/>
          </a:ln>
        </p:spPr>
      </p:pic>
      <p:pic>
        <p:nvPicPr>
          <p:cNvPr id="262" name="Google Shape;262;p19"/>
          <p:cNvPicPr preferRelativeResize="0"/>
          <p:nvPr/>
        </p:nvPicPr>
        <p:blipFill rotWithShape="1">
          <a:blip r:embed="rId9">
            <a:alphaModFix/>
          </a:blip>
          <a:srcRect b="0" l="29900" r="0" t="0"/>
          <a:stretch/>
        </p:blipFill>
        <p:spPr>
          <a:xfrm>
            <a:off x="0" y="1"/>
            <a:ext cx="1736386" cy="2366622"/>
          </a:xfrm>
          <a:prstGeom prst="rect">
            <a:avLst/>
          </a:prstGeom>
          <a:noFill/>
          <a:ln>
            <a:noFill/>
          </a:ln>
        </p:spPr>
      </p:pic>
      <p:pic>
        <p:nvPicPr>
          <p:cNvPr id="263" name="Google Shape;263;p19"/>
          <p:cNvPicPr preferRelativeResize="0"/>
          <p:nvPr/>
        </p:nvPicPr>
        <p:blipFill rotWithShape="1">
          <a:blip r:embed="rId10">
            <a:alphaModFix/>
          </a:blip>
          <a:srcRect b="0" l="0" r="0" t="0"/>
          <a:stretch/>
        </p:blipFill>
        <p:spPr>
          <a:xfrm>
            <a:off x="7791450" y="0"/>
            <a:ext cx="1352550" cy="1757074"/>
          </a:xfrm>
          <a:prstGeom prst="rect">
            <a:avLst/>
          </a:prstGeom>
          <a:noFill/>
          <a:ln>
            <a:noFill/>
          </a:ln>
        </p:spPr>
      </p:pic>
      <p:pic>
        <p:nvPicPr>
          <p:cNvPr id="264" name="Google Shape;264;p19"/>
          <p:cNvPicPr preferRelativeResize="0"/>
          <p:nvPr/>
        </p:nvPicPr>
        <p:blipFill rotWithShape="1">
          <a:blip r:embed="rId11">
            <a:alphaModFix/>
          </a:blip>
          <a:srcRect b="73239" l="0" r="0" t="0"/>
          <a:stretch/>
        </p:blipFill>
        <p:spPr>
          <a:xfrm>
            <a:off x="0" y="4701499"/>
            <a:ext cx="9144000" cy="442001"/>
          </a:xfrm>
          <a:prstGeom prst="rect">
            <a:avLst/>
          </a:prstGeom>
          <a:noFill/>
          <a:ln>
            <a:noFill/>
          </a:ln>
        </p:spPr>
      </p:pic>
      <p:pic>
        <p:nvPicPr>
          <p:cNvPr id="265" name="Google Shape;265;p19"/>
          <p:cNvPicPr preferRelativeResize="0"/>
          <p:nvPr/>
        </p:nvPicPr>
        <p:blipFill rotWithShape="1">
          <a:blip r:embed="rId12">
            <a:alphaModFix/>
          </a:blip>
          <a:srcRect b="15903" l="40207" r="36615" t="0"/>
          <a:stretch/>
        </p:blipFill>
        <p:spPr>
          <a:xfrm>
            <a:off x="3512344" y="3720423"/>
            <a:ext cx="1719240" cy="1423077"/>
          </a:xfrm>
          <a:prstGeom prst="rect">
            <a:avLst/>
          </a:prstGeom>
          <a:noFill/>
          <a:ln>
            <a:noFill/>
          </a:ln>
        </p:spPr>
      </p:pic>
      <p:pic>
        <p:nvPicPr>
          <p:cNvPr id="266" name="Google Shape;266;p19"/>
          <p:cNvPicPr preferRelativeResize="0"/>
          <p:nvPr/>
        </p:nvPicPr>
        <p:blipFill rotWithShape="1">
          <a:blip r:embed="rId12">
            <a:alphaModFix/>
          </a:blip>
          <a:srcRect b="15903" l="76235" r="588" t="0"/>
          <a:stretch/>
        </p:blipFill>
        <p:spPr>
          <a:xfrm>
            <a:off x="7424761" y="3720423"/>
            <a:ext cx="1719240" cy="1423077"/>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custom" showMasterSp="0">
  <p:cSld name="PPTMON custom">
    <p:spTree>
      <p:nvGrpSpPr>
        <p:cNvPr id="267" name="Shape 267"/>
        <p:cNvGrpSpPr/>
        <p:nvPr/>
      </p:nvGrpSpPr>
      <p:grpSpPr>
        <a:xfrm>
          <a:off x="0" y="0"/>
          <a:ext cx="0" cy="0"/>
          <a:chOff x="0" y="0"/>
          <a:chExt cx="0" cy="0"/>
        </a:xfrm>
      </p:grpSpPr>
      <p:pic>
        <p:nvPicPr>
          <p:cNvPr id="268" name="Google Shape;268;p20">
            <a:hlinkClick r:id="rId2"/>
          </p:cNvPr>
          <p:cNvPicPr preferRelativeResize="0"/>
          <p:nvPr/>
        </p:nvPicPr>
        <p:blipFill rotWithShape="1">
          <a:blip r:embed="rId3">
            <a:alphaModFix/>
          </a:blip>
          <a:srcRect b="0" l="29909" r="0" t="0"/>
          <a:stretch/>
        </p:blipFill>
        <p:spPr>
          <a:xfrm>
            <a:off x="4518422" y="5297943"/>
            <a:ext cx="1299348" cy="142875"/>
          </a:xfrm>
          <a:prstGeom prst="rect">
            <a:avLst/>
          </a:prstGeom>
          <a:noFill/>
          <a:ln>
            <a:noFill/>
          </a:ln>
        </p:spPr>
      </p:pic>
      <p:sp>
        <p:nvSpPr>
          <p:cNvPr id="269" name="Google Shape;269;p20">
            <a:hlinkClick r:id="rId4"/>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PTMON slide">
  <p:cSld name="1_PPTMON slide">
    <p:spTree>
      <p:nvGrpSpPr>
        <p:cNvPr id="22" name="Shape 22"/>
        <p:cNvGrpSpPr/>
        <p:nvPr/>
      </p:nvGrpSpPr>
      <p:grpSpPr>
        <a:xfrm>
          <a:off x="0" y="0"/>
          <a:ext cx="0" cy="0"/>
          <a:chOff x="0" y="0"/>
          <a:chExt cx="0" cy="0"/>
        </a:xfrm>
      </p:grpSpPr>
      <p:pic>
        <p:nvPicPr>
          <p:cNvPr id="23" name="Google Shape;23;p3"/>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sp>
        <p:nvSpPr>
          <p:cNvPr id="24" name="Google Shape;24;p3"/>
          <p:cNvSpPr/>
          <p:nvPr/>
        </p:nvSpPr>
        <p:spPr>
          <a:xfrm>
            <a:off x="0" y="0"/>
            <a:ext cx="9144000" cy="5143500"/>
          </a:xfrm>
          <a:prstGeom prst="rect">
            <a:avLst/>
          </a:prstGeom>
          <a:solidFill>
            <a:schemeClr val="l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FF8EF"/>
              </a:solidFill>
              <a:latin typeface="Sigmar One"/>
              <a:ea typeface="Sigmar One"/>
              <a:cs typeface="Sigmar One"/>
              <a:sym typeface="Sigmar One"/>
            </a:endParaRPr>
          </a:p>
        </p:txBody>
      </p:sp>
      <p:pic>
        <p:nvPicPr>
          <p:cNvPr id="25" name="Google Shape;25;p3"/>
          <p:cNvPicPr preferRelativeResize="0"/>
          <p:nvPr/>
        </p:nvPicPr>
        <p:blipFill rotWithShape="1">
          <a:blip r:embed="rId3">
            <a:alphaModFix/>
          </a:blip>
          <a:srcRect b="0" l="0" r="0" t="0"/>
          <a:stretch/>
        </p:blipFill>
        <p:spPr>
          <a:xfrm>
            <a:off x="1866681" y="4019239"/>
            <a:ext cx="555250" cy="930178"/>
          </a:xfrm>
          <a:prstGeom prst="rect">
            <a:avLst/>
          </a:prstGeom>
          <a:noFill/>
          <a:ln>
            <a:noFill/>
          </a:ln>
        </p:spPr>
      </p:pic>
      <p:pic>
        <p:nvPicPr>
          <p:cNvPr id="26" name="Google Shape;26;p3"/>
          <p:cNvPicPr preferRelativeResize="0"/>
          <p:nvPr/>
        </p:nvPicPr>
        <p:blipFill rotWithShape="1">
          <a:blip r:embed="rId4">
            <a:alphaModFix/>
          </a:blip>
          <a:srcRect b="0" l="0" r="20353" t="0"/>
          <a:stretch/>
        </p:blipFill>
        <p:spPr>
          <a:xfrm>
            <a:off x="7967658" y="3791243"/>
            <a:ext cx="1176341" cy="1352257"/>
          </a:xfrm>
          <a:prstGeom prst="rect">
            <a:avLst/>
          </a:prstGeom>
          <a:noFill/>
          <a:ln>
            <a:noFill/>
          </a:ln>
        </p:spPr>
      </p:pic>
      <p:pic>
        <p:nvPicPr>
          <p:cNvPr id="27" name="Google Shape;27;p3"/>
          <p:cNvPicPr preferRelativeResize="0"/>
          <p:nvPr/>
        </p:nvPicPr>
        <p:blipFill rotWithShape="1">
          <a:blip r:embed="rId4">
            <a:alphaModFix/>
          </a:blip>
          <a:srcRect b="0" l="0" r="0" t="0"/>
          <a:stretch/>
        </p:blipFill>
        <p:spPr>
          <a:xfrm flipH="1">
            <a:off x="249420" y="3766178"/>
            <a:ext cx="1219335" cy="1116387"/>
          </a:xfrm>
          <a:prstGeom prst="rect">
            <a:avLst/>
          </a:prstGeom>
          <a:noFill/>
          <a:ln>
            <a:noFill/>
          </a:ln>
        </p:spPr>
      </p:pic>
      <p:pic>
        <p:nvPicPr>
          <p:cNvPr id="28" name="Google Shape;28;p3"/>
          <p:cNvPicPr preferRelativeResize="0"/>
          <p:nvPr/>
        </p:nvPicPr>
        <p:blipFill rotWithShape="1">
          <a:blip r:embed="rId5">
            <a:alphaModFix/>
          </a:blip>
          <a:srcRect b="0" l="0" r="0" t="0"/>
          <a:stretch/>
        </p:blipFill>
        <p:spPr>
          <a:xfrm>
            <a:off x="571095" y="4054214"/>
            <a:ext cx="6439708" cy="865336"/>
          </a:xfrm>
          <a:prstGeom prst="rect">
            <a:avLst/>
          </a:prstGeom>
          <a:noFill/>
          <a:ln>
            <a:noFill/>
          </a:ln>
        </p:spPr>
      </p:pic>
      <p:pic>
        <p:nvPicPr>
          <p:cNvPr id="29" name="Google Shape;29;p3">
            <a:hlinkClick r:id="rId6"/>
          </p:cNvPr>
          <p:cNvPicPr preferRelativeResize="0"/>
          <p:nvPr/>
        </p:nvPicPr>
        <p:blipFill rotWithShape="1">
          <a:blip r:embed="rId7">
            <a:alphaModFix/>
          </a:blip>
          <a:srcRect b="0" l="29909" r="0" t="0"/>
          <a:stretch/>
        </p:blipFill>
        <p:spPr>
          <a:xfrm>
            <a:off x="4518422" y="5297943"/>
            <a:ext cx="1299348" cy="142875"/>
          </a:xfrm>
          <a:prstGeom prst="rect">
            <a:avLst/>
          </a:prstGeom>
          <a:noFill/>
          <a:ln>
            <a:noFill/>
          </a:ln>
        </p:spPr>
      </p:pic>
      <p:sp>
        <p:nvSpPr>
          <p:cNvPr id="30" name="Google Shape;30;p3">
            <a:hlinkClick r:id="rId8"/>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9">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31" name="Google Shape;31;p3"/>
          <p:cNvPicPr preferRelativeResize="0"/>
          <p:nvPr/>
        </p:nvPicPr>
        <p:blipFill rotWithShape="1">
          <a:blip r:embed="rId10">
            <a:alphaModFix/>
          </a:blip>
          <a:srcRect b="0" l="29900" r="0" t="0"/>
          <a:stretch/>
        </p:blipFill>
        <p:spPr>
          <a:xfrm>
            <a:off x="0" y="1"/>
            <a:ext cx="1736386" cy="2366622"/>
          </a:xfrm>
          <a:prstGeom prst="rect">
            <a:avLst/>
          </a:prstGeom>
          <a:noFill/>
          <a:ln>
            <a:noFill/>
          </a:ln>
        </p:spPr>
      </p:pic>
      <p:pic>
        <p:nvPicPr>
          <p:cNvPr id="32" name="Google Shape;32;p3"/>
          <p:cNvPicPr preferRelativeResize="0"/>
          <p:nvPr/>
        </p:nvPicPr>
        <p:blipFill rotWithShape="1">
          <a:blip r:embed="rId11">
            <a:alphaModFix/>
          </a:blip>
          <a:srcRect b="0" l="0" r="0" t="0"/>
          <a:stretch/>
        </p:blipFill>
        <p:spPr>
          <a:xfrm>
            <a:off x="7791450" y="0"/>
            <a:ext cx="1352550" cy="1757074"/>
          </a:xfrm>
          <a:prstGeom prst="rect">
            <a:avLst/>
          </a:prstGeom>
          <a:noFill/>
          <a:ln>
            <a:noFill/>
          </a:ln>
        </p:spPr>
      </p:pic>
      <p:pic>
        <p:nvPicPr>
          <p:cNvPr id="33" name="Google Shape;33;p3"/>
          <p:cNvPicPr preferRelativeResize="0"/>
          <p:nvPr/>
        </p:nvPicPr>
        <p:blipFill rotWithShape="1">
          <a:blip r:embed="rId12">
            <a:alphaModFix/>
          </a:blip>
          <a:srcRect b="73239" l="0" r="0" t="0"/>
          <a:stretch/>
        </p:blipFill>
        <p:spPr>
          <a:xfrm>
            <a:off x="0" y="4701499"/>
            <a:ext cx="9144000" cy="442001"/>
          </a:xfrm>
          <a:prstGeom prst="rect">
            <a:avLst/>
          </a:prstGeom>
          <a:noFill/>
          <a:ln>
            <a:noFill/>
          </a:ln>
        </p:spPr>
      </p:pic>
      <p:pic>
        <p:nvPicPr>
          <p:cNvPr id="34" name="Google Shape;34;p3"/>
          <p:cNvPicPr preferRelativeResize="0"/>
          <p:nvPr/>
        </p:nvPicPr>
        <p:blipFill rotWithShape="1">
          <a:blip r:embed="rId13">
            <a:alphaModFix/>
          </a:blip>
          <a:srcRect b="18608" l="1527" r="71250" t="0"/>
          <a:stretch/>
        </p:blipFill>
        <p:spPr>
          <a:xfrm>
            <a:off x="1" y="3766179"/>
            <a:ext cx="2019300" cy="1377320"/>
          </a:xfrm>
          <a:prstGeom prst="rect">
            <a:avLst/>
          </a:prstGeom>
          <a:noFill/>
          <a:ln>
            <a:noFill/>
          </a:ln>
        </p:spPr>
      </p:pic>
      <p:pic>
        <p:nvPicPr>
          <p:cNvPr id="35" name="Google Shape;35;p3"/>
          <p:cNvPicPr preferRelativeResize="0"/>
          <p:nvPr/>
        </p:nvPicPr>
        <p:blipFill rotWithShape="1">
          <a:blip r:embed="rId13">
            <a:alphaModFix/>
          </a:blip>
          <a:srcRect b="15903" l="40207" r="36615" t="0"/>
          <a:stretch/>
        </p:blipFill>
        <p:spPr>
          <a:xfrm>
            <a:off x="3512344" y="3720423"/>
            <a:ext cx="1719240" cy="1423077"/>
          </a:xfrm>
          <a:prstGeom prst="rect">
            <a:avLst/>
          </a:prstGeom>
          <a:noFill/>
          <a:ln>
            <a:noFill/>
          </a:ln>
        </p:spPr>
      </p:pic>
      <p:pic>
        <p:nvPicPr>
          <p:cNvPr id="36" name="Google Shape;36;p3"/>
          <p:cNvPicPr preferRelativeResize="0"/>
          <p:nvPr/>
        </p:nvPicPr>
        <p:blipFill rotWithShape="1">
          <a:blip r:embed="rId13">
            <a:alphaModFix/>
          </a:blip>
          <a:srcRect b="15903" l="76235" r="588" t="0"/>
          <a:stretch/>
        </p:blipFill>
        <p:spPr>
          <a:xfrm>
            <a:off x="7424761" y="3720423"/>
            <a:ext cx="1719240" cy="1423077"/>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slide">
  <p:cSld name="PPTMON slide">
    <p:spTree>
      <p:nvGrpSpPr>
        <p:cNvPr id="270" name="Shape 270"/>
        <p:cNvGrpSpPr/>
        <p:nvPr/>
      </p:nvGrpSpPr>
      <p:grpSpPr>
        <a:xfrm>
          <a:off x="0" y="0"/>
          <a:ext cx="0" cy="0"/>
          <a:chOff x="0" y="0"/>
          <a:chExt cx="0" cy="0"/>
        </a:xfrm>
      </p:grpSpPr>
      <p:pic>
        <p:nvPicPr>
          <p:cNvPr id="271" name="Google Shape;271;p21">
            <a:hlinkClick r:id="rId2"/>
          </p:cNvPr>
          <p:cNvPicPr preferRelativeResize="0"/>
          <p:nvPr/>
        </p:nvPicPr>
        <p:blipFill rotWithShape="1">
          <a:blip r:embed="rId3">
            <a:alphaModFix/>
          </a:blip>
          <a:srcRect b="0" l="29909" r="0" t="0"/>
          <a:stretch/>
        </p:blipFill>
        <p:spPr>
          <a:xfrm>
            <a:off x="4518422" y="5297943"/>
            <a:ext cx="1299348" cy="142875"/>
          </a:xfrm>
          <a:prstGeom prst="rect">
            <a:avLst/>
          </a:prstGeom>
          <a:noFill/>
          <a:ln>
            <a:noFill/>
          </a:ln>
        </p:spPr>
      </p:pic>
      <p:sp>
        <p:nvSpPr>
          <p:cNvPr id="272" name="Google Shape;272;p21">
            <a:hlinkClick r:id="rId4"/>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3" name="Shape 273"/>
        <p:cNvGrpSpPr/>
        <p:nvPr/>
      </p:nvGrpSpPr>
      <p:grpSpPr>
        <a:xfrm>
          <a:off x="0" y="0"/>
          <a:ext cx="0" cy="0"/>
          <a:chOff x="0" y="0"/>
          <a:chExt cx="0" cy="0"/>
        </a:xfrm>
      </p:grpSpPr>
      <p:sp>
        <p:nvSpPr>
          <p:cNvPr id="274" name="Google Shape;274;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275" name="Google Shape;275;p2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76" name="Google Shape;27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PTMON slide">
  <p:cSld name="2_PPTMON slide">
    <p:spTree>
      <p:nvGrpSpPr>
        <p:cNvPr id="37" name="Shape 37"/>
        <p:cNvGrpSpPr/>
        <p:nvPr/>
      </p:nvGrpSpPr>
      <p:grpSpPr>
        <a:xfrm>
          <a:off x="0" y="0"/>
          <a:ext cx="0" cy="0"/>
          <a:chOff x="0" y="0"/>
          <a:chExt cx="0" cy="0"/>
        </a:xfrm>
      </p:grpSpPr>
      <p:sp>
        <p:nvSpPr>
          <p:cNvPr id="38" name="Google Shape;38;p4"/>
          <p:cNvSpPr/>
          <p:nvPr/>
        </p:nvSpPr>
        <p:spPr>
          <a:xfrm>
            <a:off x="0" y="0"/>
            <a:ext cx="9144000" cy="5143500"/>
          </a:xfrm>
          <a:prstGeom prst="rect">
            <a:avLst/>
          </a:prstGeom>
          <a:solidFill>
            <a:schemeClr val="lt1">
              <a:alpha val="6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FF8EF"/>
              </a:solidFill>
              <a:latin typeface="Sigmar One"/>
              <a:ea typeface="Sigmar One"/>
              <a:cs typeface="Sigmar One"/>
              <a:sym typeface="Sigmar One"/>
            </a:endParaRPr>
          </a:p>
        </p:txBody>
      </p:sp>
      <p:pic>
        <p:nvPicPr>
          <p:cNvPr id="39" name="Google Shape;39;p4">
            <a:hlinkClick r:id="rId2"/>
          </p:cNvPr>
          <p:cNvPicPr preferRelativeResize="0"/>
          <p:nvPr/>
        </p:nvPicPr>
        <p:blipFill rotWithShape="1">
          <a:blip r:embed="rId3">
            <a:alphaModFix/>
          </a:blip>
          <a:srcRect b="0" l="29909" r="0" t="0"/>
          <a:stretch/>
        </p:blipFill>
        <p:spPr>
          <a:xfrm>
            <a:off x="4518422" y="5297943"/>
            <a:ext cx="1299348" cy="142875"/>
          </a:xfrm>
          <a:prstGeom prst="rect">
            <a:avLst/>
          </a:prstGeom>
          <a:noFill/>
          <a:ln>
            <a:noFill/>
          </a:ln>
        </p:spPr>
      </p:pic>
      <p:sp>
        <p:nvSpPr>
          <p:cNvPr id="40" name="Google Shape;40;p4">
            <a:hlinkClick r:id="rId4"/>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grpSp>
        <p:nvGrpSpPr>
          <p:cNvPr id="41" name="Google Shape;41;p4"/>
          <p:cNvGrpSpPr/>
          <p:nvPr/>
        </p:nvGrpSpPr>
        <p:grpSpPr>
          <a:xfrm flipH="1">
            <a:off x="-1" y="0"/>
            <a:ext cx="9144001" cy="5143500"/>
            <a:chOff x="0" y="0"/>
            <a:chExt cx="12192001" cy="6858000"/>
          </a:xfrm>
        </p:grpSpPr>
        <p:pic>
          <p:nvPicPr>
            <p:cNvPr id="42" name="Google Shape;42;p4"/>
            <p:cNvPicPr preferRelativeResize="0"/>
            <p:nvPr/>
          </p:nvPicPr>
          <p:blipFill rotWithShape="1">
            <a:blip r:embed="rId6">
              <a:alphaModFix/>
            </a:blip>
            <a:srcRect b="0" l="0" r="0" t="0"/>
            <a:stretch/>
          </p:blipFill>
          <p:spPr>
            <a:xfrm>
              <a:off x="2488908" y="5358986"/>
              <a:ext cx="740333" cy="1240237"/>
            </a:xfrm>
            <a:prstGeom prst="rect">
              <a:avLst/>
            </a:prstGeom>
            <a:noFill/>
            <a:ln>
              <a:noFill/>
            </a:ln>
          </p:spPr>
        </p:pic>
        <p:pic>
          <p:nvPicPr>
            <p:cNvPr id="43" name="Google Shape;43;p4"/>
            <p:cNvPicPr preferRelativeResize="0"/>
            <p:nvPr/>
          </p:nvPicPr>
          <p:blipFill rotWithShape="1">
            <a:blip r:embed="rId7">
              <a:alphaModFix/>
            </a:blip>
            <a:srcRect b="0" l="0" r="20353" t="0"/>
            <a:stretch/>
          </p:blipFill>
          <p:spPr>
            <a:xfrm>
              <a:off x="10623544" y="5054991"/>
              <a:ext cx="1568455" cy="1803009"/>
            </a:xfrm>
            <a:prstGeom prst="rect">
              <a:avLst/>
            </a:prstGeom>
            <a:noFill/>
            <a:ln>
              <a:noFill/>
            </a:ln>
          </p:spPr>
        </p:pic>
        <p:pic>
          <p:nvPicPr>
            <p:cNvPr id="44" name="Google Shape;44;p4"/>
            <p:cNvPicPr preferRelativeResize="0"/>
            <p:nvPr/>
          </p:nvPicPr>
          <p:blipFill rotWithShape="1">
            <a:blip r:embed="rId7">
              <a:alphaModFix/>
            </a:blip>
            <a:srcRect b="0" l="0" r="0" t="0"/>
            <a:stretch/>
          </p:blipFill>
          <p:spPr>
            <a:xfrm flipH="1">
              <a:off x="332561" y="5021571"/>
              <a:ext cx="1625779" cy="1488515"/>
            </a:xfrm>
            <a:prstGeom prst="rect">
              <a:avLst/>
            </a:prstGeom>
            <a:noFill/>
            <a:ln>
              <a:noFill/>
            </a:ln>
          </p:spPr>
        </p:pic>
        <p:pic>
          <p:nvPicPr>
            <p:cNvPr id="45" name="Google Shape;45;p4"/>
            <p:cNvPicPr preferRelativeResize="0"/>
            <p:nvPr/>
          </p:nvPicPr>
          <p:blipFill rotWithShape="1">
            <a:blip r:embed="rId8">
              <a:alphaModFix/>
            </a:blip>
            <a:srcRect b="0" l="0" r="0" t="0"/>
            <a:stretch/>
          </p:blipFill>
          <p:spPr>
            <a:xfrm>
              <a:off x="761460" y="5405619"/>
              <a:ext cx="8586280" cy="1153782"/>
            </a:xfrm>
            <a:prstGeom prst="rect">
              <a:avLst/>
            </a:prstGeom>
            <a:noFill/>
            <a:ln>
              <a:noFill/>
            </a:ln>
          </p:spPr>
        </p:pic>
        <p:pic>
          <p:nvPicPr>
            <p:cNvPr id="46" name="Google Shape;46;p4"/>
            <p:cNvPicPr preferRelativeResize="0"/>
            <p:nvPr/>
          </p:nvPicPr>
          <p:blipFill rotWithShape="1">
            <a:blip r:embed="rId9">
              <a:alphaModFix/>
            </a:blip>
            <a:srcRect b="0" l="29900" r="0" t="0"/>
            <a:stretch/>
          </p:blipFill>
          <p:spPr>
            <a:xfrm>
              <a:off x="0" y="1"/>
              <a:ext cx="2315184" cy="3155497"/>
            </a:xfrm>
            <a:prstGeom prst="rect">
              <a:avLst/>
            </a:prstGeom>
            <a:noFill/>
            <a:ln>
              <a:noFill/>
            </a:ln>
          </p:spPr>
        </p:pic>
        <p:pic>
          <p:nvPicPr>
            <p:cNvPr id="47" name="Google Shape;47;p4"/>
            <p:cNvPicPr preferRelativeResize="0"/>
            <p:nvPr/>
          </p:nvPicPr>
          <p:blipFill rotWithShape="1">
            <a:blip r:embed="rId10">
              <a:alphaModFix/>
            </a:blip>
            <a:srcRect b="0" l="0" r="0" t="0"/>
            <a:stretch/>
          </p:blipFill>
          <p:spPr>
            <a:xfrm>
              <a:off x="10388600" y="0"/>
              <a:ext cx="1803400" cy="2342767"/>
            </a:xfrm>
            <a:prstGeom prst="rect">
              <a:avLst/>
            </a:prstGeom>
            <a:noFill/>
            <a:ln>
              <a:noFill/>
            </a:ln>
          </p:spPr>
        </p:pic>
        <p:pic>
          <p:nvPicPr>
            <p:cNvPr id="48" name="Google Shape;48;p4"/>
            <p:cNvPicPr preferRelativeResize="0"/>
            <p:nvPr/>
          </p:nvPicPr>
          <p:blipFill rotWithShape="1">
            <a:blip r:embed="rId11">
              <a:alphaModFix/>
            </a:blip>
            <a:srcRect b="73239" l="0" r="0" t="0"/>
            <a:stretch/>
          </p:blipFill>
          <p:spPr>
            <a:xfrm>
              <a:off x="0" y="6268665"/>
              <a:ext cx="12192000" cy="589335"/>
            </a:xfrm>
            <a:prstGeom prst="rect">
              <a:avLst/>
            </a:prstGeom>
            <a:noFill/>
            <a:ln>
              <a:noFill/>
            </a:ln>
          </p:spPr>
        </p:pic>
        <p:pic>
          <p:nvPicPr>
            <p:cNvPr id="49" name="Google Shape;49;p4"/>
            <p:cNvPicPr preferRelativeResize="0"/>
            <p:nvPr/>
          </p:nvPicPr>
          <p:blipFill rotWithShape="1">
            <a:blip r:embed="rId12">
              <a:alphaModFix/>
            </a:blip>
            <a:srcRect b="18608" l="1527" r="71250" t="0"/>
            <a:stretch/>
          </p:blipFill>
          <p:spPr>
            <a:xfrm>
              <a:off x="1" y="5021572"/>
              <a:ext cx="2692400" cy="1836427"/>
            </a:xfrm>
            <a:prstGeom prst="rect">
              <a:avLst/>
            </a:prstGeom>
            <a:noFill/>
            <a:ln>
              <a:noFill/>
            </a:ln>
          </p:spPr>
        </p:pic>
        <p:pic>
          <p:nvPicPr>
            <p:cNvPr id="50" name="Google Shape;50;p4"/>
            <p:cNvPicPr preferRelativeResize="0"/>
            <p:nvPr/>
          </p:nvPicPr>
          <p:blipFill rotWithShape="1">
            <a:blip r:embed="rId12">
              <a:alphaModFix/>
            </a:blip>
            <a:srcRect b="15903" l="40207" r="36615" t="0"/>
            <a:stretch/>
          </p:blipFill>
          <p:spPr>
            <a:xfrm>
              <a:off x="4683125" y="4960564"/>
              <a:ext cx="2292316" cy="1897435"/>
            </a:xfrm>
            <a:prstGeom prst="rect">
              <a:avLst/>
            </a:prstGeom>
            <a:noFill/>
            <a:ln>
              <a:noFill/>
            </a:ln>
          </p:spPr>
        </p:pic>
        <p:pic>
          <p:nvPicPr>
            <p:cNvPr id="51" name="Google Shape;51;p4"/>
            <p:cNvPicPr preferRelativeResize="0"/>
            <p:nvPr/>
          </p:nvPicPr>
          <p:blipFill rotWithShape="1">
            <a:blip r:embed="rId12">
              <a:alphaModFix/>
            </a:blip>
            <a:srcRect b="15903" l="76235" r="588" t="0"/>
            <a:stretch/>
          </p:blipFill>
          <p:spPr>
            <a:xfrm>
              <a:off x="9899681" y="4960564"/>
              <a:ext cx="2292320" cy="1897435"/>
            </a:xfrm>
            <a:prstGeom prst="rect">
              <a:avLst/>
            </a:prstGeom>
            <a:noFill/>
            <a:ln>
              <a:noFill/>
            </a:ln>
          </p:spPr>
        </p:pic>
      </p:gr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PTMON slide">
  <p:cSld name="3_PPTMON slide">
    <p:spTree>
      <p:nvGrpSpPr>
        <p:cNvPr id="52" name="Shape 52"/>
        <p:cNvGrpSpPr/>
        <p:nvPr/>
      </p:nvGrpSpPr>
      <p:grpSpPr>
        <a:xfrm>
          <a:off x="0" y="0"/>
          <a:ext cx="0" cy="0"/>
          <a:chOff x="0" y="0"/>
          <a:chExt cx="0" cy="0"/>
        </a:xfrm>
      </p:grpSpPr>
      <p:pic>
        <p:nvPicPr>
          <p:cNvPr id="53" name="Google Shape;53;p5"/>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sp>
        <p:nvSpPr>
          <p:cNvPr id="54" name="Google Shape;54;p5"/>
          <p:cNvSpPr/>
          <p:nvPr/>
        </p:nvSpPr>
        <p:spPr>
          <a:xfrm>
            <a:off x="0" y="0"/>
            <a:ext cx="9144000" cy="5143500"/>
          </a:xfrm>
          <a:prstGeom prst="rect">
            <a:avLst/>
          </a:prstGeom>
          <a:solidFill>
            <a:schemeClr val="lt1">
              <a:alpha val="2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FF8EF"/>
              </a:solidFill>
              <a:latin typeface="Sigmar One"/>
              <a:ea typeface="Sigmar One"/>
              <a:cs typeface="Sigmar One"/>
              <a:sym typeface="Sigmar One"/>
            </a:endParaRPr>
          </a:p>
        </p:txBody>
      </p:sp>
      <p:pic>
        <p:nvPicPr>
          <p:cNvPr id="55" name="Google Shape;55;p5">
            <a:hlinkClick r:id="rId3"/>
          </p:cNvPr>
          <p:cNvPicPr preferRelativeResize="0"/>
          <p:nvPr/>
        </p:nvPicPr>
        <p:blipFill rotWithShape="1">
          <a:blip r:embed="rId4">
            <a:alphaModFix/>
          </a:blip>
          <a:srcRect b="0" l="29909" r="0" t="0"/>
          <a:stretch/>
        </p:blipFill>
        <p:spPr>
          <a:xfrm>
            <a:off x="4518422" y="5297943"/>
            <a:ext cx="1299348" cy="142875"/>
          </a:xfrm>
          <a:prstGeom prst="rect">
            <a:avLst/>
          </a:prstGeom>
          <a:noFill/>
          <a:ln>
            <a:noFill/>
          </a:ln>
        </p:spPr>
      </p:pic>
      <p:sp>
        <p:nvSpPr>
          <p:cNvPr id="56" name="Google Shape;56;p5">
            <a:hlinkClick r:id="rId5"/>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6">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grpSp>
        <p:nvGrpSpPr>
          <p:cNvPr id="57" name="Google Shape;57;p5"/>
          <p:cNvGrpSpPr/>
          <p:nvPr/>
        </p:nvGrpSpPr>
        <p:grpSpPr>
          <a:xfrm flipH="1">
            <a:off x="-1" y="0"/>
            <a:ext cx="9144001" cy="5143500"/>
            <a:chOff x="0" y="0"/>
            <a:chExt cx="12192001" cy="6858000"/>
          </a:xfrm>
        </p:grpSpPr>
        <p:pic>
          <p:nvPicPr>
            <p:cNvPr id="58" name="Google Shape;58;p5"/>
            <p:cNvPicPr preferRelativeResize="0"/>
            <p:nvPr/>
          </p:nvPicPr>
          <p:blipFill rotWithShape="1">
            <a:blip r:embed="rId7">
              <a:alphaModFix/>
            </a:blip>
            <a:srcRect b="0" l="0" r="0" t="0"/>
            <a:stretch/>
          </p:blipFill>
          <p:spPr>
            <a:xfrm>
              <a:off x="2488908" y="5358986"/>
              <a:ext cx="740333" cy="1240237"/>
            </a:xfrm>
            <a:prstGeom prst="rect">
              <a:avLst/>
            </a:prstGeom>
            <a:noFill/>
            <a:ln>
              <a:noFill/>
            </a:ln>
          </p:spPr>
        </p:pic>
        <p:pic>
          <p:nvPicPr>
            <p:cNvPr id="59" name="Google Shape;59;p5"/>
            <p:cNvPicPr preferRelativeResize="0"/>
            <p:nvPr/>
          </p:nvPicPr>
          <p:blipFill rotWithShape="1">
            <a:blip r:embed="rId8">
              <a:alphaModFix/>
            </a:blip>
            <a:srcRect b="0" l="0" r="20353" t="0"/>
            <a:stretch/>
          </p:blipFill>
          <p:spPr>
            <a:xfrm>
              <a:off x="10623544" y="5054991"/>
              <a:ext cx="1568455" cy="1803009"/>
            </a:xfrm>
            <a:prstGeom prst="rect">
              <a:avLst/>
            </a:prstGeom>
            <a:noFill/>
            <a:ln>
              <a:noFill/>
            </a:ln>
          </p:spPr>
        </p:pic>
        <p:pic>
          <p:nvPicPr>
            <p:cNvPr id="60" name="Google Shape;60;p5"/>
            <p:cNvPicPr preferRelativeResize="0"/>
            <p:nvPr/>
          </p:nvPicPr>
          <p:blipFill rotWithShape="1">
            <a:blip r:embed="rId8">
              <a:alphaModFix/>
            </a:blip>
            <a:srcRect b="0" l="0" r="0" t="0"/>
            <a:stretch/>
          </p:blipFill>
          <p:spPr>
            <a:xfrm flipH="1">
              <a:off x="332561" y="5021571"/>
              <a:ext cx="1625779" cy="1488515"/>
            </a:xfrm>
            <a:prstGeom prst="rect">
              <a:avLst/>
            </a:prstGeom>
            <a:noFill/>
            <a:ln>
              <a:noFill/>
            </a:ln>
          </p:spPr>
        </p:pic>
        <p:pic>
          <p:nvPicPr>
            <p:cNvPr id="61" name="Google Shape;61;p5"/>
            <p:cNvPicPr preferRelativeResize="0"/>
            <p:nvPr/>
          </p:nvPicPr>
          <p:blipFill rotWithShape="1">
            <a:blip r:embed="rId9">
              <a:alphaModFix/>
            </a:blip>
            <a:srcRect b="0" l="0" r="0" t="0"/>
            <a:stretch/>
          </p:blipFill>
          <p:spPr>
            <a:xfrm>
              <a:off x="761460" y="5405619"/>
              <a:ext cx="8586280" cy="1153782"/>
            </a:xfrm>
            <a:prstGeom prst="rect">
              <a:avLst/>
            </a:prstGeom>
            <a:noFill/>
            <a:ln>
              <a:noFill/>
            </a:ln>
          </p:spPr>
        </p:pic>
        <p:pic>
          <p:nvPicPr>
            <p:cNvPr id="62" name="Google Shape;62;p5"/>
            <p:cNvPicPr preferRelativeResize="0"/>
            <p:nvPr/>
          </p:nvPicPr>
          <p:blipFill rotWithShape="1">
            <a:blip r:embed="rId10">
              <a:alphaModFix/>
            </a:blip>
            <a:srcRect b="0" l="29900" r="0" t="0"/>
            <a:stretch/>
          </p:blipFill>
          <p:spPr>
            <a:xfrm>
              <a:off x="0" y="1"/>
              <a:ext cx="2315184" cy="3155497"/>
            </a:xfrm>
            <a:prstGeom prst="rect">
              <a:avLst/>
            </a:prstGeom>
            <a:noFill/>
            <a:ln>
              <a:noFill/>
            </a:ln>
          </p:spPr>
        </p:pic>
        <p:pic>
          <p:nvPicPr>
            <p:cNvPr id="63" name="Google Shape;63;p5"/>
            <p:cNvPicPr preferRelativeResize="0"/>
            <p:nvPr/>
          </p:nvPicPr>
          <p:blipFill rotWithShape="1">
            <a:blip r:embed="rId11">
              <a:alphaModFix/>
            </a:blip>
            <a:srcRect b="0" l="0" r="0" t="0"/>
            <a:stretch/>
          </p:blipFill>
          <p:spPr>
            <a:xfrm>
              <a:off x="10388600" y="0"/>
              <a:ext cx="1803400" cy="2342767"/>
            </a:xfrm>
            <a:prstGeom prst="rect">
              <a:avLst/>
            </a:prstGeom>
            <a:noFill/>
            <a:ln>
              <a:noFill/>
            </a:ln>
          </p:spPr>
        </p:pic>
        <p:pic>
          <p:nvPicPr>
            <p:cNvPr id="64" name="Google Shape;64;p5"/>
            <p:cNvPicPr preferRelativeResize="0"/>
            <p:nvPr/>
          </p:nvPicPr>
          <p:blipFill rotWithShape="1">
            <a:blip r:embed="rId12">
              <a:alphaModFix/>
            </a:blip>
            <a:srcRect b="73239" l="0" r="0" t="0"/>
            <a:stretch/>
          </p:blipFill>
          <p:spPr>
            <a:xfrm>
              <a:off x="0" y="6268665"/>
              <a:ext cx="12192000" cy="589335"/>
            </a:xfrm>
            <a:prstGeom prst="rect">
              <a:avLst/>
            </a:prstGeom>
            <a:noFill/>
            <a:ln>
              <a:noFill/>
            </a:ln>
          </p:spPr>
        </p:pic>
        <p:pic>
          <p:nvPicPr>
            <p:cNvPr id="65" name="Google Shape;65;p5"/>
            <p:cNvPicPr preferRelativeResize="0"/>
            <p:nvPr/>
          </p:nvPicPr>
          <p:blipFill rotWithShape="1">
            <a:blip r:embed="rId13">
              <a:alphaModFix/>
            </a:blip>
            <a:srcRect b="18608" l="1527" r="71250" t="0"/>
            <a:stretch/>
          </p:blipFill>
          <p:spPr>
            <a:xfrm>
              <a:off x="1" y="5021572"/>
              <a:ext cx="2692400" cy="1836427"/>
            </a:xfrm>
            <a:prstGeom prst="rect">
              <a:avLst/>
            </a:prstGeom>
            <a:noFill/>
            <a:ln>
              <a:noFill/>
            </a:ln>
          </p:spPr>
        </p:pic>
        <p:pic>
          <p:nvPicPr>
            <p:cNvPr id="66" name="Google Shape;66;p5"/>
            <p:cNvPicPr preferRelativeResize="0"/>
            <p:nvPr/>
          </p:nvPicPr>
          <p:blipFill rotWithShape="1">
            <a:blip r:embed="rId13">
              <a:alphaModFix/>
            </a:blip>
            <a:srcRect b="15903" l="40207" r="36615" t="0"/>
            <a:stretch/>
          </p:blipFill>
          <p:spPr>
            <a:xfrm>
              <a:off x="4683125" y="4960564"/>
              <a:ext cx="2292316" cy="1897435"/>
            </a:xfrm>
            <a:prstGeom prst="rect">
              <a:avLst/>
            </a:prstGeom>
            <a:noFill/>
            <a:ln>
              <a:noFill/>
            </a:ln>
          </p:spPr>
        </p:pic>
        <p:pic>
          <p:nvPicPr>
            <p:cNvPr id="67" name="Google Shape;67;p5"/>
            <p:cNvPicPr preferRelativeResize="0"/>
            <p:nvPr/>
          </p:nvPicPr>
          <p:blipFill rotWithShape="1">
            <a:blip r:embed="rId13">
              <a:alphaModFix/>
            </a:blip>
            <a:srcRect b="15903" l="76235" r="588" t="0"/>
            <a:stretch/>
          </p:blipFill>
          <p:spPr>
            <a:xfrm>
              <a:off x="9899681" y="4960564"/>
              <a:ext cx="2292320" cy="1897435"/>
            </a:xfrm>
            <a:prstGeom prst="rect">
              <a:avLst/>
            </a:prstGeom>
            <a:noFill/>
            <a:ln>
              <a:noFill/>
            </a:ln>
          </p:spPr>
        </p:pic>
      </p:gr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PPTMON slide">
  <p:cSld name="4_PPTMON slide">
    <p:spTree>
      <p:nvGrpSpPr>
        <p:cNvPr id="68" name="Shape 68"/>
        <p:cNvGrpSpPr/>
        <p:nvPr/>
      </p:nvGrpSpPr>
      <p:grpSpPr>
        <a:xfrm>
          <a:off x="0" y="0"/>
          <a:ext cx="0" cy="0"/>
          <a:chOff x="0" y="0"/>
          <a:chExt cx="0" cy="0"/>
        </a:xfrm>
      </p:grpSpPr>
      <p:sp>
        <p:nvSpPr>
          <p:cNvPr id="69" name="Google Shape;69;p6"/>
          <p:cNvSpPr/>
          <p:nvPr/>
        </p:nvSpPr>
        <p:spPr>
          <a:xfrm>
            <a:off x="0" y="0"/>
            <a:ext cx="9144000" cy="5143500"/>
          </a:xfrm>
          <a:prstGeom prst="rect">
            <a:avLst/>
          </a:prstGeom>
          <a:solidFill>
            <a:schemeClr val="lt1">
              <a:alpha val="6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FF8EF"/>
              </a:solidFill>
              <a:latin typeface="Sigmar One"/>
              <a:ea typeface="Sigmar One"/>
              <a:cs typeface="Sigmar One"/>
              <a:sym typeface="Sigmar One"/>
            </a:endParaRPr>
          </a:p>
        </p:txBody>
      </p:sp>
      <p:pic>
        <p:nvPicPr>
          <p:cNvPr id="70" name="Google Shape;70;p6">
            <a:hlinkClick r:id="rId2"/>
          </p:cNvPr>
          <p:cNvPicPr preferRelativeResize="0"/>
          <p:nvPr/>
        </p:nvPicPr>
        <p:blipFill rotWithShape="1">
          <a:blip r:embed="rId3">
            <a:alphaModFix/>
          </a:blip>
          <a:srcRect b="0" l="29909" r="0" t="0"/>
          <a:stretch/>
        </p:blipFill>
        <p:spPr>
          <a:xfrm>
            <a:off x="4518422" y="5297943"/>
            <a:ext cx="1299348" cy="142875"/>
          </a:xfrm>
          <a:prstGeom prst="rect">
            <a:avLst/>
          </a:prstGeom>
          <a:noFill/>
          <a:ln>
            <a:noFill/>
          </a:ln>
        </p:spPr>
      </p:pic>
      <p:sp>
        <p:nvSpPr>
          <p:cNvPr id="71" name="Google Shape;71;p6">
            <a:hlinkClick r:id="rId4"/>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grpSp>
        <p:nvGrpSpPr>
          <p:cNvPr id="72" name="Google Shape;72;p6"/>
          <p:cNvGrpSpPr/>
          <p:nvPr/>
        </p:nvGrpSpPr>
        <p:grpSpPr>
          <a:xfrm>
            <a:off x="0" y="0"/>
            <a:ext cx="9144001" cy="5143500"/>
            <a:chOff x="0" y="0"/>
            <a:chExt cx="12192001" cy="6858000"/>
          </a:xfrm>
        </p:grpSpPr>
        <p:pic>
          <p:nvPicPr>
            <p:cNvPr id="73" name="Google Shape;73;p6"/>
            <p:cNvPicPr preferRelativeResize="0"/>
            <p:nvPr/>
          </p:nvPicPr>
          <p:blipFill rotWithShape="1">
            <a:blip r:embed="rId6">
              <a:alphaModFix/>
            </a:blip>
            <a:srcRect b="0" l="0" r="0" t="0"/>
            <a:stretch/>
          </p:blipFill>
          <p:spPr>
            <a:xfrm>
              <a:off x="2488908" y="5358986"/>
              <a:ext cx="740333" cy="1240237"/>
            </a:xfrm>
            <a:prstGeom prst="rect">
              <a:avLst/>
            </a:prstGeom>
            <a:noFill/>
            <a:ln>
              <a:noFill/>
            </a:ln>
          </p:spPr>
        </p:pic>
        <p:pic>
          <p:nvPicPr>
            <p:cNvPr id="74" name="Google Shape;74;p6"/>
            <p:cNvPicPr preferRelativeResize="0"/>
            <p:nvPr/>
          </p:nvPicPr>
          <p:blipFill rotWithShape="1">
            <a:blip r:embed="rId7">
              <a:alphaModFix/>
            </a:blip>
            <a:srcRect b="0" l="0" r="20353" t="0"/>
            <a:stretch/>
          </p:blipFill>
          <p:spPr>
            <a:xfrm>
              <a:off x="10623544" y="5054991"/>
              <a:ext cx="1568455" cy="1803009"/>
            </a:xfrm>
            <a:prstGeom prst="rect">
              <a:avLst/>
            </a:prstGeom>
            <a:noFill/>
            <a:ln>
              <a:noFill/>
            </a:ln>
          </p:spPr>
        </p:pic>
        <p:pic>
          <p:nvPicPr>
            <p:cNvPr id="75" name="Google Shape;75;p6"/>
            <p:cNvPicPr preferRelativeResize="0"/>
            <p:nvPr/>
          </p:nvPicPr>
          <p:blipFill rotWithShape="1">
            <a:blip r:embed="rId7">
              <a:alphaModFix/>
            </a:blip>
            <a:srcRect b="0" l="0" r="0" t="0"/>
            <a:stretch/>
          </p:blipFill>
          <p:spPr>
            <a:xfrm flipH="1">
              <a:off x="332561" y="5021571"/>
              <a:ext cx="1625779" cy="1488515"/>
            </a:xfrm>
            <a:prstGeom prst="rect">
              <a:avLst/>
            </a:prstGeom>
            <a:noFill/>
            <a:ln>
              <a:noFill/>
            </a:ln>
          </p:spPr>
        </p:pic>
        <p:pic>
          <p:nvPicPr>
            <p:cNvPr id="76" name="Google Shape;76;p6"/>
            <p:cNvPicPr preferRelativeResize="0"/>
            <p:nvPr/>
          </p:nvPicPr>
          <p:blipFill rotWithShape="1">
            <a:blip r:embed="rId8">
              <a:alphaModFix/>
            </a:blip>
            <a:srcRect b="0" l="0" r="0" t="0"/>
            <a:stretch/>
          </p:blipFill>
          <p:spPr>
            <a:xfrm>
              <a:off x="761460" y="5405619"/>
              <a:ext cx="8586280" cy="1153782"/>
            </a:xfrm>
            <a:prstGeom prst="rect">
              <a:avLst/>
            </a:prstGeom>
            <a:noFill/>
            <a:ln>
              <a:noFill/>
            </a:ln>
          </p:spPr>
        </p:pic>
        <p:pic>
          <p:nvPicPr>
            <p:cNvPr id="77" name="Google Shape;77;p6"/>
            <p:cNvPicPr preferRelativeResize="0"/>
            <p:nvPr/>
          </p:nvPicPr>
          <p:blipFill rotWithShape="1">
            <a:blip r:embed="rId9">
              <a:alphaModFix/>
            </a:blip>
            <a:srcRect b="0" l="29900" r="0" t="0"/>
            <a:stretch/>
          </p:blipFill>
          <p:spPr>
            <a:xfrm>
              <a:off x="0" y="1"/>
              <a:ext cx="2315184" cy="3155497"/>
            </a:xfrm>
            <a:prstGeom prst="rect">
              <a:avLst/>
            </a:prstGeom>
            <a:noFill/>
            <a:ln>
              <a:noFill/>
            </a:ln>
          </p:spPr>
        </p:pic>
        <p:pic>
          <p:nvPicPr>
            <p:cNvPr id="78" name="Google Shape;78;p6"/>
            <p:cNvPicPr preferRelativeResize="0"/>
            <p:nvPr/>
          </p:nvPicPr>
          <p:blipFill rotWithShape="1">
            <a:blip r:embed="rId10">
              <a:alphaModFix/>
            </a:blip>
            <a:srcRect b="0" l="0" r="0" t="0"/>
            <a:stretch/>
          </p:blipFill>
          <p:spPr>
            <a:xfrm>
              <a:off x="10388600" y="0"/>
              <a:ext cx="1803400" cy="2342767"/>
            </a:xfrm>
            <a:prstGeom prst="rect">
              <a:avLst/>
            </a:prstGeom>
            <a:noFill/>
            <a:ln>
              <a:noFill/>
            </a:ln>
          </p:spPr>
        </p:pic>
        <p:pic>
          <p:nvPicPr>
            <p:cNvPr id="79" name="Google Shape;79;p6"/>
            <p:cNvPicPr preferRelativeResize="0"/>
            <p:nvPr/>
          </p:nvPicPr>
          <p:blipFill rotWithShape="1">
            <a:blip r:embed="rId11">
              <a:alphaModFix/>
            </a:blip>
            <a:srcRect b="73239" l="0" r="0" t="0"/>
            <a:stretch/>
          </p:blipFill>
          <p:spPr>
            <a:xfrm>
              <a:off x="0" y="6268665"/>
              <a:ext cx="12192000" cy="589335"/>
            </a:xfrm>
            <a:prstGeom prst="rect">
              <a:avLst/>
            </a:prstGeom>
            <a:noFill/>
            <a:ln>
              <a:noFill/>
            </a:ln>
          </p:spPr>
        </p:pic>
        <p:pic>
          <p:nvPicPr>
            <p:cNvPr id="80" name="Google Shape;80;p6"/>
            <p:cNvPicPr preferRelativeResize="0"/>
            <p:nvPr/>
          </p:nvPicPr>
          <p:blipFill rotWithShape="1">
            <a:blip r:embed="rId12">
              <a:alphaModFix/>
            </a:blip>
            <a:srcRect b="18608" l="1527" r="71250" t="0"/>
            <a:stretch/>
          </p:blipFill>
          <p:spPr>
            <a:xfrm>
              <a:off x="1" y="5021572"/>
              <a:ext cx="2692400" cy="1836427"/>
            </a:xfrm>
            <a:prstGeom prst="rect">
              <a:avLst/>
            </a:prstGeom>
            <a:noFill/>
            <a:ln>
              <a:noFill/>
            </a:ln>
          </p:spPr>
        </p:pic>
        <p:pic>
          <p:nvPicPr>
            <p:cNvPr id="81" name="Google Shape;81;p6"/>
            <p:cNvPicPr preferRelativeResize="0"/>
            <p:nvPr/>
          </p:nvPicPr>
          <p:blipFill rotWithShape="1">
            <a:blip r:embed="rId12">
              <a:alphaModFix/>
            </a:blip>
            <a:srcRect b="15903" l="40207" r="36615" t="0"/>
            <a:stretch/>
          </p:blipFill>
          <p:spPr>
            <a:xfrm>
              <a:off x="4683125" y="4960564"/>
              <a:ext cx="2292316" cy="1897435"/>
            </a:xfrm>
            <a:prstGeom prst="rect">
              <a:avLst/>
            </a:prstGeom>
            <a:noFill/>
            <a:ln>
              <a:noFill/>
            </a:ln>
          </p:spPr>
        </p:pic>
        <p:pic>
          <p:nvPicPr>
            <p:cNvPr id="82" name="Google Shape;82;p6"/>
            <p:cNvPicPr preferRelativeResize="0"/>
            <p:nvPr/>
          </p:nvPicPr>
          <p:blipFill rotWithShape="1">
            <a:blip r:embed="rId12">
              <a:alphaModFix/>
            </a:blip>
            <a:srcRect b="15903" l="76235" r="588" t="0"/>
            <a:stretch/>
          </p:blipFill>
          <p:spPr>
            <a:xfrm>
              <a:off x="9899681" y="4960564"/>
              <a:ext cx="2292320" cy="1897435"/>
            </a:xfrm>
            <a:prstGeom prst="rect">
              <a:avLst/>
            </a:prstGeom>
            <a:noFill/>
            <a:ln>
              <a:noFill/>
            </a:ln>
          </p:spPr>
        </p:pic>
      </p:gr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PPTMON slide">
  <p:cSld name="13_PPTMON slide">
    <p:spTree>
      <p:nvGrpSpPr>
        <p:cNvPr id="83" name="Shape 83"/>
        <p:cNvGrpSpPr/>
        <p:nvPr/>
      </p:nvGrpSpPr>
      <p:grpSpPr>
        <a:xfrm>
          <a:off x="0" y="0"/>
          <a:ext cx="0" cy="0"/>
          <a:chOff x="0" y="0"/>
          <a:chExt cx="0" cy="0"/>
        </a:xfrm>
      </p:grpSpPr>
      <p:pic>
        <p:nvPicPr>
          <p:cNvPr id="84" name="Google Shape;84;p7"/>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sp>
        <p:nvSpPr>
          <p:cNvPr id="85" name="Google Shape;85;p7"/>
          <p:cNvSpPr/>
          <p:nvPr/>
        </p:nvSpPr>
        <p:spPr>
          <a:xfrm>
            <a:off x="0" y="0"/>
            <a:ext cx="9144000" cy="5143500"/>
          </a:xfrm>
          <a:prstGeom prst="rect">
            <a:avLst/>
          </a:prstGeom>
          <a:solidFill>
            <a:schemeClr val="l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FF8EF"/>
              </a:solidFill>
              <a:latin typeface="Sigmar One"/>
              <a:ea typeface="Sigmar One"/>
              <a:cs typeface="Sigmar One"/>
              <a:sym typeface="Sigmar One"/>
            </a:endParaRPr>
          </a:p>
        </p:txBody>
      </p:sp>
      <p:pic>
        <p:nvPicPr>
          <p:cNvPr id="86" name="Google Shape;86;p7"/>
          <p:cNvPicPr preferRelativeResize="0"/>
          <p:nvPr/>
        </p:nvPicPr>
        <p:blipFill rotWithShape="1">
          <a:blip r:embed="rId3">
            <a:alphaModFix/>
          </a:blip>
          <a:srcRect b="0" l="0" r="0" t="0"/>
          <a:stretch/>
        </p:blipFill>
        <p:spPr>
          <a:xfrm flipH="1">
            <a:off x="6722069" y="4019239"/>
            <a:ext cx="555250" cy="930178"/>
          </a:xfrm>
          <a:prstGeom prst="rect">
            <a:avLst/>
          </a:prstGeom>
          <a:noFill/>
          <a:ln>
            <a:noFill/>
          </a:ln>
        </p:spPr>
      </p:pic>
      <p:pic>
        <p:nvPicPr>
          <p:cNvPr id="87" name="Google Shape;87;p7"/>
          <p:cNvPicPr preferRelativeResize="0"/>
          <p:nvPr/>
        </p:nvPicPr>
        <p:blipFill rotWithShape="1">
          <a:blip r:embed="rId4">
            <a:alphaModFix/>
          </a:blip>
          <a:srcRect b="0" l="0" r="20353" t="0"/>
          <a:stretch/>
        </p:blipFill>
        <p:spPr>
          <a:xfrm flipH="1">
            <a:off x="1" y="3791243"/>
            <a:ext cx="1176341" cy="1352257"/>
          </a:xfrm>
          <a:prstGeom prst="rect">
            <a:avLst/>
          </a:prstGeom>
          <a:noFill/>
          <a:ln>
            <a:noFill/>
          </a:ln>
        </p:spPr>
      </p:pic>
      <p:pic>
        <p:nvPicPr>
          <p:cNvPr id="88" name="Google Shape;88;p7"/>
          <p:cNvPicPr preferRelativeResize="0"/>
          <p:nvPr/>
        </p:nvPicPr>
        <p:blipFill rotWithShape="1">
          <a:blip r:embed="rId4">
            <a:alphaModFix/>
          </a:blip>
          <a:srcRect b="0" l="0" r="0" t="0"/>
          <a:stretch/>
        </p:blipFill>
        <p:spPr>
          <a:xfrm>
            <a:off x="7675245" y="3766178"/>
            <a:ext cx="1219335" cy="1116387"/>
          </a:xfrm>
          <a:prstGeom prst="rect">
            <a:avLst/>
          </a:prstGeom>
          <a:noFill/>
          <a:ln>
            <a:noFill/>
          </a:ln>
        </p:spPr>
      </p:pic>
      <p:pic>
        <p:nvPicPr>
          <p:cNvPr id="89" name="Google Shape;89;p7"/>
          <p:cNvPicPr preferRelativeResize="0"/>
          <p:nvPr/>
        </p:nvPicPr>
        <p:blipFill rotWithShape="1">
          <a:blip r:embed="rId5">
            <a:alphaModFix/>
          </a:blip>
          <a:srcRect b="0" l="0" r="0" t="0"/>
          <a:stretch/>
        </p:blipFill>
        <p:spPr>
          <a:xfrm flipH="1">
            <a:off x="2133197" y="4054214"/>
            <a:ext cx="6439708" cy="865336"/>
          </a:xfrm>
          <a:prstGeom prst="rect">
            <a:avLst/>
          </a:prstGeom>
          <a:noFill/>
          <a:ln>
            <a:noFill/>
          </a:ln>
        </p:spPr>
      </p:pic>
      <p:pic>
        <p:nvPicPr>
          <p:cNvPr id="90" name="Google Shape;90;p7"/>
          <p:cNvPicPr preferRelativeResize="0"/>
          <p:nvPr/>
        </p:nvPicPr>
        <p:blipFill rotWithShape="1">
          <a:blip r:embed="rId6">
            <a:alphaModFix/>
          </a:blip>
          <a:srcRect b="0" l="29900" r="0" t="0"/>
          <a:stretch/>
        </p:blipFill>
        <p:spPr>
          <a:xfrm flipH="1">
            <a:off x="7407614" y="1"/>
            <a:ext cx="1736386" cy="2366622"/>
          </a:xfrm>
          <a:prstGeom prst="rect">
            <a:avLst/>
          </a:prstGeom>
          <a:noFill/>
          <a:ln>
            <a:noFill/>
          </a:ln>
        </p:spPr>
      </p:pic>
      <p:pic>
        <p:nvPicPr>
          <p:cNvPr id="91" name="Google Shape;91;p7"/>
          <p:cNvPicPr preferRelativeResize="0"/>
          <p:nvPr/>
        </p:nvPicPr>
        <p:blipFill rotWithShape="1">
          <a:blip r:embed="rId7">
            <a:alphaModFix/>
          </a:blip>
          <a:srcRect b="0" l="0" r="0" t="0"/>
          <a:stretch/>
        </p:blipFill>
        <p:spPr>
          <a:xfrm flipH="1">
            <a:off x="0" y="0"/>
            <a:ext cx="1352550" cy="1757074"/>
          </a:xfrm>
          <a:prstGeom prst="rect">
            <a:avLst/>
          </a:prstGeom>
          <a:noFill/>
          <a:ln>
            <a:noFill/>
          </a:ln>
        </p:spPr>
      </p:pic>
      <p:pic>
        <p:nvPicPr>
          <p:cNvPr id="92" name="Google Shape;92;p7"/>
          <p:cNvPicPr preferRelativeResize="0"/>
          <p:nvPr/>
        </p:nvPicPr>
        <p:blipFill rotWithShape="1">
          <a:blip r:embed="rId8">
            <a:alphaModFix/>
          </a:blip>
          <a:srcRect b="73239" l="0" r="0" t="0"/>
          <a:stretch/>
        </p:blipFill>
        <p:spPr>
          <a:xfrm flipH="1">
            <a:off x="0" y="4701499"/>
            <a:ext cx="9144000" cy="442001"/>
          </a:xfrm>
          <a:prstGeom prst="rect">
            <a:avLst/>
          </a:prstGeom>
          <a:noFill/>
          <a:ln>
            <a:noFill/>
          </a:ln>
        </p:spPr>
      </p:pic>
      <p:pic>
        <p:nvPicPr>
          <p:cNvPr id="93" name="Google Shape;93;p7"/>
          <p:cNvPicPr preferRelativeResize="0"/>
          <p:nvPr/>
        </p:nvPicPr>
        <p:blipFill rotWithShape="1">
          <a:blip r:embed="rId9">
            <a:alphaModFix/>
          </a:blip>
          <a:srcRect b="18608" l="1527" r="71250" t="0"/>
          <a:stretch/>
        </p:blipFill>
        <p:spPr>
          <a:xfrm flipH="1">
            <a:off x="7124699" y="3766179"/>
            <a:ext cx="2019300" cy="1377320"/>
          </a:xfrm>
          <a:prstGeom prst="rect">
            <a:avLst/>
          </a:prstGeom>
          <a:noFill/>
          <a:ln>
            <a:noFill/>
          </a:ln>
        </p:spPr>
      </p:pic>
      <p:pic>
        <p:nvPicPr>
          <p:cNvPr id="94" name="Google Shape;94;p7"/>
          <p:cNvPicPr preferRelativeResize="0"/>
          <p:nvPr/>
        </p:nvPicPr>
        <p:blipFill rotWithShape="1">
          <a:blip r:embed="rId9">
            <a:alphaModFix/>
          </a:blip>
          <a:srcRect b="15903" l="40207" r="36615" t="0"/>
          <a:stretch/>
        </p:blipFill>
        <p:spPr>
          <a:xfrm flipH="1">
            <a:off x="3264501" y="3720423"/>
            <a:ext cx="1719240" cy="1423077"/>
          </a:xfrm>
          <a:prstGeom prst="rect">
            <a:avLst/>
          </a:prstGeom>
          <a:noFill/>
          <a:ln>
            <a:noFill/>
          </a:ln>
        </p:spPr>
      </p:pic>
      <p:pic>
        <p:nvPicPr>
          <p:cNvPr id="95" name="Google Shape;95;p7">
            <a:hlinkClick r:id="rId10"/>
          </p:cNvPr>
          <p:cNvPicPr preferRelativeResize="0"/>
          <p:nvPr/>
        </p:nvPicPr>
        <p:blipFill rotWithShape="1">
          <a:blip r:embed="rId11">
            <a:alphaModFix/>
          </a:blip>
          <a:srcRect b="0" l="29909" r="0" t="0"/>
          <a:stretch/>
        </p:blipFill>
        <p:spPr>
          <a:xfrm>
            <a:off x="4518422" y="5297943"/>
            <a:ext cx="1299348" cy="142875"/>
          </a:xfrm>
          <a:prstGeom prst="rect">
            <a:avLst/>
          </a:prstGeom>
          <a:noFill/>
          <a:ln>
            <a:noFill/>
          </a:ln>
        </p:spPr>
      </p:pic>
      <p:sp>
        <p:nvSpPr>
          <p:cNvPr id="96" name="Google Shape;96;p7">
            <a:hlinkClick r:id="rId12"/>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13">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sp>
        <p:nvSpPr>
          <p:cNvPr id="97" name="Google Shape;97;p7"/>
          <p:cNvSpPr/>
          <p:nvPr>
            <p:ph idx="2" type="pic"/>
          </p:nvPr>
        </p:nvSpPr>
        <p:spPr>
          <a:xfrm>
            <a:off x="838193" y="1092109"/>
            <a:ext cx="3000300" cy="3000300"/>
          </a:xfrm>
          <a:prstGeom prst="roundRect">
            <a:avLst>
              <a:gd fmla="val 6826" name="adj"/>
            </a:avLst>
          </a:prstGeom>
          <a:solidFill>
            <a:srgbClr val="F2F2F2"/>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PPTMON slide">
  <p:cSld name="9_PPTMON slide">
    <p:spTree>
      <p:nvGrpSpPr>
        <p:cNvPr id="98" name="Shape 98"/>
        <p:cNvGrpSpPr/>
        <p:nvPr/>
      </p:nvGrpSpPr>
      <p:grpSpPr>
        <a:xfrm>
          <a:off x="0" y="0"/>
          <a:ext cx="0" cy="0"/>
          <a:chOff x="0" y="0"/>
          <a:chExt cx="0" cy="0"/>
        </a:xfrm>
      </p:grpSpPr>
      <p:pic>
        <p:nvPicPr>
          <p:cNvPr id="99" name="Google Shape;99;p8"/>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sp>
        <p:nvSpPr>
          <p:cNvPr id="100" name="Google Shape;100;p8"/>
          <p:cNvSpPr/>
          <p:nvPr/>
        </p:nvSpPr>
        <p:spPr>
          <a:xfrm>
            <a:off x="0" y="0"/>
            <a:ext cx="9144000" cy="5143500"/>
          </a:xfrm>
          <a:prstGeom prst="rect">
            <a:avLst/>
          </a:prstGeom>
          <a:solidFill>
            <a:schemeClr val="lt1">
              <a:alpha val="64705"/>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FF8EF"/>
              </a:solidFill>
              <a:latin typeface="Sigmar One"/>
              <a:ea typeface="Sigmar One"/>
              <a:cs typeface="Sigmar One"/>
              <a:sym typeface="Sigmar One"/>
            </a:endParaRPr>
          </a:p>
        </p:txBody>
      </p:sp>
      <p:pic>
        <p:nvPicPr>
          <p:cNvPr id="101" name="Google Shape;101;p8">
            <a:hlinkClick r:id="rId3"/>
          </p:cNvPr>
          <p:cNvPicPr preferRelativeResize="0"/>
          <p:nvPr/>
        </p:nvPicPr>
        <p:blipFill rotWithShape="1">
          <a:blip r:embed="rId4">
            <a:alphaModFix/>
          </a:blip>
          <a:srcRect b="0" l="29909" r="0" t="0"/>
          <a:stretch/>
        </p:blipFill>
        <p:spPr>
          <a:xfrm>
            <a:off x="4518422" y="5297943"/>
            <a:ext cx="1299348" cy="142875"/>
          </a:xfrm>
          <a:prstGeom prst="rect">
            <a:avLst/>
          </a:prstGeom>
          <a:noFill/>
          <a:ln>
            <a:noFill/>
          </a:ln>
        </p:spPr>
      </p:pic>
      <p:sp>
        <p:nvSpPr>
          <p:cNvPr id="102" name="Google Shape;102;p8">
            <a:hlinkClick r:id="rId5"/>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6">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03" name="Google Shape;103;p8"/>
          <p:cNvPicPr preferRelativeResize="0"/>
          <p:nvPr/>
        </p:nvPicPr>
        <p:blipFill rotWithShape="1">
          <a:blip r:embed="rId7">
            <a:alphaModFix/>
          </a:blip>
          <a:srcRect b="0" l="0" r="20353" t="0"/>
          <a:stretch/>
        </p:blipFill>
        <p:spPr>
          <a:xfrm>
            <a:off x="7967658" y="3791243"/>
            <a:ext cx="1176341" cy="1352257"/>
          </a:xfrm>
          <a:prstGeom prst="rect">
            <a:avLst/>
          </a:prstGeom>
          <a:noFill/>
          <a:ln>
            <a:noFill/>
          </a:ln>
        </p:spPr>
      </p:pic>
      <p:pic>
        <p:nvPicPr>
          <p:cNvPr id="104" name="Google Shape;104;p8"/>
          <p:cNvPicPr preferRelativeResize="0"/>
          <p:nvPr/>
        </p:nvPicPr>
        <p:blipFill rotWithShape="1">
          <a:blip r:embed="rId8">
            <a:alphaModFix/>
          </a:blip>
          <a:srcRect b="0" l="0" r="0" t="0"/>
          <a:stretch/>
        </p:blipFill>
        <p:spPr>
          <a:xfrm>
            <a:off x="4083518" y="4312510"/>
            <a:ext cx="4517508" cy="607040"/>
          </a:xfrm>
          <a:prstGeom prst="rect">
            <a:avLst/>
          </a:prstGeom>
          <a:noFill/>
          <a:ln>
            <a:noFill/>
          </a:ln>
        </p:spPr>
      </p:pic>
      <p:pic>
        <p:nvPicPr>
          <p:cNvPr id="105" name="Google Shape;105;p8"/>
          <p:cNvPicPr preferRelativeResize="0"/>
          <p:nvPr/>
        </p:nvPicPr>
        <p:blipFill rotWithShape="1">
          <a:blip r:embed="rId9">
            <a:alphaModFix/>
          </a:blip>
          <a:srcRect b="0" l="0" r="0" t="0"/>
          <a:stretch/>
        </p:blipFill>
        <p:spPr>
          <a:xfrm>
            <a:off x="7791450" y="0"/>
            <a:ext cx="1352550" cy="1757074"/>
          </a:xfrm>
          <a:prstGeom prst="rect">
            <a:avLst/>
          </a:prstGeom>
          <a:noFill/>
          <a:ln>
            <a:noFill/>
          </a:ln>
        </p:spPr>
      </p:pic>
      <p:pic>
        <p:nvPicPr>
          <p:cNvPr id="106" name="Google Shape;106;p8"/>
          <p:cNvPicPr preferRelativeResize="0"/>
          <p:nvPr/>
        </p:nvPicPr>
        <p:blipFill rotWithShape="1">
          <a:blip r:embed="rId10">
            <a:alphaModFix/>
          </a:blip>
          <a:srcRect b="73239" l="0" r="0" t="0"/>
          <a:stretch/>
        </p:blipFill>
        <p:spPr>
          <a:xfrm>
            <a:off x="0" y="4701499"/>
            <a:ext cx="9144000" cy="442001"/>
          </a:xfrm>
          <a:prstGeom prst="rect">
            <a:avLst/>
          </a:prstGeom>
          <a:noFill/>
          <a:ln>
            <a:noFill/>
          </a:ln>
        </p:spPr>
      </p:pic>
      <p:pic>
        <p:nvPicPr>
          <p:cNvPr id="107" name="Google Shape;107;p8"/>
          <p:cNvPicPr preferRelativeResize="0"/>
          <p:nvPr/>
        </p:nvPicPr>
        <p:blipFill rotWithShape="1">
          <a:blip r:embed="rId7">
            <a:alphaModFix/>
          </a:blip>
          <a:srcRect b="0" l="0" r="0" t="0"/>
          <a:stretch/>
        </p:blipFill>
        <p:spPr>
          <a:xfrm flipH="1">
            <a:off x="249420" y="4038747"/>
            <a:ext cx="921631" cy="843818"/>
          </a:xfrm>
          <a:prstGeom prst="rect">
            <a:avLst/>
          </a:prstGeom>
          <a:noFill/>
          <a:ln>
            <a:noFill/>
          </a:ln>
        </p:spPr>
      </p:pic>
      <p:pic>
        <p:nvPicPr>
          <p:cNvPr id="108" name="Google Shape;108;p8"/>
          <p:cNvPicPr preferRelativeResize="0"/>
          <p:nvPr/>
        </p:nvPicPr>
        <p:blipFill rotWithShape="1">
          <a:blip r:embed="rId11">
            <a:alphaModFix/>
          </a:blip>
          <a:srcRect b="0" l="29900" r="0" t="0"/>
          <a:stretch/>
        </p:blipFill>
        <p:spPr>
          <a:xfrm>
            <a:off x="1" y="1"/>
            <a:ext cx="1387691" cy="1891364"/>
          </a:xfrm>
          <a:prstGeom prst="rect">
            <a:avLst/>
          </a:prstGeom>
          <a:noFill/>
          <a:ln>
            <a:noFill/>
          </a:ln>
        </p:spPr>
      </p:pic>
      <p:pic>
        <p:nvPicPr>
          <p:cNvPr id="109" name="Google Shape;109;p8"/>
          <p:cNvPicPr preferRelativeResize="0"/>
          <p:nvPr/>
        </p:nvPicPr>
        <p:blipFill rotWithShape="1">
          <a:blip r:embed="rId12">
            <a:alphaModFix/>
          </a:blip>
          <a:srcRect b="18608" l="1527" r="71250" t="0"/>
          <a:stretch/>
        </p:blipFill>
        <p:spPr>
          <a:xfrm>
            <a:off x="1" y="4193190"/>
            <a:ext cx="1393256" cy="950309"/>
          </a:xfrm>
          <a:prstGeom prst="rect">
            <a:avLst/>
          </a:prstGeom>
          <a:noFill/>
          <a:ln>
            <a:noFill/>
          </a:ln>
        </p:spPr>
      </p:pic>
      <p:pic>
        <p:nvPicPr>
          <p:cNvPr id="110" name="Google Shape;110;p8"/>
          <p:cNvPicPr preferRelativeResize="0"/>
          <p:nvPr/>
        </p:nvPicPr>
        <p:blipFill rotWithShape="1">
          <a:blip r:embed="rId12">
            <a:alphaModFix/>
          </a:blip>
          <a:srcRect b="15903" l="40207" r="36615" t="0"/>
          <a:stretch/>
        </p:blipFill>
        <p:spPr>
          <a:xfrm flipH="1">
            <a:off x="4098528" y="3720423"/>
            <a:ext cx="1719240" cy="1423077"/>
          </a:xfrm>
          <a:prstGeom prst="rect">
            <a:avLst/>
          </a:prstGeom>
          <a:noFill/>
          <a:ln>
            <a:noFill/>
          </a:ln>
        </p:spPr>
      </p:pic>
      <p:sp>
        <p:nvSpPr>
          <p:cNvPr id="111" name="Google Shape;111;p8"/>
          <p:cNvSpPr/>
          <p:nvPr>
            <p:ph idx="2" type="pic"/>
          </p:nvPr>
        </p:nvSpPr>
        <p:spPr>
          <a:xfrm>
            <a:off x="5162329" y="517267"/>
            <a:ext cx="3330900" cy="4109100"/>
          </a:xfrm>
          <a:prstGeom prst="roundRect">
            <a:avLst>
              <a:gd fmla="val 8570" name="adj"/>
            </a:avLst>
          </a:prstGeom>
          <a:solidFill>
            <a:srgbClr val="F2F2F2"/>
          </a:solidFill>
          <a:ln>
            <a:noFill/>
          </a:ln>
        </p:spPr>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PPTMON slide">
  <p:cSld name="5_PPTMON slide">
    <p:spTree>
      <p:nvGrpSpPr>
        <p:cNvPr id="112" name="Shape 112"/>
        <p:cNvGrpSpPr/>
        <p:nvPr/>
      </p:nvGrpSpPr>
      <p:grpSpPr>
        <a:xfrm>
          <a:off x="0" y="0"/>
          <a:ext cx="0" cy="0"/>
          <a:chOff x="0" y="0"/>
          <a:chExt cx="0" cy="0"/>
        </a:xfrm>
      </p:grpSpPr>
      <p:pic>
        <p:nvPicPr>
          <p:cNvPr id="113" name="Google Shape;113;p9"/>
          <p:cNvPicPr preferRelativeResize="0"/>
          <p:nvPr/>
        </p:nvPicPr>
        <p:blipFill rotWithShape="1">
          <a:blip r:embed="rId2">
            <a:alphaModFix/>
          </a:blip>
          <a:srcRect b="0" l="0" r="0" t="0"/>
          <a:stretch/>
        </p:blipFill>
        <p:spPr>
          <a:xfrm flipH="1">
            <a:off x="0" y="0"/>
            <a:ext cx="9144000" cy="5143500"/>
          </a:xfrm>
          <a:prstGeom prst="rect">
            <a:avLst/>
          </a:prstGeom>
          <a:noFill/>
          <a:ln>
            <a:noFill/>
          </a:ln>
        </p:spPr>
      </p:pic>
      <p:sp>
        <p:nvSpPr>
          <p:cNvPr id="114" name="Google Shape;114;p9"/>
          <p:cNvSpPr/>
          <p:nvPr/>
        </p:nvSpPr>
        <p:spPr>
          <a:xfrm>
            <a:off x="0" y="0"/>
            <a:ext cx="9144000" cy="5143500"/>
          </a:xfrm>
          <a:prstGeom prst="rect">
            <a:avLst/>
          </a:prstGeom>
          <a:solidFill>
            <a:schemeClr val="lt1">
              <a:alpha val="49803"/>
            </a:scheme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800">
              <a:solidFill>
                <a:srgbClr val="FFF8EF"/>
              </a:solidFill>
              <a:latin typeface="Sigmar One"/>
              <a:ea typeface="Sigmar One"/>
              <a:cs typeface="Sigmar One"/>
              <a:sym typeface="Sigmar One"/>
            </a:endParaRPr>
          </a:p>
        </p:txBody>
      </p:sp>
      <p:pic>
        <p:nvPicPr>
          <p:cNvPr id="115" name="Google Shape;115;p9">
            <a:hlinkClick r:id="rId3"/>
          </p:cNvPr>
          <p:cNvPicPr preferRelativeResize="0"/>
          <p:nvPr/>
        </p:nvPicPr>
        <p:blipFill rotWithShape="1">
          <a:blip r:embed="rId4">
            <a:alphaModFix/>
          </a:blip>
          <a:srcRect b="0" l="29909" r="0" t="0"/>
          <a:stretch/>
        </p:blipFill>
        <p:spPr>
          <a:xfrm>
            <a:off x="4518422" y="5297943"/>
            <a:ext cx="1299348" cy="142875"/>
          </a:xfrm>
          <a:prstGeom prst="rect">
            <a:avLst/>
          </a:prstGeom>
          <a:noFill/>
          <a:ln>
            <a:noFill/>
          </a:ln>
        </p:spPr>
      </p:pic>
      <p:sp>
        <p:nvSpPr>
          <p:cNvPr id="116" name="Google Shape;116;p9">
            <a:hlinkClick r:id="rId5"/>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6">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17" name="Google Shape;117;p9"/>
          <p:cNvPicPr preferRelativeResize="0"/>
          <p:nvPr/>
        </p:nvPicPr>
        <p:blipFill rotWithShape="1">
          <a:blip r:embed="rId7">
            <a:alphaModFix/>
          </a:blip>
          <a:srcRect b="0" l="0" r="0" t="0"/>
          <a:stretch/>
        </p:blipFill>
        <p:spPr>
          <a:xfrm flipH="1">
            <a:off x="7722834" y="4417997"/>
            <a:ext cx="291365" cy="488108"/>
          </a:xfrm>
          <a:prstGeom prst="rect">
            <a:avLst/>
          </a:prstGeom>
          <a:noFill/>
          <a:ln>
            <a:noFill/>
          </a:ln>
        </p:spPr>
      </p:pic>
      <p:pic>
        <p:nvPicPr>
          <p:cNvPr id="118" name="Google Shape;118;p9"/>
          <p:cNvPicPr preferRelativeResize="0"/>
          <p:nvPr/>
        </p:nvPicPr>
        <p:blipFill rotWithShape="1">
          <a:blip r:embed="rId8">
            <a:alphaModFix/>
          </a:blip>
          <a:srcRect b="0" l="0" r="20353" t="0"/>
          <a:stretch/>
        </p:blipFill>
        <p:spPr>
          <a:xfrm flipH="1">
            <a:off x="0" y="4042610"/>
            <a:ext cx="957675" cy="1100889"/>
          </a:xfrm>
          <a:prstGeom prst="rect">
            <a:avLst/>
          </a:prstGeom>
          <a:noFill/>
          <a:ln>
            <a:noFill/>
          </a:ln>
        </p:spPr>
      </p:pic>
      <p:pic>
        <p:nvPicPr>
          <p:cNvPr id="119" name="Google Shape;119;p9"/>
          <p:cNvPicPr preferRelativeResize="0"/>
          <p:nvPr/>
        </p:nvPicPr>
        <p:blipFill rotWithShape="1">
          <a:blip r:embed="rId8">
            <a:alphaModFix/>
          </a:blip>
          <a:srcRect b="0" l="0" r="0" t="0"/>
          <a:stretch/>
        </p:blipFill>
        <p:spPr>
          <a:xfrm>
            <a:off x="8045140" y="4104844"/>
            <a:ext cx="849439" cy="777721"/>
          </a:xfrm>
          <a:prstGeom prst="rect">
            <a:avLst/>
          </a:prstGeom>
          <a:noFill/>
          <a:ln>
            <a:noFill/>
          </a:ln>
        </p:spPr>
      </p:pic>
      <p:pic>
        <p:nvPicPr>
          <p:cNvPr id="120" name="Google Shape;120;p9"/>
          <p:cNvPicPr preferRelativeResize="0"/>
          <p:nvPr/>
        </p:nvPicPr>
        <p:blipFill rotWithShape="1">
          <a:blip r:embed="rId9">
            <a:alphaModFix/>
          </a:blip>
          <a:srcRect b="0" l="29900" r="0" t="0"/>
          <a:stretch/>
        </p:blipFill>
        <p:spPr>
          <a:xfrm flipH="1">
            <a:off x="7916960" y="1"/>
            <a:ext cx="1227040" cy="1672402"/>
          </a:xfrm>
          <a:prstGeom prst="rect">
            <a:avLst/>
          </a:prstGeom>
          <a:noFill/>
          <a:ln>
            <a:noFill/>
          </a:ln>
        </p:spPr>
      </p:pic>
      <p:pic>
        <p:nvPicPr>
          <p:cNvPr id="121" name="Google Shape;121;p9"/>
          <p:cNvPicPr preferRelativeResize="0"/>
          <p:nvPr/>
        </p:nvPicPr>
        <p:blipFill rotWithShape="1">
          <a:blip r:embed="rId10">
            <a:alphaModFix/>
          </a:blip>
          <a:srcRect b="0" l="0" r="0" t="0"/>
          <a:stretch/>
        </p:blipFill>
        <p:spPr>
          <a:xfrm flipH="1">
            <a:off x="0" y="0"/>
            <a:ext cx="955796" cy="1241659"/>
          </a:xfrm>
          <a:prstGeom prst="rect">
            <a:avLst/>
          </a:prstGeom>
          <a:noFill/>
          <a:ln>
            <a:noFill/>
          </a:ln>
        </p:spPr>
      </p:pic>
      <p:pic>
        <p:nvPicPr>
          <p:cNvPr id="122" name="Google Shape;122;p9"/>
          <p:cNvPicPr preferRelativeResize="0"/>
          <p:nvPr/>
        </p:nvPicPr>
        <p:blipFill rotWithShape="1">
          <a:blip r:embed="rId11">
            <a:alphaModFix/>
          </a:blip>
          <a:srcRect b="73239" l="0" r="0" t="0"/>
          <a:stretch/>
        </p:blipFill>
        <p:spPr>
          <a:xfrm flipH="1">
            <a:off x="0" y="4701499"/>
            <a:ext cx="9144000" cy="442001"/>
          </a:xfrm>
          <a:prstGeom prst="rect">
            <a:avLst/>
          </a:prstGeom>
          <a:noFill/>
          <a:ln>
            <a:noFill/>
          </a:ln>
        </p:spPr>
      </p:pic>
      <p:pic>
        <p:nvPicPr>
          <p:cNvPr id="123" name="Google Shape;123;p9"/>
          <p:cNvPicPr preferRelativeResize="0"/>
          <p:nvPr/>
        </p:nvPicPr>
        <p:blipFill rotWithShape="1">
          <a:blip r:embed="rId12">
            <a:alphaModFix/>
          </a:blip>
          <a:srcRect b="18608" l="1527" r="71250" t="0"/>
          <a:stretch/>
        </p:blipFill>
        <p:spPr>
          <a:xfrm flipH="1">
            <a:off x="7675242" y="4141694"/>
            <a:ext cx="1468756" cy="1001805"/>
          </a:xfrm>
          <a:prstGeom prst="rect">
            <a:avLst/>
          </a:prstGeom>
          <a:noFill/>
          <a:ln>
            <a:noFill/>
          </a:ln>
        </p:spPr>
      </p:pic>
      <p:pic>
        <p:nvPicPr>
          <p:cNvPr id="124" name="Google Shape;124;p9"/>
          <p:cNvPicPr preferRelativeResize="0"/>
          <p:nvPr/>
        </p:nvPicPr>
        <p:blipFill rotWithShape="1">
          <a:blip r:embed="rId12">
            <a:alphaModFix/>
          </a:blip>
          <a:srcRect b="15903" l="40207" r="36615" t="0"/>
          <a:stretch/>
        </p:blipFill>
        <p:spPr>
          <a:xfrm flipH="1">
            <a:off x="882695" y="4108413"/>
            <a:ext cx="1250500" cy="1035086"/>
          </a:xfrm>
          <a:prstGeom prst="rect">
            <a:avLst/>
          </a:prstGeom>
          <a:noFill/>
          <a:ln>
            <a:noFill/>
          </a:ln>
        </p:spPr>
      </p:pic>
      <p:pic>
        <p:nvPicPr>
          <p:cNvPr id="125" name="Google Shape;125;p9"/>
          <p:cNvPicPr preferRelativeResize="0"/>
          <p:nvPr/>
        </p:nvPicPr>
        <p:blipFill rotWithShape="1">
          <a:blip r:embed="rId12">
            <a:alphaModFix/>
          </a:blip>
          <a:srcRect b="15903" l="76235" r="588" t="0"/>
          <a:stretch/>
        </p:blipFill>
        <p:spPr>
          <a:xfrm flipH="1">
            <a:off x="-1" y="4108413"/>
            <a:ext cx="1250504" cy="1035086"/>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PPTMON slide">
  <p:cSld name="6_PPTMON slide">
    <p:spTree>
      <p:nvGrpSpPr>
        <p:cNvPr id="126" name="Shape 126"/>
        <p:cNvGrpSpPr/>
        <p:nvPr/>
      </p:nvGrpSpPr>
      <p:grpSpPr>
        <a:xfrm>
          <a:off x="0" y="0"/>
          <a:ext cx="0" cy="0"/>
          <a:chOff x="0" y="0"/>
          <a:chExt cx="0" cy="0"/>
        </a:xfrm>
      </p:grpSpPr>
      <p:pic>
        <p:nvPicPr>
          <p:cNvPr id="127" name="Google Shape;127;p10">
            <a:hlinkClick r:id="rId2"/>
          </p:cNvPr>
          <p:cNvPicPr preferRelativeResize="0"/>
          <p:nvPr/>
        </p:nvPicPr>
        <p:blipFill rotWithShape="1">
          <a:blip r:embed="rId3">
            <a:alphaModFix/>
          </a:blip>
          <a:srcRect b="0" l="29909" r="0" t="0"/>
          <a:stretch/>
        </p:blipFill>
        <p:spPr>
          <a:xfrm>
            <a:off x="4518422" y="5297943"/>
            <a:ext cx="1299348" cy="142875"/>
          </a:xfrm>
          <a:prstGeom prst="rect">
            <a:avLst/>
          </a:prstGeom>
          <a:noFill/>
          <a:ln>
            <a:noFill/>
          </a:ln>
        </p:spPr>
      </p:pic>
      <p:sp>
        <p:nvSpPr>
          <p:cNvPr id="128" name="Google Shape;128;p10">
            <a:hlinkClick r:id="rId4"/>
          </p:cNvPr>
          <p:cNvSpPr txBox="1"/>
          <p:nvPr/>
        </p:nvSpPr>
        <p:spPr>
          <a:xfrm>
            <a:off x="3326232" y="5297943"/>
            <a:ext cx="2018100" cy="19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it" sz="8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800" u="none">
              <a:solidFill>
                <a:schemeClr val="dk1"/>
              </a:solidFill>
              <a:latin typeface="Arial"/>
              <a:ea typeface="Arial"/>
              <a:cs typeface="Arial"/>
              <a:sym typeface="Arial"/>
            </a:endParaRPr>
          </a:p>
        </p:txBody>
      </p:sp>
      <p:pic>
        <p:nvPicPr>
          <p:cNvPr id="129" name="Google Shape;129;p10"/>
          <p:cNvPicPr preferRelativeResize="0"/>
          <p:nvPr/>
        </p:nvPicPr>
        <p:blipFill rotWithShape="1">
          <a:blip r:embed="rId6">
            <a:alphaModFix/>
          </a:blip>
          <a:srcRect b="0" l="0" r="0" t="0"/>
          <a:stretch/>
        </p:blipFill>
        <p:spPr>
          <a:xfrm>
            <a:off x="1129801" y="4417997"/>
            <a:ext cx="291365" cy="488108"/>
          </a:xfrm>
          <a:prstGeom prst="rect">
            <a:avLst/>
          </a:prstGeom>
          <a:noFill/>
          <a:ln>
            <a:noFill/>
          </a:ln>
        </p:spPr>
      </p:pic>
      <p:pic>
        <p:nvPicPr>
          <p:cNvPr id="130" name="Google Shape;130;p10"/>
          <p:cNvPicPr preferRelativeResize="0"/>
          <p:nvPr/>
        </p:nvPicPr>
        <p:blipFill rotWithShape="1">
          <a:blip r:embed="rId7">
            <a:alphaModFix/>
          </a:blip>
          <a:srcRect b="0" l="0" r="20353" t="0"/>
          <a:stretch/>
        </p:blipFill>
        <p:spPr>
          <a:xfrm>
            <a:off x="8186325" y="4042610"/>
            <a:ext cx="957675" cy="1100889"/>
          </a:xfrm>
          <a:prstGeom prst="rect">
            <a:avLst/>
          </a:prstGeom>
          <a:noFill/>
          <a:ln>
            <a:noFill/>
          </a:ln>
        </p:spPr>
      </p:pic>
      <p:pic>
        <p:nvPicPr>
          <p:cNvPr id="131" name="Google Shape;131;p10"/>
          <p:cNvPicPr preferRelativeResize="0"/>
          <p:nvPr/>
        </p:nvPicPr>
        <p:blipFill rotWithShape="1">
          <a:blip r:embed="rId7">
            <a:alphaModFix/>
          </a:blip>
          <a:srcRect b="0" l="0" r="0" t="0"/>
          <a:stretch/>
        </p:blipFill>
        <p:spPr>
          <a:xfrm flipH="1">
            <a:off x="249420" y="4104844"/>
            <a:ext cx="849439" cy="777721"/>
          </a:xfrm>
          <a:prstGeom prst="rect">
            <a:avLst/>
          </a:prstGeom>
          <a:noFill/>
          <a:ln>
            <a:noFill/>
          </a:ln>
        </p:spPr>
      </p:pic>
      <p:pic>
        <p:nvPicPr>
          <p:cNvPr id="132" name="Google Shape;132;p10"/>
          <p:cNvPicPr preferRelativeResize="0"/>
          <p:nvPr/>
        </p:nvPicPr>
        <p:blipFill rotWithShape="1">
          <a:blip r:embed="rId8">
            <a:alphaModFix/>
          </a:blip>
          <a:srcRect b="0" l="29900" r="0" t="0"/>
          <a:stretch/>
        </p:blipFill>
        <p:spPr>
          <a:xfrm>
            <a:off x="0" y="1"/>
            <a:ext cx="1227040" cy="1672402"/>
          </a:xfrm>
          <a:prstGeom prst="rect">
            <a:avLst/>
          </a:prstGeom>
          <a:noFill/>
          <a:ln>
            <a:noFill/>
          </a:ln>
        </p:spPr>
      </p:pic>
      <p:pic>
        <p:nvPicPr>
          <p:cNvPr id="133" name="Google Shape;133;p10"/>
          <p:cNvPicPr preferRelativeResize="0"/>
          <p:nvPr/>
        </p:nvPicPr>
        <p:blipFill rotWithShape="1">
          <a:blip r:embed="rId9">
            <a:alphaModFix/>
          </a:blip>
          <a:srcRect b="0" l="0" r="0" t="0"/>
          <a:stretch/>
        </p:blipFill>
        <p:spPr>
          <a:xfrm>
            <a:off x="8188204" y="0"/>
            <a:ext cx="955796" cy="1241659"/>
          </a:xfrm>
          <a:prstGeom prst="rect">
            <a:avLst/>
          </a:prstGeom>
          <a:noFill/>
          <a:ln>
            <a:noFill/>
          </a:ln>
        </p:spPr>
      </p:pic>
      <p:pic>
        <p:nvPicPr>
          <p:cNvPr id="134" name="Google Shape;134;p10"/>
          <p:cNvPicPr preferRelativeResize="0"/>
          <p:nvPr/>
        </p:nvPicPr>
        <p:blipFill rotWithShape="1">
          <a:blip r:embed="rId10">
            <a:alphaModFix/>
          </a:blip>
          <a:srcRect b="73239" l="0" r="0" t="0"/>
          <a:stretch/>
        </p:blipFill>
        <p:spPr>
          <a:xfrm>
            <a:off x="0" y="4701499"/>
            <a:ext cx="9144000" cy="442001"/>
          </a:xfrm>
          <a:prstGeom prst="rect">
            <a:avLst/>
          </a:prstGeom>
          <a:noFill/>
          <a:ln>
            <a:noFill/>
          </a:ln>
        </p:spPr>
      </p:pic>
      <p:pic>
        <p:nvPicPr>
          <p:cNvPr id="135" name="Google Shape;135;p10"/>
          <p:cNvPicPr preferRelativeResize="0"/>
          <p:nvPr/>
        </p:nvPicPr>
        <p:blipFill rotWithShape="1">
          <a:blip r:embed="rId11">
            <a:alphaModFix/>
          </a:blip>
          <a:srcRect b="18608" l="1527" r="71250" t="0"/>
          <a:stretch/>
        </p:blipFill>
        <p:spPr>
          <a:xfrm>
            <a:off x="2" y="4141694"/>
            <a:ext cx="1468756" cy="1001805"/>
          </a:xfrm>
          <a:prstGeom prst="rect">
            <a:avLst/>
          </a:prstGeom>
          <a:noFill/>
          <a:ln>
            <a:noFill/>
          </a:ln>
        </p:spPr>
      </p:pic>
      <p:pic>
        <p:nvPicPr>
          <p:cNvPr id="136" name="Google Shape;136;p10"/>
          <p:cNvPicPr preferRelativeResize="0"/>
          <p:nvPr/>
        </p:nvPicPr>
        <p:blipFill rotWithShape="1">
          <a:blip r:embed="rId11">
            <a:alphaModFix/>
          </a:blip>
          <a:srcRect b="15903" l="76235" r="588" t="0"/>
          <a:stretch/>
        </p:blipFill>
        <p:spPr>
          <a:xfrm>
            <a:off x="7893497" y="4108413"/>
            <a:ext cx="1250504" cy="1035086"/>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1.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39.jpg"/><Relationship Id="rId4" Type="http://schemas.openxmlformats.org/officeDocument/2006/relationships/image" Target="../media/image44.jpg"/><Relationship Id="rId5" Type="http://schemas.openxmlformats.org/officeDocument/2006/relationships/image" Target="../media/image41.jpg"/><Relationship Id="rId6" Type="http://schemas.openxmlformats.org/officeDocument/2006/relationships/hyperlink" Target="https://www.kaggle.com/datasets/mexwell/nyc-squirrel-census" TargetMode="External"/><Relationship Id="rId7" Type="http://schemas.openxmlformats.org/officeDocument/2006/relationships/image" Target="../media/image32.jpg"/><Relationship Id="rId8"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31.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38.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42.png"/><Relationship Id="rId4"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4.png"/><Relationship Id="rId4"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nvSpPr>
        <p:spPr>
          <a:xfrm>
            <a:off x="4834600" y="833200"/>
            <a:ext cx="3433500" cy="14532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None/>
            </a:pPr>
            <a:r>
              <a:rPr lang="it" sz="5000">
                <a:solidFill>
                  <a:srgbClr val="5B0F00"/>
                </a:solidFill>
                <a:latin typeface="Changa One"/>
                <a:ea typeface="Changa One"/>
                <a:cs typeface="Changa One"/>
                <a:sym typeface="Changa One"/>
              </a:rPr>
              <a:t>DBM2: NYC</a:t>
            </a:r>
            <a:br>
              <a:rPr lang="it" sz="5000">
                <a:solidFill>
                  <a:srgbClr val="5B0F00"/>
                </a:solidFill>
                <a:latin typeface="Changa One"/>
                <a:ea typeface="Changa One"/>
                <a:cs typeface="Changa One"/>
                <a:sym typeface="Changa One"/>
              </a:rPr>
            </a:br>
            <a:r>
              <a:rPr lang="it" sz="5000">
                <a:solidFill>
                  <a:srgbClr val="5B0F00"/>
                </a:solidFill>
                <a:latin typeface="Changa One"/>
                <a:ea typeface="Changa One"/>
                <a:cs typeface="Changa One"/>
                <a:sym typeface="Changa One"/>
              </a:rPr>
              <a:t>SQUIRRELS</a:t>
            </a:r>
            <a:endParaRPr sz="5000">
              <a:solidFill>
                <a:srgbClr val="5B0F00"/>
              </a:solidFill>
              <a:latin typeface="Changa One"/>
              <a:ea typeface="Changa One"/>
              <a:cs typeface="Changa One"/>
              <a:sym typeface="Changa One"/>
            </a:endParaRPr>
          </a:p>
        </p:txBody>
      </p:sp>
      <p:sp>
        <p:nvSpPr>
          <p:cNvPr id="282" name="Google Shape;282;p23"/>
          <p:cNvSpPr txBox="1"/>
          <p:nvPr/>
        </p:nvSpPr>
        <p:spPr>
          <a:xfrm>
            <a:off x="5193400" y="2148600"/>
            <a:ext cx="2795100" cy="846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it" sz="2200">
                <a:solidFill>
                  <a:srgbClr val="85200C"/>
                </a:solidFill>
                <a:latin typeface="Roboto"/>
                <a:ea typeface="Roboto"/>
                <a:cs typeface="Roboto"/>
                <a:sym typeface="Roboto"/>
              </a:rPr>
              <a:t>Hongjie Zheng</a:t>
            </a:r>
            <a:endParaRPr sz="2200">
              <a:solidFill>
                <a:srgbClr val="85200C"/>
              </a:solidFill>
              <a:latin typeface="Roboto"/>
              <a:ea typeface="Roboto"/>
              <a:cs typeface="Roboto"/>
              <a:sym typeface="Roboto"/>
            </a:endParaRPr>
          </a:p>
          <a:p>
            <a:pPr indent="0" lvl="0" marL="0" rtl="0" algn="r">
              <a:spcBef>
                <a:spcPts val="0"/>
              </a:spcBef>
              <a:spcAft>
                <a:spcPts val="0"/>
              </a:spcAft>
              <a:buNone/>
            </a:pPr>
            <a:r>
              <a:rPr lang="it" sz="2200">
                <a:solidFill>
                  <a:srgbClr val="85200C"/>
                </a:solidFill>
                <a:latin typeface="Roboto"/>
                <a:ea typeface="Roboto"/>
                <a:cs typeface="Roboto"/>
                <a:sym typeface="Roboto"/>
              </a:rPr>
              <a:t>Luca Nardone</a:t>
            </a:r>
            <a:endParaRPr sz="2200">
              <a:solidFill>
                <a:srgbClr val="85200C"/>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4"/>
          <p:cNvSpPr/>
          <p:nvPr/>
        </p:nvSpPr>
        <p:spPr>
          <a:xfrm>
            <a:off x="2303675" y="2111900"/>
            <a:ext cx="4428000" cy="28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88" name="Google Shape;288;p24"/>
          <p:cNvPicPr preferRelativeResize="0"/>
          <p:nvPr>
            <p:ph idx="2" type="pic"/>
          </p:nvPr>
        </p:nvPicPr>
        <p:blipFill rotWithShape="1">
          <a:blip r:embed="rId3">
            <a:alphaModFix/>
          </a:blip>
          <a:srcRect b="0" l="30694" r="30694" t="0"/>
          <a:stretch/>
        </p:blipFill>
        <p:spPr>
          <a:xfrm>
            <a:off x="978244" y="1472249"/>
            <a:ext cx="1482300" cy="1482300"/>
          </a:xfrm>
          <a:prstGeom prst="ellipse">
            <a:avLst/>
          </a:prstGeom>
        </p:spPr>
      </p:pic>
      <p:pic>
        <p:nvPicPr>
          <p:cNvPr id="289" name="Google Shape;289;p24"/>
          <p:cNvPicPr preferRelativeResize="0"/>
          <p:nvPr>
            <p:ph idx="3" type="pic"/>
          </p:nvPr>
        </p:nvPicPr>
        <p:blipFill rotWithShape="1">
          <a:blip r:embed="rId4">
            <a:alphaModFix/>
          </a:blip>
          <a:srcRect b="0" l="7446" r="7446" t="0"/>
          <a:stretch/>
        </p:blipFill>
        <p:spPr>
          <a:xfrm>
            <a:off x="2879978" y="1472249"/>
            <a:ext cx="1482300" cy="1482300"/>
          </a:xfrm>
          <a:prstGeom prst="ellipse">
            <a:avLst/>
          </a:prstGeom>
        </p:spPr>
      </p:pic>
      <p:pic>
        <p:nvPicPr>
          <p:cNvPr id="290" name="Google Shape;290;p24"/>
          <p:cNvPicPr preferRelativeResize="0"/>
          <p:nvPr>
            <p:ph idx="4" type="pic"/>
          </p:nvPr>
        </p:nvPicPr>
        <p:blipFill rotWithShape="1">
          <a:blip r:embed="rId5">
            <a:alphaModFix/>
          </a:blip>
          <a:srcRect b="0" l="16666" r="16666" t="0"/>
          <a:stretch/>
        </p:blipFill>
        <p:spPr>
          <a:xfrm>
            <a:off x="6683487" y="1472249"/>
            <a:ext cx="1482300" cy="1482300"/>
          </a:xfrm>
          <a:prstGeom prst="ellipse">
            <a:avLst/>
          </a:prstGeom>
        </p:spPr>
      </p:pic>
      <p:sp>
        <p:nvSpPr>
          <p:cNvPr id="291" name="Google Shape;291;p24"/>
          <p:cNvSpPr txBox="1"/>
          <p:nvPr/>
        </p:nvSpPr>
        <p:spPr>
          <a:xfrm>
            <a:off x="846775" y="209600"/>
            <a:ext cx="770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800">
                <a:solidFill>
                  <a:srgbClr val="85200C"/>
                </a:solidFill>
                <a:latin typeface="Changa One"/>
                <a:ea typeface="Changa One"/>
                <a:cs typeface="Changa One"/>
                <a:sym typeface="Changa One"/>
              </a:rPr>
              <a:t>Dataset and Preprocessing</a:t>
            </a:r>
            <a:endParaRPr sz="2800">
              <a:solidFill>
                <a:srgbClr val="85200C"/>
              </a:solidFill>
              <a:latin typeface="Changa One"/>
              <a:ea typeface="Changa One"/>
              <a:cs typeface="Changa One"/>
              <a:sym typeface="Changa One"/>
            </a:endParaRPr>
          </a:p>
        </p:txBody>
      </p:sp>
      <p:sp>
        <p:nvSpPr>
          <p:cNvPr id="292" name="Google Shape;292;p24"/>
          <p:cNvSpPr txBox="1"/>
          <p:nvPr/>
        </p:nvSpPr>
        <p:spPr>
          <a:xfrm>
            <a:off x="797150" y="1026775"/>
            <a:ext cx="7704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lang="it">
                <a:solidFill>
                  <a:schemeClr val="hlink"/>
                </a:solidFill>
                <a:uFill>
                  <a:noFill/>
                </a:uFill>
                <a:latin typeface="Roboto"/>
                <a:ea typeface="Roboto"/>
                <a:cs typeface="Roboto"/>
                <a:sym typeface="Roboto"/>
                <a:hlinkClick r:id="rId6"/>
              </a:rPr>
              <a:t>🐿️</a:t>
            </a:r>
            <a:r>
              <a:rPr b="1" i="1" lang="it">
                <a:solidFill>
                  <a:srgbClr val="85200C"/>
                </a:solidFill>
                <a:latin typeface="Roboto"/>
                <a:ea typeface="Roboto"/>
                <a:cs typeface="Roboto"/>
                <a:sym typeface="Roboto"/>
              </a:rPr>
              <a:t> NYC Squirrel Census dataset→ </a:t>
            </a:r>
            <a:r>
              <a:rPr lang="it">
                <a:solidFill>
                  <a:srgbClr val="85200C"/>
                </a:solidFill>
                <a:latin typeface="Roboto"/>
                <a:ea typeface="Roboto"/>
                <a:cs typeface="Roboto"/>
                <a:sym typeface="Roboto"/>
              </a:rPr>
              <a:t>3,023 sightings with 36 attributes</a:t>
            </a:r>
            <a:endParaRPr>
              <a:solidFill>
                <a:srgbClr val="85200C"/>
              </a:solidFill>
              <a:latin typeface="Roboto"/>
              <a:ea typeface="Roboto"/>
              <a:cs typeface="Roboto"/>
              <a:sym typeface="Roboto"/>
            </a:endParaRPr>
          </a:p>
        </p:txBody>
      </p:sp>
      <p:sp>
        <p:nvSpPr>
          <p:cNvPr id="293" name="Google Shape;293;p24"/>
          <p:cNvSpPr txBox="1"/>
          <p:nvPr/>
        </p:nvSpPr>
        <p:spPr>
          <a:xfrm>
            <a:off x="754750" y="2999825"/>
            <a:ext cx="1929300" cy="1068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it">
                <a:solidFill>
                  <a:srgbClr val="5B0F00"/>
                </a:solidFill>
                <a:latin typeface="Roboto"/>
                <a:ea typeface="Roboto"/>
                <a:cs typeface="Roboto"/>
                <a:sym typeface="Roboto"/>
              </a:rPr>
              <a:t>Removing duplicates</a:t>
            </a:r>
            <a:endParaRPr b="1">
              <a:solidFill>
                <a:srgbClr val="5B0F00"/>
              </a:solidFill>
              <a:latin typeface="Roboto"/>
              <a:ea typeface="Roboto"/>
              <a:cs typeface="Roboto"/>
              <a:sym typeface="Roboto"/>
            </a:endParaRPr>
          </a:p>
          <a:p>
            <a:pPr indent="0" lvl="0" marL="0" rtl="0" algn="ctr">
              <a:lnSpc>
                <a:spcPct val="115000"/>
              </a:lnSpc>
              <a:spcBef>
                <a:spcPts val="1000"/>
              </a:spcBef>
              <a:spcAft>
                <a:spcPts val="1000"/>
              </a:spcAft>
              <a:buNone/>
            </a:pPr>
            <a:r>
              <a:rPr i="1" lang="it" sz="1000">
                <a:solidFill>
                  <a:srgbClr val="5B0F00"/>
                </a:solidFill>
                <a:latin typeface="Roboto"/>
                <a:ea typeface="Roboto"/>
                <a:cs typeface="Roboto"/>
                <a:sym typeface="Roboto"/>
              </a:rPr>
              <a:t>This ensures that each row in the dataset corresponds to a unique squirrel</a:t>
            </a:r>
            <a:endParaRPr i="1" sz="1000">
              <a:solidFill>
                <a:srgbClr val="5B0F00"/>
              </a:solidFill>
              <a:latin typeface="Roboto"/>
              <a:ea typeface="Roboto"/>
              <a:cs typeface="Roboto"/>
              <a:sym typeface="Roboto"/>
            </a:endParaRPr>
          </a:p>
        </p:txBody>
      </p:sp>
      <p:sp>
        <p:nvSpPr>
          <p:cNvPr id="294" name="Google Shape;294;p24"/>
          <p:cNvSpPr txBox="1"/>
          <p:nvPr/>
        </p:nvSpPr>
        <p:spPr>
          <a:xfrm>
            <a:off x="2656475" y="2999825"/>
            <a:ext cx="1929300" cy="1493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it">
                <a:solidFill>
                  <a:srgbClr val="5B0F00"/>
                </a:solidFill>
                <a:latin typeface="Roboto"/>
                <a:ea typeface="Roboto"/>
                <a:cs typeface="Roboto"/>
                <a:sym typeface="Roboto"/>
              </a:rPr>
              <a:t>Checking for missing values</a:t>
            </a:r>
            <a:endParaRPr b="1">
              <a:solidFill>
                <a:srgbClr val="5B0F00"/>
              </a:solidFill>
              <a:latin typeface="Roboto"/>
              <a:ea typeface="Roboto"/>
              <a:cs typeface="Roboto"/>
              <a:sym typeface="Roboto"/>
            </a:endParaRPr>
          </a:p>
          <a:p>
            <a:pPr indent="0" lvl="0" marL="0" rtl="0" algn="ctr">
              <a:lnSpc>
                <a:spcPct val="115000"/>
              </a:lnSpc>
              <a:spcBef>
                <a:spcPts val="1000"/>
              </a:spcBef>
              <a:spcAft>
                <a:spcPts val="1000"/>
              </a:spcAft>
              <a:buNone/>
            </a:pPr>
            <a:r>
              <a:rPr i="1" lang="it" sz="1000">
                <a:solidFill>
                  <a:srgbClr val="5B0F00"/>
                </a:solidFill>
                <a:latin typeface="Roboto"/>
                <a:ea typeface="Roboto"/>
                <a:cs typeface="Roboto"/>
                <a:sym typeface="Roboto"/>
              </a:rPr>
              <a:t>Identify any missing values in the dataset, which might need to be handled before proceeding</a:t>
            </a:r>
            <a:endParaRPr i="1" sz="1000">
              <a:solidFill>
                <a:srgbClr val="5B0F00"/>
              </a:solidFill>
              <a:latin typeface="Roboto"/>
              <a:ea typeface="Roboto"/>
              <a:cs typeface="Roboto"/>
              <a:sym typeface="Roboto"/>
            </a:endParaRPr>
          </a:p>
        </p:txBody>
      </p:sp>
      <p:sp>
        <p:nvSpPr>
          <p:cNvPr id="295" name="Google Shape;295;p24"/>
          <p:cNvSpPr txBox="1"/>
          <p:nvPr/>
        </p:nvSpPr>
        <p:spPr>
          <a:xfrm>
            <a:off x="4558200" y="2999825"/>
            <a:ext cx="1929300" cy="1493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it">
                <a:solidFill>
                  <a:srgbClr val="5B0F00"/>
                </a:solidFill>
                <a:latin typeface="Roboto"/>
                <a:ea typeface="Roboto"/>
                <a:cs typeface="Roboto"/>
                <a:sym typeface="Roboto"/>
              </a:rPr>
              <a:t>Dropping irrelevant columns</a:t>
            </a:r>
            <a:endParaRPr b="1" sz="1300">
              <a:solidFill>
                <a:srgbClr val="5B0F00"/>
              </a:solidFill>
              <a:latin typeface="Roboto"/>
              <a:ea typeface="Roboto"/>
              <a:cs typeface="Roboto"/>
              <a:sym typeface="Roboto"/>
            </a:endParaRPr>
          </a:p>
          <a:p>
            <a:pPr indent="0" lvl="0" marL="0" rtl="0" algn="ctr">
              <a:lnSpc>
                <a:spcPct val="115000"/>
              </a:lnSpc>
              <a:spcBef>
                <a:spcPts val="1000"/>
              </a:spcBef>
              <a:spcAft>
                <a:spcPts val="1000"/>
              </a:spcAft>
              <a:buNone/>
            </a:pPr>
            <a:r>
              <a:rPr i="1" lang="it" sz="1000">
                <a:solidFill>
                  <a:srgbClr val="5B0F00"/>
                </a:solidFill>
                <a:latin typeface="Roboto"/>
                <a:ea typeface="Roboto"/>
                <a:cs typeface="Roboto"/>
                <a:sym typeface="Roboto"/>
              </a:rPr>
              <a:t>Dropping irrelevant columns, with too much missing data, that won't contribute to the analysis</a:t>
            </a:r>
            <a:endParaRPr i="1" sz="1000">
              <a:solidFill>
                <a:srgbClr val="5B0F00"/>
              </a:solidFill>
              <a:latin typeface="Roboto"/>
              <a:ea typeface="Roboto"/>
              <a:cs typeface="Roboto"/>
              <a:sym typeface="Roboto"/>
            </a:endParaRPr>
          </a:p>
        </p:txBody>
      </p:sp>
      <p:sp>
        <p:nvSpPr>
          <p:cNvPr id="296" name="Google Shape;296;p24"/>
          <p:cNvSpPr txBox="1"/>
          <p:nvPr/>
        </p:nvSpPr>
        <p:spPr>
          <a:xfrm>
            <a:off x="6459950" y="2999825"/>
            <a:ext cx="1929300" cy="122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it" sz="1300">
                <a:solidFill>
                  <a:srgbClr val="5B0F00"/>
                </a:solidFill>
                <a:latin typeface="Roboto"/>
                <a:ea typeface="Roboto"/>
                <a:cs typeface="Roboto"/>
                <a:sym typeface="Roboto"/>
              </a:rPr>
              <a:t>Handling missing data </a:t>
            </a:r>
            <a:endParaRPr b="1" sz="1300">
              <a:solidFill>
                <a:srgbClr val="5B0F00"/>
              </a:solidFill>
              <a:latin typeface="Roboto"/>
              <a:ea typeface="Roboto"/>
              <a:cs typeface="Roboto"/>
              <a:sym typeface="Roboto"/>
            </a:endParaRPr>
          </a:p>
          <a:p>
            <a:pPr indent="0" lvl="0" marL="0" rtl="0" algn="ctr">
              <a:lnSpc>
                <a:spcPct val="115000"/>
              </a:lnSpc>
              <a:spcBef>
                <a:spcPts val="1000"/>
              </a:spcBef>
              <a:spcAft>
                <a:spcPts val="1000"/>
              </a:spcAft>
              <a:buNone/>
            </a:pPr>
            <a:r>
              <a:rPr i="1" lang="it" sz="1000">
                <a:solidFill>
                  <a:srgbClr val="5B0F00"/>
                </a:solidFill>
                <a:latin typeface="Roboto"/>
                <a:ea typeface="Roboto"/>
                <a:cs typeface="Roboto"/>
                <a:sym typeface="Roboto"/>
              </a:rPr>
              <a:t>By replacing some of  them with the string Unknown and discarding rows with missing values in critical columns</a:t>
            </a:r>
            <a:endParaRPr i="1" sz="1000">
              <a:solidFill>
                <a:srgbClr val="5B0F00"/>
              </a:solidFill>
              <a:latin typeface="Roboto"/>
              <a:ea typeface="Roboto"/>
              <a:cs typeface="Roboto"/>
              <a:sym typeface="Roboto"/>
            </a:endParaRPr>
          </a:p>
        </p:txBody>
      </p:sp>
      <p:pic>
        <p:nvPicPr>
          <p:cNvPr id="297" name="Google Shape;297;p24"/>
          <p:cNvPicPr preferRelativeResize="0"/>
          <p:nvPr>
            <p:ph idx="5" type="pic"/>
          </p:nvPr>
        </p:nvPicPr>
        <p:blipFill rotWithShape="1">
          <a:blip r:embed="rId7">
            <a:alphaModFix/>
          </a:blip>
          <a:srcRect b="0" l="0" r="0" t="0"/>
          <a:stretch/>
        </p:blipFill>
        <p:spPr>
          <a:xfrm>
            <a:off x="4781721" y="1472249"/>
            <a:ext cx="1482300" cy="1482300"/>
          </a:xfrm>
          <a:prstGeom prst="ellipse">
            <a:avLst/>
          </a:prstGeom>
        </p:spPr>
      </p:pic>
      <p:pic>
        <p:nvPicPr>
          <p:cNvPr id="298" name="Google Shape;298;p24"/>
          <p:cNvPicPr preferRelativeResize="0"/>
          <p:nvPr/>
        </p:nvPicPr>
        <p:blipFill>
          <a:blip r:embed="rId8">
            <a:alphaModFix/>
          </a:blip>
          <a:stretch>
            <a:fillRect/>
          </a:stretch>
        </p:blipFill>
        <p:spPr>
          <a:xfrm rot="-13">
            <a:off x="908918" y="1947675"/>
            <a:ext cx="1620986" cy="61552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25"/>
          <p:cNvPicPr preferRelativeResize="0"/>
          <p:nvPr/>
        </p:nvPicPr>
        <p:blipFill>
          <a:blip r:embed="rId3">
            <a:alphaModFix/>
          </a:blip>
          <a:stretch>
            <a:fillRect/>
          </a:stretch>
        </p:blipFill>
        <p:spPr>
          <a:xfrm>
            <a:off x="5012806" y="2171150"/>
            <a:ext cx="3809394" cy="2501475"/>
          </a:xfrm>
          <a:prstGeom prst="rect">
            <a:avLst/>
          </a:prstGeom>
          <a:noFill/>
          <a:ln>
            <a:noFill/>
          </a:ln>
        </p:spPr>
      </p:pic>
      <p:pic>
        <p:nvPicPr>
          <p:cNvPr id="304" name="Google Shape;304;p25"/>
          <p:cNvPicPr preferRelativeResize="0"/>
          <p:nvPr/>
        </p:nvPicPr>
        <p:blipFill>
          <a:blip r:embed="rId4">
            <a:alphaModFix/>
          </a:blip>
          <a:stretch>
            <a:fillRect/>
          </a:stretch>
        </p:blipFill>
        <p:spPr>
          <a:xfrm>
            <a:off x="1085325" y="3597025"/>
            <a:ext cx="3947150" cy="930925"/>
          </a:xfrm>
          <a:prstGeom prst="rect">
            <a:avLst/>
          </a:prstGeom>
          <a:noFill/>
          <a:ln>
            <a:noFill/>
          </a:ln>
        </p:spPr>
      </p:pic>
      <p:sp>
        <p:nvSpPr>
          <p:cNvPr id="305" name="Google Shape;305;p25"/>
          <p:cNvSpPr txBox="1"/>
          <p:nvPr/>
        </p:nvSpPr>
        <p:spPr>
          <a:xfrm>
            <a:off x="1069550" y="1469800"/>
            <a:ext cx="3667500" cy="20577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5B0F00"/>
              </a:buClr>
              <a:buSzPts val="1400"/>
              <a:buAutoNum type="arabicPeriod"/>
            </a:pPr>
            <a:r>
              <a:rPr b="1" lang="it">
                <a:solidFill>
                  <a:srgbClr val="5B0F00"/>
                </a:solidFill>
              </a:rPr>
              <a:t>ONE-HOT </a:t>
            </a:r>
            <a:r>
              <a:rPr lang="it">
                <a:solidFill>
                  <a:srgbClr val="5B0F00"/>
                </a:solidFill>
              </a:rPr>
              <a:t>encoding to converts data into binary format</a:t>
            </a:r>
            <a:endParaRPr b="1">
              <a:solidFill>
                <a:srgbClr val="5B0F00"/>
              </a:solidFill>
            </a:endParaRPr>
          </a:p>
          <a:p>
            <a:pPr indent="-317500" lvl="0" marL="457200" rtl="0" algn="l">
              <a:spcBef>
                <a:spcPts val="1000"/>
              </a:spcBef>
              <a:spcAft>
                <a:spcPts val="0"/>
              </a:spcAft>
              <a:buClr>
                <a:srgbClr val="5B0F00"/>
              </a:buClr>
              <a:buSzPts val="1400"/>
              <a:buAutoNum type="arabicPeriod"/>
            </a:pPr>
            <a:r>
              <a:rPr b="1" lang="it">
                <a:solidFill>
                  <a:srgbClr val="5B0F00"/>
                </a:solidFill>
              </a:rPr>
              <a:t>Apriori algorithm</a:t>
            </a:r>
            <a:r>
              <a:rPr lang="it">
                <a:solidFill>
                  <a:srgbClr val="5B0F00"/>
                </a:solidFill>
              </a:rPr>
              <a:t> to find frequent itemsets with minimum support of 5%</a:t>
            </a:r>
            <a:endParaRPr>
              <a:solidFill>
                <a:srgbClr val="5B0F00"/>
              </a:solidFill>
            </a:endParaRPr>
          </a:p>
          <a:p>
            <a:pPr indent="-317500" lvl="0" marL="457200" rtl="0" algn="l">
              <a:spcBef>
                <a:spcPts val="1000"/>
              </a:spcBef>
              <a:spcAft>
                <a:spcPts val="0"/>
              </a:spcAft>
              <a:buClr>
                <a:srgbClr val="5B0F00"/>
              </a:buClr>
              <a:buSzPts val="1400"/>
              <a:buAutoNum type="arabicPeriod"/>
            </a:pPr>
            <a:r>
              <a:rPr lang="it">
                <a:solidFill>
                  <a:srgbClr val="5B0F00"/>
                </a:solidFill>
              </a:rPr>
              <a:t>Generate </a:t>
            </a:r>
            <a:r>
              <a:rPr b="1" lang="it">
                <a:solidFill>
                  <a:srgbClr val="5B0F00"/>
                </a:solidFill>
              </a:rPr>
              <a:t>association rules</a:t>
            </a:r>
            <a:r>
              <a:rPr lang="it">
                <a:solidFill>
                  <a:srgbClr val="5B0F00"/>
                </a:solidFill>
              </a:rPr>
              <a:t> based on the frequent itemsets and filter them to retain only the strongest rules</a:t>
            </a:r>
            <a:endParaRPr>
              <a:solidFill>
                <a:srgbClr val="5B0F00"/>
              </a:solidFill>
            </a:endParaRPr>
          </a:p>
        </p:txBody>
      </p:sp>
      <p:sp>
        <p:nvSpPr>
          <p:cNvPr id="306" name="Google Shape;306;p25"/>
          <p:cNvSpPr txBox="1"/>
          <p:nvPr/>
        </p:nvSpPr>
        <p:spPr>
          <a:xfrm>
            <a:off x="946150" y="363525"/>
            <a:ext cx="4225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800">
                <a:solidFill>
                  <a:srgbClr val="85200C"/>
                </a:solidFill>
                <a:latin typeface="Changa One"/>
                <a:ea typeface="Changa One"/>
                <a:cs typeface="Changa One"/>
                <a:sym typeface="Changa One"/>
              </a:rPr>
              <a:t>Frequent Pattern Mining</a:t>
            </a:r>
            <a:endParaRPr sz="2800">
              <a:solidFill>
                <a:srgbClr val="85200C"/>
              </a:solidFill>
              <a:latin typeface="Changa One"/>
              <a:ea typeface="Changa One"/>
              <a:cs typeface="Changa One"/>
              <a:sym typeface="Changa One"/>
            </a:endParaRPr>
          </a:p>
        </p:txBody>
      </p:sp>
      <p:sp>
        <p:nvSpPr>
          <p:cNvPr id="307" name="Google Shape;307;p25"/>
          <p:cNvSpPr txBox="1"/>
          <p:nvPr/>
        </p:nvSpPr>
        <p:spPr>
          <a:xfrm>
            <a:off x="1069550" y="1107425"/>
            <a:ext cx="61578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5B0F00"/>
                </a:solidFill>
              </a:rPr>
              <a:t>Identify frequent patterns and associations between fur color and behaviors.</a:t>
            </a:r>
            <a:endParaRPr>
              <a:solidFill>
                <a:srgbClr val="5B0F00"/>
              </a:solidFill>
            </a:endParaRPr>
          </a:p>
        </p:txBody>
      </p:sp>
      <p:sp>
        <p:nvSpPr>
          <p:cNvPr id="308" name="Google Shape;308;p25"/>
          <p:cNvSpPr txBox="1"/>
          <p:nvPr/>
        </p:nvSpPr>
        <p:spPr>
          <a:xfrm>
            <a:off x="4890950" y="1469800"/>
            <a:ext cx="4070400" cy="701100"/>
          </a:xfrm>
          <a:prstGeom prst="rect">
            <a:avLst/>
          </a:prstGeom>
          <a:noFill/>
          <a:ln>
            <a:noFill/>
          </a:ln>
        </p:spPr>
        <p:txBody>
          <a:bodyPr anchorCtr="0" anchor="t" bIns="91425" lIns="91425" spcFirstLastPara="1" rIns="91425" wrap="square" tIns="91425">
            <a:noAutofit/>
          </a:bodyPr>
          <a:lstStyle/>
          <a:p>
            <a:pPr indent="-317500" lvl="0" marL="457200" rtl="0" algn="l">
              <a:spcBef>
                <a:spcPts val="1000"/>
              </a:spcBef>
              <a:spcAft>
                <a:spcPts val="0"/>
              </a:spcAft>
              <a:buClr>
                <a:srgbClr val="5B0F00"/>
              </a:buClr>
              <a:buSzPts val="1400"/>
              <a:buAutoNum type="arabicPeriod" startAt="4"/>
            </a:pPr>
            <a:r>
              <a:rPr lang="it">
                <a:solidFill>
                  <a:srgbClr val="5B0F00"/>
                </a:solidFill>
              </a:rPr>
              <a:t>Create a </a:t>
            </a:r>
            <a:r>
              <a:rPr b="1" lang="it">
                <a:solidFill>
                  <a:srgbClr val="5B0F00"/>
                </a:solidFill>
              </a:rPr>
              <a:t>scatter plot</a:t>
            </a:r>
            <a:r>
              <a:rPr lang="it">
                <a:solidFill>
                  <a:srgbClr val="5B0F00"/>
                </a:solidFill>
              </a:rPr>
              <a:t> to visualize the top 10 association rules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26"/>
          <p:cNvPicPr preferRelativeResize="0"/>
          <p:nvPr/>
        </p:nvPicPr>
        <p:blipFill>
          <a:blip r:embed="rId3">
            <a:alphaModFix/>
          </a:blip>
          <a:stretch>
            <a:fillRect/>
          </a:stretch>
        </p:blipFill>
        <p:spPr>
          <a:xfrm>
            <a:off x="5579175" y="415675"/>
            <a:ext cx="2668200" cy="2121625"/>
          </a:xfrm>
          <a:prstGeom prst="rect">
            <a:avLst/>
          </a:prstGeom>
          <a:noFill/>
          <a:ln>
            <a:noFill/>
          </a:ln>
        </p:spPr>
      </p:pic>
      <p:sp>
        <p:nvSpPr>
          <p:cNvPr id="314" name="Google Shape;314;p26"/>
          <p:cNvSpPr txBox="1"/>
          <p:nvPr/>
        </p:nvSpPr>
        <p:spPr>
          <a:xfrm>
            <a:off x="897475" y="968925"/>
            <a:ext cx="4455300" cy="3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a:solidFill>
                  <a:srgbClr val="85200C"/>
                </a:solidFill>
              </a:rPr>
              <a:t>Classify squirrels into different age groups based on their fur color and behavioral traits</a:t>
            </a:r>
            <a:endParaRPr>
              <a:solidFill>
                <a:srgbClr val="85200C"/>
              </a:solidFill>
            </a:endParaRPr>
          </a:p>
          <a:p>
            <a:pPr indent="-304800" lvl="0" marL="457200" rtl="0" algn="l">
              <a:spcBef>
                <a:spcPts val="1000"/>
              </a:spcBef>
              <a:spcAft>
                <a:spcPts val="0"/>
              </a:spcAft>
              <a:buClr>
                <a:srgbClr val="5B0F00"/>
              </a:buClr>
              <a:buSzPts val="1200"/>
              <a:buAutoNum type="arabicPeriod"/>
            </a:pPr>
            <a:r>
              <a:rPr b="1" lang="it" sz="1200">
                <a:solidFill>
                  <a:srgbClr val="5B0F00"/>
                </a:solidFill>
              </a:rPr>
              <a:t>Label Encoding</a:t>
            </a:r>
            <a:r>
              <a:rPr lang="it" sz="1200">
                <a:solidFill>
                  <a:srgbClr val="5B0F00"/>
                </a:solidFill>
              </a:rPr>
              <a:t>: Converted categorical variables into numeric values to prepare for classification</a:t>
            </a:r>
            <a:endParaRPr sz="1200">
              <a:solidFill>
                <a:srgbClr val="5B0F00"/>
              </a:solidFill>
            </a:endParaRPr>
          </a:p>
          <a:p>
            <a:pPr indent="-304800" lvl="0" marL="457200" rtl="0" algn="l">
              <a:spcBef>
                <a:spcPts val="1000"/>
              </a:spcBef>
              <a:spcAft>
                <a:spcPts val="0"/>
              </a:spcAft>
              <a:buClr>
                <a:srgbClr val="5B0F00"/>
              </a:buClr>
              <a:buSzPts val="1200"/>
              <a:buAutoNum type="arabicPeriod"/>
            </a:pPr>
            <a:r>
              <a:rPr b="1" lang="it" sz="1200">
                <a:solidFill>
                  <a:srgbClr val="5B0F00"/>
                </a:solidFill>
              </a:rPr>
              <a:t>Boolean Encoding</a:t>
            </a:r>
            <a:r>
              <a:rPr lang="it" sz="1200">
                <a:solidFill>
                  <a:srgbClr val="5B0F00"/>
                </a:solidFill>
              </a:rPr>
              <a:t>: Converted True/False values into binary (0/1)</a:t>
            </a:r>
            <a:endParaRPr sz="1200">
              <a:solidFill>
                <a:srgbClr val="5B0F00"/>
              </a:solidFill>
            </a:endParaRPr>
          </a:p>
          <a:p>
            <a:pPr indent="-304800" lvl="0" marL="457200" rtl="0" algn="l">
              <a:spcBef>
                <a:spcPts val="1000"/>
              </a:spcBef>
              <a:spcAft>
                <a:spcPts val="0"/>
              </a:spcAft>
              <a:buClr>
                <a:srgbClr val="5B0F00"/>
              </a:buClr>
              <a:buSzPts val="1200"/>
              <a:buAutoNum type="arabicPeriod"/>
            </a:pPr>
            <a:r>
              <a:rPr b="1" lang="it" sz="1200">
                <a:solidFill>
                  <a:srgbClr val="5B0F00"/>
                </a:solidFill>
              </a:rPr>
              <a:t>Train-Test Split</a:t>
            </a:r>
            <a:r>
              <a:rPr lang="it" sz="1200">
                <a:solidFill>
                  <a:srgbClr val="5B0F00"/>
                </a:solidFill>
              </a:rPr>
              <a:t>: The dataset was split into training and testing sets, with 30% of the data used for testing and 70% for training</a:t>
            </a:r>
            <a:endParaRPr sz="1200">
              <a:solidFill>
                <a:srgbClr val="5B0F00"/>
              </a:solidFill>
            </a:endParaRPr>
          </a:p>
          <a:p>
            <a:pPr indent="-304800" lvl="0" marL="457200" rtl="0" algn="l">
              <a:spcBef>
                <a:spcPts val="1000"/>
              </a:spcBef>
              <a:spcAft>
                <a:spcPts val="0"/>
              </a:spcAft>
              <a:buClr>
                <a:srgbClr val="5B0F00"/>
              </a:buClr>
              <a:buSzPts val="1200"/>
              <a:buAutoNum type="arabicPeriod"/>
            </a:pPr>
            <a:r>
              <a:rPr b="1" lang="it" sz="1200" u="sng">
                <a:solidFill>
                  <a:srgbClr val="5B0F00"/>
                </a:solidFill>
              </a:rPr>
              <a:t>Decision Tree Classifier</a:t>
            </a:r>
            <a:r>
              <a:rPr lang="it" sz="1200">
                <a:solidFill>
                  <a:srgbClr val="5B0F00"/>
                </a:solidFill>
              </a:rPr>
              <a:t>: A Decision Tree Classifier was used with the </a:t>
            </a:r>
            <a:r>
              <a:rPr lang="it" sz="1200">
                <a:solidFill>
                  <a:srgbClr val="A61C00"/>
                </a:solidFill>
              </a:rPr>
              <a:t>entropy</a:t>
            </a:r>
            <a:r>
              <a:rPr lang="it" sz="1200">
                <a:solidFill>
                  <a:srgbClr val="5B0F00"/>
                </a:solidFill>
              </a:rPr>
              <a:t> criterion to classify the squirrels into age categories</a:t>
            </a:r>
            <a:endParaRPr sz="1200">
              <a:solidFill>
                <a:srgbClr val="5B0F00"/>
              </a:solidFill>
            </a:endParaRPr>
          </a:p>
          <a:p>
            <a:pPr indent="-304800" lvl="0" marL="457200" rtl="0" algn="l">
              <a:spcBef>
                <a:spcPts val="1000"/>
              </a:spcBef>
              <a:spcAft>
                <a:spcPts val="0"/>
              </a:spcAft>
              <a:buClr>
                <a:srgbClr val="5B0F00"/>
              </a:buClr>
              <a:buSzPts val="1200"/>
              <a:buChar char="⚠"/>
            </a:pPr>
            <a:r>
              <a:rPr b="1" lang="it" sz="1200" u="sng">
                <a:solidFill>
                  <a:srgbClr val="CC0000"/>
                </a:solidFill>
              </a:rPr>
              <a:t>Class Imbalance problem</a:t>
            </a:r>
            <a:r>
              <a:rPr lang="it" sz="1200">
                <a:solidFill>
                  <a:srgbClr val="5B0F00"/>
                </a:solidFill>
              </a:rPr>
              <a:t>: The age categories were highly imbalanced, with a larger proportion of adult squirrels in the dataset.</a:t>
            </a:r>
            <a:endParaRPr sz="1200">
              <a:solidFill>
                <a:srgbClr val="5B0F00"/>
              </a:solidFill>
            </a:endParaRPr>
          </a:p>
        </p:txBody>
      </p:sp>
      <p:sp>
        <p:nvSpPr>
          <p:cNvPr id="315" name="Google Shape;315;p26"/>
          <p:cNvSpPr txBox="1"/>
          <p:nvPr/>
        </p:nvSpPr>
        <p:spPr>
          <a:xfrm>
            <a:off x="837500" y="327300"/>
            <a:ext cx="4225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800">
                <a:solidFill>
                  <a:srgbClr val="85200C"/>
                </a:solidFill>
                <a:latin typeface="Changa One"/>
                <a:ea typeface="Changa One"/>
                <a:cs typeface="Changa One"/>
                <a:sym typeface="Changa One"/>
              </a:rPr>
              <a:t>Classification</a:t>
            </a:r>
            <a:endParaRPr sz="2800">
              <a:solidFill>
                <a:srgbClr val="85200C"/>
              </a:solidFill>
              <a:latin typeface="Changa One"/>
              <a:ea typeface="Changa One"/>
              <a:cs typeface="Changa One"/>
              <a:sym typeface="Changa One"/>
            </a:endParaRPr>
          </a:p>
        </p:txBody>
      </p:sp>
      <p:pic>
        <p:nvPicPr>
          <p:cNvPr id="316" name="Google Shape;316;p26"/>
          <p:cNvPicPr preferRelativeResize="0"/>
          <p:nvPr/>
        </p:nvPicPr>
        <p:blipFill>
          <a:blip r:embed="rId4">
            <a:alphaModFix/>
          </a:blip>
          <a:stretch>
            <a:fillRect/>
          </a:stretch>
        </p:blipFill>
        <p:spPr>
          <a:xfrm>
            <a:off x="5579175" y="2735130"/>
            <a:ext cx="2668199" cy="19926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nvSpPr>
        <p:spPr>
          <a:xfrm>
            <a:off x="4882150" y="980000"/>
            <a:ext cx="3678000" cy="3749100"/>
          </a:xfrm>
          <a:prstGeom prst="rect">
            <a:avLst/>
          </a:prstGeom>
          <a:noFill/>
          <a:ln cap="flat" cmpd="sng" w="952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85200C"/>
                </a:solidFill>
              </a:rPr>
              <a:t>Try to improving Model Results</a:t>
            </a:r>
            <a:r>
              <a:rPr b="1" lang="it">
                <a:solidFill>
                  <a:srgbClr val="85200C"/>
                </a:solidFill>
              </a:rPr>
              <a:t>:</a:t>
            </a:r>
            <a:endParaRPr>
              <a:solidFill>
                <a:srgbClr val="85200C"/>
              </a:solidFill>
            </a:endParaRPr>
          </a:p>
          <a:p>
            <a:pPr indent="-304800" lvl="0" marL="457200" rtl="0" algn="l">
              <a:spcBef>
                <a:spcPts val="1000"/>
              </a:spcBef>
              <a:spcAft>
                <a:spcPts val="0"/>
              </a:spcAft>
              <a:buClr>
                <a:srgbClr val="85200C"/>
              </a:buClr>
              <a:buSzPts val="1200"/>
              <a:buChar char="●"/>
            </a:pPr>
            <a:r>
              <a:rPr b="1" lang="it" sz="1200" u="sng">
                <a:solidFill>
                  <a:srgbClr val="85200C"/>
                </a:solidFill>
              </a:rPr>
              <a:t>Random Forest Classifier </a:t>
            </a:r>
            <a:r>
              <a:rPr lang="it" sz="1200">
                <a:solidFill>
                  <a:srgbClr val="85200C"/>
                </a:solidFill>
              </a:rPr>
              <a:t>was used to replace the</a:t>
            </a:r>
            <a:r>
              <a:rPr b="1" lang="it" sz="1200">
                <a:solidFill>
                  <a:srgbClr val="85200C"/>
                </a:solidFill>
              </a:rPr>
              <a:t> Decision Tree</a:t>
            </a:r>
            <a:r>
              <a:rPr lang="it" sz="1200">
                <a:solidFill>
                  <a:srgbClr val="85200C"/>
                </a:solidFill>
              </a:rPr>
              <a:t> model</a:t>
            </a:r>
            <a:endParaRPr sz="1200">
              <a:solidFill>
                <a:srgbClr val="85200C"/>
              </a:solidFill>
            </a:endParaRPr>
          </a:p>
          <a:p>
            <a:pPr indent="0" lvl="0" marL="450000" rtl="0" algn="l">
              <a:spcBef>
                <a:spcPts val="1000"/>
              </a:spcBef>
              <a:spcAft>
                <a:spcPts val="0"/>
              </a:spcAft>
              <a:buNone/>
            </a:pPr>
            <a:r>
              <a:rPr lang="it" sz="1200">
                <a:solidFill>
                  <a:srgbClr val="85200C"/>
                </a:solidFill>
              </a:rPr>
              <a:t>It is more robust with his ensemble of trees</a:t>
            </a:r>
            <a:endParaRPr sz="1200">
              <a:solidFill>
                <a:srgbClr val="85200C"/>
              </a:solidFill>
            </a:endParaRPr>
          </a:p>
          <a:p>
            <a:pPr indent="0" lvl="0" marL="0" rtl="0" algn="l">
              <a:spcBef>
                <a:spcPts val="1000"/>
              </a:spcBef>
              <a:spcAft>
                <a:spcPts val="0"/>
              </a:spcAft>
              <a:buNone/>
            </a:pPr>
            <a:r>
              <a:rPr lang="it" sz="1200">
                <a:solidFill>
                  <a:srgbClr val="85200C"/>
                </a:solidFill>
              </a:rPr>
              <a:t>This model</a:t>
            </a:r>
            <a:r>
              <a:rPr lang="it" sz="1200">
                <a:solidFill>
                  <a:srgbClr val="85200C"/>
                </a:solidFill>
              </a:rPr>
              <a:t> addressed the imbalance better by aggregating multiple decision trees, each considering different subsets of data:</a:t>
            </a:r>
            <a:endParaRPr sz="1200">
              <a:solidFill>
                <a:srgbClr val="85200C"/>
              </a:solidFill>
            </a:endParaRPr>
          </a:p>
        </p:txBody>
      </p:sp>
      <p:sp>
        <p:nvSpPr>
          <p:cNvPr id="322" name="Google Shape;322;p27"/>
          <p:cNvSpPr txBox="1"/>
          <p:nvPr/>
        </p:nvSpPr>
        <p:spPr>
          <a:xfrm>
            <a:off x="989850" y="980000"/>
            <a:ext cx="3404700" cy="3749100"/>
          </a:xfrm>
          <a:prstGeom prst="rect">
            <a:avLst/>
          </a:prstGeom>
          <a:noFill/>
          <a:ln cap="flat" cmpd="sng" w="9525">
            <a:solidFill>
              <a:srgbClr val="A61C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it">
                <a:solidFill>
                  <a:srgbClr val="85200C"/>
                </a:solidFill>
              </a:rPr>
              <a:t>Balancing the dataset:</a:t>
            </a:r>
            <a:endParaRPr>
              <a:solidFill>
                <a:srgbClr val="85200C"/>
              </a:solidFill>
            </a:endParaRPr>
          </a:p>
          <a:p>
            <a:pPr indent="-304800" lvl="0" marL="457200" rtl="0" algn="l">
              <a:spcBef>
                <a:spcPts val="1000"/>
              </a:spcBef>
              <a:spcAft>
                <a:spcPts val="0"/>
              </a:spcAft>
              <a:buClr>
                <a:srgbClr val="85200C"/>
              </a:buClr>
              <a:buSzPts val="1200"/>
              <a:buChar char="●"/>
            </a:pPr>
            <a:r>
              <a:rPr lang="it" sz="1200">
                <a:solidFill>
                  <a:srgbClr val="85200C"/>
                </a:solidFill>
              </a:rPr>
              <a:t>Applied </a:t>
            </a:r>
            <a:r>
              <a:rPr b="1" lang="it" sz="1200" u="sng">
                <a:solidFill>
                  <a:srgbClr val="85200C"/>
                </a:solidFill>
              </a:rPr>
              <a:t>Random OverSampling</a:t>
            </a:r>
            <a:r>
              <a:rPr lang="it" sz="1200">
                <a:solidFill>
                  <a:srgbClr val="85200C"/>
                </a:solidFill>
              </a:rPr>
              <a:t> method to duplicate samples from the minority class until the classes are balanced.</a:t>
            </a:r>
            <a:endParaRPr sz="1200">
              <a:solidFill>
                <a:srgbClr val="85200C"/>
              </a:solidFill>
            </a:endParaRPr>
          </a:p>
          <a:p>
            <a:pPr indent="0" lvl="0" marL="0" rtl="0" algn="l">
              <a:spcBef>
                <a:spcPts val="1000"/>
              </a:spcBef>
              <a:spcAft>
                <a:spcPts val="0"/>
              </a:spcAft>
              <a:buNone/>
            </a:pPr>
            <a:r>
              <a:rPr lang="it" sz="1200">
                <a:solidFill>
                  <a:srgbClr val="85200C"/>
                </a:solidFill>
              </a:rPr>
              <a:t>The model would learn better from both the minority and majority classes:</a:t>
            </a:r>
            <a:endParaRPr sz="1200">
              <a:solidFill>
                <a:srgbClr val="85200C"/>
              </a:solidFill>
            </a:endParaRPr>
          </a:p>
        </p:txBody>
      </p:sp>
      <p:pic>
        <p:nvPicPr>
          <p:cNvPr id="323" name="Google Shape;323;p27"/>
          <p:cNvPicPr preferRelativeResize="0"/>
          <p:nvPr/>
        </p:nvPicPr>
        <p:blipFill>
          <a:blip r:embed="rId3">
            <a:alphaModFix/>
          </a:blip>
          <a:stretch>
            <a:fillRect/>
          </a:stretch>
        </p:blipFill>
        <p:spPr>
          <a:xfrm>
            <a:off x="5538675" y="2838114"/>
            <a:ext cx="2460001" cy="1837186"/>
          </a:xfrm>
          <a:prstGeom prst="rect">
            <a:avLst/>
          </a:prstGeom>
          <a:noFill/>
          <a:ln>
            <a:noFill/>
          </a:ln>
        </p:spPr>
      </p:pic>
      <p:pic>
        <p:nvPicPr>
          <p:cNvPr id="324" name="Google Shape;324;p27"/>
          <p:cNvPicPr preferRelativeResize="0"/>
          <p:nvPr/>
        </p:nvPicPr>
        <p:blipFill>
          <a:blip r:embed="rId4">
            <a:alphaModFix/>
          </a:blip>
          <a:stretch>
            <a:fillRect/>
          </a:stretch>
        </p:blipFill>
        <p:spPr>
          <a:xfrm>
            <a:off x="1500074" y="2719249"/>
            <a:ext cx="2460001" cy="1956051"/>
          </a:xfrm>
          <a:prstGeom prst="rect">
            <a:avLst/>
          </a:prstGeom>
          <a:noFill/>
          <a:ln>
            <a:noFill/>
          </a:ln>
        </p:spPr>
      </p:pic>
      <p:sp>
        <p:nvSpPr>
          <p:cNvPr id="325" name="Google Shape;325;p27"/>
          <p:cNvSpPr txBox="1"/>
          <p:nvPr/>
        </p:nvSpPr>
        <p:spPr>
          <a:xfrm>
            <a:off x="837500" y="282025"/>
            <a:ext cx="7875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800">
                <a:solidFill>
                  <a:srgbClr val="5B0F00"/>
                </a:solidFill>
                <a:latin typeface="Changa One"/>
                <a:ea typeface="Changa One"/>
                <a:cs typeface="Changa One"/>
                <a:sym typeface="Changa One"/>
              </a:rPr>
              <a:t>Classification improvements</a:t>
            </a:r>
            <a:endParaRPr sz="2800">
              <a:solidFill>
                <a:srgbClr val="5B0F00"/>
              </a:solidFill>
              <a:latin typeface="Changa One"/>
              <a:ea typeface="Changa One"/>
              <a:cs typeface="Changa One"/>
              <a:sym typeface="Changa On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28"/>
          <p:cNvPicPr preferRelativeResize="0"/>
          <p:nvPr/>
        </p:nvPicPr>
        <p:blipFill>
          <a:blip r:embed="rId3">
            <a:alphaModFix/>
          </a:blip>
          <a:stretch>
            <a:fillRect/>
          </a:stretch>
        </p:blipFill>
        <p:spPr>
          <a:xfrm>
            <a:off x="978400" y="420509"/>
            <a:ext cx="2584799" cy="2008369"/>
          </a:xfrm>
          <a:prstGeom prst="rect">
            <a:avLst/>
          </a:prstGeom>
          <a:noFill/>
          <a:ln>
            <a:noFill/>
          </a:ln>
        </p:spPr>
      </p:pic>
      <p:pic>
        <p:nvPicPr>
          <p:cNvPr id="331" name="Google Shape;331;p28"/>
          <p:cNvPicPr preferRelativeResize="0"/>
          <p:nvPr/>
        </p:nvPicPr>
        <p:blipFill>
          <a:blip r:embed="rId4">
            <a:alphaModFix/>
          </a:blip>
          <a:stretch>
            <a:fillRect/>
          </a:stretch>
        </p:blipFill>
        <p:spPr>
          <a:xfrm>
            <a:off x="978400" y="2694624"/>
            <a:ext cx="2584800" cy="2082302"/>
          </a:xfrm>
          <a:prstGeom prst="rect">
            <a:avLst/>
          </a:prstGeom>
          <a:noFill/>
          <a:ln>
            <a:noFill/>
          </a:ln>
        </p:spPr>
      </p:pic>
      <p:sp>
        <p:nvSpPr>
          <p:cNvPr id="332" name="Google Shape;332;p28"/>
          <p:cNvSpPr txBox="1"/>
          <p:nvPr/>
        </p:nvSpPr>
        <p:spPr>
          <a:xfrm>
            <a:off x="3563200" y="2610000"/>
            <a:ext cx="4455300" cy="1005000"/>
          </a:xfrm>
          <a:prstGeom prst="rect">
            <a:avLst/>
          </a:prstGeom>
          <a:noFill/>
          <a:ln>
            <a:noFill/>
          </a:ln>
        </p:spPr>
        <p:txBody>
          <a:bodyPr anchorCtr="0" anchor="t" bIns="91425" lIns="91425" spcFirstLastPara="1" rIns="91425" wrap="square" tIns="91425">
            <a:noAutofit/>
          </a:bodyPr>
          <a:lstStyle/>
          <a:p>
            <a:pPr indent="-298450" lvl="0" marL="457200" rtl="0" algn="l">
              <a:spcBef>
                <a:spcPts val="1000"/>
              </a:spcBef>
              <a:spcAft>
                <a:spcPts val="0"/>
              </a:spcAft>
              <a:buClr>
                <a:srgbClr val="5B0F00"/>
              </a:buClr>
              <a:buSzPts val="1100"/>
              <a:buChar char="●"/>
            </a:pPr>
            <a:r>
              <a:rPr b="1" lang="it" sz="1100">
                <a:solidFill>
                  <a:srgbClr val="5B0F00"/>
                </a:solidFill>
              </a:rPr>
              <a:t>PCA for Visualization</a:t>
            </a:r>
            <a:endParaRPr b="1" sz="1100">
              <a:solidFill>
                <a:srgbClr val="5B0F00"/>
              </a:solidFill>
            </a:endParaRPr>
          </a:p>
          <a:p>
            <a:pPr indent="-298450" lvl="1" marL="809999" rtl="0" algn="l">
              <a:spcBef>
                <a:spcPts val="1000"/>
              </a:spcBef>
              <a:spcAft>
                <a:spcPts val="0"/>
              </a:spcAft>
              <a:buClr>
                <a:srgbClr val="5B0F00"/>
              </a:buClr>
              <a:buSzPts val="1100"/>
              <a:buChar char="○"/>
            </a:pPr>
            <a:r>
              <a:rPr lang="it" sz="1100">
                <a:solidFill>
                  <a:srgbClr val="5B0F00"/>
                </a:solidFill>
              </a:rPr>
              <a:t>Used </a:t>
            </a:r>
            <a:r>
              <a:rPr b="1" lang="it" sz="1100">
                <a:solidFill>
                  <a:srgbClr val="5B0F00"/>
                </a:solidFill>
              </a:rPr>
              <a:t>Principal Component Analysis (PCA)</a:t>
            </a:r>
            <a:r>
              <a:rPr lang="it" sz="1100">
                <a:solidFill>
                  <a:srgbClr val="5B0F00"/>
                </a:solidFill>
              </a:rPr>
              <a:t> to reduce data dimensions to 2 for easier visualization</a:t>
            </a:r>
            <a:endParaRPr sz="1100">
              <a:solidFill>
                <a:srgbClr val="5B0F00"/>
              </a:solidFill>
            </a:endParaRPr>
          </a:p>
        </p:txBody>
      </p:sp>
      <p:sp>
        <p:nvSpPr>
          <p:cNvPr id="333" name="Google Shape;333;p28"/>
          <p:cNvSpPr txBox="1"/>
          <p:nvPr/>
        </p:nvSpPr>
        <p:spPr>
          <a:xfrm>
            <a:off x="3678100" y="268575"/>
            <a:ext cx="4225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2800">
                <a:solidFill>
                  <a:srgbClr val="85200C"/>
                </a:solidFill>
                <a:latin typeface="Changa One"/>
                <a:ea typeface="Changa One"/>
                <a:cs typeface="Changa One"/>
                <a:sym typeface="Changa One"/>
              </a:rPr>
              <a:t>Clustering</a:t>
            </a:r>
            <a:endParaRPr sz="2800">
              <a:solidFill>
                <a:srgbClr val="85200C"/>
              </a:solidFill>
              <a:latin typeface="Changa One"/>
              <a:ea typeface="Changa One"/>
              <a:cs typeface="Changa One"/>
              <a:sym typeface="Changa One"/>
            </a:endParaRPr>
          </a:p>
        </p:txBody>
      </p:sp>
      <p:sp>
        <p:nvSpPr>
          <p:cNvPr id="334" name="Google Shape;334;p28"/>
          <p:cNvSpPr txBox="1"/>
          <p:nvPr/>
        </p:nvSpPr>
        <p:spPr>
          <a:xfrm>
            <a:off x="3644675" y="841275"/>
            <a:ext cx="47169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solidFill>
                  <a:srgbClr val="5B0F00"/>
                </a:solidFill>
              </a:rPr>
              <a:t>Identify natural groupings of squirrels based on fur colors:</a:t>
            </a:r>
            <a:endParaRPr/>
          </a:p>
        </p:txBody>
      </p:sp>
      <p:sp>
        <p:nvSpPr>
          <p:cNvPr id="335" name="Google Shape;335;p28"/>
          <p:cNvSpPr txBox="1"/>
          <p:nvPr/>
        </p:nvSpPr>
        <p:spPr>
          <a:xfrm>
            <a:off x="3563200" y="1242675"/>
            <a:ext cx="5115300" cy="1186200"/>
          </a:xfrm>
          <a:prstGeom prst="rect">
            <a:avLst/>
          </a:prstGeom>
          <a:noFill/>
          <a:ln>
            <a:noFill/>
          </a:ln>
        </p:spPr>
        <p:txBody>
          <a:bodyPr anchorCtr="0" anchor="t" bIns="91425" lIns="91425" spcFirstLastPara="1" rIns="91425" wrap="square" tIns="91425">
            <a:noAutofit/>
          </a:bodyPr>
          <a:lstStyle/>
          <a:p>
            <a:pPr indent="-304800" lvl="0" marL="457200" rtl="0" algn="l">
              <a:spcBef>
                <a:spcPts val="1000"/>
              </a:spcBef>
              <a:spcAft>
                <a:spcPts val="0"/>
              </a:spcAft>
              <a:buClr>
                <a:srgbClr val="5B0F00"/>
              </a:buClr>
              <a:buSzPts val="1200"/>
              <a:buChar char="●"/>
            </a:pPr>
            <a:r>
              <a:rPr b="1" lang="it" sz="1200">
                <a:solidFill>
                  <a:srgbClr val="5B0F00"/>
                </a:solidFill>
              </a:rPr>
              <a:t>K-Means Clustering</a:t>
            </a:r>
            <a:endParaRPr b="1" sz="1200">
              <a:solidFill>
                <a:srgbClr val="5B0F00"/>
              </a:solidFill>
            </a:endParaRPr>
          </a:p>
          <a:p>
            <a:pPr indent="-304800" lvl="1" marL="809999" rtl="0" algn="l">
              <a:spcBef>
                <a:spcPts val="1000"/>
              </a:spcBef>
              <a:spcAft>
                <a:spcPts val="0"/>
              </a:spcAft>
              <a:buClr>
                <a:srgbClr val="5B0F00"/>
              </a:buClr>
              <a:buSzPts val="1200"/>
              <a:buChar char="○"/>
            </a:pPr>
            <a:r>
              <a:rPr lang="it" sz="1100">
                <a:solidFill>
                  <a:srgbClr val="5B0F00"/>
                </a:solidFill>
              </a:rPr>
              <a:t>Applied the </a:t>
            </a:r>
            <a:r>
              <a:rPr b="1" lang="it" sz="1100">
                <a:solidFill>
                  <a:srgbClr val="5B0F00"/>
                </a:solidFill>
              </a:rPr>
              <a:t>K-Means</a:t>
            </a:r>
            <a:r>
              <a:rPr lang="it" sz="1100">
                <a:solidFill>
                  <a:srgbClr val="5B0F00"/>
                </a:solidFill>
              </a:rPr>
              <a:t> algorithm to identify groups in the data</a:t>
            </a:r>
            <a:endParaRPr sz="1100">
              <a:solidFill>
                <a:srgbClr val="5B0F00"/>
              </a:solidFill>
            </a:endParaRPr>
          </a:p>
          <a:p>
            <a:pPr indent="-298450" lvl="1" marL="809999" rtl="0" algn="l">
              <a:spcBef>
                <a:spcPts val="1000"/>
              </a:spcBef>
              <a:spcAft>
                <a:spcPts val="0"/>
              </a:spcAft>
              <a:buClr>
                <a:srgbClr val="5B0F00"/>
              </a:buClr>
              <a:buSzPts val="1100"/>
              <a:buChar char="○"/>
            </a:pPr>
            <a:r>
              <a:rPr lang="it" sz="1100">
                <a:solidFill>
                  <a:srgbClr val="5B0F00"/>
                </a:solidFill>
              </a:rPr>
              <a:t>Chose </a:t>
            </a:r>
            <a:r>
              <a:rPr b="1" lang="it" sz="1100">
                <a:solidFill>
                  <a:srgbClr val="5B0F00"/>
                </a:solidFill>
              </a:rPr>
              <a:t>3 clusters</a:t>
            </a:r>
            <a:r>
              <a:rPr lang="it" sz="1100">
                <a:solidFill>
                  <a:srgbClr val="5B0F00"/>
                </a:solidFill>
              </a:rPr>
              <a:t> as optimal using the </a:t>
            </a:r>
            <a:r>
              <a:rPr b="1" lang="it" sz="1100">
                <a:solidFill>
                  <a:srgbClr val="5B0F00"/>
                </a:solidFill>
              </a:rPr>
              <a:t>Elbow Method</a:t>
            </a:r>
            <a:endParaRPr/>
          </a:p>
        </p:txBody>
      </p:sp>
      <p:sp>
        <p:nvSpPr>
          <p:cNvPr id="336" name="Google Shape;336;p28"/>
          <p:cNvSpPr txBox="1"/>
          <p:nvPr/>
        </p:nvSpPr>
        <p:spPr>
          <a:xfrm>
            <a:off x="3678100" y="3434025"/>
            <a:ext cx="5342700" cy="81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i="1" lang="it" sz="1100">
                <a:solidFill>
                  <a:srgbClr val="A61C00"/>
                </a:solidFill>
              </a:rPr>
              <a:t>The </a:t>
            </a:r>
            <a:r>
              <a:rPr b="1" i="1" lang="it" sz="1100">
                <a:solidFill>
                  <a:srgbClr val="A61C00"/>
                </a:solidFill>
              </a:rPr>
              <a:t>Silhouette Score</a:t>
            </a:r>
            <a:r>
              <a:rPr i="1" lang="it" sz="1100">
                <a:solidFill>
                  <a:srgbClr val="A61C00"/>
                </a:solidFill>
              </a:rPr>
              <a:t> of </a:t>
            </a:r>
            <a:r>
              <a:rPr b="1" i="1" lang="it" sz="1100">
                <a:solidFill>
                  <a:srgbClr val="A61C00"/>
                </a:solidFill>
              </a:rPr>
              <a:t>0.71</a:t>
            </a:r>
            <a:r>
              <a:rPr i="1" lang="it" sz="1100">
                <a:solidFill>
                  <a:srgbClr val="A61C00"/>
                </a:solidFill>
              </a:rPr>
              <a:t> →  clusters are well-defined with minimal overlap.</a:t>
            </a:r>
            <a:endParaRPr>
              <a:solidFill>
                <a:srgbClr val="A61C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9"/>
          <p:cNvSpPr txBox="1"/>
          <p:nvPr/>
        </p:nvSpPr>
        <p:spPr>
          <a:xfrm flipH="1">
            <a:off x="1225800" y="1760700"/>
            <a:ext cx="6692400" cy="1344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it" sz="4400">
                <a:solidFill>
                  <a:srgbClr val="5B0F00"/>
                </a:solidFill>
                <a:latin typeface="Changa One"/>
                <a:ea typeface="Changa One"/>
                <a:cs typeface="Changa One"/>
                <a:sym typeface="Changa One"/>
              </a:rPr>
              <a:t>Thanks for your attention</a:t>
            </a:r>
            <a:endParaRPr sz="4400">
              <a:solidFill>
                <a:srgbClr val="5B0F00"/>
              </a:solidFill>
              <a:latin typeface="Changa One"/>
              <a:ea typeface="Changa One"/>
              <a:cs typeface="Changa One"/>
              <a:sym typeface="Changa One"/>
            </a:endParaRPr>
          </a:p>
        </p:txBody>
      </p:sp>
      <p:sp>
        <p:nvSpPr>
          <p:cNvPr id="342" name="Google Shape;342;p29"/>
          <p:cNvSpPr txBox="1"/>
          <p:nvPr/>
        </p:nvSpPr>
        <p:spPr>
          <a:xfrm>
            <a:off x="3406950" y="2822575"/>
            <a:ext cx="2330100" cy="111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it" sz="2400">
                <a:solidFill>
                  <a:srgbClr val="85200C"/>
                </a:solidFill>
                <a:latin typeface="Roboto"/>
                <a:ea typeface="Roboto"/>
                <a:cs typeface="Roboto"/>
                <a:sym typeface="Roboto"/>
              </a:rPr>
              <a:t>For</a:t>
            </a:r>
            <a:r>
              <a:rPr b="1" lang="it" sz="2400">
                <a:solidFill>
                  <a:srgbClr val="85200C"/>
                </a:solidFill>
                <a:latin typeface="Roboto"/>
                <a:ea typeface="Roboto"/>
                <a:cs typeface="Roboto"/>
                <a:sym typeface="Roboto"/>
              </a:rPr>
              <a:t> Question:</a:t>
            </a:r>
            <a:endParaRPr b="1" sz="2400">
              <a:solidFill>
                <a:srgbClr val="85200C"/>
              </a:solidFill>
              <a:latin typeface="Roboto"/>
              <a:ea typeface="Roboto"/>
              <a:cs typeface="Roboto"/>
              <a:sym typeface="Roboto"/>
            </a:endParaRPr>
          </a:p>
          <a:p>
            <a:pPr indent="0" lvl="0" marL="179999" rtl="0" algn="l">
              <a:spcBef>
                <a:spcPts val="1000"/>
              </a:spcBef>
              <a:spcAft>
                <a:spcPts val="0"/>
              </a:spcAft>
              <a:buNone/>
            </a:pPr>
            <a:r>
              <a:rPr b="1" lang="it" sz="800">
                <a:solidFill>
                  <a:srgbClr val="85200C"/>
                </a:solidFill>
                <a:latin typeface="Roboto"/>
                <a:ea typeface="Roboto"/>
                <a:cs typeface="Roboto"/>
                <a:sym typeface="Roboto"/>
              </a:rPr>
              <a:t>luca.nardone@insa-lyon.fr</a:t>
            </a:r>
            <a:endParaRPr b="1" sz="800">
              <a:solidFill>
                <a:srgbClr val="85200C"/>
              </a:solidFill>
              <a:latin typeface="Roboto"/>
              <a:ea typeface="Roboto"/>
              <a:cs typeface="Roboto"/>
              <a:sym typeface="Roboto"/>
            </a:endParaRPr>
          </a:p>
          <a:p>
            <a:pPr indent="0" lvl="0" marL="179999" rtl="0" algn="l">
              <a:spcBef>
                <a:spcPts val="0"/>
              </a:spcBef>
              <a:spcAft>
                <a:spcPts val="0"/>
              </a:spcAft>
              <a:buNone/>
            </a:pPr>
            <a:r>
              <a:rPr b="1" lang="it" sz="800">
                <a:solidFill>
                  <a:srgbClr val="85200C"/>
                </a:solidFill>
                <a:latin typeface="Roboto"/>
                <a:ea typeface="Roboto"/>
                <a:cs typeface="Roboto"/>
                <a:sym typeface="Roboto"/>
              </a:rPr>
              <a:t>hongjie.zheng@insa-lyon.fr</a:t>
            </a:r>
            <a:endParaRPr b="1" sz="800">
              <a:solidFill>
                <a:srgbClr val="85200C"/>
              </a:solidFill>
              <a:latin typeface="Roboto"/>
              <a:ea typeface="Roboto"/>
              <a:cs typeface="Roboto"/>
              <a:sym typeface="Roboto"/>
            </a:endParaRPr>
          </a:p>
        </p:txBody>
      </p:sp>
      <p:pic>
        <p:nvPicPr>
          <p:cNvPr id="343" name="Google Shape;343;p29"/>
          <p:cNvPicPr preferRelativeResize="0"/>
          <p:nvPr/>
        </p:nvPicPr>
        <p:blipFill>
          <a:blip r:embed="rId3">
            <a:alphaModFix/>
          </a:blip>
          <a:stretch>
            <a:fillRect/>
          </a:stretch>
        </p:blipFill>
        <p:spPr>
          <a:xfrm>
            <a:off x="1850650" y="1541700"/>
            <a:ext cx="749299" cy="74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