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Changa One"/>
      <p:regular r:id="rId18"/>
      <p:italic r:id="rId19"/>
    </p:embeddedFont>
    <p:embeddedFont>
      <p:font typeface="Sigmar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igmar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hangaOne-italic.fntdata"/><Relationship Id="rId6" Type="http://schemas.openxmlformats.org/officeDocument/2006/relationships/slide" Target="slides/slide1.xml"/><Relationship Id="rId18" Type="http://schemas.openxmlformats.org/officeDocument/2006/relationships/font" Target="fonts/Changa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1ecbb3a3f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1ecbb3a3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1ecbb3a3f5_1_1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1ecbb3a3f5_1_1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ecbb3a3f5_1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ecbb3a3f5_1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1ece9323e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1ece9323e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ece9323e9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ece9323e9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1ece9323e9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1ece9323e9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1f6d1b60c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1f6d1b60c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1ecbb3a3f5_1_1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1ecbb3a3f5_1_1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pptmon.com/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4.png"/><Relationship Id="rId5" Type="http://schemas.openxmlformats.org/officeDocument/2006/relationships/hyperlink" Target="https://pptmon.com/" TargetMode="External"/><Relationship Id="rId6" Type="http://schemas.openxmlformats.org/officeDocument/2006/relationships/hyperlink" Target="http://www.pptmon.com/" TargetMode="External"/><Relationship Id="rId7" Type="http://schemas.openxmlformats.org/officeDocument/2006/relationships/image" Target="../media/image5.png"/><Relationship Id="rId8" Type="http://schemas.openxmlformats.org/officeDocument/2006/relationships/image" Target="../media/image20.png"/></Relationships>
</file>

<file path=ppt/slideLayouts/_rels/slideLayout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5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5.png"/><Relationship Id="rId1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hyperlink" Target="http://pptmon.com/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5" Type="http://schemas.openxmlformats.org/officeDocument/2006/relationships/hyperlink" Target="https://pptmon.com/" TargetMode="External"/><Relationship Id="rId6" Type="http://schemas.openxmlformats.org/officeDocument/2006/relationships/hyperlink" Target="http://www.pptmon.com/" TargetMode="External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5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5.png"/><Relationship Id="rId1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hyperlink" Target="http://pptmon.com/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5" Type="http://schemas.openxmlformats.org/officeDocument/2006/relationships/hyperlink" Target="https://pptmon.com/" TargetMode="External"/><Relationship Id="rId6" Type="http://schemas.openxmlformats.org/officeDocument/2006/relationships/hyperlink" Target="http://www.pptmon.com/" TargetMode="External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1" Type="http://schemas.openxmlformats.org/officeDocument/2006/relationships/hyperlink" Target="https://pptmon.com/" TargetMode="External"/><Relationship Id="rId10" Type="http://schemas.openxmlformats.org/officeDocument/2006/relationships/image" Target="../media/image2.png"/><Relationship Id="rId1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://pptmon.com/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20.png"/><Relationship Id="rId8" Type="http://schemas.openxmlformats.org/officeDocument/2006/relationships/image" Target="../media/image12.png"/></Relationships>
</file>

<file path=ppt/slideLayouts/_rels/slideLayout15.xml.rels><?xml version="1.0" encoding="UTF-8" standalone="yes"?><Relationships xmlns="http://schemas.openxmlformats.org/package/2006/relationships"><Relationship Id="rId10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20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5.png"/><Relationship Id="rId1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11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11.png"/><Relationship Id="rId13" Type="http://schemas.openxmlformats.org/officeDocument/2006/relationships/image" Target="../media/image12.png"/><Relationship Id="rId1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hyperlink" Target="http://pptmon.com/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5" Type="http://schemas.openxmlformats.org/officeDocument/2006/relationships/hyperlink" Target="https://pptmon.com/" TargetMode="External"/><Relationship Id="rId6" Type="http://schemas.openxmlformats.org/officeDocument/2006/relationships/hyperlink" Target="http://www.pptmon.com/" TargetMode="External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5.png"/><Relationship Id="rId1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11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2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11.png"/><Relationship Id="rId13" Type="http://schemas.openxmlformats.org/officeDocument/2006/relationships/image" Target="../media/image12.png"/><Relationship Id="rId1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hyperlink" Target="http://www.pptmon.com/" TargetMode="External"/><Relationship Id="rId5" Type="http://schemas.openxmlformats.org/officeDocument/2006/relationships/image" Target="../media/image6.png"/><Relationship Id="rId6" Type="http://schemas.openxmlformats.org/officeDocument/2006/relationships/hyperlink" Target="http://pptmon.com/" TargetMode="External"/><Relationship Id="rId7" Type="http://schemas.openxmlformats.org/officeDocument/2006/relationships/image" Target="../media/image2.png"/><Relationship Id="rId8" Type="http://schemas.openxmlformats.org/officeDocument/2006/relationships/hyperlink" Target="https://pptmon.com/" TargetMode="Externa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5.png"/><Relationship Id="rId1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11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11.png"/><Relationship Id="rId13" Type="http://schemas.openxmlformats.org/officeDocument/2006/relationships/image" Target="../media/image12.png"/><Relationship Id="rId1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hyperlink" Target="http://pptmon.com/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5" Type="http://schemas.openxmlformats.org/officeDocument/2006/relationships/hyperlink" Target="https://pptmon.com/" TargetMode="External"/><Relationship Id="rId6" Type="http://schemas.openxmlformats.org/officeDocument/2006/relationships/hyperlink" Target="http://www.pptmon.com/" TargetMode="External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5.png"/><Relationship Id="rId1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11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hyperlink" Target="http://pptmon.com/" TargetMode="External"/><Relationship Id="rId13" Type="http://schemas.openxmlformats.org/officeDocument/2006/relationships/hyperlink" Target="http://www.pptmon.com/" TargetMode="External"/><Relationship Id="rId12" Type="http://schemas.openxmlformats.org/officeDocument/2006/relationships/hyperlink" Target="https://pptmon.com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5.png"/><Relationship Id="rId8" Type="http://schemas.openxmlformats.org/officeDocument/2006/relationships/image" Target="../media/image20.png"/></Relationships>
</file>

<file path=ppt/slideLayouts/_rels/slideLayout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20.png"/><Relationship Id="rId1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hyperlink" Target="http://pptmon.com/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5" Type="http://schemas.openxmlformats.org/officeDocument/2006/relationships/hyperlink" Target="https://pptmon.com/" TargetMode="External"/><Relationship Id="rId6" Type="http://schemas.openxmlformats.org/officeDocument/2006/relationships/hyperlink" Target="http://www.pptmon.com/" TargetMode="External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5.png"/><Relationship Id="rId1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hyperlink" Target="http://pptmon.com/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5" Type="http://schemas.openxmlformats.org/officeDocument/2006/relationships/hyperlink" Target="https://pptmon.com/" TargetMode="External"/><Relationship Id="rId6" Type="http://schemas.openxmlformats.org/officeDocument/2006/relationships/hyperlink" Target="http://www.pptmon.com/" TargetMode="External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5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title">
  <p:cSld name="PPTMON 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2145" y="3064322"/>
            <a:ext cx="6439708" cy="865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29909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>
            <a:hlinkClick r:id="rId5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01552" y="0"/>
            <a:ext cx="1542448" cy="2003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8">
            <a:alphaModFix/>
          </a:blip>
          <a:srcRect b="7867" l="0" r="0" t="0"/>
          <a:stretch/>
        </p:blipFill>
        <p:spPr>
          <a:xfrm>
            <a:off x="0" y="3621807"/>
            <a:ext cx="9144000" cy="1521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9">
            <a:alphaModFix/>
          </a:blip>
          <a:srcRect b="0" l="0" r="20353" t="0"/>
          <a:stretch/>
        </p:blipFill>
        <p:spPr>
          <a:xfrm>
            <a:off x="7408389" y="2354432"/>
            <a:ext cx="1735611" cy="1995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308998" y="2716030"/>
            <a:ext cx="793045" cy="1328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19602" y="2227980"/>
            <a:ext cx="2179146" cy="1995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11">
            <a:alphaModFix/>
          </a:blip>
          <a:srcRect b="0" l="5357" r="0" t="0"/>
          <a:stretch/>
        </p:blipFill>
        <p:spPr>
          <a:xfrm>
            <a:off x="0" y="0"/>
            <a:ext cx="509513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12">
            <a:alphaModFix/>
          </a:blip>
          <a:srcRect b="18608" l="1527" r="71250" t="0"/>
          <a:stretch/>
        </p:blipFill>
        <p:spPr>
          <a:xfrm>
            <a:off x="0" y="3720497"/>
            <a:ext cx="2086276" cy="1423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12">
            <a:alphaModFix/>
          </a:blip>
          <a:srcRect b="15903" l="40207" r="36615" t="0"/>
          <a:stretch/>
        </p:blipFill>
        <p:spPr>
          <a:xfrm>
            <a:off x="3512344" y="3673223"/>
            <a:ext cx="1776260" cy="1470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12">
            <a:alphaModFix/>
          </a:blip>
          <a:srcRect b="15903" l="76235" r="588" t="0"/>
          <a:stretch/>
        </p:blipFill>
        <p:spPr>
          <a:xfrm>
            <a:off x="7367738" y="3673223"/>
            <a:ext cx="1776264" cy="1470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276067" y="1273155"/>
            <a:ext cx="1264246" cy="1222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382551" y="4382653"/>
            <a:ext cx="791720" cy="63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PPTMON slide">
  <p:cSld name="10_PPTMON slid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8EF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pic>
        <p:nvPicPr>
          <p:cNvPr id="139" name="Google Shape;139;p1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>
            <a:hlinkClick r:id="rId4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1"/>
          <p:cNvSpPr/>
          <p:nvPr>
            <p:ph idx="2" type="pic"/>
          </p:nvPr>
        </p:nvSpPr>
        <p:spPr>
          <a:xfrm>
            <a:off x="827347" y="866342"/>
            <a:ext cx="1482300" cy="1482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2" name="Google Shape;142;p11"/>
          <p:cNvSpPr/>
          <p:nvPr>
            <p:ph idx="3" type="pic"/>
          </p:nvPr>
        </p:nvSpPr>
        <p:spPr>
          <a:xfrm>
            <a:off x="827347" y="2795000"/>
            <a:ext cx="1482300" cy="1482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3" name="Google Shape;143;p11"/>
          <p:cNvSpPr/>
          <p:nvPr>
            <p:ph idx="4" type="pic"/>
          </p:nvPr>
        </p:nvSpPr>
        <p:spPr>
          <a:xfrm>
            <a:off x="4684973" y="866342"/>
            <a:ext cx="1482300" cy="1482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4" name="Google Shape;144;p11"/>
          <p:cNvSpPr/>
          <p:nvPr>
            <p:ph idx="5" type="pic"/>
          </p:nvPr>
        </p:nvSpPr>
        <p:spPr>
          <a:xfrm>
            <a:off x="4684973" y="2795000"/>
            <a:ext cx="1482300" cy="1482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145" name="Google Shape;145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7722834" y="4417997"/>
            <a:ext cx="291365" cy="488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1"/>
          <p:cNvPicPr preferRelativeResize="0"/>
          <p:nvPr/>
        </p:nvPicPr>
        <p:blipFill rotWithShape="1">
          <a:blip r:embed="rId7">
            <a:alphaModFix/>
          </a:blip>
          <a:srcRect b="0" l="0" r="20353" t="0"/>
          <a:stretch/>
        </p:blipFill>
        <p:spPr>
          <a:xfrm flipH="1">
            <a:off x="0" y="4042610"/>
            <a:ext cx="957675" cy="1100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45140" y="4104844"/>
            <a:ext cx="849439" cy="777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1"/>
          <p:cNvPicPr preferRelativeResize="0"/>
          <p:nvPr/>
        </p:nvPicPr>
        <p:blipFill rotWithShape="1">
          <a:blip r:embed="rId8">
            <a:alphaModFix/>
          </a:blip>
          <a:srcRect b="0" l="29900" r="0" t="0"/>
          <a:stretch/>
        </p:blipFill>
        <p:spPr>
          <a:xfrm flipH="1">
            <a:off x="7916960" y="1"/>
            <a:ext cx="1227040" cy="1672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>
            <a:off x="0" y="0"/>
            <a:ext cx="955796" cy="1241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1"/>
          <p:cNvPicPr preferRelativeResize="0"/>
          <p:nvPr/>
        </p:nvPicPr>
        <p:blipFill rotWithShape="1">
          <a:blip r:embed="rId10">
            <a:alphaModFix/>
          </a:blip>
          <a:srcRect b="73239" l="0" r="0" t="0"/>
          <a:stretch/>
        </p:blipFill>
        <p:spPr>
          <a:xfrm flipH="1">
            <a:off x="0" y="4701499"/>
            <a:ext cx="9144000" cy="4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1"/>
          <p:cNvPicPr preferRelativeResize="0"/>
          <p:nvPr/>
        </p:nvPicPr>
        <p:blipFill rotWithShape="1">
          <a:blip r:embed="rId11">
            <a:alphaModFix/>
          </a:blip>
          <a:srcRect b="18608" l="1527" r="71250" t="0"/>
          <a:stretch/>
        </p:blipFill>
        <p:spPr>
          <a:xfrm flipH="1">
            <a:off x="7675242" y="4141694"/>
            <a:ext cx="1468756" cy="1001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PPTMON slide">
  <p:cSld name="7_PPTMON slide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2470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8EF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pic>
        <p:nvPicPr>
          <p:cNvPr id="155" name="Google Shape;155;p1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29909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2">
            <a:hlinkClick r:id="rId5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12"/>
          <p:cNvGrpSpPr/>
          <p:nvPr/>
        </p:nvGrpSpPr>
        <p:grpSpPr>
          <a:xfrm flipH="1">
            <a:off x="0" y="0"/>
            <a:ext cx="9144000" cy="5143500"/>
            <a:chOff x="0" y="0"/>
            <a:chExt cx="12192000" cy="6858000"/>
          </a:xfrm>
        </p:grpSpPr>
        <p:pic>
          <p:nvPicPr>
            <p:cNvPr id="158" name="Google Shape;158;p1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10297112" y="5890662"/>
              <a:ext cx="388487" cy="6508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2"/>
            <p:cNvPicPr preferRelativeResize="0"/>
            <p:nvPr/>
          </p:nvPicPr>
          <p:blipFill rotWithShape="1">
            <a:blip r:embed="rId8">
              <a:alphaModFix/>
            </a:blip>
            <a:srcRect b="0" l="0" r="20353" t="0"/>
            <a:stretch/>
          </p:blipFill>
          <p:spPr>
            <a:xfrm flipH="1">
              <a:off x="0" y="5390147"/>
              <a:ext cx="1276900" cy="14678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726854" y="5473125"/>
              <a:ext cx="1132585" cy="10369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2"/>
            <p:cNvPicPr preferRelativeResize="0"/>
            <p:nvPr/>
          </p:nvPicPr>
          <p:blipFill rotWithShape="1">
            <a:blip r:embed="rId9">
              <a:alphaModFix/>
            </a:blip>
            <a:srcRect b="0" l="29900" r="0" t="0"/>
            <a:stretch/>
          </p:blipFill>
          <p:spPr>
            <a:xfrm flipH="1">
              <a:off x="10555946" y="1"/>
              <a:ext cx="1636054" cy="22298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0" y="0"/>
              <a:ext cx="1274395" cy="16555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2"/>
            <p:cNvPicPr preferRelativeResize="0"/>
            <p:nvPr/>
          </p:nvPicPr>
          <p:blipFill rotWithShape="1">
            <a:blip r:embed="rId11">
              <a:alphaModFix/>
            </a:blip>
            <a:srcRect b="73239" l="0" r="0" t="0"/>
            <a:stretch/>
          </p:blipFill>
          <p:spPr>
            <a:xfrm flipH="1">
              <a:off x="0" y="6268665"/>
              <a:ext cx="12192000" cy="5893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12"/>
            <p:cNvPicPr preferRelativeResize="0"/>
            <p:nvPr/>
          </p:nvPicPr>
          <p:blipFill rotWithShape="1">
            <a:blip r:embed="rId12">
              <a:alphaModFix/>
            </a:blip>
            <a:srcRect b="18608" l="1527" r="71250" t="0"/>
            <a:stretch/>
          </p:blipFill>
          <p:spPr>
            <a:xfrm flipH="1">
              <a:off x="10233658" y="5522259"/>
              <a:ext cx="1958340" cy="133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2"/>
            <p:cNvPicPr preferRelativeResize="0"/>
            <p:nvPr/>
          </p:nvPicPr>
          <p:blipFill rotWithShape="1">
            <a:blip r:embed="rId12">
              <a:alphaModFix/>
            </a:blip>
            <a:srcRect b="15903" l="40207" r="36615" t="0"/>
            <a:stretch/>
          </p:blipFill>
          <p:spPr>
            <a:xfrm flipH="1">
              <a:off x="1176924" y="5477884"/>
              <a:ext cx="1667336" cy="13801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2"/>
            <p:cNvPicPr preferRelativeResize="0"/>
            <p:nvPr/>
          </p:nvPicPr>
          <p:blipFill rotWithShape="1">
            <a:blip r:embed="rId12">
              <a:alphaModFix/>
            </a:blip>
            <a:srcRect b="15903" l="76235" r="588" t="0"/>
            <a:stretch/>
          </p:blipFill>
          <p:spPr>
            <a:xfrm flipH="1">
              <a:off x="1" y="5477884"/>
              <a:ext cx="1667336" cy="138011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PPTMON slide">
  <p:cSld name="8_PPTMON slid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3">
            <a:hlinkClick r:id="rId4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p13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pic>
          <p:nvPicPr>
            <p:cNvPr id="171" name="Google Shape;171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10297112" y="5890662"/>
              <a:ext cx="388487" cy="6508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3"/>
            <p:cNvPicPr preferRelativeResize="0"/>
            <p:nvPr/>
          </p:nvPicPr>
          <p:blipFill rotWithShape="1">
            <a:blip r:embed="rId7">
              <a:alphaModFix/>
            </a:blip>
            <a:srcRect b="0" l="0" r="20353" t="0"/>
            <a:stretch/>
          </p:blipFill>
          <p:spPr>
            <a:xfrm flipH="1">
              <a:off x="0" y="5390147"/>
              <a:ext cx="1276900" cy="14678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726854" y="5473125"/>
              <a:ext cx="1132585" cy="10369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3"/>
            <p:cNvPicPr preferRelativeResize="0"/>
            <p:nvPr/>
          </p:nvPicPr>
          <p:blipFill rotWithShape="1">
            <a:blip r:embed="rId8">
              <a:alphaModFix/>
            </a:blip>
            <a:srcRect b="0" l="29900" r="0" t="0"/>
            <a:stretch/>
          </p:blipFill>
          <p:spPr>
            <a:xfrm flipH="1">
              <a:off x="10555946" y="1"/>
              <a:ext cx="1636054" cy="22298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flipH="1">
              <a:off x="0" y="0"/>
              <a:ext cx="1274395" cy="16555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13"/>
            <p:cNvPicPr preferRelativeResize="0"/>
            <p:nvPr/>
          </p:nvPicPr>
          <p:blipFill rotWithShape="1">
            <a:blip r:embed="rId10">
              <a:alphaModFix/>
            </a:blip>
            <a:srcRect b="73239" l="0" r="0" t="0"/>
            <a:stretch/>
          </p:blipFill>
          <p:spPr>
            <a:xfrm flipH="1">
              <a:off x="0" y="6268665"/>
              <a:ext cx="12192000" cy="5893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3"/>
            <p:cNvPicPr preferRelativeResize="0"/>
            <p:nvPr/>
          </p:nvPicPr>
          <p:blipFill rotWithShape="1">
            <a:blip r:embed="rId11">
              <a:alphaModFix/>
            </a:blip>
            <a:srcRect b="18608" l="1527" r="71250" t="0"/>
            <a:stretch/>
          </p:blipFill>
          <p:spPr>
            <a:xfrm flipH="1">
              <a:off x="10233658" y="5522259"/>
              <a:ext cx="1958340" cy="133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13"/>
            <p:cNvPicPr preferRelativeResize="0"/>
            <p:nvPr/>
          </p:nvPicPr>
          <p:blipFill rotWithShape="1">
            <a:blip r:embed="rId11">
              <a:alphaModFix/>
            </a:blip>
            <a:srcRect b="15903" l="40207" r="36615" t="0"/>
            <a:stretch/>
          </p:blipFill>
          <p:spPr>
            <a:xfrm flipH="1">
              <a:off x="1176924" y="5477884"/>
              <a:ext cx="1667336" cy="13801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13"/>
            <p:cNvPicPr preferRelativeResize="0"/>
            <p:nvPr/>
          </p:nvPicPr>
          <p:blipFill rotWithShape="1">
            <a:blip r:embed="rId11">
              <a:alphaModFix/>
            </a:blip>
            <a:srcRect b="15903" l="76235" r="588" t="0"/>
            <a:stretch/>
          </p:blipFill>
          <p:spPr>
            <a:xfrm flipH="1">
              <a:off x="1" y="5477884"/>
              <a:ext cx="1667336" cy="138011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PPTMON slide">
  <p:cSld name="11_PPTMON slide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2470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8EF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pic>
        <p:nvPicPr>
          <p:cNvPr id="183" name="Google Shape;183;p1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29909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4">
            <a:hlinkClick r:id="rId5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4"/>
          <p:cNvSpPr/>
          <p:nvPr>
            <p:ph idx="2" type="pic"/>
          </p:nvPr>
        </p:nvSpPr>
        <p:spPr>
          <a:xfrm>
            <a:off x="978319" y="1228724"/>
            <a:ext cx="1482300" cy="14823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86" name="Google Shape;186;p14"/>
          <p:cNvSpPr/>
          <p:nvPr>
            <p:ph idx="3" type="pic"/>
          </p:nvPr>
        </p:nvSpPr>
        <p:spPr>
          <a:xfrm>
            <a:off x="2880053" y="1228724"/>
            <a:ext cx="1482300" cy="14823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87" name="Google Shape;187;p14"/>
          <p:cNvSpPr/>
          <p:nvPr>
            <p:ph idx="4" type="pic"/>
          </p:nvPr>
        </p:nvSpPr>
        <p:spPr>
          <a:xfrm>
            <a:off x="4781787" y="1228724"/>
            <a:ext cx="1482300" cy="14823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88" name="Google Shape;188;p14"/>
          <p:cNvSpPr/>
          <p:nvPr>
            <p:ph idx="5" type="pic"/>
          </p:nvPr>
        </p:nvSpPr>
        <p:spPr>
          <a:xfrm>
            <a:off x="6683521" y="1228724"/>
            <a:ext cx="1482300" cy="14823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grpSp>
        <p:nvGrpSpPr>
          <p:cNvPr id="189" name="Google Shape;189;p14"/>
          <p:cNvGrpSpPr/>
          <p:nvPr/>
        </p:nvGrpSpPr>
        <p:grpSpPr>
          <a:xfrm flipH="1">
            <a:off x="0" y="0"/>
            <a:ext cx="9144000" cy="5143500"/>
            <a:chOff x="0" y="0"/>
            <a:chExt cx="12192000" cy="6858000"/>
          </a:xfrm>
        </p:grpSpPr>
        <p:pic>
          <p:nvPicPr>
            <p:cNvPr id="190" name="Google Shape;190;p1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10297112" y="5890662"/>
              <a:ext cx="388487" cy="6508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14"/>
            <p:cNvPicPr preferRelativeResize="0"/>
            <p:nvPr/>
          </p:nvPicPr>
          <p:blipFill rotWithShape="1">
            <a:blip r:embed="rId8">
              <a:alphaModFix/>
            </a:blip>
            <a:srcRect b="0" l="0" r="20353" t="0"/>
            <a:stretch/>
          </p:blipFill>
          <p:spPr>
            <a:xfrm flipH="1">
              <a:off x="0" y="5390147"/>
              <a:ext cx="1276900" cy="14678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1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726854" y="5473125"/>
              <a:ext cx="1132585" cy="10369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14"/>
            <p:cNvPicPr preferRelativeResize="0"/>
            <p:nvPr/>
          </p:nvPicPr>
          <p:blipFill rotWithShape="1">
            <a:blip r:embed="rId9">
              <a:alphaModFix/>
            </a:blip>
            <a:srcRect b="0" l="29900" r="0" t="0"/>
            <a:stretch/>
          </p:blipFill>
          <p:spPr>
            <a:xfrm flipH="1">
              <a:off x="10555946" y="1"/>
              <a:ext cx="1636054" cy="22298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0" y="0"/>
              <a:ext cx="1274395" cy="16555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4"/>
            <p:cNvPicPr preferRelativeResize="0"/>
            <p:nvPr/>
          </p:nvPicPr>
          <p:blipFill rotWithShape="1">
            <a:blip r:embed="rId11">
              <a:alphaModFix/>
            </a:blip>
            <a:srcRect b="73239" l="0" r="0" t="0"/>
            <a:stretch/>
          </p:blipFill>
          <p:spPr>
            <a:xfrm flipH="1">
              <a:off x="0" y="6268665"/>
              <a:ext cx="12192000" cy="5893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4"/>
            <p:cNvPicPr preferRelativeResize="0"/>
            <p:nvPr/>
          </p:nvPicPr>
          <p:blipFill rotWithShape="1">
            <a:blip r:embed="rId12">
              <a:alphaModFix/>
            </a:blip>
            <a:srcRect b="18608" l="1527" r="71250" t="0"/>
            <a:stretch/>
          </p:blipFill>
          <p:spPr>
            <a:xfrm flipH="1">
              <a:off x="10233658" y="5522259"/>
              <a:ext cx="1958340" cy="133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14"/>
            <p:cNvPicPr preferRelativeResize="0"/>
            <p:nvPr/>
          </p:nvPicPr>
          <p:blipFill rotWithShape="1">
            <a:blip r:embed="rId12">
              <a:alphaModFix/>
            </a:blip>
            <a:srcRect b="15903" l="40207" r="36615" t="0"/>
            <a:stretch/>
          </p:blipFill>
          <p:spPr>
            <a:xfrm flipH="1">
              <a:off x="1176924" y="5477884"/>
              <a:ext cx="1667336" cy="13801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14"/>
            <p:cNvPicPr preferRelativeResize="0"/>
            <p:nvPr/>
          </p:nvPicPr>
          <p:blipFill rotWithShape="1">
            <a:blip r:embed="rId12">
              <a:alphaModFix/>
            </a:blip>
            <a:srcRect b="15903" l="76235" r="588" t="0"/>
            <a:stretch/>
          </p:blipFill>
          <p:spPr>
            <a:xfrm flipH="1">
              <a:off x="1" y="5477884"/>
              <a:ext cx="1667336" cy="138011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PPTMON slide">
  <p:cSld name="12_PPTMON slide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solidFill>
            <a:schemeClr val="lt1">
              <a:alpha val="2470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8EF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pic>
        <p:nvPicPr>
          <p:cNvPr id="201" name="Google Shape;20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722069" y="4019239"/>
            <a:ext cx="555250" cy="930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5"/>
          <p:cNvPicPr preferRelativeResize="0"/>
          <p:nvPr/>
        </p:nvPicPr>
        <p:blipFill rotWithShape="1">
          <a:blip r:embed="rId3">
            <a:alphaModFix/>
          </a:blip>
          <a:srcRect b="0" l="0" r="20353" t="0"/>
          <a:stretch/>
        </p:blipFill>
        <p:spPr>
          <a:xfrm flipH="1">
            <a:off x="1" y="3791243"/>
            <a:ext cx="1176341" cy="1352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5245" y="3766178"/>
            <a:ext cx="1219335" cy="1116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2133197" y="4054214"/>
            <a:ext cx="6439708" cy="865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5"/>
          <p:cNvPicPr preferRelativeResize="0"/>
          <p:nvPr/>
        </p:nvPicPr>
        <p:blipFill rotWithShape="1">
          <a:blip r:embed="rId5">
            <a:alphaModFix/>
          </a:blip>
          <a:srcRect b="0" l="29900" r="0" t="0"/>
          <a:stretch/>
        </p:blipFill>
        <p:spPr>
          <a:xfrm flipH="1">
            <a:off x="7407614" y="1"/>
            <a:ext cx="1736386" cy="236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0" y="0"/>
            <a:ext cx="1352550" cy="175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5"/>
          <p:cNvPicPr preferRelativeResize="0"/>
          <p:nvPr/>
        </p:nvPicPr>
        <p:blipFill rotWithShape="1">
          <a:blip r:embed="rId7">
            <a:alphaModFix/>
          </a:blip>
          <a:srcRect b="73239" l="0" r="0" t="0"/>
          <a:stretch/>
        </p:blipFill>
        <p:spPr>
          <a:xfrm flipH="1">
            <a:off x="0" y="4701499"/>
            <a:ext cx="9144000" cy="4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5"/>
          <p:cNvPicPr preferRelativeResize="0"/>
          <p:nvPr/>
        </p:nvPicPr>
        <p:blipFill rotWithShape="1">
          <a:blip r:embed="rId8">
            <a:alphaModFix/>
          </a:blip>
          <a:srcRect b="15903" l="40207" r="36615" t="0"/>
          <a:stretch/>
        </p:blipFill>
        <p:spPr>
          <a:xfrm>
            <a:off x="3912418" y="3720423"/>
            <a:ext cx="1719240" cy="1423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5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29909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5">
            <a:hlinkClick r:id="rId11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5"/>
          <p:cNvSpPr/>
          <p:nvPr>
            <p:ph idx="2" type="pic"/>
          </p:nvPr>
        </p:nvSpPr>
        <p:spPr>
          <a:xfrm>
            <a:off x="1340577" y="1933540"/>
            <a:ext cx="2584800" cy="2584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2" name="Google Shape;212;p15"/>
          <p:cNvSpPr/>
          <p:nvPr>
            <p:ph idx="3" type="pic"/>
          </p:nvPr>
        </p:nvSpPr>
        <p:spPr>
          <a:xfrm>
            <a:off x="5218611" y="1933540"/>
            <a:ext cx="2584800" cy="2584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PPTMON slide">
  <p:cSld name="14_PPTMON slide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6">
            <a:hlinkClick r:id="rId4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7722834" y="4417997"/>
            <a:ext cx="291365" cy="488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6"/>
          <p:cNvPicPr preferRelativeResize="0"/>
          <p:nvPr/>
        </p:nvPicPr>
        <p:blipFill rotWithShape="1">
          <a:blip r:embed="rId7">
            <a:alphaModFix/>
          </a:blip>
          <a:srcRect b="0" l="0" r="20353" t="0"/>
          <a:stretch/>
        </p:blipFill>
        <p:spPr>
          <a:xfrm flipH="1">
            <a:off x="0" y="4042610"/>
            <a:ext cx="957675" cy="1100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45140" y="4104844"/>
            <a:ext cx="849439" cy="777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0" y="0"/>
            <a:ext cx="955796" cy="1241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6"/>
          <p:cNvPicPr preferRelativeResize="0"/>
          <p:nvPr/>
        </p:nvPicPr>
        <p:blipFill rotWithShape="1">
          <a:blip r:embed="rId9">
            <a:alphaModFix/>
          </a:blip>
          <a:srcRect b="73239" l="0" r="0" t="0"/>
          <a:stretch/>
        </p:blipFill>
        <p:spPr>
          <a:xfrm flipH="1">
            <a:off x="0" y="4701499"/>
            <a:ext cx="9144000" cy="4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6"/>
          <p:cNvPicPr preferRelativeResize="0"/>
          <p:nvPr/>
        </p:nvPicPr>
        <p:blipFill rotWithShape="1">
          <a:blip r:embed="rId10">
            <a:alphaModFix/>
          </a:blip>
          <a:srcRect b="18608" l="1527" r="71250" t="0"/>
          <a:stretch/>
        </p:blipFill>
        <p:spPr>
          <a:xfrm flipH="1">
            <a:off x="7675242" y="4141694"/>
            <a:ext cx="1468756" cy="1001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6"/>
          <p:cNvPicPr preferRelativeResize="0"/>
          <p:nvPr/>
        </p:nvPicPr>
        <p:blipFill rotWithShape="1">
          <a:blip r:embed="rId10">
            <a:alphaModFix/>
          </a:blip>
          <a:srcRect b="15903" l="40207" r="36615" t="0"/>
          <a:stretch/>
        </p:blipFill>
        <p:spPr>
          <a:xfrm flipH="1">
            <a:off x="882695" y="4108413"/>
            <a:ext cx="1250500" cy="1035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6"/>
          <p:cNvPicPr preferRelativeResize="0"/>
          <p:nvPr/>
        </p:nvPicPr>
        <p:blipFill rotWithShape="1">
          <a:blip r:embed="rId10">
            <a:alphaModFix/>
          </a:blip>
          <a:srcRect b="15903" l="76235" r="588" t="0"/>
          <a:stretch/>
        </p:blipFill>
        <p:spPr>
          <a:xfrm flipH="1">
            <a:off x="-1" y="4108413"/>
            <a:ext cx="1250504" cy="103508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6"/>
          <p:cNvSpPr/>
          <p:nvPr>
            <p:ph idx="2" type="pic"/>
          </p:nvPr>
        </p:nvSpPr>
        <p:spPr>
          <a:xfrm>
            <a:off x="3460288" y="838200"/>
            <a:ext cx="2223300" cy="1565700"/>
          </a:xfrm>
          <a:prstGeom prst="roundRect">
            <a:avLst>
              <a:gd fmla="val 8096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225" name="Google Shape;225;p16"/>
          <p:cNvSpPr/>
          <p:nvPr>
            <p:ph idx="3" type="pic"/>
          </p:nvPr>
        </p:nvSpPr>
        <p:spPr>
          <a:xfrm>
            <a:off x="6330068" y="838200"/>
            <a:ext cx="2223300" cy="1565700"/>
          </a:xfrm>
          <a:prstGeom prst="roundRect">
            <a:avLst>
              <a:gd fmla="val 8096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226" name="Google Shape;226;p16"/>
          <p:cNvSpPr/>
          <p:nvPr>
            <p:ph idx="4" type="pic"/>
          </p:nvPr>
        </p:nvSpPr>
        <p:spPr>
          <a:xfrm>
            <a:off x="590506" y="838200"/>
            <a:ext cx="2223300" cy="1565700"/>
          </a:xfrm>
          <a:prstGeom prst="roundRect">
            <a:avLst>
              <a:gd fmla="val 8096" name="adj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PPTMON slide">
  <p:cSld name="15_PPTMON slide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7">
            <a:hlinkClick r:id="rId4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66681" y="4019239"/>
            <a:ext cx="555250" cy="930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7"/>
          <p:cNvPicPr preferRelativeResize="0"/>
          <p:nvPr/>
        </p:nvPicPr>
        <p:blipFill rotWithShape="1">
          <a:blip r:embed="rId7">
            <a:alphaModFix/>
          </a:blip>
          <a:srcRect b="0" l="0" r="20353" t="0"/>
          <a:stretch/>
        </p:blipFill>
        <p:spPr>
          <a:xfrm>
            <a:off x="7967658" y="3791243"/>
            <a:ext cx="1176341" cy="1352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249420" y="3766178"/>
            <a:ext cx="1219335" cy="1116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1095" y="4054214"/>
            <a:ext cx="6439708" cy="865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7"/>
          <p:cNvPicPr preferRelativeResize="0"/>
          <p:nvPr/>
        </p:nvPicPr>
        <p:blipFill rotWithShape="1">
          <a:blip r:embed="rId9">
            <a:alphaModFix/>
          </a:blip>
          <a:srcRect b="0" l="29900" r="0" t="0"/>
          <a:stretch/>
        </p:blipFill>
        <p:spPr>
          <a:xfrm>
            <a:off x="0" y="1"/>
            <a:ext cx="1736386" cy="236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791450" y="0"/>
            <a:ext cx="1352550" cy="175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7"/>
          <p:cNvPicPr preferRelativeResize="0"/>
          <p:nvPr/>
        </p:nvPicPr>
        <p:blipFill rotWithShape="1">
          <a:blip r:embed="rId11">
            <a:alphaModFix/>
          </a:blip>
          <a:srcRect b="73239" l="0" r="0" t="0"/>
          <a:stretch/>
        </p:blipFill>
        <p:spPr>
          <a:xfrm>
            <a:off x="0" y="4701499"/>
            <a:ext cx="9144000" cy="4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7"/>
          <p:cNvPicPr preferRelativeResize="0"/>
          <p:nvPr/>
        </p:nvPicPr>
        <p:blipFill rotWithShape="1">
          <a:blip r:embed="rId12">
            <a:alphaModFix/>
          </a:blip>
          <a:srcRect b="15903" l="40207" r="36615" t="0"/>
          <a:stretch/>
        </p:blipFill>
        <p:spPr>
          <a:xfrm>
            <a:off x="3512344" y="3720423"/>
            <a:ext cx="1719240" cy="1423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7"/>
          <p:cNvPicPr preferRelativeResize="0"/>
          <p:nvPr/>
        </p:nvPicPr>
        <p:blipFill rotWithShape="1">
          <a:blip r:embed="rId12">
            <a:alphaModFix/>
          </a:blip>
          <a:srcRect b="15903" l="76235" r="588" t="0"/>
          <a:stretch/>
        </p:blipFill>
        <p:spPr>
          <a:xfrm>
            <a:off x="7424761" y="3720423"/>
            <a:ext cx="1719240" cy="1423077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7"/>
          <p:cNvSpPr/>
          <p:nvPr>
            <p:ph idx="2" type="pic"/>
          </p:nvPr>
        </p:nvSpPr>
        <p:spPr>
          <a:xfrm>
            <a:off x="1536114" y="561631"/>
            <a:ext cx="1816800" cy="3942000"/>
          </a:xfrm>
          <a:prstGeom prst="roundRect">
            <a:avLst>
              <a:gd fmla="val 14137" name="adj"/>
            </a:avLst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PPTMON slide">
  <p:cSld name="16_PPTMON slide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29909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8">
            <a:hlinkClick r:id="rId5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6722069" y="4019239"/>
            <a:ext cx="555250" cy="930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8"/>
          <p:cNvPicPr preferRelativeResize="0"/>
          <p:nvPr/>
        </p:nvPicPr>
        <p:blipFill rotWithShape="1">
          <a:blip r:embed="rId8">
            <a:alphaModFix/>
          </a:blip>
          <a:srcRect b="0" l="0" r="20353" t="0"/>
          <a:stretch/>
        </p:blipFill>
        <p:spPr>
          <a:xfrm flipH="1">
            <a:off x="1" y="3791243"/>
            <a:ext cx="1176341" cy="1352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75245" y="3766178"/>
            <a:ext cx="1219335" cy="1116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>
            <a:off x="2133197" y="4054214"/>
            <a:ext cx="6439708" cy="865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8"/>
          <p:cNvPicPr preferRelativeResize="0"/>
          <p:nvPr/>
        </p:nvPicPr>
        <p:blipFill rotWithShape="1">
          <a:blip r:embed="rId10">
            <a:alphaModFix/>
          </a:blip>
          <a:srcRect b="0" l="29900" r="0" t="0"/>
          <a:stretch/>
        </p:blipFill>
        <p:spPr>
          <a:xfrm flipH="1">
            <a:off x="7407614" y="1"/>
            <a:ext cx="1736386" cy="236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flipH="1">
            <a:off x="0" y="0"/>
            <a:ext cx="1352550" cy="175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8"/>
          <p:cNvPicPr preferRelativeResize="0"/>
          <p:nvPr/>
        </p:nvPicPr>
        <p:blipFill rotWithShape="1">
          <a:blip r:embed="rId12">
            <a:alphaModFix/>
          </a:blip>
          <a:srcRect b="73239" l="0" r="0" t="0"/>
          <a:stretch/>
        </p:blipFill>
        <p:spPr>
          <a:xfrm flipH="1">
            <a:off x="0" y="4701499"/>
            <a:ext cx="9144000" cy="4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8"/>
          <p:cNvPicPr preferRelativeResize="0"/>
          <p:nvPr/>
        </p:nvPicPr>
        <p:blipFill rotWithShape="1">
          <a:blip r:embed="rId13">
            <a:alphaModFix/>
          </a:blip>
          <a:srcRect b="18608" l="1527" r="71250" t="0"/>
          <a:stretch/>
        </p:blipFill>
        <p:spPr>
          <a:xfrm flipH="1">
            <a:off x="7124699" y="3766179"/>
            <a:ext cx="2019300" cy="137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8"/>
          <p:cNvPicPr preferRelativeResize="0"/>
          <p:nvPr/>
        </p:nvPicPr>
        <p:blipFill rotWithShape="1">
          <a:blip r:embed="rId13">
            <a:alphaModFix/>
          </a:blip>
          <a:srcRect b="15903" l="40207" r="36615" t="0"/>
          <a:stretch/>
        </p:blipFill>
        <p:spPr>
          <a:xfrm flipH="1">
            <a:off x="3912416" y="3720423"/>
            <a:ext cx="1719240" cy="1423077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8"/>
          <p:cNvSpPr/>
          <p:nvPr>
            <p:ph idx="2" type="pic"/>
          </p:nvPr>
        </p:nvSpPr>
        <p:spPr>
          <a:xfrm>
            <a:off x="1041193" y="536965"/>
            <a:ext cx="2998500" cy="3999300"/>
          </a:xfrm>
          <a:prstGeom prst="roundRect">
            <a:avLst>
              <a:gd fmla="val 1370" name="adj"/>
            </a:avLst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PPTMON slide">
  <p:cSld name="17_PPTMON slide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1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9">
            <a:hlinkClick r:id="rId4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9"/>
          <p:cNvSpPr/>
          <p:nvPr>
            <p:ph idx="2" type="pic"/>
          </p:nvPr>
        </p:nvSpPr>
        <p:spPr>
          <a:xfrm>
            <a:off x="1347155" y="994083"/>
            <a:ext cx="3907200" cy="2417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258" name="Google Shape;258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66681" y="4019239"/>
            <a:ext cx="555250" cy="930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9"/>
          <p:cNvPicPr preferRelativeResize="0"/>
          <p:nvPr/>
        </p:nvPicPr>
        <p:blipFill rotWithShape="1">
          <a:blip r:embed="rId7">
            <a:alphaModFix/>
          </a:blip>
          <a:srcRect b="0" l="0" r="20353" t="0"/>
          <a:stretch/>
        </p:blipFill>
        <p:spPr>
          <a:xfrm>
            <a:off x="7967658" y="3791243"/>
            <a:ext cx="1176341" cy="1352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249420" y="3766178"/>
            <a:ext cx="1219335" cy="1116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1095" y="4054214"/>
            <a:ext cx="6439708" cy="865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9"/>
          <p:cNvPicPr preferRelativeResize="0"/>
          <p:nvPr/>
        </p:nvPicPr>
        <p:blipFill rotWithShape="1">
          <a:blip r:embed="rId9">
            <a:alphaModFix/>
          </a:blip>
          <a:srcRect b="0" l="29900" r="0" t="0"/>
          <a:stretch/>
        </p:blipFill>
        <p:spPr>
          <a:xfrm>
            <a:off x="0" y="1"/>
            <a:ext cx="1736386" cy="236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791450" y="0"/>
            <a:ext cx="1352550" cy="175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9"/>
          <p:cNvPicPr preferRelativeResize="0"/>
          <p:nvPr/>
        </p:nvPicPr>
        <p:blipFill rotWithShape="1">
          <a:blip r:embed="rId11">
            <a:alphaModFix/>
          </a:blip>
          <a:srcRect b="73239" l="0" r="0" t="0"/>
          <a:stretch/>
        </p:blipFill>
        <p:spPr>
          <a:xfrm>
            <a:off x="0" y="4701499"/>
            <a:ext cx="9144000" cy="4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9"/>
          <p:cNvPicPr preferRelativeResize="0"/>
          <p:nvPr/>
        </p:nvPicPr>
        <p:blipFill rotWithShape="1">
          <a:blip r:embed="rId12">
            <a:alphaModFix/>
          </a:blip>
          <a:srcRect b="15903" l="40207" r="36615" t="0"/>
          <a:stretch/>
        </p:blipFill>
        <p:spPr>
          <a:xfrm>
            <a:off x="3512344" y="3720423"/>
            <a:ext cx="1719240" cy="1423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9"/>
          <p:cNvPicPr preferRelativeResize="0"/>
          <p:nvPr/>
        </p:nvPicPr>
        <p:blipFill rotWithShape="1">
          <a:blip r:embed="rId12">
            <a:alphaModFix/>
          </a:blip>
          <a:srcRect b="15903" l="76235" r="588" t="0"/>
          <a:stretch/>
        </p:blipFill>
        <p:spPr>
          <a:xfrm>
            <a:off x="7424761" y="3720423"/>
            <a:ext cx="1719240" cy="1423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custom" showMasterSp="0">
  <p:cSld name="PPTMON custom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0">
            <a:hlinkClick r:id="rId4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PTMON slide">
  <p:cSld name="1_PPTMON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8EF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6681" y="4019239"/>
            <a:ext cx="555250" cy="930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4">
            <a:alphaModFix/>
          </a:blip>
          <a:srcRect b="0" l="0" r="20353" t="0"/>
          <a:stretch/>
        </p:blipFill>
        <p:spPr>
          <a:xfrm>
            <a:off x="7967658" y="3791243"/>
            <a:ext cx="1176341" cy="1352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249420" y="3766178"/>
            <a:ext cx="1219335" cy="1116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095" y="4054214"/>
            <a:ext cx="6439708" cy="865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29909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>
            <a:hlinkClick r:id="rId8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3"/>
          <p:cNvPicPr preferRelativeResize="0"/>
          <p:nvPr/>
        </p:nvPicPr>
        <p:blipFill rotWithShape="1">
          <a:blip r:embed="rId10">
            <a:alphaModFix/>
          </a:blip>
          <a:srcRect b="0" l="29900" r="0" t="0"/>
          <a:stretch/>
        </p:blipFill>
        <p:spPr>
          <a:xfrm>
            <a:off x="0" y="1"/>
            <a:ext cx="1736386" cy="236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791450" y="0"/>
            <a:ext cx="1352550" cy="175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12">
            <a:alphaModFix/>
          </a:blip>
          <a:srcRect b="73239" l="0" r="0" t="0"/>
          <a:stretch/>
        </p:blipFill>
        <p:spPr>
          <a:xfrm>
            <a:off x="0" y="4701499"/>
            <a:ext cx="9144000" cy="4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13">
            <a:alphaModFix/>
          </a:blip>
          <a:srcRect b="18608" l="1527" r="71250" t="0"/>
          <a:stretch/>
        </p:blipFill>
        <p:spPr>
          <a:xfrm>
            <a:off x="1" y="3766179"/>
            <a:ext cx="2019300" cy="137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13">
            <a:alphaModFix/>
          </a:blip>
          <a:srcRect b="15903" l="40207" r="36615" t="0"/>
          <a:stretch/>
        </p:blipFill>
        <p:spPr>
          <a:xfrm>
            <a:off x="3512344" y="3720423"/>
            <a:ext cx="1719240" cy="1423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 rotWithShape="1">
          <a:blip r:embed="rId13">
            <a:alphaModFix/>
          </a:blip>
          <a:srcRect b="15903" l="76235" r="588" t="0"/>
          <a:stretch/>
        </p:blipFill>
        <p:spPr>
          <a:xfrm>
            <a:off x="7424761" y="3720423"/>
            <a:ext cx="1719240" cy="1423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slide">
  <p:cSld name="PPTMON slide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2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1">
            <a:hlinkClick r:id="rId4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275" name="Google Shape;275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6" name="Google Shape;27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PTMON slide">
  <p:cSld name="2_PPTMON slid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6470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8EF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pic>
        <p:nvPicPr>
          <p:cNvPr id="39" name="Google Shape;39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">
            <a:hlinkClick r:id="rId4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4"/>
          <p:cNvGrpSpPr/>
          <p:nvPr/>
        </p:nvGrpSpPr>
        <p:grpSpPr>
          <a:xfrm flipH="1">
            <a:off x="-1" y="0"/>
            <a:ext cx="9144001" cy="5143500"/>
            <a:chOff x="0" y="0"/>
            <a:chExt cx="12192001" cy="6858000"/>
          </a:xfrm>
        </p:grpSpPr>
        <p:pic>
          <p:nvPicPr>
            <p:cNvPr id="42" name="Google Shape;42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488908" y="5358986"/>
              <a:ext cx="740333" cy="12402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4"/>
            <p:cNvPicPr preferRelativeResize="0"/>
            <p:nvPr/>
          </p:nvPicPr>
          <p:blipFill rotWithShape="1">
            <a:blip r:embed="rId7">
              <a:alphaModFix/>
            </a:blip>
            <a:srcRect b="0" l="0" r="20353" t="0"/>
            <a:stretch/>
          </p:blipFill>
          <p:spPr>
            <a:xfrm>
              <a:off x="10623544" y="5054991"/>
              <a:ext cx="1568455" cy="1803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Google Shape;44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332561" y="5021571"/>
              <a:ext cx="1625779" cy="14885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61460" y="5405619"/>
              <a:ext cx="8586280" cy="11537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46;p4"/>
            <p:cNvPicPr preferRelativeResize="0"/>
            <p:nvPr/>
          </p:nvPicPr>
          <p:blipFill rotWithShape="1">
            <a:blip r:embed="rId9">
              <a:alphaModFix/>
            </a:blip>
            <a:srcRect b="0" l="29900" r="0" t="0"/>
            <a:stretch/>
          </p:blipFill>
          <p:spPr>
            <a:xfrm>
              <a:off x="0" y="1"/>
              <a:ext cx="2315184" cy="31554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0388600" y="0"/>
              <a:ext cx="1803400" cy="23427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4"/>
            <p:cNvPicPr preferRelativeResize="0"/>
            <p:nvPr/>
          </p:nvPicPr>
          <p:blipFill rotWithShape="1">
            <a:blip r:embed="rId11">
              <a:alphaModFix/>
            </a:blip>
            <a:srcRect b="73239" l="0" r="0" t="0"/>
            <a:stretch/>
          </p:blipFill>
          <p:spPr>
            <a:xfrm>
              <a:off x="0" y="6268665"/>
              <a:ext cx="12192000" cy="5893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4"/>
            <p:cNvPicPr preferRelativeResize="0"/>
            <p:nvPr/>
          </p:nvPicPr>
          <p:blipFill rotWithShape="1">
            <a:blip r:embed="rId12">
              <a:alphaModFix/>
            </a:blip>
            <a:srcRect b="18608" l="1527" r="71250" t="0"/>
            <a:stretch/>
          </p:blipFill>
          <p:spPr>
            <a:xfrm>
              <a:off x="1" y="5021572"/>
              <a:ext cx="2692400" cy="18364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4"/>
            <p:cNvPicPr preferRelativeResize="0"/>
            <p:nvPr/>
          </p:nvPicPr>
          <p:blipFill rotWithShape="1">
            <a:blip r:embed="rId12">
              <a:alphaModFix/>
            </a:blip>
            <a:srcRect b="15903" l="40207" r="36615" t="0"/>
            <a:stretch/>
          </p:blipFill>
          <p:spPr>
            <a:xfrm>
              <a:off x="4683125" y="4960564"/>
              <a:ext cx="2292316" cy="18974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4"/>
            <p:cNvPicPr preferRelativeResize="0"/>
            <p:nvPr/>
          </p:nvPicPr>
          <p:blipFill rotWithShape="1">
            <a:blip r:embed="rId12">
              <a:alphaModFix/>
            </a:blip>
            <a:srcRect b="15903" l="76235" r="588" t="0"/>
            <a:stretch/>
          </p:blipFill>
          <p:spPr>
            <a:xfrm>
              <a:off x="9899681" y="4960564"/>
              <a:ext cx="2292320" cy="189743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PTMON slide">
  <p:cSld name="3_PPTMON slid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2470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8EF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pic>
        <p:nvPicPr>
          <p:cNvPr id="55" name="Google Shape;55;p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29909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5">
            <a:hlinkClick r:id="rId5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5"/>
          <p:cNvGrpSpPr/>
          <p:nvPr/>
        </p:nvGrpSpPr>
        <p:grpSpPr>
          <a:xfrm flipH="1">
            <a:off x="-1" y="0"/>
            <a:ext cx="9144001" cy="5143500"/>
            <a:chOff x="0" y="0"/>
            <a:chExt cx="12192001" cy="6858000"/>
          </a:xfrm>
        </p:grpSpPr>
        <p:pic>
          <p:nvPicPr>
            <p:cNvPr id="58" name="Google Shape;58;p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488908" y="5358986"/>
              <a:ext cx="740333" cy="12402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5"/>
            <p:cNvPicPr preferRelativeResize="0"/>
            <p:nvPr/>
          </p:nvPicPr>
          <p:blipFill rotWithShape="1">
            <a:blip r:embed="rId8">
              <a:alphaModFix/>
            </a:blip>
            <a:srcRect b="0" l="0" r="20353" t="0"/>
            <a:stretch/>
          </p:blipFill>
          <p:spPr>
            <a:xfrm>
              <a:off x="10623544" y="5054991"/>
              <a:ext cx="1568455" cy="1803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>
              <a:off x="332561" y="5021571"/>
              <a:ext cx="1625779" cy="14885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61460" y="5405619"/>
              <a:ext cx="8586280" cy="11537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5"/>
            <p:cNvPicPr preferRelativeResize="0"/>
            <p:nvPr/>
          </p:nvPicPr>
          <p:blipFill rotWithShape="1">
            <a:blip r:embed="rId10">
              <a:alphaModFix/>
            </a:blip>
            <a:srcRect b="0" l="29900" r="0" t="0"/>
            <a:stretch/>
          </p:blipFill>
          <p:spPr>
            <a:xfrm>
              <a:off x="0" y="1"/>
              <a:ext cx="2315184" cy="31554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0388600" y="0"/>
              <a:ext cx="1803400" cy="23427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5"/>
            <p:cNvPicPr preferRelativeResize="0"/>
            <p:nvPr/>
          </p:nvPicPr>
          <p:blipFill rotWithShape="1">
            <a:blip r:embed="rId12">
              <a:alphaModFix/>
            </a:blip>
            <a:srcRect b="73239" l="0" r="0" t="0"/>
            <a:stretch/>
          </p:blipFill>
          <p:spPr>
            <a:xfrm>
              <a:off x="0" y="6268665"/>
              <a:ext cx="12192000" cy="5893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5"/>
            <p:cNvPicPr preferRelativeResize="0"/>
            <p:nvPr/>
          </p:nvPicPr>
          <p:blipFill rotWithShape="1">
            <a:blip r:embed="rId13">
              <a:alphaModFix/>
            </a:blip>
            <a:srcRect b="18608" l="1527" r="71250" t="0"/>
            <a:stretch/>
          </p:blipFill>
          <p:spPr>
            <a:xfrm>
              <a:off x="1" y="5021572"/>
              <a:ext cx="2692400" cy="18364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5"/>
            <p:cNvPicPr preferRelativeResize="0"/>
            <p:nvPr/>
          </p:nvPicPr>
          <p:blipFill rotWithShape="1">
            <a:blip r:embed="rId13">
              <a:alphaModFix/>
            </a:blip>
            <a:srcRect b="15903" l="40207" r="36615" t="0"/>
            <a:stretch/>
          </p:blipFill>
          <p:spPr>
            <a:xfrm>
              <a:off x="4683125" y="4960564"/>
              <a:ext cx="2292316" cy="18974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5"/>
            <p:cNvPicPr preferRelativeResize="0"/>
            <p:nvPr/>
          </p:nvPicPr>
          <p:blipFill rotWithShape="1">
            <a:blip r:embed="rId13">
              <a:alphaModFix/>
            </a:blip>
            <a:srcRect b="15903" l="76235" r="588" t="0"/>
            <a:stretch/>
          </p:blipFill>
          <p:spPr>
            <a:xfrm>
              <a:off x="9899681" y="4960564"/>
              <a:ext cx="2292320" cy="189743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PPTMON slide">
  <p:cSld name="4_PPTMON sli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6470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8EF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pic>
        <p:nvPicPr>
          <p:cNvPr id="70" name="Google Shape;70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6">
            <a:hlinkClick r:id="rId4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" name="Google Shape;72;p6"/>
          <p:cNvGrpSpPr/>
          <p:nvPr/>
        </p:nvGrpSpPr>
        <p:grpSpPr>
          <a:xfrm>
            <a:off x="0" y="0"/>
            <a:ext cx="9144001" cy="5143500"/>
            <a:chOff x="0" y="0"/>
            <a:chExt cx="12192001" cy="6858000"/>
          </a:xfrm>
        </p:grpSpPr>
        <p:pic>
          <p:nvPicPr>
            <p:cNvPr id="73" name="Google Shape;73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488908" y="5358986"/>
              <a:ext cx="740333" cy="12402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6"/>
            <p:cNvPicPr preferRelativeResize="0"/>
            <p:nvPr/>
          </p:nvPicPr>
          <p:blipFill rotWithShape="1">
            <a:blip r:embed="rId7">
              <a:alphaModFix/>
            </a:blip>
            <a:srcRect b="0" l="0" r="20353" t="0"/>
            <a:stretch/>
          </p:blipFill>
          <p:spPr>
            <a:xfrm>
              <a:off x="10623544" y="5054991"/>
              <a:ext cx="1568455" cy="1803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332561" y="5021571"/>
              <a:ext cx="1625779" cy="14885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61460" y="5405619"/>
              <a:ext cx="8586280" cy="11537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6"/>
            <p:cNvPicPr preferRelativeResize="0"/>
            <p:nvPr/>
          </p:nvPicPr>
          <p:blipFill rotWithShape="1">
            <a:blip r:embed="rId9">
              <a:alphaModFix/>
            </a:blip>
            <a:srcRect b="0" l="29900" r="0" t="0"/>
            <a:stretch/>
          </p:blipFill>
          <p:spPr>
            <a:xfrm>
              <a:off x="0" y="1"/>
              <a:ext cx="2315184" cy="31554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0388600" y="0"/>
              <a:ext cx="1803400" cy="23427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6"/>
            <p:cNvPicPr preferRelativeResize="0"/>
            <p:nvPr/>
          </p:nvPicPr>
          <p:blipFill rotWithShape="1">
            <a:blip r:embed="rId11">
              <a:alphaModFix/>
            </a:blip>
            <a:srcRect b="73239" l="0" r="0" t="0"/>
            <a:stretch/>
          </p:blipFill>
          <p:spPr>
            <a:xfrm>
              <a:off x="0" y="6268665"/>
              <a:ext cx="12192000" cy="5893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6"/>
            <p:cNvPicPr preferRelativeResize="0"/>
            <p:nvPr/>
          </p:nvPicPr>
          <p:blipFill rotWithShape="1">
            <a:blip r:embed="rId12">
              <a:alphaModFix/>
            </a:blip>
            <a:srcRect b="18608" l="1527" r="71250" t="0"/>
            <a:stretch/>
          </p:blipFill>
          <p:spPr>
            <a:xfrm>
              <a:off x="1" y="5021572"/>
              <a:ext cx="2692400" cy="18364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6"/>
            <p:cNvPicPr preferRelativeResize="0"/>
            <p:nvPr/>
          </p:nvPicPr>
          <p:blipFill rotWithShape="1">
            <a:blip r:embed="rId12">
              <a:alphaModFix/>
            </a:blip>
            <a:srcRect b="15903" l="40207" r="36615" t="0"/>
            <a:stretch/>
          </p:blipFill>
          <p:spPr>
            <a:xfrm>
              <a:off x="4683125" y="4960564"/>
              <a:ext cx="2292316" cy="18974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6"/>
            <p:cNvPicPr preferRelativeResize="0"/>
            <p:nvPr/>
          </p:nvPicPr>
          <p:blipFill rotWithShape="1">
            <a:blip r:embed="rId12">
              <a:alphaModFix/>
            </a:blip>
            <a:srcRect b="15903" l="76235" r="588" t="0"/>
            <a:stretch/>
          </p:blipFill>
          <p:spPr>
            <a:xfrm>
              <a:off x="9899681" y="4960564"/>
              <a:ext cx="2292320" cy="189743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PPTMON slide">
  <p:cSld name="13_PPTMON slid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8EF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pic>
        <p:nvPicPr>
          <p:cNvPr id="86" name="Google Shape;8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722069" y="4019239"/>
            <a:ext cx="555250" cy="930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7"/>
          <p:cNvPicPr preferRelativeResize="0"/>
          <p:nvPr/>
        </p:nvPicPr>
        <p:blipFill rotWithShape="1">
          <a:blip r:embed="rId4">
            <a:alphaModFix/>
          </a:blip>
          <a:srcRect b="0" l="0" r="20353" t="0"/>
          <a:stretch/>
        </p:blipFill>
        <p:spPr>
          <a:xfrm flipH="1">
            <a:off x="1" y="3791243"/>
            <a:ext cx="1176341" cy="1352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5245" y="3766178"/>
            <a:ext cx="1219335" cy="1116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2133197" y="4054214"/>
            <a:ext cx="6439708" cy="865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7"/>
          <p:cNvPicPr preferRelativeResize="0"/>
          <p:nvPr/>
        </p:nvPicPr>
        <p:blipFill rotWithShape="1">
          <a:blip r:embed="rId6">
            <a:alphaModFix/>
          </a:blip>
          <a:srcRect b="0" l="29900" r="0" t="0"/>
          <a:stretch/>
        </p:blipFill>
        <p:spPr>
          <a:xfrm flipH="1">
            <a:off x="7407614" y="1"/>
            <a:ext cx="1736386" cy="236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0" y="0"/>
            <a:ext cx="1352550" cy="175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7"/>
          <p:cNvPicPr preferRelativeResize="0"/>
          <p:nvPr/>
        </p:nvPicPr>
        <p:blipFill rotWithShape="1">
          <a:blip r:embed="rId8">
            <a:alphaModFix/>
          </a:blip>
          <a:srcRect b="73239" l="0" r="0" t="0"/>
          <a:stretch/>
        </p:blipFill>
        <p:spPr>
          <a:xfrm flipH="1">
            <a:off x="0" y="4701499"/>
            <a:ext cx="9144000" cy="4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7"/>
          <p:cNvPicPr preferRelativeResize="0"/>
          <p:nvPr/>
        </p:nvPicPr>
        <p:blipFill rotWithShape="1">
          <a:blip r:embed="rId9">
            <a:alphaModFix/>
          </a:blip>
          <a:srcRect b="18608" l="1527" r="71250" t="0"/>
          <a:stretch/>
        </p:blipFill>
        <p:spPr>
          <a:xfrm flipH="1">
            <a:off x="7124699" y="3766179"/>
            <a:ext cx="2019300" cy="137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7"/>
          <p:cNvPicPr preferRelativeResize="0"/>
          <p:nvPr/>
        </p:nvPicPr>
        <p:blipFill rotWithShape="1">
          <a:blip r:embed="rId9">
            <a:alphaModFix/>
          </a:blip>
          <a:srcRect b="15903" l="40207" r="36615" t="0"/>
          <a:stretch/>
        </p:blipFill>
        <p:spPr>
          <a:xfrm flipH="1">
            <a:off x="3264501" y="3720423"/>
            <a:ext cx="1719240" cy="1423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29909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7">
            <a:hlinkClick r:id="rId12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"/>
          <p:cNvSpPr/>
          <p:nvPr>
            <p:ph idx="2" type="pic"/>
          </p:nvPr>
        </p:nvSpPr>
        <p:spPr>
          <a:xfrm>
            <a:off x="838193" y="1092109"/>
            <a:ext cx="3000300" cy="3000300"/>
          </a:xfrm>
          <a:prstGeom prst="roundRect">
            <a:avLst>
              <a:gd fmla="val 6826" name="adj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PPTMON slide">
  <p:cSld name="9_PPTMON slid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6470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8EF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pic>
        <p:nvPicPr>
          <p:cNvPr id="101" name="Google Shape;101;p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29909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8">
            <a:hlinkClick r:id="rId5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8"/>
          <p:cNvPicPr preferRelativeResize="0"/>
          <p:nvPr/>
        </p:nvPicPr>
        <p:blipFill rotWithShape="1">
          <a:blip r:embed="rId7">
            <a:alphaModFix/>
          </a:blip>
          <a:srcRect b="0" l="0" r="20353" t="0"/>
          <a:stretch/>
        </p:blipFill>
        <p:spPr>
          <a:xfrm>
            <a:off x="7967658" y="3791243"/>
            <a:ext cx="1176341" cy="1352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83518" y="4312510"/>
            <a:ext cx="4517508" cy="607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791450" y="0"/>
            <a:ext cx="1352550" cy="175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8"/>
          <p:cNvPicPr preferRelativeResize="0"/>
          <p:nvPr/>
        </p:nvPicPr>
        <p:blipFill rotWithShape="1">
          <a:blip r:embed="rId10">
            <a:alphaModFix/>
          </a:blip>
          <a:srcRect b="73239" l="0" r="0" t="0"/>
          <a:stretch/>
        </p:blipFill>
        <p:spPr>
          <a:xfrm>
            <a:off x="0" y="4701499"/>
            <a:ext cx="9144000" cy="4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249420" y="4038747"/>
            <a:ext cx="921631" cy="843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8"/>
          <p:cNvPicPr preferRelativeResize="0"/>
          <p:nvPr/>
        </p:nvPicPr>
        <p:blipFill rotWithShape="1">
          <a:blip r:embed="rId11">
            <a:alphaModFix/>
          </a:blip>
          <a:srcRect b="0" l="29900" r="0" t="0"/>
          <a:stretch/>
        </p:blipFill>
        <p:spPr>
          <a:xfrm>
            <a:off x="1" y="1"/>
            <a:ext cx="1387691" cy="1891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8"/>
          <p:cNvPicPr preferRelativeResize="0"/>
          <p:nvPr/>
        </p:nvPicPr>
        <p:blipFill rotWithShape="1">
          <a:blip r:embed="rId12">
            <a:alphaModFix/>
          </a:blip>
          <a:srcRect b="18608" l="1527" r="71250" t="0"/>
          <a:stretch/>
        </p:blipFill>
        <p:spPr>
          <a:xfrm>
            <a:off x="1" y="4193190"/>
            <a:ext cx="1393256" cy="950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8"/>
          <p:cNvPicPr preferRelativeResize="0"/>
          <p:nvPr/>
        </p:nvPicPr>
        <p:blipFill rotWithShape="1">
          <a:blip r:embed="rId12">
            <a:alphaModFix/>
          </a:blip>
          <a:srcRect b="15903" l="40207" r="36615" t="0"/>
          <a:stretch/>
        </p:blipFill>
        <p:spPr>
          <a:xfrm flipH="1">
            <a:off x="4098528" y="3720423"/>
            <a:ext cx="1719240" cy="1423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/>
          <p:nvPr>
            <p:ph idx="2" type="pic"/>
          </p:nvPr>
        </p:nvSpPr>
        <p:spPr>
          <a:xfrm>
            <a:off x="5162329" y="517267"/>
            <a:ext cx="3330900" cy="4109100"/>
          </a:xfrm>
          <a:prstGeom prst="roundRect">
            <a:avLst>
              <a:gd fmla="val 8570" name="adj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PPTMON slide">
  <p:cSld name="5_PPTMON slid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8EF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pic>
        <p:nvPicPr>
          <p:cNvPr id="115" name="Google Shape;115;p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29909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9">
            <a:hlinkClick r:id="rId5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7722834" y="4417997"/>
            <a:ext cx="291365" cy="488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9"/>
          <p:cNvPicPr preferRelativeResize="0"/>
          <p:nvPr/>
        </p:nvPicPr>
        <p:blipFill rotWithShape="1">
          <a:blip r:embed="rId8">
            <a:alphaModFix/>
          </a:blip>
          <a:srcRect b="0" l="0" r="20353" t="0"/>
          <a:stretch/>
        </p:blipFill>
        <p:spPr>
          <a:xfrm flipH="1">
            <a:off x="0" y="4042610"/>
            <a:ext cx="957675" cy="1100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45140" y="4104844"/>
            <a:ext cx="849439" cy="777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9"/>
          <p:cNvPicPr preferRelativeResize="0"/>
          <p:nvPr/>
        </p:nvPicPr>
        <p:blipFill rotWithShape="1">
          <a:blip r:embed="rId9">
            <a:alphaModFix/>
          </a:blip>
          <a:srcRect b="0" l="29900" r="0" t="0"/>
          <a:stretch/>
        </p:blipFill>
        <p:spPr>
          <a:xfrm flipH="1">
            <a:off x="7916960" y="1"/>
            <a:ext cx="1227040" cy="1672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flipH="1">
            <a:off x="0" y="0"/>
            <a:ext cx="955796" cy="1241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9"/>
          <p:cNvPicPr preferRelativeResize="0"/>
          <p:nvPr/>
        </p:nvPicPr>
        <p:blipFill rotWithShape="1">
          <a:blip r:embed="rId11">
            <a:alphaModFix/>
          </a:blip>
          <a:srcRect b="73239" l="0" r="0" t="0"/>
          <a:stretch/>
        </p:blipFill>
        <p:spPr>
          <a:xfrm flipH="1">
            <a:off x="0" y="4701499"/>
            <a:ext cx="9144000" cy="4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9"/>
          <p:cNvPicPr preferRelativeResize="0"/>
          <p:nvPr/>
        </p:nvPicPr>
        <p:blipFill rotWithShape="1">
          <a:blip r:embed="rId12">
            <a:alphaModFix/>
          </a:blip>
          <a:srcRect b="18608" l="1527" r="71250" t="0"/>
          <a:stretch/>
        </p:blipFill>
        <p:spPr>
          <a:xfrm flipH="1">
            <a:off x="7675242" y="4141694"/>
            <a:ext cx="1468756" cy="1001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9"/>
          <p:cNvPicPr preferRelativeResize="0"/>
          <p:nvPr/>
        </p:nvPicPr>
        <p:blipFill rotWithShape="1">
          <a:blip r:embed="rId12">
            <a:alphaModFix/>
          </a:blip>
          <a:srcRect b="15903" l="40207" r="36615" t="0"/>
          <a:stretch/>
        </p:blipFill>
        <p:spPr>
          <a:xfrm flipH="1">
            <a:off x="882695" y="4108413"/>
            <a:ext cx="1250500" cy="1035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9"/>
          <p:cNvPicPr preferRelativeResize="0"/>
          <p:nvPr/>
        </p:nvPicPr>
        <p:blipFill rotWithShape="1">
          <a:blip r:embed="rId12">
            <a:alphaModFix/>
          </a:blip>
          <a:srcRect b="15903" l="76235" r="588" t="0"/>
          <a:stretch/>
        </p:blipFill>
        <p:spPr>
          <a:xfrm flipH="1">
            <a:off x="-1" y="4108413"/>
            <a:ext cx="1250504" cy="1035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PPTMON slide">
  <p:cSld name="6_PPTMON slide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0">
            <a:hlinkClick r:id="rId4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29801" y="4417997"/>
            <a:ext cx="291365" cy="488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0"/>
          <p:cNvPicPr preferRelativeResize="0"/>
          <p:nvPr/>
        </p:nvPicPr>
        <p:blipFill rotWithShape="1">
          <a:blip r:embed="rId7">
            <a:alphaModFix/>
          </a:blip>
          <a:srcRect b="0" l="0" r="20353" t="0"/>
          <a:stretch/>
        </p:blipFill>
        <p:spPr>
          <a:xfrm>
            <a:off x="8186325" y="4042610"/>
            <a:ext cx="957675" cy="1100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249420" y="4104844"/>
            <a:ext cx="849439" cy="777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0"/>
          <p:cNvPicPr preferRelativeResize="0"/>
          <p:nvPr/>
        </p:nvPicPr>
        <p:blipFill rotWithShape="1">
          <a:blip r:embed="rId8">
            <a:alphaModFix/>
          </a:blip>
          <a:srcRect b="0" l="29900" r="0" t="0"/>
          <a:stretch/>
        </p:blipFill>
        <p:spPr>
          <a:xfrm>
            <a:off x="0" y="1"/>
            <a:ext cx="1227040" cy="1672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188204" y="0"/>
            <a:ext cx="955796" cy="1241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0"/>
          <p:cNvPicPr preferRelativeResize="0"/>
          <p:nvPr/>
        </p:nvPicPr>
        <p:blipFill rotWithShape="1">
          <a:blip r:embed="rId10">
            <a:alphaModFix/>
          </a:blip>
          <a:srcRect b="73239" l="0" r="0" t="0"/>
          <a:stretch/>
        </p:blipFill>
        <p:spPr>
          <a:xfrm>
            <a:off x="0" y="4701499"/>
            <a:ext cx="9144000" cy="4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0"/>
          <p:cNvPicPr preferRelativeResize="0"/>
          <p:nvPr/>
        </p:nvPicPr>
        <p:blipFill rotWithShape="1">
          <a:blip r:embed="rId11">
            <a:alphaModFix/>
          </a:blip>
          <a:srcRect b="18608" l="1527" r="71250" t="0"/>
          <a:stretch/>
        </p:blipFill>
        <p:spPr>
          <a:xfrm>
            <a:off x="2" y="4141694"/>
            <a:ext cx="1468756" cy="1001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0"/>
          <p:cNvPicPr preferRelativeResize="0"/>
          <p:nvPr/>
        </p:nvPicPr>
        <p:blipFill rotWithShape="1">
          <a:blip r:embed="rId11">
            <a:alphaModFix/>
          </a:blip>
          <a:srcRect b="15903" l="76235" r="588" t="0"/>
          <a:stretch/>
        </p:blipFill>
        <p:spPr>
          <a:xfrm>
            <a:off x="7893497" y="4108413"/>
            <a:ext cx="1250504" cy="1035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23" Type="http://schemas.openxmlformats.org/officeDocument/2006/relationships/theme" Target="../theme/theme1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1.jpg"/><Relationship Id="rId4" Type="http://schemas.openxmlformats.org/officeDocument/2006/relationships/image" Target="../media/image39.jpg"/><Relationship Id="rId5" Type="http://schemas.openxmlformats.org/officeDocument/2006/relationships/image" Target="../media/image32.jpg"/><Relationship Id="rId6" Type="http://schemas.openxmlformats.org/officeDocument/2006/relationships/hyperlink" Target="https://www.kaggle.com/datasets/mexwell/nyc-squirrel-census" TargetMode="External"/><Relationship Id="rId7" Type="http://schemas.openxmlformats.org/officeDocument/2006/relationships/image" Target="../media/image37.jpg"/><Relationship Id="rId8" Type="http://schemas.openxmlformats.org/officeDocument/2006/relationships/image" Target="../media/image4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1.png"/><Relationship Id="rId4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5.png"/><Relationship Id="rId4" Type="http://schemas.openxmlformats.org/officeDocument/2006/relationships/image" Target="../media/image3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4.png"/><Relationship Id="rId4" Type="http://schemas.openxmlformats.org/officeDocument/2006/relationships/image" Target="../media/image4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"/>
          <p:cNvSpPr txBox="1"/>
          <p:nvPr/>
        </p:nvSpPr>
        <p:spPr>
          <a:xfrm>
            <a:off x="4834600" y="833200"/>
            <a:ext cx="3433500" cy="14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5000">
                <a:solidFill>
                  <a:srgbClr val="5B0F00"/>
                </a:solidFill>
                <a:latin typeface="Changa One"/>
                <a:ea typeface="Changa One"/>
                <a:cs typeface="Changa One"/>
                <a:sym typeface="Changa One"/>
              </a:rPr>
              <a:t>DBM2: NYC</a:t>
            </a:r>
            <a:br>
              <a:rPr lang="it" sz="5000">
                <a:solidFill>
                  <a:srgbClr val="5B0F00"/>
                </a:solidFill>
                <a:latin typeface="Changa One"/>
                <a:ea typeface="Changa One"/>
                <a:cs typeface="Changa One"/>
                <a:sym typeface="Changa One"/>
              </a:rPr>
            </a:br>
            <a:r>
              <a:rPr lang="it" sz="5000">
                <a:solidFill>
                  <a:srgbClr val="5B0F00"/>
                </a:solidFill>
                <a:latin typeface="Changa One"/>
                <a:ea typeface="Changa One"/>
                <a:cs typeface="Changa One"/>
                <a:sym typeface="Changa One"/>
              </a:rPr>
              <a:t>SQUIRRELS</a:t>
            </a:r>
            <a:endParaRPr sz="5000">
              <a:solidFill>
                <a:srgbClr val="5B0F00"/>
              </a:solidFill>
              <a:latin typeface="Changa One"/>
              <a:ea typeface="Changa One"/>
              <a:cs typeface="Changa One"/>
              <a:sym typeface="Changa One"/>
            </a:endParaRPr>
          </a:p>
        </p:txBody>
      </p:sp>
      <p:sp>
        <p:nvSpPr>
          <p:cNvPr id="282" name="Google Shape;282;p23"/>
          <p:cNvSpPr txBox="1"/>
          <p:nvPr/>
        </p:nvSpPr>
        <p:spPr>
          <a:xfrm>
            <a:off x="5193400" y="2148600"/>
            <a:ext cx="27951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Hongjie Zheng</a:t>
            </a:r>
            <a:endParaRPr sz="2200">
              <a:solidFill>
                <a:srgbClr val="8520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Luca Nardone</a:t>
            </a:r>
            <a:endParaRPr sz="2200">
              <a:solidFill>
                <a:srgbClr val="85200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"/>
          <p:cNvSpPr/>
          <p:nvPr/>
        </p:nvSpPr>
        <p:spPr>
          <a:xfrm>
            <a:off x="2303675" y="2111900"/>
            <a:ext cx="44280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2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0694" r="30694" t="0"/>
          <a:stretch/>
        </p:blipFill>
        <p:spPr>
          <a:xfrm>
            <a:off x="978244" y="1472249"/>
            <a:ext cx="1482300" cy="1482300"/>
          </a:xfrm>
          <a:prstGeom prst="ellipse">
            <a:avLst/>
          </a:prstGeom>
        </p:spPr>
      </p:pic>
      <p:pic>
        <p:nvPicPr>
          <p:cNvPr id="289" name="Google Shape;289;p24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7446" r="7446" t="0"/>
          <a:stretch/>
        </p:blipFill>
        <p:spPr>
          <a:xfrm>
            <a:off x="2879978" y="1472249"/>
            <a:ext cx="1482300" cy="1482300"/>
          </a:xfrm>
          <a:prstGeom prst="ellipse">
            <a:avLst/>
          </a:prstGeom>
        </p:spPr>
      </p:pic>
      <p:pic>
        <p:nvPicPr>
          <p:cNvPr id="290" name="Google Shape;290;p24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16666" r="16666" t="0"/>
          <a:stretch/>
        </p:blipFill>
        <p:spPr>
          <a:xfrm>
            <a:off x="6683487" y="1472249"/>
            <a:ext cx="1482300" cy="1482300"/>
          </a:xfrm>
          <a:prstGeom prst="ellipse">
            <a:avLst/>
          </a:prstGeom>
        </p:spPr>
      </p:pic>
      <p:sp>
        <p:nvSpPr>
          <p:cNvPr id="291" name="Google Shape;291;p24"/>
          <p:cNvSpPr txBox="1"/>
          <p:nvPr/>
        </p:nvSpPr>
        <p:spPr>
          <a:xfrm>
            <a:off x="846775" y="2096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85200C"/>
                </a:solidFill>
                <a:latin typeface="Changa One"/>
                <a:ea typeface="Changa One"/>
                <a:cs typeface="Changa One"/>
                <a:sym typeface="Changa One"/>
              </a:rPr>
              <a:t>Dataset and Preprocessing</a:t>
            </a:r>
            <a:endParaRPr sz="2800">
              <a:solidFill>
                <a:srgbClr val="85200C"/>
              </a:solidFill>
              <a:latin typeface="Changa One"/>
              <a:ea typeface="Changa One"/>
              <a:cs typeface="Changa One"/>
              <a:sym typeface="Changa One"/>
            </a:endParaRPr>
          </a:p>
        </p:txBody>
      </p:sp>
      <p:sp>
        <p:nvSpPr>
          <p:cNvPr id="292" name="Google Shape;292;p24"/>
          <p:cNvSpPr txBox="1"/>
          <p:nvPr/>
        </p:nvSpPr>
        <p:spPr>
          <a:xfrm>
            <a:off x="797150" y="1026775"/>
            <a:ext cx="770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it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/>
              </a:rPr>
              <a:t>🐿️</a:t>
            </a:r>
            <a:r>
              <a:rPr b="1" i="1" lang="it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 NYC Squirrel Census dataset→ </a:t>
            </a:r>
            <a:r>
              <a:rPr lang="it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3,023 sightings with 36 attributes</a:t>
            </a:r>
            <a:endParaRPr>
              <a:solidFill>
                <a:srgbClr val="85200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24"/>
          <p:cNvSpPr txBox="1"/>
          <p:nvPr/>
        </p:nvSpPr>
        <p:spPr>
          <a:xfrm>
            <a:off x="754750" y="2999825"/>
            <a:ext cx="1929300" cy="10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5B0F00"/>
                </a:solidFill>
                <a:latin typeface="Roboto"/>
                <a:ea typeface="Roboto"/>
                <a:cs typeface="Roboto"/>
                <a:sym typeface="Roboto"/>
              </a:rPr>
              <a:t>Removing duplicates</a:t>
            </a:r>
            <a:endParaRPr b="1">
              <a:solidFill>
                <a:srgbClr val="5B0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it" sz="1000">
                <a:solidFill>
                  <a:srgbClr val="5B0F00"/>
                </a:solidFill>
                <a:latin typeface="Roboto"/>
                <a:ea typeface="Roboto"/>
                <a:cs typeface="Roboto"/>
                <a:sym typeface="Roboto"/>
              </a:rPr>
              <a:t>This ensures that each row in the dataset corresponds to a unique squirrel</a:t>
            </a:r>
            <a:endParaRPr i="1" sz="1000">
              <a:solidFill>
                <a:srgbClr val="5B0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24"/>
          <p:cNvSpPr txBox="1"/>
          <p:nvPr/>
        </p:nvSpPr>
        <p:spPr>
          <a:xfrm>
            <a:off x="2656475" y="2999825"/>
            <a:ext cx="1929300" cy="14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5B0F00"/>
                </a:solidFill>
                <a:latin typeface="Roboto"/>
                <a:ea typeface="Roboto"/>
                <a:cs typeface="Roboto"/>
                <a:sym typeface="Roboto"/>
              </a:rPr>
              <a:t>Checking for missing values</a:t>
            </a:r>
            <a:endParaRPr b="1">
              <a:solidFill>
                <a:srgbClr val="5B0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it" sz="1000">
                <a:solidFill>
                  <a:srgbClr val="5B0F00"/>
                </a:solidFill>
                <a:latin typeface="Roboto"/>
                <a:ea typeface="Roboto"/>
                <a:cs typeface="Roboto"/>
                <a:sym typeface="Roboto"/>
              </a:rPr>
              <a:t>Identify any missing values in the dataset, which might need to be handled before proceeding</a:t>
            </a:r>
            <a:endParaRPr i="1" sz="1000">
              <a:solidFill>
                <a:srgbClr val="5B0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24"/>
          <p:cNvSpPr txBox="1"/>
          <p:nvPr/>
        </p:nvSpPr>
        <p:spPr>
          <a:xfrm>
            <a:off x="4558200" y="2999825"/>
            <a:ext cx="1929300" cy="14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5B0F00"/>
                </a:solidFill>
                <a:latin typeface="Roboto"/>
                <a:ea typeface="Roboto"/>
                <a:cs typeface="Roboto"/>
                <a:sym typeface="Roboto"/>
              </a:rPr>
              <a:t>Dropping irrelevant columns</a:t>
            </a:r>
            <a:endParaRPr b="1" sz="1300">
              <a:solidFill>
                <a:srgbClr val="5B0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it" sz="1000">
                <a:solidFill>
                  <a:srgbClr val="5B0F00"/>
                </a:solidFill>
                <a:latin typeface="Roboto"/>
                <a:ea typeface="Roboto"/>
                <a:cs typeface="Roboto"/>
                <a:sym typeface="Roboto"/>
              </a:rPr>
              <a:t>Dropping irrelevant columns, with too much missing data, that won't contribute to the analysis</a:t>
            </a:r>
            <a:endParaRPr i="1" sz="1000">
              <a:solidFill>
                <a:srgbClr val="5B0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24"/>
          <p:cNvSpPr txBox="1"/>
          <p:nvPr/>
        </p:nvSpPr>
        <p:spPr>
          <a:xfrm>
            <a:off x="6459950" y="2999825"/>
            <a:ext cx="1929300" cy="1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300">
                <a:solidFill>
                  <a:srgbClr val="5B0F00"/>
                </a:solidFill>
                <a:latin typeface="Roboto"/>
                <a:ea typeface="Roboto"/>
                <a:cs typeface="Roboto"/>
                <a:sym typeface="Roboto"/>
              </a:rPr>
              <a:t>Handling missing data </a:t>
            </a:r>
            <a:endParaRPr b="1" sz="1300">
              <a:solidFill>
                <a:srgbClr val="5B0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it" sz="1000">
                <a:solidFill>
                  <a:srgbClr val="5B0F00"/>
                </a:solidFill>
                <a:latin typeface="Roboto"/>
                <a:ea typeface="Roboto"/>
                <a:cs typeface="Roboto"/>
                <a:sym typeface="Roboto"/>
              </a:rPr>
              <a:t>By replacing some of  them with the string Unknown and discarding rows with missing values in critical columns</a:t>
            </a:r>
            <a:endParaRPr i="1" sz="1000">
              <a:solidFill>
                <a:srgbClr val="5B0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7" name="Google Shape;297;p24"/>
          <p:cNvPicPr preferRelativeResize="0"/>
          <p:nvPr>
            <p:ph idx="5" type="pic"/>
          </p:nvPr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81721" y="1472249"/>
            <a:ext cx="1482300" cy="1482300"/>
          </a:xfrm>
          <a:prstGeom prst="ellipse">
            <a:avLst/>
          </a:prstGeom>
        </p:spPr>
      </p:pic>
      <p:pic>
        <p:nvPicPr>
          <p:cNvPr id="298" name="Google Shape;298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13">
            <a:off x="908918" y="1947675"/>
            <a:ext cx="1620986" cy="615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681" y="1667237"/>
            <a:ext cx="3809394" cy="250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5"/>
          <p:cNvSpPr txBox="1"/>
          <p:nvPr/>
        </p:nvSpPr>
        <p:spPr>
          <a:xfrm>
            <a:off x="1031450" y="1536475"/>
            <a:ext cx="3667500" cy="27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5B0F00"/>
              </a:buClr>
              <a:buSzPts val="1400"/>
              <a:buAutoNum type="arabicPeriod"/>
            </a:pPr>
            <a:r>
              <a:rPr b="1" lang="it">
                <a:solidFill>
                  <a:srgbClr val="5B0F00"/>
                </a:solidFill>
              </a:rPr>
              <a:t>ONE-HOT </a:t>
            </a:r>
            <a:r>
              <a:rPr lang="it">
                <a:solidFill>
                  <a:srgbClr val="5B0F00"/>
                </a:solidFill>
              </a:rPr>
              <a:t>encoding to converts data into binary format</a:t>
            </a:r>
            <a:endParaRPr b="1">
              <a:solidFill>
                <a:srgbClr val="5B0F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5B0F00"/>
              </a:buClr>
              <a:buSzPts val="1400"/>
              <a:buAutoNum type="arabicPeriod"/>
            </a:pPr>
            <a:r>
              <a:rPr b="1" lang="it">
                <a:solidFill>
                  <a:srgbClr val="5B0F00"/>
                </a:solidFill>
              </a:rPr>
              <a:t>Apriori algorithm</a:t>
            </a:r>
            <a:r>
              <a:rPr lang="it">
                <a:solidFill>
                  <a:srgbClr val="5B0F00"/>
                </a:solidFill>
              </a:rPr>
              <a:t> to find frequent itemsets with minimum support of 5%</a:t>
            </a:r>
            <a:endParaRPr>
              <a:solidFill>
                <a:srgbClr val="5B0F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5B0F00"/>
              </a:buClr>
              <a:buSzPts val="1400"/>
              <a:buAutoNum type="arabicPeriod"/>
            </a:pPr>
            <a:r>
              <a:rPr lang="it">
                <a:solidFill>
                  <a:srgbClr val="5B0F00"/>
                </a:solidFill>
              </a:rPr>
              <a:t>Generate </a:t>
            </a:r>
            <a:r>
              <a:rPr b="1" lang="it">
                <a:solidFill>
                  <a:srgbClr val="5B0F00"/>
                </a:solidFill>
              </a:rPr>
              <a:t>association rules</a:t>
            </a:r>
            <a:r>
              <a:rPr lang="it">
                <a:solidFill>
                  <a:srgbClr val="5B0F00"/>
                </a:solidFill>
              </a:rPr>
              <a:t> based on the frequent itemsets and filter them to retain only the strongest rules</a:t>
            </a:r>
            <a:endParaRPr>
              <a:solidFill>
                <a:srgbClr val="5B0F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5B0F00"/>
              </a:buClr>
              <a:buSzPts val="1400"/>
              <a:buAutoNum type="arabicPeriod"/>
            </a:pPr>
            <a:r>
              <a:rPr lang="it">
                <a:solidFill>
                  <a:srgbClr val="5B0F00"/>
                </a:solidFill>
              </a:rPr>
              <a:t>Create a </a:t>
            </a:r>
            <a:r>
              <a:rPr b="1" lang="it">
                <a:solidFill>
                  <a:srgbClr val="5B0F00"/>
                </a:solidFill>
              </a:rPr>
              <a:t>scatter plot</a:t>
            </a:r>
            <a:r>
              <a:rPr lang="it">
                <a:solidFill>
                  <a:srgbClr val="5B0F00"/>
                </a:solidFill>
              </a:rPr>
              <a:t> to visualize the top 10 association rules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5B0F00"/>
              </a:buClr>
              <a:buSzPts val="1400"/>
              <a:buAutoNum type="arabicPeriod"/>
            </a:pPr>
            <a:r>
              <a:t/>
            </a:r>
            <a:endParaRPr>
              <a:solidFill>
                <a:srgbClr val="5B0F00"/>
              </a:solidFill>
            </a:endParaRPr>
          </a:p>
        </p:txBody>
      </p:sp>
      <p:sp>
        <p:nvSpPr>
          <p:cNvPr id="305" name="Google Shape;305;p25"/>
          <p:cNvSpPr txBox="1"/>
          <p:nvPr/>
        </p:nvSpPr>
        <p:spPr>
          <a:xfrm>
            <a:off x="946150" y="363525"/>
            <a:ext cx="422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85200C"/>
                </a:solidFill>
                <a:latin typeface="Changa One"/>
                <a:ea typeface="Changa One"/>
                <a:cs typeface="Changa One"/>
                <a:sym typeface="Changa One"/>
              </a:rPr>
              <a:t>Frequent Pattern Mining</a:t>
            </a:r>
            <a:endParaRPr sz="2800">
              <a:solidFill>
                <a:srgbClr val="85200C"/>
              </a:solidFill>
              <a:latin typeface="Changa One"/>
              <a:ea typeface="Changa One"/>
              <a:cs typeface="Changa One"/>
              <a:sym typeface="Changa One"/>
            </a:endParaRPr>
          </a:p>
        </p:txBody>
      </p:sp>
      <p:sp>
        <p:nvSpPr>
          <p:cNvPr id="306" name="Google Shape;306;p25"/>
          <p:cNvSpPr txBox="1"/>
          <p:nvPr/>
        </p:nvSpPr>
        <p:spPr>
          <a:xfrm>
            <a:off x="1031450" y="1174100"/>
            <a:ext cx="61578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5B0F00"/>
                </a:solidFill>
              </a:rPr>
              <a:t>Identify frequent patterns and associations between fur color and behaviors.</a:t>
            </a:r>
            <a:endParaRPr>
              <a:solidFill>
                <a:srgbClr val="5B0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175" y="415675"/>
            <a:ext cx="2668200" cy="212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6"/>
          <p:cNvSpPr txBox="1"/>
          <p:nvPr/>
        </p:nvSpPr>
        <p:spPr>
          <a:xfrm>
            <a:off x="897475" y="968925"/>
            <a:ext cx="4455300" cy="3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85200C"/>
                </a:solidFill>
              </a:rPr>
              <a:t>Classify squirrels into different age groups based on their fur color</a:t>
            </a:r>
            <a:endParaRPr>
              <a:solidFill>
                <a:srgbClr val="85200C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5B0F00"/>
              </a:buClr>
              <a:buSzPts val="1200"/>
              <a:buAutoNum type="arabicPeriod"/>
            </a:pPr>
            <a:r>
              <a:rPr b="1" lang="it" sz="1200">
                <a:solidFill>
                  <a:srgbClr val="5B0F00"/>
                </a:solidFill>
              </a:rPr>
              <a:t>Label Encoding</a:t>
            </a:r>
            <a:r>
              <a:rPr lang="it" sz="1200">
                <a:solidFill>
                  <a:srgbClr val="5B0F00"/>
                </a:solidFill>
              </a:rPr>
              <a:t>: Converted categorical variables into numeric values to prepare for classification</a:t>
            </a:r>
            <a:endParaRPr sz="1200">
              <a:solidFill>
                <a:srgbClr val="5B0F00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5B0F00"/>
              </a:buClr>
              <a:buSzPts val="1200"/>
              <a:buAutoNum type="arabicPeriod"/>
            </a:pPr>
            <a:r>
              <a:rPr b="1" lang="it" sz="1200">
                <a:solidFill>
                  <a:srgbClr val="5B0F00"/>
                </a:solidFill>
              </a:rPr>
              <a:t>Boolean Encoding</a:t>
            </a:r>
            <a:r>
              <a:rPr lang="it" sz="1200">
                <a:solidFill>
                  <a:srgbClr val="5B0F00"/>
                </a:solidFill>
              </a:rPr>
              <a:t>: Converted True/False values into binary (0/1)</a:t>
            </a:r>
            <a:endParaRPr sz="1200">
              <a:solidFill>
                <a:srgbClr val="5B0F00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5B0F00"/>
              </a:buClr>
              <a:buSzPts val="1200"/>
              <a:buAutoNum type="arabicPeriod"/>
            </a:pPr>
            <a:r>
              <a:rPr b="1" lang="it" sz="1200">
                <a:solidFill>
                  <a:srgbClr val="5B0F00"/>
                </a:solidFill>
              </a:rPr>
              <a:t>Train-Test Split</a:t>
            </a:r>
            <a:r>
              <a:rPr lang="it" sz="1200">
                <a:solidFill>
                  <a:srgbClr val="5B0F00"/>
                </a:solidFill>
              </a:rPr>
              <a:t>: The dataset was split into training and testing sets, with 30% of the data used for testing and 70% for training</a:t>
            </a:r>
            <a:endParaRPr sz="1200">
              <a:solidFill>
                <a:srgbClr val="5B0F00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5B0F00"/>
              </a:buClr>
              <a:buSzPts val="1200"/>
              <a:buAutoNum type="arabicPeriod"/>
            </a:pPr>
            <a:r>
              <a:rPr b="1" lang="it" sz="1200" u="sng">
                <a:solidFill>
                  <a:srgbClr val="5B0F00"/>
                </a:solidFill>
              </a:rPr>
              <a:t>Decision Tree Classifier</a:t>
            </a:r>
            <a:r>
              <a:rPr lang="it" sz="1200">
                <a:solidFill>
                  <a:srgbClr val="5B0F00"/>
                </a:solidFill>
              </a:rPr>
              <a:t>: A Decision Tree Classifier was used with the </a:t>
            </a:r>
            <a:r>
              <a:rPr lang="it" sz="1200">
                <a:solidFill>
                  <a:srgbClr val="A61C00"/>
                </a:solidFill>
              </a:rPr>
              <a:t>entropy</a:t>
            </a:r>
            <a:r>
              <a:rPr lang="it" sz="1200">
                <a:solidFill>
                  <a:srgbClr val="5B0F00"/>
                </a:solidFill>
              </a:rPr>
              <a:t> criterion to classify the squirrels into age categories</a:t>
            </a:r>
            <a:endParaRPr sz="1200">
              <a:solidFill>
                <a:srgbClr val="5B0F00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5B0F00"/>
              </a:buClr>
              <a:buSzPts val="1200"/>
              <a:buChar char="⚠"/>
            </a:pPr>
            <a:r>
              <a:rPr b="1" lang="it" sz="1200" u="sng">
                <a:solidFill>
                  <a:srgbClr val="CC0000"/>
                </a:solidFill>
              </a:rPr>
              <a:t>Class Imbalance problem</a:t>
            </a:r>
            <a:r>
              <a:rPr lang="it" sz="1200">
                <a:solidFill>
                  <a:srgbClr val="5B0F00"/>
                </a:solidFill>
              </a:rPr>
              <a:t>: The age categories were highly imbalanced, with a larger proportion of adult squirrels in the dataset.</a:t>
            </a:r>
            <a:endParaRPr sz="1200">
              <a:solidFill>
                <a:srgbClr val="5B0F00"/>
              </a:solidFill>
            </a:endParaRPr>
          </a:p>
        </p:txBody>
      </p:sp>
      <p:sp>
        <p:nvSpPr>
          <p:cNvPr id="313" name="Google Shape;313;p26"/>
          <p:cNvSpPr txBox="1"/>
          <p:nvPr/>
        </p:nvSpPr>
        <p:spPr>
          <a:xfrm>
            <a:off x="837500" y="327300"/>
            <a:ext cx="422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85200C"/>
                </a:solidFill>
                <a:latin typeface="Changa One"/>
                <a:ea typeface="Changa One"/>
                <a:cs typeface="Changa One"/>
                <a:sym typeface="Changa One"/>
              </a:rPr>
              <a:t>Classification</a:t>
            </a:r>
            <a:endParaRPr sz="2800">
              <a:solidFill>
                <a:srgbClr val="85200C"/>
              </a:solidFill>
              <a:latin typeface="Changa One"/>
              <a:ea typeface="Changa One"/>
              <a:cs typeface="Changa One"/>
              <a:sym typeface="Changa One"/>
            </a:endParaRPr>
          </a:p>
        </p:txBody>
      </p:sp>
      <p:pic>
        <p:nvPicPr>
          <p:cNvPr id="314" name="Google Shape;31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9175" y="2735130"/>
            <a:ext cx="2668199" cy="1992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"/>
          <p:cNvSpPr txBox="1"/>
          <p:nvPr/>
        </p:nvSpPr>
        <p:spPr>
          <a:xfrm>
            <a:off x="4882150" y="980000"/>
            <a:ext cx="3678000" cy="3749100"/>
          </a:xfrm>
          <a:prstGeom prst="rect">
            <a:avLst/>
          </a:prstGeom>
          <a:noFill/>
          <a:ln cap="flat" cmpd="sng" w="952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85200C"/>
                </a:solidFill>
              </a:rPr>
              <a:t>Try to improving Model Results</a:t>
            </a:r>
            <a:r>
              <a:rPr b="1" lang="it">
                <a:solidFill>
                  <a:srgbClr val="85200C"/>
                </a:solidFill>
              </a:rPr>
              <a:t>:</a:t>
            </a:r>
            <a:endParaRPr>
              <a:solidFill>
                <a:srgbClr val="85200C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85200C"/>
              </a:buClr>
              <a:buSzPts val="1200"/>
              <a:buChar char="●"/>
            </a:pPr>
            <a:r>
              <a:rPr b="1" lang="it" sz="1200" u="sng">
                <a:solidFill>
                  <a:srgbClr val="85200C"/>
                </a:solidFill>
              </a:rPr>
              <a:t>Random Forest Classifier </a:t>
            </a:r>
            <a:r>
              <a:rPr lang="it" sz="1200">
                <a:solidFill>
                  <a:srgbClr val="85200C"/>
                </a:solidFill>
              </a:rPr>
              <a:t>was used to replace the</a:t>
            </a:r>
            <a:r>
              <a:rPr b="1" lang="it" sz="1200">
                <a:solidFill>
                  <a:srgbClr val="85200C"/>
                </a:solidFill>
              </a:rPr>
              <a:t> Decision Tree</a:t>
            </a:r>
            <a:r>
              <a:rPr lang="it" sz="1200">
                <a:solidFill>
                  <a:srgbClr val="85200C"/>
                </a:solidFill>
              </a:rPr>
              <a:t> model</a:t>
            </a:r>
            <a:endParaRPr sz="1200">
              <a:solidFill>
                <a:srgbClr val="85200C"/>
              </a:solidFill>
            </a:endParaRPr>
          </a:p>
          <a:p>
            <a:pPr indent="0" lvl="0" marL="450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85200C"/>
                </a:solidFill>
              </a:rPr>
              <a:t>It is more robust with his ensemble of trees</a:t>
            </a:r>
            <a:endParaRPr sz="1200">
              <a:solidFill>
                <a:srgbClr val="85200C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85200C"/>
                </a:solidFill>
              </a:rPr>
              <a:t>This model</a:t>
            </a:r>
            <a:r>
              <a:rPr lang="it" sz="1200">
                <a:solidFill>
                  <a:srgbClr val="85200C"/>
                </a:solidFill>
              </a:rPr>
              <a:t> addressed the imbalance better by aggregating multiple decision trees, each considering different subsets of data:</a:t>
            </a:r>
            <a:endParaRPr sz="1200">
              <a:solidFill>
                <a:srgbClr val="85200C"/>
              </a:solidFill>
            </a:endParaRPr>
          </a:p>
        </p:txBody>
      </p:sp>
      <p:sp>
        <p:nvSpPr>
          <p:cNvPr id="320" name="Google Shape;320;p27"/>
          <p:cNvSpPr txBox="1"/>
          <p:nvPr/>
        </p:nvSpPr>
        <p:spPr>
          <a:xfrm>
            <a:off x="989850" y="980000"/>
            <a:ext cx="3404700" cy="3749100"/>
          </a:xfrm>
          <a:prstGeom prst="rect">
            <a:avLst/>
          </a:prstGeom>
          <a:noFill/>
          <a:ln cap="flat" cmpd="sng" w="952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85200C"/>
                </a:solidFill>
              </a:rPr>
              <a:t>Balancing the dataset:</a:t>
            </a:r>
            <a:endParaRPr>
              <a:solidFill>
                <a:srgbClr val="85200C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85200C"/>
              </a:buClr>
              <a:buSzPts val="1200"/>
              <a:buChar char="●"/>
            </a:pPr>
            <a:r>
              <a:rPr lang="it" sz="1200">
                <a:solidFill>
                  <a:srgbClr val="85200C"/>
                </a:solidFill>
              </a:rPr>
              <a:t>Applied </a:t>
            </a:r>
            <a:r>
              <a:rPr b="1" lang="it" sz="1200" u="sng">
                <a:solidFill>
                  <a:srgbClr val="85200C"/>
                </a:solidFill>
              </a:rPr>
              <a:t>Random OverSampling</a:t>
            </a:r>
            <a:r>
              <a:rPr lang="it" sz="1200">
                <a:solidFill>
                  <a:srgbClr val="85200C"/>
                </a:solidFill>
              </a:rPr>
              <a:t> method to duplicate samples from the minority class until the classes are balanced.</a:t>
            </a:r>
            <a:endParaRPr sz="1200">
              <a:solidFill>
                <a:srgbClr val="85200C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85200C"/>
                </a:solidFill>
              </a:rPr>
              <a:t>The model would learn better from both the minority and majority classes:</a:t>
            </a:r>
            <a:endParaRPr sz="1200">
              <a:solidFill>
                <a:srgbClr val="85200C"/>
              </a:solidFill>
            </a:endParaRPr>
          </a:p>
        </p:txBody>
      </p:sp>
      <p:pic>
        <p:nvPicPr>
          <p:cNvPr id="321" name="Google Shape;3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8675" y="2838114"/>
            <a:ext cx="2460001" cy="1837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0074" y="2719249"/>
            <a:ext cx="2460001" cy="195605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7"/>
          <p:cNvSpPr txBox="1"/>
          <p:nvPr/>
        </p:nvSpPr>
        <p:spPr>
          <a:xfrm>
            <a:off x="837500" y="282025"/>
            <a:ext cx="787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5B0F00"/>
                </a:solidFill>
                <a:latin typeface="Changa One"/>
                <a:ea typeface="Changa One"/>
                <a:cs typeface="Changa One"/>
                <a:sym typeface="Changa One"/>
              </a:rPr>
              <a:t>Classification improvements</a:t>
            </a:r>
            <a:endParaRPr sz="2800">
              <a:solidFill>
                <a:srgbClr val="5B0F00"/>
              </a:solidFill>
              <a:latin typeface="Changa One"/>
              <a:ea typeface="Changa One"/>
              <a:cs typeface="Changa One"/>
              <a:sym typeface="Changa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400" y="420509"/>
            <a:ext cx="2584799" cy="2008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8400" y="2694624"/>
            <a:ext cx="2584800" cy="2082302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8"/>
          <p:cNvSpPr txBox="1"/>
          <p:nvPr/>
        </p:nvSpPr>
        <p:spPr>
          <a:xfrm>
            <a:off x="3563200" y="2610000"/>
            <a:ext cx="44553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rgbClr val="5B0F00"/>
              </a:buClr>
              <a:buSzPts val="1100"/>
              <a:buChar char="●"/>
            </a:pPr>
            <a:r>
              <a:rPr b="1" lang="it" sz="1100">
                <a:solidFill>
                  <a:srgbClr val="5B0F00"/>
                </a:solidFill>
              </a:rPr>
              <a:t>PCA for Visualization</a:t>
            </a:r>
            <a:endParaRPr b="1" sz="1100">
              <a:solidFill>
                <a:srgbClr val="5B0F00"/>
              </a:solidFill>
            </a:endParaRPr>
          </a:p>
          <a:p>
            <a:pPr indent="-298450" lvl="1" marL="809999" rtl="0" algn="l">
              <a:spcBef>
                <a:spcPts val="1000"/>
              </a:spcBef>
              <a:spcAft>
                <a:spcPts val="0"/>
              </a:spcAft>
              <a:buClr>
                <a:srgbClr val="5B0F00"/>
              </a:buClr>
              <a:buSzPts val="1100"/>
              <a:buChar char="○"/>
            </a:pPr>
            <a:r>
              <a:rPr lang="it" sz="1100">
                <a:solidFill>
                  <a:srgbClr val="5B0F00"/>
                </a:solidFill>
              </a:rPr>
              <a:t>Used </a:t>
            </a:r>
            <a:r>
              <a:rPr b="1" lang="it" sz="1100">
                <a:solidFill>
                  <a:srgbClr val="5B0F00"/>
                </a:solidFill>
              </a:rPr>
              <a:t>Principal Component Analysis (PCA)</a:t>
            </a:r>
            <a:r>
              <a:rPr lang="it" sz="1100">
                <a:solidFill>
                  <a:srgbClr val="5B0F00"/>
                </a:solidFill>
              </a:rPr>
              <a:t> to reduce data dimensions to 2 for easier visualization</a:t>
            </a:r>
            <a:endParaRPr sz="1100">
              <a:solidFill>
                <a:srgbClr val="5B0F00"/>
              </a:solidFill>
            </a:endParaRPr>
          </a:p>
        </p:txBody>
      </p:sp>
      <p:sp>
        <p:nvSpPr>
          <p:cNvPr id="331" name="Google Shape;331;p28"/>
          <p:cNvSpPr txBox="1"/>
          <p:nvPr/>
        </p:nvSpPr>
        <p:spPr>
          <a:xfrm>
            <a:off x="3678100" y="268575"/>
            <a:ext cx="422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85200C"/>
                </a:solidFill>
                <a:latin typeface="Changa One"/>
                <a:ea typeface="Changa One"/>
                <a:cs typeface="Changa One"/>
                <a:sym typeface="Changa One"/>
              </a:rPr>
              <a:t>Clustering</a:t>
            </a:r>
            <a:endParaRPr sz="2800">
              <a:solidFill>
                <a:srgbClr val="85200C"/>
              </a:solidFill>
              <a:latin typeface="Changa One"/>
              <a:ea typeface="Changa One"/>
              <a:cs typeface="Changa One"/>
              <a:sym typeface="Changa One"/>
            </a:endParaRPr>
          </a:p>
        </p:txBody>
      </p:sp>
      <p:sp>
        <p:nvSpPr>
          <p:cNvPr id="332" name="Google Shape;332;p28"/>
          <p:cNvSpPr txBox="1"/>
          <p:nvPr/>
        </p:nvSpPr>
        <p:spPr>
          <a:xfrm>
            <a:off x="3644675" y="841275"/>
            <a:ext cx="471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rgbClr val="5B0F00"/>
                </a:solidFill>
              </a:rPr>
              <a:t>Identify natural groupings of squirrels based on fur colors:</a:t>
            </a:r>
            <a:endParaRPr/>
          </a:p>
        </p:txBody>
      </p:sp>
      <p:sp>
        <p:nvSpPr>
          <p:cNvPr id="333" name="Google Shape;333;p28"/>
          <p:cNvSpPr txBox="1"/>
          <p:nvPr/>
        </p:nvSpPr>
        <p:spPr>
          <a:xfrm>
            <a:off x="3563200" y="1242675"/>
            <a:ext cx="5115300" cy="1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5B0F00"/>
              </a:buClr>
              <a:buSzPts val="1200"/>
              <a:buChar char="●"/>
            </a:pPr>
            <a:r>
              <a:rPr b="1" lang="it" sz="1200">
                <a:solidFill>
                  <a:srgbClr val="5B0F00"/>
                </a:solidFill>
              </a:rPr>
              <a:t>K-Means Clustering</a:t>
            </a:r>
            <a:endParaRPr b="1" sz="1200">
              <a:solidFill>
                <a:srgbClr val="5B0F00"/>
              </a:solidFill>
            </a:endParaRPr>
          </a:p>
          <a:p>
            <a:pPr indent="-304800" lvl="1" marL="809999" rtl="0" algn="l">
              <a:spcBef>
                <a:spcPts val="1000"/>
              </a:spcBef>
              <a:spcAft>
                <a:spcPts val="0"/>
              </a:spcAft>
              <a:buClr>
                <a:srgbClr val="5B0F00"/>
              </a:buClr>
              <a:buSzPts val="1200"/>
              <a:buChar char="○"/>
            </a:pPr>
            <a:r>
              <a:rPr lang="it" sz="1100">
                <a:solidFill>
                  <a:srgbClr val="5B0F00"/>
                </a:solidFill>
              </a:rPr>
              <a:t>Chose </a:t>
            </a:r>
            <a:r>
              <a:rPr b="1" lang="it" sz="1100">
                <a:solidFill>
                  <a:srgbClr val="5B0F00"/>
                </a:solidFill>
              </a:rPr>
              <a:t>3 clusters</a:t>
            </a:r>
            <a:r>
              <a:rPr lang="it" sz="1100">
                <a:solidFill>
                  <a:srgbClr val="5B0F00"/>
                </a:solidFill>
              </a:rPr>
              <a:t> as optimal using the </a:t>
            </a:r>
            <a:r>
              <a:rPr b="1" lang="it" sz="1100">
                <a:solidFill>
                  <a:srgbClr val="5B0F00"/>
                </a:solidFill>
              </a:rPr>
              <a:t>Elbow Method</a:t>
            </a:r>
            <a:endParaRPr sz="1100">
              <a:solidFill>
                <a:srgbClr val="5B0F00"/>
              </a:solidFill>
            </a:endParaRPr>
          </a:p>
          <a:p>
            <a:pPr indent="-304800" lvl="1" marL="809999" rtl="0" algn="l">
              <a:spcBef>
                <a:spcPts val="1000"/>
              </a:spcBef>
              <a:spcAft>
                <a:spcPts val="0"/>
              </a:spcAft>
              <a:buClr>
                <a:srgbClr val="5B0F00"/>
              </a:buClr>
              <a:buSzPts val="1200"/>
              <a:buChar char="○"/>
            </a:pPr>
            <a:r>
              <a:rPr lang="it" sz="1100">
                <a:solidFill>
                  <a:srgbClr val="5B0F00"/>
                </a:solidFill>
              </a:rPr>
              <a:t>Applied the </a:t>
            </a:r>
            <a:r>
              <a:rPr b="1" lang="it" sz="1100">
                <a:solidFill>
                  <a:srgbClr val="5B0F00"/>
                </a:solidFill>
              </a:rPr>
              <a:t>K-Means</a:t>
            </a:r>
            <a:r>
              <a:rPr lang="it" sz="1100">
                <a:solidFill>
                  <a:srgbClr val="5B0F00"/>
                </a:solidFill>
              </a:rPr>
              <a:t> algorithm to identify groups in the data</a:t>
            </a:r>
            <a:endParaRPr/>
          </a:p>
        </p:txBody>
      </p:sp>
      <p:sp>
        <p:nvSpPr>
          <p:cNvPr id="334" name="Google Shape;334;p28"/>
          <p:cNvSpPr txBox="1"/>
          <p:nvPr/>
        </p:nvSpPr>
        <p:spPr>
          <a:xfrm>
            <a:off x="3678100" y="3434025"/>
            <a:ext cx="53427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it" sz="1100">
                <a:solidFill>
                  <a:srgbClr val="A61C00"/>
                </a:solidFill>
              </a:rPr>
              <a:t>The </a:t>
            </a:r>
            <a:r>
              <a:rPr b="1" i="1" lang="it" sz="1100">
                <a:solidFill>
                  <a:srgbClr val="A61C00"/>
                </a:solidFill>
              </a:rPr>
              <a:t>Silhouette Score</a:t>
            </a:r>
            <a:r>
              <a:rPr i="1" lang="it" sz="1100">
                <a:solidFill>
                  <a:srgbClr val="A61C00"/>
                </a:solidFill>
              </a:rPr>
              <a:t> of </a:t>
            </a:r>
            <a:r>
              <a:rPr b="1" i="1" lang="it" sz="1100">
                <a:solidFill>
                  <a:srgbClr val="A61C00"/>
                </a:solidFill>
              </a:rPr>
              <a:t>0.71</a:t>
            </a:r>
            <a:r>
              <a:rPr i="1" lang="it" sz="1100">
                <a:solidFill>
                  <a:srgbClr val="A61C00"/>
                </a:solidFill>
              </a:rPr>
              <a:t> →  clusters are well-defined but it could be improved</a:t>
            </a:r>
            <a:endParaRPr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9"/>
          <p:cNvSpPr txBox="1"/>
          <p:nvPr/>
        </p:nvSpPr>
        <p:spPr>
          <a:xfrm>
            <a:off x="1062300" y="287625"/>
            <a:ext cx="493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85200C"/>
                </a:solidFill>
                <a:latin typeface="Changa One"/>
                <a:ea typeface="Changa One"/>
                <a:cs typeface="Changa One"/>
                <a:sym typeface="Changa One"/>
              </a:rPr>
              <a:t>Clustering improvements</a:t>
            </a:r>
            <a:endParaRPr sz="2800">
              <a:solidFill>
                <a:srgbClr val="85200C"/>
              </a:solidFill>
              <a:latin typeface="Changa One"/>
              <a:ea typeface="Changa One"/>
              <a:cs typeface="Changa One"/>
              <a:sym typeface="Changa One"/>
            </a:endParaRPr>
          </a:p>
        </p:txBody>
      </p:sp>
      <p:sp>
        <p:nvSpPr>
          <p:cNvPr id="340" name="Google Shape;340;p29"/>
          <p:cNvSpPr txBox="1"/>
          <p:nvPr/>
        </p:nvSpPr>
        <p:spPr>
          <a:xfrm>
            <a:off x="1289400" y="927000"/>
            <a:ext cx="29400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it" u="sng">
                <a:solidFill>
                  <a:srgbClr val="85200C"/>
                </a:solidFill>
              </a:rPr>
              <a:t>Hierarchical Clustering</a:t>
            </a:r>
            <a:endParaRPr u="sng">
              <a:solidFill>
                <a:srgbClr val="85200C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5B0F00"/>
                </a:solidFill>
              </a:rPr>
              <a:t>With</a:t>
            </a:r>
            <a:r>
              <a:rPr lang="it" sz="1200">
                <a:solidFill>
                  <a:srgbClr val="5B0F00"/>
                </a:solidFill>
              </a:rPr>
              <a:t> </a:t>
            </a:r>
            <a:r>
              <a:rPr b="1" lang="it" sz="1200">
                <a:solidFill>
                  <a:srgbClr val="5B0F00"/>
                </a:solidFill>
              </a:rPr>
              <a:t>3 clusters</a:t>
            </a:r>
            <a:r>
              <a:rPr lang="it" sz="1200">
                <a:solidFill>
                  <a:srgbClr val="5B0F00"/>
                </a:solidFill>
              </a:rPr>
              <a:t> again</a:t>
            </a:r>
            <a:endParaRPr sz="1200">
              <a:solidFill>
                <a:srgbClr val="5B0F00"/>
              </a:solidFill>
            </a:endParaRPr>
          </a:p>
          <a:p>
            <a:pPr indent="0" lvl="0" marL="80999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B0F00"/>
              </a:solidFill>
            </a:endParaRPr>
          </a:p>
        </p:txBody>
      </p:sp>
      <p:sp>
        <p:nvSpPr>
          <p:cNvPr id="341" name="Google Shape;341;p29"/>
          <p:cNvSpPr txBox="1"/>
          <p:nvPr/>
        </p:nvSpPr>
        <p:spPr>
          <a:xfrm>
            <a:off x="1611568" y="4016100"/>
            <a:ext cx="22959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it">
                <a:solidFill>
                  <a:srgbClr val="A61C00"/>
                </a:solidFill>
              </a:rPr>
              <a:t>Silhouette Score</a:t>
            </a:r>
            <a:r>
              <a:rPr i="1" lang="it">
                <a:solidFill>
                  <a:srgbClr val="A61C00"/>
                </a:solidFill>
              </a:rPr>
              <a:t> of </a:t>
            </a:r>
            <a:r>
              <a:rPr b="1" i="1" lang="it">
                <a:solidFill>
                  <a:srgbClr val="A61C00"/>
                </a:solidFill>
              </a:rPr>
              <a:t>0.71</a:t>
            </a:r>
            <a:endParaRPr i="1">
              <a:solidFill>
                <a:srgbClr val="A61C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u="sng">
              <a:solidFill>
                <a:srgbClr val="A61C00"/>
              </a:solidFill>
            </a:endParaRPr>
          </a:p>
        </p:txBody>
      </p:sp>
      <p:pic>
        <p:nvPicPr>
          <p:cNvPr id="342" name="Google Shape;342;p29"/>
          <p:cNvPicPr preferRelativeResize="0"/>
          <p:nvPr/>
        </p:nvPicPr>
        <p:blipFill rotWithShape="1">
          <a:blip r:embed="rId3">
            <a:alphaModFix/>
          </a:blip>
          <a:srcRect b="0" l="0" r="48801" t="0"/>
          <a:stretch/>
        </p:blipFill>
        <p:spPr>
          <a:xfrm>
            <a:off x="1289477" y="1737475"/>
            <a:ext cx="2940099" cy="24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6073" y="1737476"/>
            <a:ext cx="2940099" cy="2478649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9"/>
          <p:cNvSpPr txBox="1"/>
          <p:nvPr/>
        </p:nvSpPr>
        <p:spPr>
          <a:xfrm>
            <a:off x="5052876" y="4016100"/>
            <a:ext cx="23865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it">
                <a:solidFill>
                  <a:srgbClr val="A61C00"/>
                </a:solidFill>
              </a:rPr>
              <a:t>Silhouette Score</a:t>
            </a:r>
            <a:r>
              <a:rPr i="1" lang="it">
                <a:solidFill>
                  <a:srgbClr val="A61C00"/>
                </a:solidFill>
              </a:rPr>
              <a:t> of </a:t>
            </a:r>
            <a:r>
              <a:rPr b="1" i="1" lang="it">
                <a:solidFill>
                  <a:srgbClr val="A61C00"/>
                </a:solidFill>
              </a:rPr>
              <a:t>0.88</a:t>
            </a:r>
            <a:endParaRPr/>
          </a:p>
        </p:txBody>
      </p:sp>
      <p:sp>
        <p:nvSpPr>
          <p:cNvPr id="345" name="Google Shape;345;p29"/>
          <p:cNvSpPr txBox="1"/>
          <p:nvPr/>
        </p:nvSpPr>
        <p:spPr>
          <a:xfrm>
            <a:off x="4776125" y="927000"/>
            <a:ext cx="29400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it" u="sng">
                <a:solidFill>
                  <a:srgbClr val="85200C"/>
                </a:solidFill>
              </a:rPr>
              <a:t>DBSCAN</a:t>
            </a:r>
            <a:endParaRPr b="1" u="sng">
              <a:solidFill>
                <a:srgbClr val="85200C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5B0F00"/>
                </a:solidFill>
              </a:rPr>
              <a:t>With</a:t>
            </a:r>
            <a:r>
              <a:rPr b="1" lang="it" sz="1200">
                <a:solidFill>
                  <a:srgbClr val="5B0F00"/>
                </a:solidFill>
              </a:rPr>
              <a:t> </a:t>
            </a:r>
            <a:r>
              <a:rPr lang="it" sz="1200">
                <a:solidFill>
                  <a:srgbClr val="5B0F00"/>
                </a:solidFill>
              </a:rPr>
              <a:t>eps=1.5 and min_samples=2</a:t>
            </a:r>
            <a:endParaRPr sz="1200">
              <a:solidFill>
                <a:srgbClr val="5B0F00"/>
              </a:solidFill>
            </a:endParaRPr>
          </a:p>
          <a:p>
            <a:pPr indent="0" lvl="0" marL="80999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B0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"/>
          <p:cNvSpPr txBox="1"/>
          <p:nvPr/>
        </p:nvSpPr>
        <p:spPr>
          <a:xfrm flipH="1">
            <a:off x="1225800" y="1760700"/>
            <a:ext cx="6692400" cy="13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4400">
                <a:solidFill>
                  <a:srgbClr val="5B0F00"/>
                </a:solidFill>
                <a:latin typeface="Changa One"/>
                <a:ea typeface="Changa One"/>
                <a:cs typeface="Changa One"/>
                <a:sym typeface="Changa One"/>
              </a:rPr>
              <a:t>Thanks for your attention</a:t>
            </a:r>
            <a:endParaRPr sz="4400">
              <a:solidFill>
                <a:srgbClr val="5B0F00"/>
              </a:solidFill>
              <a:latin typeface="Changa One"/>
              <a:ea typeface="Changa One"/>
              <a:cs typeface="Changa One"/>
              <a:sym typeface="Changa One"/>
            </a:endParaRPr>
          </a:p>
        </p:txBody>
      </p:sp>
      <p:sp>
        <p:nvSpPr>
          <p:cNvPr id="351" name="Google Shape;351;p30"/>
          <p:cNvSpPr txBox="1"/>
          <p:nvPr/>
        </p:nvSpPr>
        <p:spPr>
          <a:xfrm>
            <a:off x="3406950" y="2822575"/>
            <a:ext cx="23301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b="1" lang="it" sz="2400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 Question:</a:t>
            </a:r>
            <a:endParaRPr b="1" sz="2400">
              <a:solidFill>
                <a:srgbClr val="8520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79999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luca.nardone@insa-lyon.fr</a:t>
            </a:r>
            <a:endParaRPr b="1" sz="800">
              <a:solidFill>
                <a:srgbClr val="8520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hongjie.zheng@insa-lyon.fr</a:t>
            </a:r>
            <a:endParaRPr b="1" sz="800">
              <a:solidFill>
                <a:srgbClr val="85200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2" name="Google Shape;3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650" y="1541700"/>
            <a:ext cx="749299" cy="7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PTMON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