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3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35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2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41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3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1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34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7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BA83-49C4-40C8-9D27-DEBAB9269FBE}" type="datetimeFigureOut">
              <a:rPr lang="en-CA" smtClean="0"/>
              <a:t>10/08/2014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5126-7D75-4148-A00E-CFB7D5C7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967805" y="28136"/>
            <a:ext cx="2936383" cy="1011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 smtClean="0"/>
              <a:t>Neotoma</a:t>
            </a:r>
            <a:r>
              <a:rPr lang="en-CA" sz="2400" b="1" dirty="0" smtClean="0"/>
              <a:t> </a:t>
            </a:r>
          </a:p>
          <a:p>
            <a:pPr algn="ctr"/>
            <a:r>
              <a:rPr lang="en-CA" sz="2400" b="1" dirty="0" err="1" smtClean="0"/>
              <a:t>Paleoecological</a:t>
            </a:r>
            <a:r>
              <a:rPr lang="en-CA" sz="2400" b="1" dirty="0" smtClean="0"/>
              <a:t> Database</a:t>
            </a:r>
            <a:endParaRPr lang="en-CA" sz="2400" b="1" dirty="0"/>
          </a:p>
        </p:txBody>
      </p:sp>
      <p:sp>
        <p:nvSpPr>
          <p:cNvPr id="97" name="Oval 96"/>
          <p:cNvSpPr/>
          <p:nvPr/>
        </p:nvSpPr>
        <p:spPr>
          <a:xfrm>
            <a:off x="4404558" y="1326475"/>
            <a:ext cx="2062877" cy="9037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4585443" y="159367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get_dataset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7441633" y="1326475"/>
            <a:ext cx="2062877" cy="9037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/>
          <p:cNvSpPr txBox="1"/>
          <p:nvPr/>
        </p:nvSpPr>
        <p:spPr>
          <a:xfrm>
            <a:off x="7553589" y="159367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get_download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862751" y="1326475"/>
            <a:ext cx="1459425" cy="9037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/>
          <p:cNvSpPr txBox="1"/>
          <p:nvPr/>
        </p:nvSpPr>
        <p:spPr>
          <a:xfrm>
            <a:off x="1948698" y="159367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get_site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497759" y="3095287"/>
            <a:ext cx="2189408" cy="837127"/>
            <a:chOff x="1429555" y="2434107"/>
            <a:chExt cx="2189408" cy="837127"/>
          </a:xfrm>
        </p:grpSpPr>
        <p:sp>
          <p:nvSpPr>
            <p:cNvPr id="4" name="Rectangle 3"/>
            <p:cNvSpPr/>
            <p:nvPr/>
          </p:nvSpPr>
          <p:spPr>
            <a:xfrm>
              <a:off x="1429555" y="2434107"/>
              <a:ext cx="2189408" cy="8371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9555" y="2624903"/>
              <a:ext cx="1563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</a:t>
              </a:r>
              <a:r>
                <a:rPr lang="en-CA" dirty="0" smtClean="0"/>
                <a:t>ite</a:t>
              </a:r>
            </a:p>
            <a:p>
              <a:r>
                <a:rPr lang="en-CA" dirty="0" err="1" smtClean="0">
                  <a:latin typeface="Courier New" panose="02070309020205020404" pitchFamily="49" charset="0"/>
                  <a:ea typeface="Droid Sans" panose="020B0606030804020204" pitchFamily="34" charset="0"/>
                  <a:cs typeface="Courier New" panose="02070309020205020404" pitchFamily="49" charset="0"/>
                </a:rPr>
                <a:t>data.frame</a:t>
              </a:r>
              <a:endParaRPr lang="en-CA" dirty="0" smtClean="0">
                <a:latin typeface="Courier New" panose="02070309020205020404" pitchFamily="49" charset="0"/>
                <a:ea typeface="Droid Sans" panose="020B0606030804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30749" y="2977231"/>
            <a:ext cx="2410495" cy="1805188"/>
            <a:chOff x="4511362" y="2316051"/>
            <a:chExt cx="2410495" cy="1805188"/>
          </a:xfrm>
        </p:grpSpPr>
        <p:grpSp>
          <p:nvGrpSpPr>
            <p:cNvPr id="70" name="Group 69"/>
            <p:cNvGrpSpPr/>
            <p:nvPr/>
          </p:nvGrpSpPr>
          <p:grpSpPr>
            <a:xfrm>
              <a:off x="4511362" y="2316051"/>
              <a:ext cx="2410495" cy="1805188"/>
              <a:chOff x="4511362" y="2316051"/>
              <a:chExt cx="2410495" cy="18051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11362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621905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511362" y="3472762"/>
              <a:ext cx="1895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dataset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dataset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54211" y="2859174"/>
            <a:ext cx="2633730" cy="3842198"/>
            <a:chOff x="7154211" y="2197994"/>
            <a:chExt cx="2633730" cy="3842198"/>
          </a:xfrm>
        </p:grpSpPr>
        <p:grpSp>
          <p:nvGrpSpPr>
            <p:cNvPr id="71" name="Group 70"/>
            <p:cNvGrpSpPr/>
            <p:nvPr/>
          </p:nvGrpSpPr>
          <p:grpSpPr>
            <a:xfrm>
              <a:off x="7154211" y="2197994"/>
              <a:ext cx="2633730" cy="3842198"/>
              <a:chOff x="7154211" y="2197994"/>
              <a:chExt cx="2633730" cy="384219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154211" y="2197994"/>
                <a:ext cx="2633730" cy="38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64754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75298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54211" y="5393861"/>
              <a:ext cx="2032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download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download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  <a:endParaRPr lang="en-CA" dirty="0"/>
            </a:p>
          </p:txBody>
        </p:sp>
      </p:grpSp>
      <p:cxnSp>
        <p:nvCxnSpPr>
          <p:cNvPr id="108" name="Elbow Connector 107"/>
          <p:cNvCxnSpPr>
            <a:stCxn id="59" idx="3"/>
            <a:endCxn id="98" idx="0"/>
          </p:cNvCxnSpPr>
          <p:nvPr/>
        </p:nvCxnSpPr>
        <p:spPr>
          <a:xfrm>
            <a:off x="6904188" y="534132"/>
            <a:ext cx="1568884" cy="792343"/>
          </a:xfrm>
          <a:prstGeom prst="bentConnector2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8" idx="4"/>
            <a:endCxn id="9" idx="0"/>
          </p:cNvCxnSpPr>
          <p:nvPr/>
        </p:nvCxnSpPr>
        <p:spPr>
          <a:xfrm flipH="1">
            <a:off x="8471076" y="2230213"/>
            <a:ext cx="1996" cy="628961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9" idx="2"/>
            <a:endCxn id="97" idx="0"/>
          </p:cNvCxnSpPr>
          <p:nvPr/>
        </p:nvCxnSpPr>
        <p:spPr>
          <a:xfrm>
            <a:off x="5435997" y="1040128"/>
            <a:ext cx="0" cy="28634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97" idx="4"/>
            <a:endCxn id="7" idx="0"/>
          </p:cNvCxnSpPr>
          <p:nvPr/>
        </p:nvCxnSpPr>
        <p:spPr>
          <a:xfrm>
            <a:off x="5435997" y="2230213"/>
            <a:ext cx="0" cy="74701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59" idx="1"/>
            <a:endCxn id="96" idx="0"/>
          </p:cNvCxnSpPr>
          <p:nvPr/>
        </p:nvCxnSpPr>
        <p:spPr>
          <a:xfrm rot="10800000" flipV="1">
            <a:off x="2592465" y="534131"/>
            <a:ext cx="1375341" cy="792343"/>
          </a:xfrm>
          <a:prstGeom prst="bentConnector2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6" idx="4"/>
            <a:endCxn id="4" idx="0"/>
          </p:cNvCxnSpPr>
          <p:nvPr/>
        </p:nvCxnSpPr>
        <p:spPr>
          <a:xfrm flipH="1">
            <a:off x="2592463" y="2230213"/>
            <a:ext cx="1" cy="865074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404557" y="5787838"/>
            <a:ext cx="2062877" cy="9037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TextBox 142"/>
          <p:cNvSpPr txBox="1"/>
          <p:nvPr/>
        </p:nvSpPr>
        <p:spPr>
          <a:xfrm>
            <a:off x="4585442" y="605504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get_dataset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1862751" y="4884100"/>
            <a:ext cx="1459425" cy="9037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TextBox 145"/>
          <p:cNvSpPr txBox="1"/>
          <p:nvPr/>
        </p:nvSpPr>
        <p:spPr>
          <a:xfrm>
            <a:off x="1948698" y="51513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get_site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8" name="Straight Arrow Connector 147"/>
          <p:cNvCxnSpPr>
            <a:endCxn id="145" idx="6"/>
          </p:cNvCxnSpPr>
          <p:nvPr/>
        </p:nvCxnSpPr>
        <p:spPr>
          <a:xfrm flipH="1">
            <a:off x="3322176" y="5335969"/>
            <a:ext cx="3832035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2" idx="6"/>
          </p:cNvCxnSpPr>
          <p:nvPr/>
        </p:nvCxnSpPr>
        <p:spPr>
          <a:xfrm flipH="1">
            <a:off x="6467434" y="6239707"/>
            <a:ext cx="686777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2" idx="0"/>
          </p:cNvCxnSpPr>
          <p:nvPr/>
        </p:nvCxnSpPr>
        <p:spPr>
          <a:xfrm flipH="1" flipV="1">
            <a:off x="5435995" y="4884100"/>
            <a:ext cx="1" cy="90373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5" idx="0"/>
            <a:endCxn id="4" idx="2"/>
          </p:cNvCxnSpPr>
          <p:nvPr/>
        </p:nvCxnSpPr>
        <p:spPr>
          <a:xfrm flipH="1" flipV="1">
            <a:off x="2592463" y="3932414"/>
            <a:ext cx="1" cy="95168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" idx="2"/>
            <a:endCxn id="145" idx="6"/>
          </p:cNvCxnSpPr>
          <p:nvPr/>
        </p:nvCxnSpPr>
        <p:spPr>
          <a:xfrm rot="5400000">
            <a:off x="3972383" y="4130067"/>
            <a:ext cx="555696" cy="1856109"/>
          </a:xfrm>
          <a:prstGeom prst="bentConnector2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4258907" y="3016910"/>
            <a:ext cx="2410495" cy="1805188"/>
            <a:chOff x="4511362" y="2316051"/>
            <a:chExt cx="2410495" cy="1805188"/>
          </a:xfrm>
        </p:grpSpPr>
        <p:grpSp>
          <p:nvGrpSpPr>
            <p:cNvPr id="160" name="Group 159"/>
            <p:cNvGrpSpPr/>
            <p:nvPr/>
          </p:nvGrpSpPr>
          <p:grpSpPr>
            <a:xfrm>
              <a:off x="4511362" y="2316051"/>
              <a:ext cx="2410495" cy="1805188"/>
              <a:chOff x="4511362" y="2316051"/>
              <a:chExt cx="2410495" cy="180518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4511362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621905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4511362" y="3472762"/>
              <a:ext cx="1895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dataset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dataset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286020" y="3037505"/>
            <a:ext cx="2410495" cy="1805188"/>
            <a:chOff x="4511362" y="2316051"/>
            <a:chExt cx="2410495" cy="1805188"/>
          </a:xfrm>
        </p:grpSpPr>
        <p:grpSp>
          <p:nvGrpSpPr>
            <p:cNvPr id="165" name="Group 164"/>
            <p:cNvGrpSpPr/>
            <p:nvPr/>
          </p:nvGrpSpPr>
          <p:grpSpPr>
            <a:xfrm>
              <a:off x="4511362" y="2316051"/>
              <a:ext cx="2410495" cy="1805188"/>
              <a:chOff x="4511362" y="2316051"/>
              <a:chExt cx="2410495" cy="1805188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4511362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621905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4511362" y="3472762"/>
              <a:ext cx="1895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dataset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dataset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310677" y="3059791"/>
            <a:ext cx="2410495" cy="1805188"/>
            <a:chOff x="4511362" y="2316051"/>
            <a:chExt cx="2410495" cy="18051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11362" y="2316051"/>
              <a:ext cx="2410495" cy="1805188"/>
              <a:chOff x="4511362" y="2316051"/>
              <a:chExt cx="2410495" cy="1805188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4511362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621905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4511362" y="3472762"/>
              <a:ext cx="1895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dataset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dataset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194249" y="2898853"/>
            <a:ext cx="2633730" cy="3842198"/>
            <a:chOff x="7154211" y="2197994"/>
            <a:chExt cx="2633730" cy="3842198"/>
          </a:xfrm>
        </p:grpSpPr>
        <p:grpSp>
          <p:nvGrpSpPr>
            <p:cNvPr id="175" name="Group 174"/>
            <p:cNvGrpSpPr/>
            <p:nvPr/>
          </p:nvGrpSpPr>
          <p:grpSpPr>
            <a:xfrm>
              <a:off x="7154211" y="2197994"/>
              <a:ext cx="2633730" cy="3842198"/>
              <a:chOff x="7154211" y="2197994"/>
              <a:chExt cx="2633730" cy="3842198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7154211" y="2197994"/>
                <a:ext cx="2633730" cy="38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264754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375298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7154211" y="5393861"/>
              <a:ext cx="2032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download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download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  <a:endParaRPr lang="en-CA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234139" y="2938532"/>
            <a:ext cx="2633730" cy="3842198"/>
            <a:chOff x="7154211" y="2197994"/>
            <a:chExt cx="2633730" cy="3842198"/>
          </a:xfrm>
        </p:grpSpPr>
        <p:grpSp>
          <p:nvGrpSpPr>
            <p:cNvPr id="181" name="Group 180"/>
            <p:cNvGrpSpPr/>
            <p:nvPr/>
          </p:nvGrpSpPr>
          <p:grpSpPr>
            <a:xfrm>
              <a:off x="7154211" y="2197994"/>
              <a:ext cx="2633730" cy="3842198"/>
              <a:chOff x="7154211" y="2197994"/>
              <a:chExt cx="2633730" cy="3842198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154211" y="2197994"/>
                <a:ext cx="2633730" cy="38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264754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375298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7154211" y="5393861"/>
              <a:ext cx="2032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download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download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  <a:endParaRPr lang="en-CA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274029" y="2978211"/>
            <a:ext cx="2633730" cy="3842198"/>
            <a:chOff x="7154211" y="2197994"/>
            <a:chExt cx="2633730" cy="3842198"/>
          </a:xfrm>
        </p:grpSpPr>
        <p:grpSp>
          <p:nvGrpSpPr>
            <p:cNvPr id="187" name="Group 186"/>
            <p:cNvGrpSpPr/>
            <p:nvPr/>
          </p:nvGrpSpPr>
          <p:grpSpPr>
            <a:xfrm>
              <a:off x="7154211" y="2197994"/>
              <a:ext cx="2633730" cy="3842198"/>
              <a:chOff x="7154211" y="2197994"/>
              <a:chExt cx="2633730" cy="3842198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7154211" y="2197994"/>
                <a:ext cx="2633730" cy="38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264754" y="2316051"/>
                <a:ext cx="2410495" cy="18051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375298" y="2434106"/>
                <a:ext cx="2189408" cy="837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7154211" y="5393861"/>
              <a:ext cx="2032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download</a:t>
              </a:r>
            </a:p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download</a:t>
              </a:r>
              <a:r>
                <a:rPr lang="en-CA" dirty="0" smtClean="0"/>
                <a:t> (</a:t>
              </a:r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en-CA" dirty="0" smtClean="0"/>
                <a:t>)</a:t>
              </a:r>
              <a:endParaRPr lang="en-CA" dirty="0"/>
            </a:p>
          </p:txBody>
        </p:sp>
      </p:grpSp>
      <p:cxnSp>
        <p:nvCxnSpPr>
          <p:cNvPr id="193" name="Straight Arrow Connector 192"/>
          <p:cNvCxnSpPr/>
          <p:nvPr/>
        </p:nvCxnSpPr>
        <p:spPr>
          <a:xfrm flipV="1">
            <a:off x="5809957" y="2210765"/>
            <a:ext cx="2135956" cy="76646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2926080" y="2224838"/>
            <a:ext cx="2076878" cy="87044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Droid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Goring</dc:creator>
  <cp:lastModifiedBy>Simon Goring</cp:lastModifiedBy>
  <cp:revision>11</cp:revision>
  <dcterms:created xsi:type="dcterms:W3CDTF">2014-08-11T02:15:48Z</dcterms:created>
  <dcterms:modified xsi:type="dcterms:W3CDTF">2014-08-11T20:37:29Z</dcterms:modified>
</cp:coreProperties>
</file>