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90" r:id="rId8"/>
    <p:sldId id="265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8" r:id="rId20"/>
    <p:sldId id="283" r:id="rId21"/>
    <p:sldId id="280" r:id="rId22"/>
    <p:sldId id="281" r:id="rId23"/>
    <p:sldId id="284" r:id="rId24"/>
    <p:sldId id="285" r:id="rId25"/>
    <p:sldId id="286" r:id="rId26"/>
    <p:sldId id="282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193"/>
    <a:srgbClr val="C5EB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00" autoAdjust="0"/>
    <p:restoredTop sz="94660"/>
  </p:normalViewPr>
  <p:slideViewPr>
    <p:cSldViewPr snapToGrid="0">
      <p:cViewPr>
        <p:scale>
          <a:sx n="100" d="100"/>
          <a:sy n="100" d="100"/>
        </p:scale>
        <p:origin x="-16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64C9B-0DCF-CE3D-9A36-CE5551C14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8A447B-9F75-613B-B7F4-909E8A1D9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EC4131-07AA-E6B4-D6A2-2CDDBB47F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7D36-B6CB-4FB9-9B1E-A17F969255C9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51D078-8F2F-5B75-E87A-41EC9F08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A1F4C1-6DDA-98D2-3944-6A01721D0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D53-BAC7-479C-979A-FED6702AD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571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 advTm="500">
        <p159:morph option="byObject"/>
      </p:transition>
    </mc:Choice>
    <mc:Fallback xmlns="">
      <p:transition advTm="5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A3A90-BD1C-BA86-0B4D-864600700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02EBAD-8214-5218-2576-5955222BE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B4A030-7F5D-6C7C-54E3-1FB7F0665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7D36-B6CB-4FB9-9B1E-A17F969255C9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5701F-C9A6-1363-5BFB-19E4EF9EF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93C195-2CAF-DBE4-1064-E2D56C6DD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D53-BAC7-479C-979A-FED6702AD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993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 advTm="500">
        <p159:morph option="byObject"/>
      </p:transition>
    </mc:Choice>
    <mc:Fallback xmlns="">
      <p:transition advTm="5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239003-021E-0874-7DBD-D0E32436DB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CDD831-2BB2-F6E7-F675-D0C603A65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4F129B-C2FF-6B22-8018-ECD31A6CF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7D36-B6CB-4FB9-9B1E-A17F969255C9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5E8A33-E97F-9909-E79F-03882CC6D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3D3F69-857F-5789-6C8D-C08EFDA3D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D53-BAC7-479C-979A-FED6702AD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553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 advTm="500">
        <p159:morph option="byObject"/>
      </p:transition>
    </mc:Choice>
    <mc:Fallback xmlns="">
      <p:transition advTm="5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F68415-C41B-8CB9-8383-472C0D87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B27BF3-7EEB-65AA-F7FA-9449903B1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A4AE64-C939-18F9-8095-30C22205D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7D36-B6CB-4FB9-9B1E-A17F969255C9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A92E43-E6C4-800F-3F5D-572CED474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29F4D6-263C-A2F6-C0EC-8EB198CA3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D53-BAC7-479C-979A-FED6702AD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695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 advTm="500">
        <p159:morph option="byObject"/>
      </p:transition>
    </mc:Choice>
    <mc:Fallback xmlns="">
      <p:transition advTm="5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49B0FC-F40D-D5DA-0B16-64754CA53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185A4F-385E-9022-9E91-FFD0991C4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0F3E6C-5F15-3CB3-271C-19C9C33AA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7D36-B6CB-4FB9-9B1E-A17F969255C9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F65C40-007A-9EA9-6FAF-0FD25A0CD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82B768-EBE6-9662-385E-4AF9AF68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D53-BAC7-479C-979A-FED6702AD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286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 advTm="500">
        <p159:morph option="byObject"/>
      </p:transition>
    </mc:Choice>
    <mc:Fallback xmlns="">
      <p:transition advTm="5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630EB-BA19-2834-BEF5-72B4B9DD2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CC956C-DFA3-B42B-E36F-212C756FD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26CEA6-8952-4A2E-7823-E60C879DC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DB4309-141E-8ABD-D94D-698FBB29D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7D36-B6CB-4FB9-9B1E-A17F969255C9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67902A-D8E9-914F-647F-94DF49446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8E46ED-E23C-3C30-D37E-76BFA3EE8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D53-BAC7-479C-979A-FED6702AD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946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 advTm="500">
        <p159:morph option="byObject"/>
      </p:transition>
    </mc:Choice>
    <mc:Fallback xmlns="">
      <p:transition advTm="5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8D102-F041-7604-6882-85ECC5932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26949A-4138-C4B8-8F17-C9BCF8BE3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F2BBF8-EBA5-F7DF-A6C2-5297A8A98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08EBE8-E03C-FAF4-C71E-411E634B92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6C36A0-FCD2-FB40-6AD9-4C930A40A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8355A8-BE72-45E5-CD6B-827727604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7D36-B6CB-4FB9-9B1E-A17F969255C9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39917B3-F296-79D0-1B17-BBB4DB98B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3999EA-3D15-C5B1-DC00-8653CCF6E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D53-BAC7-479C-979A-FED6702AD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632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 advTm="500">
        <p159:morph option="byObject"/>
      </p:transition>
    </mc:Choice>
    <mc:Fallback xmlns="">
      <p:transition advTm="5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F2EBAD-4895-806D-83E7-FFA1532CC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1FE523-19BE-26F3-03E2-F50884462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7D36-B6CB-4FB9-9B1E-A17F969255C9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FD415E-56A6-83E1-6B60-899B2A73E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510615-69C2-DF83-7BBC-AF6B0C8C7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D53-BAC7-479C-979A-FED6702AD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617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 advTm="500">
        <p159:morph option="byObject"/>
      </p:transition>
    </mc:Choice>
    <mc:Fallback xmlns="">
      <p:transition advTm="5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C20C33-827B-F3A6-9104-D37EAC57D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7D36-B6CB-4FB9-9B1E-A17F969255C9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6F4E92E-83D0-6F01-1E31-33387EE09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4FACA0-C375-5B7A-BE26-F9A3D885B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D53-BAC7-479C-979A-FED6702AD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335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 advTm="500">
        <p159:morph option="byObject"/>
      </p:transition>
    </mc:Choice>
    <mc:Fallback xmlns="">
      <p:transition advTm="5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C7E4C-C092-CF19-73BE-73740EBBC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063A32-5C8D-E303-83A4-DFB0C2589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6A08E2-430D-58B0-6649-EE06F1995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D82EF5-DC5B-DA78-4700-7CC112A3C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7D36-B6CB-4FB9-9B1E-A17F969255C9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54968B-2CC8-5F5E-201D-550886D8A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FA630E-06ED-E611-3FC7-B671EF0F5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D53-BAC7-479C-979A-FED6702AD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22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 advTm="500">
        <p159:morph option="byObject"/>
      </p:transition>
    </mc:Choice>
    <mc:Fallback xmlns="">
      <p:transition advTm="5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2D331-1E62-B2EC-41F3-FFFD49DFA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C1C448-F16F-77A3-8F44-BE77F04AB3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504417-57DC-0C93-38B0-D6E5C5A42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ED6783-563A-66BC-1FE7-584441A61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7D36-B6CB-4FB9-9B1E-A17F969255C9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1909B4-FDB5-B395-F78E-860308C03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F19438-E167-5E2A-C15F-CC59460D9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D53-BAC7-479C-979A-FED6702AD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286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 advTm="500">
        <p159:morph option="byObject"/>
      </p:transition>
    </mc:Choice>
    <mc:Fallback xmlns="">
      <p:transition advTm="5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0ECF3D-18DB-81E7-B826-B3A34EA06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FA18D1-26A7-3527-E2ED-70CFE035F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C8D1C-C13D-1A5D-0021-761876A95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A7D36-B6CB-4FB9-9B1E-A17F969255C9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C28A7C-FB36-E557-7465-55A3C4DE33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1BCA14-2F82-48DD-D057-2A1F78B6E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CFD53-BAC7-479C-979A-FED6702AD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243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 advTm="500">
        <p159:morph option="byObject"/>
      </p:transition>
    </mc:Choice>
    <mc:Fallback xmlns="">
      <p:transition advTm="5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E013E1C-F365-DDB9-3259-0ACC1A699CF6}"/>
              </a:ext>
            </a:extLst>
          </p:cNvPr>
          <p:cNvSpPr/>
          <p:nvPr/>
        </p:nvSpPr>
        <p:spPr>
          <a:xfrm>
            <a:off x="4902207" y="9219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7F7C6C9-85F9-FB36-D824-2C0E6FCFADE6}"/>
              </a:ext>
            </a:extLst>
          </p:cNvPr>
          <p:cNvSpPr/>
          <p:nvPr/>
        </p:nvSpPr>
        <p:spPr>
          <a:xfrm>
            <a:off x="4902208" y="11505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C195153-8136-45DF-2755-C50EF5745987}"/>
              </a:ext>
            </a:extLst>
          </p:cNvPr>
          <p:cNvSpPr/>
          <p:nvPr/>
        </p:nvSpPr>
        <p:spPr>
          <a:xfrm>
            <a:off x="4902208" y="13791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678FE2C-66D0-1EA0-1789-32BFFCCC6123}"/>
              </a:ext>
            </a:extLst>
          </p:cNvPr>
          <p:cNvSpPr/>
          <p:nvPr/>
        </p:nvSpPr>
        <p:spPr>
          <a:xfrm>
            <a:off x="4902208" y="16077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C977A39-4D1F-BFE6-F360-DAB078804C20}"/>
              </a:ext>
            </a:extLst>
          </p:cNvPr>
          <p:cNvSpPr/>
          <p:nvPr/>
        </p:nvSpPr>
        <p:spPr>
          <a:xfrm>
            <a:off x="4902208" y="18363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7D095C4-2763-6322-5228-E8D30B7622AA}"/>
              </a:ext>
            </a:extLst>
          </p:cNvPr>
          <p:cNvSpPr/>
          <p:nvPr/>
        </p:nvSpPr>
        <p:spPr>
          <a:xfrm>
            <a:off x="4902208" y="22935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#0</a:t>
            </a:r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0E7FF21-A51E-9646-D0B1-3E468E55681F}"/>
              </a:ext>
            </a:extLst>
          </p:cNvPr>
          <p:cNvSpPr/>
          <p:nvPr/>
        </p:nvSpPr>
        <p:spPr>
          <a:xfrm>
            <a:off x="4902208" y="20649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7D7E6FA-6455-18E2-BCBA-7B5FA5C9F03D}"/>
              </a:ext>
            </a:extLst>
          </p:cNvPr>
          <p:cNvSpPr/>
          <p:nvPr/>
        </p:nvSpPr>
        <p:spPr>
          <a:xfrm>
            <a:off x="4902208" y="25221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1D57CA6-A152-9BF5-17CC-26DC819979F0}"/>
              </a:ext>
            </a:extLst>
          </p:cNvPr>
          <p:cNvSpPr/>
          <p:nvPr/>
        </p:nvSpPr>
        <p:spPr>
          <a:xfrm>
            <a:off x="4902208" y="27507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37BF162-DEF2-9E91-243E-2689AF765DB2}"/>
              </a:ext>
            </a:extLst>
          </p:cNvPr>
          <p:cNvSpPr/>
          <p:nvPr/>
        </p:nvSpPr>
        <p:spPr>
          <a:xfrm>
            <a:off x="4902208" y="29793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E9F8C79-BA66-E1A5-06D8-CE23B2F13C26}"/>
              </a:ext>
            </a:extLst>
          </p:cNvPr>
          <p:cNvSpPr/>
          <p:nvPr/>
        </p:nvSpPr>
        <p:spPr>
          <a:xfrm>
            <a:off x="4902208" y="32079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D05A9EF-24C4-40B4-382C-AF3F685E1C0D}"/>
              </a:ext>
            </a:extLst>
          </p:cNvPr>
          <p:cNvSpPr/>
          <p:nvPr/>
        </p:nvSpPr>
        <p:spPr>
          <a:xfrm>
            <a:off x="4902208" y="34365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D525ED5-FCA9-479B-BB2B-FD4A8AA5CDB5}"/>
              </a:ext>
            </a:extLst>
          </p:cNvPr>
          <p:cNvSpPr/>
          <p:nvPr/>
        </p:nvSpPr>
        <p:spPr>
          <a:xfrm>
            <a:off x="4902207" y="43509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F60D56D-480F-1008-58B1-C651941D282B}"/>
              </a:ext>
            </a:extLst>
          </p:cNvPr>
          <p:cNvSpPr/>
          <p:nvPr/>
        </p:nvSpPr>
        <p:spPr>
          <a:xfrm>
            <a:off x="4902208" y="36651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AB233DB-EAA8-BF80-650F-114854B29A83}"/>
              </a:ext>
            </a:extLst>
          </p:cNvPr>
          <p:cNvSpPr/>
          <p:nvPr/>
        </p:nvSpPr>
        <p:spPr>
          <a:xfrm>
            <a:off x="4902207" y="45795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C9D0320-C062-5759-B852-D6C9098EE0AD}"/>
              </a:ext>
            </a:extLst>
          </p:cNvPr>
          <p:cNvSpPr/>
          <p:nvPr/>
        </p:nvSpPr>
        <p:spPr>
          <a:xfrm>
            <a:off x="4902207" y="48081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1DE6744-E9F0-0DDF-2760-8EE2B8EBE791}"/>
              </a:ext>
            </a:extLst>
          </p:cNvPr>
          <p:cNvSpPr/>
          <p:nvPr/>
        </p:nvSpPr>
        <p:spPr>
          <a:xfrm>
            <a:off x="4902208" y="50367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86557F4-69C2-3865-17B0-BAAAA2B2C7F1}"/>
              </a:ext>
            </a:extLst>
          </p:cNvPr>
          <p:cNvSpPr/>
          <p:nvPr/>
        </p:nvSpPr>
        <p:spPr>
          <a:xfrm>
            <a:off x="4902208" y="54939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FC8DA4F-99A4-1CB6-9E04-BAF494135F02}"/>
              </a:ext>
            </a:extLst>
          </p:cNvPr>
          <p:cNvSpPr/>
          <p:nvPr/>
        </p:nvSpPr>
        <p:spPr>
          <a:xfrm>
            <a:off x="4902208" y="52653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BD01854-1091-51B6-39EA-F2677BE8673D}"/>
              </a:ext>
            </a:extLst>
          </p:cNvPr>
          <p:cNvSpPr/>
          <p:nvPr/>
        </p:nvSpPr>
        <p:spPr>
          <a:xfrm>
            <a:off x="4902208" y="57225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72A5F31-89E0-6066-1648-467A32CC6566}"/>
              </a:ext>
            </a:extLst>
          </p:cNvPr>
          <p:cNvSpPr txBox="1"/>
          <p:nvPr/>
        </p:nvSpPr>
        <p:spPr>
          <a:xfrm>
            <a:off x="6893983" y="666497"/>
            <a:ext cx="419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0C5C89C-0B1A-97C3-A5B5-600863EF5569}"/>
              </a:ext>
            </a:extLst>
          </p:cNvPr>
          <p:cNvSpPr txBox="1"/>
          <p:nvPr/>
        </p:nvSpPr>
        <p:spPr>
          <a:xfrm>
            <a:off x="4789593" y="636863"/>
            <a:ext cx="419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15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29191212-060B-3941-CCA3-3F5C6FD132AD}"/>
              </a:ext>
            </a:extLst>
          </p:cNvPr>
          <p:cNvCxnSpPr>
            <a:cxnSpLocks/>
          </p:cNvCxnSpPr>
          <p:nvPr/>
        </p:nvCxnSpPr>
        <p:spPr>
          <a:xfrm>
            <a:off x="4533900" y="2407886"/>
            <a:ext cx="3492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02669E7B-2ED4-AEBB-66A6-8E626A34504A}"/>
              </a:ext>
            </a:extLst>
          </p:cNvPr>
          <p:cNvSpPr txBox="1"/>
          <p:nvPr/>
        </p:nvSpPr>
        <p:spPr>
          <a:xfrm>
            <a:off x="3790118" y="2253997"/>
            <a:ext cx="788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wr_ptr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B1D93B8-188E-8CA9-2767-56E189452881}"/>
              </a:ext>
            </a:extLst>
          </p:cNvPr>
          <p:cNvSpPr txBox="1"/>
          <p:nvPr/>
        </p:nvSpPr>
        <p:spPr>
          <a:xfrm>
            <a:off x="5796286" y="3867354"/>
            <a:ext cx="34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…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948448C-43EC-648C-F227-DD686007DCE1}"/>
              </a:ext>
            </a:extLst>
          </p:cNvPr>
          <p:cNvSpPr txBox="1"/>
          <p:nvPr/>
        </p:nvSpPr>
        <p:spPr>
          <a:xfrm>
            <a:off x="2823214" y="2253997"/>
            <a:ext cx="1134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xfer_ptr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DF57EA-3A9B-1CA8-9C90-084E322CB563}"/>
              </a:ext>
            </a:extLst>
          </p:cNvPr>
          <p:cNvSpPr txBox="1"/>
          <p:nvPr/>
        </p:nvSpPr>
        <p:spPr>
          <a:xfrm>
            <a:off x="5623236" y="6214909"/>
            <a:ext cx="1337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缓冲区</a:t>
            </a:r>
          </a:p>
        </p:txBody>
      </p:sp>
    </p:spTree>
    <p:extLst>
      <p:ext uri="{BB962C8B-B14F-4D97-AF65-F5344CB8AC3E}">
        <p14:creationId xmlns:p14="http://schemas.microsoft.com/office/powerpoint/2010/main" val="34090189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 advTm="800">
        <p159:morph option="byObject"/>
      </p:transition>
    </mc:Choice>
    <mc:Fallback>
      <p:transition advTm="8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CFA4B97-12DB-88B2-E2AC-ED45E127585D}"/>
              </a:ext>
            </a:extLst>
          </p:cNvPr>
          <p:cNvSpPr/>
          <p:nvPr/>
        </p:nvSpPr>
        <p:spPr>
          <a:xfrm>
            <a:off x="6337519" y="883147"/>
            <a:ext cx="4689019" cy="5029200"/>
          </a:xfrm>
          <a:prstGeom prst="rect">
            <a:avLst/>
          </a:prstGeom>
          <a:solidFill>
            <a:srgbClr val="F6F193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4699A03-FB45-28FD-1055-BFFB3A0360D5}"/>
              </a:ext>
            </a:extLst>
          </p:cNvPr>
          <p:cNvSpPr/>
          <p:nvPr/>
        </p:nvSpPr>
        <p:spPr>
          <a:xfrm>
            <a:off x="1973150" y="2479857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#1</a:t>
            </a:r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112D22E-3BFC-46DF-E17F-7468D24FFD6D}"/>
              </a:ext>
            </a:extLst>
          </p:cNvPr>
          <p:cNvSpPr/>
          <p:nvPr/>
        </p:nvSpPr>
        <p:spPr>
          <a:xfrm>
            <a:off x="1973151" y="2479857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#1</a:t>
            </a:r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pSp>
        <p:nvGrpSpPr>
          <p:cNvPr id="29" name="!! 2">
            <a:extLst>
              <a:ext uri="{FF2B5EF4-FFF2-40B4-BE49-F238E27FC236}">
                <a16:creationId xmlns:a16="http://schemas.microsoft.com/office/drawing/2014/main" id="{2FD93F8D-A863-7BEE-856A-84CFF1B59110}"/>
              </a:ext>
            </a:extLst>
          </p:cNvPr>
          <p:cNvGrpSpPr/>
          <p:nvPr/>
        </p:nvGrpSpPr>
        <p:grpSpPr>
          <a:xfrm>
            <a:off x="1860537" y="598024"/>
            <a:ext cx="2523490" cy="5314323"/>
            <a:chOff x="7986592" y="624163"/>
            <a:chExt cx="2523490" cy="5314323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52B20B9-B0EC-ABEA-3975-BD866690D741}"/>
                </a:ext>
              </a:extLst>
            </p:cNvPr>
            <p:cNvSpPr/>
            <p:nvPr/>
          </p:nvSpPr>
          <p:spPr>
            <a:xfrm>
              <a:off x="8099206" y="909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#25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42E069A-A1C1-3BA2-F6C2-05E6F4A21A8F}"/>
                </a:ext>
              </a:extLst>
            </p:cNvPr>
            <p:cNvSpPr/>
            <p:nvPr/>
          </p:nvSpPr>
          <p:spPr>
            <a:xfrm>
              <a:off x="8099207" y="1137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#26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5DE0313-74E8-FE95-28A0-19E5206AC0E0}"/>
                </a:ext>
              </a:extLst>
            </p:cNvPr>
            <p:cNvSpPr/>
            <p:nvPr/>
          </p:nvSpPr>
          <p:spPr>
            <a:xfrm>
              <a:off x="8099207" y="13664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#27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3EF6E66-A740-E90D-14DA-BB9360DB05AA}"/>
                </a:ext>
              </a:extLst>
            </p:cNvPr>
            <p:cNvSpPr/>
            <p:nvPr/>
          </p:nvSpPr>
          <p:spPr>
            <a:xfrm>
              <a:off x="8099207" y="15950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#28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4AA8DD8-37D8-2B37-D52C-E3AD5419F720}"/>
                </a:ext>
              </a:extLst>
            </p:cNvPr>
            <p:cNvSpPr/>
            <p:nvPr/>
          </p:nvSpPr>
          <p:spPr>
            <a:xfrm>
              <a:off x="8099207" y="18236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#29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80184B03-D94E-041D-152A-7298411BB67D}"/>
                </a:ext>
              </a:extLst>
            </p:cNvPr>
            <p:cNvSpPr/>
            <p:nvPr/>
          </p:nvSpPr>
          <p:spPr>
            <a:xfrm>
              <a:off x="8099207" y="2280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#31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B4EDCF65-D6C3-5EF8-0A82-DF8DD27AF129}"/>
                </a:ext>
              </a:extLst>
            </p:cNvPr>
            <p:cNvSpPr/>
            <p:nvPr/>
          </p:nvSpPr>
          <p:spPr>
            <a:xfrm>
              <a:off x="8099207" y="2052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#30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DC6B1925-8EA9-401C-106F-A0DD37204C51}"/>
                </a:ext>
              </a:extLst>
            </p:cNvPr>
            <p:cNvSpPr/>
            <p:nvPr/>
          </p:nvSpPr>
          <p:spPr>
            <a:xfrm>
              <a:off x="8099207" y="25094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#1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F277306-F1FF-C73E-3C1E-9C474961704D}"/>
                </a:ext>
              </a:extLst>
            </p:cNvPr>
            <p:cNvSpPr/>
            <p:nvPr/>
          </p:nvSpPr>
          <p:spPr>
            <a:xfrm>
              <a:off x="8099207" y="27380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EEDEDCE4-9181-1277-55AE-579E938E6004}"/>
                </a:ext>
              </a:extLst>
            </p:cNvPr>
            <p:cNvSpPr/>
            <p:nvPr/>
          </p:nvSpPr>
          <p:spPr>
            <a:xfrm>
              <a:off x="8099207" y="29666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#3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DE6D799-E3B9-89D8-69FC-5BE1A1CC7DEB}"/>
                </a:ext>
              </a:extLst>
            </p:cNvPr>
            <p:cNvSpPr/>
            <p:nvPr/>
          </p:nvSpPr>
          <p:spPr>
            <a:xfrm>
              <a:off x="8099207" y="3195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E4667705-1589-D58E-81E4-9BD027FAC983}"/>
                </a:ext>
              </a:extLst>
            </p:cNvPr>
            <p:cNvSpPr/>
            <p:nvPr/>
          </p:nvSpPr>
          <p:spPr>
            <a:xfrm>
              <a:off x="8099207" y="3423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#5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D244623-0D6E-39A5-46DA-F879E73CD38E}"/>
                </a:ext>
              </a:extLst>
            </p:cNvPr>
            <p:cNvSpPr/>
            <p:nvPr/>
          </p:nvSpPr>
          <p:spPr>
            <a:xfrm>
              <a:off x="8099206" y="4338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#18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0D0C6388-FEBE-B76E-DE20-82D3DE387204}"/>
                </a:ext>
              </a:extLst>
            </p:cNvPr>
            <p:cNvSpPr/>
            <p:nvPr/>
          </p:nvSpPr>
          <p:spPr>
            <a:xfrm>
              <a:off x="8099207" y="36524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#6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BB89D1E0-8E9B-3234-1613-30C924CD2767}"/>
                </a:ext>
              </a:extLst>
            </p:cNvPr>
            <p:cNvSpPr/>
            <p:nvPr/>
          </p:nvSpPr>
          <p:spPr>
            <a:xfrm>
              <a:off x="8099206" y="4566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#19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95826572-9B10-DF07-2CAF-0E79E3D063B9}"/>
                </a:ext>
              </a:extLst>
            </p:cNvPr>
            <p:cNvSpPr/>
            <p:nvPr/>
          </p:nvSpPr>
          <p:spPr>
            <a:xfrm>
              <a:off x="8099206" y="47954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#20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49710D53-38AB-3323-97F3-FBCEFAAF0122}"/>
                </a:ext>
              </a:extLst>
            </p:cNvPr>
            <p:cNvSpPr/>
            <p:nvPr/>
          </p:nvSpPr>
          <p:spPr>
            <a:xfrm>
              <a:off x="8099207" y="50240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#21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10216CA4-AFF2-B6CF-DA46-0A02AB6C0DA5}"/>
                </a:ext>
              </a:extLst>
            </p:cNvPr>
            <p:cNvSpPr/>
            <p:nvPr/>
          </p:nvSpPr>
          <p:spPr>
            <a:xfrm>
              <a:off x="8099207" y="5481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#23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48EA768B-655C-19C8-2686-B1F43E703CB1}"/>
                </a:ext>
              </a:extLst>
            </p:cNvPr>
            <p:cNvSpPr/>
            <p:nvPr/>
          </p:nvSpPr>
          <p:spPr>
            <a:xfrm>
              <a:off x="8099207" y="52526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#22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A1BD07FA-3B1D-0B77-8E7E-4D187130BD99}"/>
                </a:ext>
              </a:extLst>
            </p:cNvPr>
            <p:cNvSpPr/>
            <p:nvPr/>
          </p:nvSpPr>
          <p:spPr>
            <a:xfrm>
              <a:off x="8099207" y="5709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#24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05E07E7-C3EC-B114-5DF7-7A01116E0443}"/>
                </a:ext>
              </a:extLst>
            </p:cNvPr>
            <p:cNvSpPr txBox="1"/>
            <p:nvPr/>
          </p:nvSpPr>
          <p:spPr>
            <a:xfrm>
              <a:off x="10090982" y="653797"/>
              <a:ext cx="419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8FFDAEF1-DC04-60B3-FB01-9A9387EC332A}"/>
                </a:ext>
              </a:extLst>
            </p:cNvPr>
            <p:cNvSpPr txBox="1"/>
            <p:nvPr/>
          </p:nvSpPr>
          <p:spPr>
            <a:xfrm>
              <a:off x="7986592" y="624163"/>
              <a:ext cx="419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15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87E2CFA5-CBF6-50CA-9749-5B9387D48827}"/>
                </a:ext>
              </a:extLst>
            </p:cNvPr>
            <p:cNvSpPr txBox="1"/>
            <p:nvPr/>
          </p:nvSpPr>
          <p:spPr>
            <a:xfrm>
              <a:off x="8993285" y="3854654"/>
              <a:ext cx="345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Consolas" panose="020B0609020204030204" pitchFamily="49" charset="0"/>
                </a:rPr>
                <a:t>…</a:t>
              </a:r>
              <a:endParaRPr lang="zh-CN" altLang="en-US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53" name="!! 3">
            <a:extLst>
              <a:ext uri="{FF2B5EF4-FFF2-40B4-BE49-F238E27FC236}">
                <a16:creationId xmlns:a16="http://schemas.microsoft.com/office/drawing/2014/main" id="{02952893-BDDF-EA26-5A17-D6AD2E3B1FF1}"/>
              </a:ext>
            </a:extLst>
          </p:cNvPr>
          <p:cNvGrpSpPr/>
          <p:nvPr/>
        </p:nvGrpSpPr>
        <p:grpSpPr>
          <a:xfrm>
            <a:off x="672881" y="2405727"/>
            <a:ext cx="1281220" cy="307777"/>
            <a:chOff x="6803170" y="2235438"/>
            <a:chExt cx="1281220" cy="307777"/>
          </a:xfrm>
        </p:grpSpPr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CACEC6DD-116B-5861-60E0-EE3768000DF7}"/>
                </a:ext>
              </a:extLst>
            </p:cNvPr>
            <p:cNvSpPr txBox="1"/>
            <p:nvPr/>
          </p:nvSpPr>
          <p:spPr>
            <a:xfrm>
              <a:off x="6803170" y="2235438"/>
              <a:ext cx="11341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xfer_ptr</a:t>
              </a:r>
            </a:p>
          </p:txBody>
        </p: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A712E54C-B476-C052-24BD-DB03867F255D}"/>
                </a:ext>
              </a:extLst>
            </p:cNvPr>
            <p:cNvCxnSpPr>
              <a:cxnSpLocks/>
            </p:cNvCxnSpPr>
            <p:nvPr/>
          </p:nvCxnSpPr>
          <p:spPr>
            <a:xfrm>
              <a:off x="7735133" y="2426914"/>
              <a:ext cx="34925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3A118047-5B41-F8FB-5CA1-FC50C9EB04EA}"/>
              </a:ext>
            </a:extLst>
          </p:cNvPr>
          <p:cNvGrpSpPr/>
          <p:nvPr/>
        </p:nvGrpSpPr>
        <p:grpSpPr>
          <a:xfrm>
            <a:off x="861062" y="2211760"/>
            <a:ext cx="1093039" cy="307777"/>
            <a:chOff x="6985602" y="1973109"/>
            <a:chExt cx="1093039" cy="307777"/>
          </a:xfrm>
        </p:grpSpPr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BF60FC13-1A3F-24D5-3FD6-3C10A68A6A3B}"/>
                </a:ext>
              </a:extLst>
            </p:cNvPr>
            <p:cNvCxnSpPr>
              <a:cxnSpLocks/>
            </p:cNvCxnSpPr>
            <p:nvPr/>
          </p:nvCxnSpPr>
          <p:spPr>
            <a:xfrm>
              <a:off x="7729384" y="2126998"/>
              <a:ext cx="34925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BA8FD172-0C16-2E19-7204-3B618EC26F29}"/>
                </a:ext>
              </a:extLst>
            </p:cNvPr>
            <p:cNvSpPr txBox="1"/>
            <p:nvPr/>
          </p:nvSpPr>
          <p:spPr>
            <a:xfrm>
              <a:off x="6985602" y="1973109"/>
              <a:ext cx="7882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wr_ptr</a:t>
              </a:r>
            </a:p>
          </p:txBody>
        </p:sp>
      </p:grpSp>
      <p:sp>
        <p:nvSpPr>
          <p:cNvPr id="61" name="!! 7">
            <a:extLst>
              <a:ext uri="{FF2B5EF4-FFF2-40B4-BE49-F238E27FC236}">
                <a16:creationId xmlns:a16="http://schemas.microsoft.com/office/drawing/2014/main" id="{AA73DB36-80AB-3CF0-D219-F0C56E05CA4B}"/>
              </a:ext>
            </a:extLst>
          </p:cNvPr>
          <p:cNvSpPr/>
          <p:nvPr/>
        </p:nvSpPr>
        <p:spPr>
          <a:xfrm>
            <a:off x="6337518" y="870713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#0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883B06E-EA7A-4797-9A1F-B1A30D5FF5A9}"/>
              </a:ext>
            </a:extLst>
          </p:cNvPr>
          <p:cNvSpPr txBox="1"/>
          <p:nvPr/>
        </p:nvSpPr>
        <p:spPr>
          <a:xfrm>
            <a:off x="2685054" y="6215658"/>
            <a:ext cx="1337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缓冲区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DF6BD5-2736-E067-0712-0EB24CD0A792}"/>
              </a:ext>
            </a:extLst>
          </p:cNvPr>
          <p:cNvSpPr txBox="1"/>
          <p:nvPr/>
        </p:nvSpPr>
        <p:spPr>
          <a:xfrm>
            <a:off x="8106747" y="6215658"/>
            <a:ext cx="1150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Consolas" panose="020B0609020204030204" pitchFamily="49" charset="0"/>
                <a:ea typeface="微软雅黑" panose="020B0503020204020204" pitchFamily="34" charset="-122"/>
              </a:rPr>
              <a:t>Sram</a:t>
            </a:r>
            <a:r>
              <a:rPr lang="en-US" altLang="zh-CN" sz="300" b="1" dirty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控制器</a:t>
            </a:r>
          </a:p>
        </p:txBody>
      </p:sp>
    </p:spTree>
    <p:extLst>
      <p:ext uri="{BB962C8B-B14F-4D97-AF65-F5344CB8AC3E}">
        <p14:creationId xmlns:p14="http://schemas.microsoft.com/office/powerpoint/2010/main" val="2082002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900" advTm="400">
        <p159:morph option="byObject"/>
      </p:transition>
    </mc:Choice>
    <mc:Fallback xmlns="">
      <p:transition spd="slow" advTm="4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B9FFDB8A-1962-CD80-E9B8-B6661C10F64B}"/>
              </a:ext>
            </a:extLst>
          </p:cNvPr>
          <p:cNvSpPr/>
          <p:nvPr/>
        </p:nvSpPr>
        <p:spPr>
          <a:xfrm>
            <a:off x="6337519" y="883147"/>
            <a:ext cx="4689019" cy="5029200"/>
          </a:xfrm>
          <a:prstGeom prst="rect">
            <a:avLst/>
          </a:prstGeom>
          <a:solidFill>
            <a:srgbClr val="F6F193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112D22E-3BFC-46DF-E17F-7468D24FFD6D}"/>
              </a:ext>
            </a:extLst>
          </p:cNvPr>
          <p:cNvSpPr/>
          <p:nvPr/>
        </p:nvSpPr>
        <p:spPr>
          <a:xfrm>
            <a:off x="1973151" y="2479857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#1</a:t>
            </a:r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pSp>
        <p:nvGrpSpPr>
          <p:cNvPr id="29" name="!! 2">
            <a:extLst>
              <a:ext uri="{FF2B5EF4-FFF2-40B4-BE49-F238E27FC236}">
                <a16:creationId xmlns:a16="http://schemas.microsoft.com/office/drawing/2014/main" id="{2FD93F8D-A863-7BEE-856A-84CFF1B59110}"/>
              </a:ext>
            </a:extLst>
          </p:cNvPr>
          <p:cNvGrpSpPr/>
          <p:nvPr/>
        </p:nvGrpSpPr>
        <p:grpSpPr>
          <a:xfrm>
            <a:off x="1860537" y="598024"/>
            <a:ext cx="2523490" cy="5314323"/>
            <a:chOff x="7986592" y="624163"/>
            <a:chExt cx="2523490" cy="5314323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52B20B9-B0EC-ABEA-3975-BD866690D741}"/>
                </a:ext>
              </a:extLst>
            </p:cNvPr>
            <p:cNvSpPr/>
            <p:nvPr/>
          </p:nvSpPr>
          <p:spPr>
            <a:xfrm>
              <a:off x="8099206" y="909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#25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42E069A-A1C1-3BA2-F6C2-05E6F4A21A8F}"/>
                </a:ext>
              </a:extLst>
            </p:cNvPr>
            <p:cNvSpPr/>
            <p:nvPr/>
          </p:nvSpPr>
          <p:spPr>
            <a:xfrm>
              <a:off x="8099207" y="1137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#26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5DE0313-74E8-FE95-28A0-19E5206AC0E0}"/>
                </a:ext>
              </a:extLst>
            </p:cNvPr>
            <p:cNvSpPr/>
            <p:nvPr/>
          </p:nvSpPr>
          <p:spPr>
            <a:xfrm>
              <a:off x="8099207" y="13664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#27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3EF6E66-A740-E90D-14DA-BB9360DB05AA}"/>
                </a:ext>
              </a:extLst>
            </p:cNvPr>
            <p:cNvSpPr/>
            <p:nvPr/>
          </p:nvSpPr>
          <p:spPr>
            <a:xfrm>
              <a:off x="8099207" y="15950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#28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4AA8DD8-37D8-2B37-D52C-E3AD5419F720}"/>
                </a:ext>
              </a:extLst>
            </p:cNvPr>
            <p:cNvSpPr/>
            <p:nvPr/>
          </p:nvSpPr>
          <p:spPr>
            <a:xfrm>
              <a:off x="8099207" y="18236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#29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80184B03-D94E-041D-152A-7298411BB67D}"/>
                </a:ext>
              </a:extLst>
            </p:cNvPr>
            <p:cNvSpPr/>
            <p:nvPr/>
          </p:nvSpPr>
          <p:spPr>
            <a:xfrm>
              <a:off x="8099207" y="2280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#31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B4EDCF65-D6C3-5EF8-0A82-DF8DD27AF129}"/>
                </a:ext>
              </a:extLst>
            </p:cNvPr>
            <p:cNvSpPr/>
            <p:nvPr/>
          </p:nvSpPr>
          <p:spPr>
            <a:xfrm>
              <a:off x="8099207" y="2052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#30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DC6B1925-8EA9-401C-106F-A0DD37204C51}"/>
                </a:ext>
              </a:extLst>
            </p:cNvPr>
            <p:cNvSpPr/>
            <p:nvPr/>
          </p:nvSpPr>
          <p:spPr>
            <a:xfrm>
              <a:off x="8099207" y="25094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#1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F277306-F1FF-C73E-3C1E-9C474961704D}"/>
                </a:ext>
              </a:extLst>
            </p:cNvPr>
            <p:cNvSpPr/>
            <p:nvPr/>
          </p:nvSpPr>
          <p:spPr>
            <a:xfrm>
              <a:off x="8099207" y="27380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EEDEDCE4-9181-1277-55AE-579E938E6004}"/>
                </a:ext>
              </a:extLst>
            </p:cNvPr>
            <p:cNvSpPr/>
            <p:nvPr/>
          </p:nvSpPr>
          <p:spPr>
            <a:xfrm>
              <a:off x="8099207" y="29666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#3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DE6D799-E3B9-89D8-69FC-5BE1A1CC7DEB}"/>
                </a:ext>
              </a:extLst>
            </p:cNvPr>
            <p:cNvSpPr/>
            <p:nvPr/>
          </p:nvSpPr>
          <p:spPr>
            <a:xfrm>
              <a:off x="8099207" y="3195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E4667705-1589-D58E-81E4-9BD027FAC983}"/>
                </a:ext>
              </a:extLst>
            </p:cNvPr>
            <p:cNvSpPr/>
            <p:nvPr/>
          </p:nvSpPr>
          <p:spPr>
            <a:xfrm>
              <a:off x="8099207" y="3423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#5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D244623-0D6E-39A5-46DA-F879E73CD38E}"/>
                </a:ext>
              </a:extLst>
            </p:cNvPr>
            <p:cNvSpPr/>
            <p:nvPr/>
          </p:nvSpPr>
          <p:spPr>
            <a:xfrm>
              <a:off x="8099206" y="4338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#18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0D0C6388-FEBE-B76E-DE20-82D3DE387204}"/>
                </a:ext>
              </a:extLst>
            </p:cNvPr>
            <p:cNvSpPr/>
            <p:nvPr/>
          </p:nvSpPr>
          <p:spPr>
            <a:xfrm>
              <a:off x="8099207" y="36524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#6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BB89D1E0-8E9B-3234-1613-30C924CD2767}"/>
                </a:ext>
              </a:extLst>
            </p:cNvPr>
            <p:cNvSpPr/>
            <p:nvPr/>
          </p:nvSpPr>
          <p:spPr>
            <a:xfrm>
              <a:off x="8099206" y="4566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#19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95826572-9B10-DF07-2CAF-0E79E3D063B9}"/>
                </a:ext>
              </a:extLst>
            </p:cNvPr>
            <p:cNvSpPr/>
            <p:nvPr/>
          </p:nvSpPr>
          <p:spPr>
            <a:xfrm>
              <a:off x="8099206" y="47954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#20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49710D53-38AB-3323-97F3-FBCEFAAF0122}"/>
                </a:ext>
              </a:extLst>
            </p:cNvPr>
            <p:cNvSpPr/>
            <p:nvPr/>
          </p:nvSpPr>
          <p:spPr>
            <a:xfrm>
              <a:off x="8099207" y="50240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#21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10216CA4-AFF2-B6CF-DA46-0A02AB6C0DA5}"/>
                </a:ext>
              </a:extLst>
            </p:cNvPr>
            <p:cNvSpPr/>
            <p:nvPr/>
          </p:nvSpPr>
          <p:spPr>
            <a:xfrm>
              <a:off x="8099207" y="5481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#23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48EA768B-655C-19C8-2686-B1F43E703CB1}"/>
                </a:ext>
              </a:extLst>
            </p:cNvPr>
            <p:cNvSpPr/>
            <p:nvPr/>
          </p:nvSpPr>
          <p:spPr>
            <a:xfrm>
              <a:off x="8099207" y="52526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#22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A1BD07FA-3B1D-0B77-8E7E-4D187130BD99}"/>
                </a:ext>
              </a:extLst>
            </p:cNvPr>
            <p:cNvSpPr/>
            <p:nvPr/>
          </p:nvSpPr>
          <p:spPr>
            <a:xfrm>
              <a:off x="8099207" y="5709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#24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05E07E7-C3EC-B114-5DF7-7A01116E0443}"/>
                </a:ext>
              </a:extLst>
            </p:cNvPr>
            <p:cNvSpPr txBox="1"/>
            <p:nvPr/>
          </p:nvSpPr>
          <p:spPr>
            <a:xfrm>
              <a:off x="10090982" y="653797"/>
              <a:ext cx="419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8FFDAEF1-DC04-60B3-FB01-9A9387EC332A}"/>
                </a:ext>
              </a:extLst>
            </p:cNvPr>
            <p:cNvSpPr txBox="1"/>
            <p:nvPr/>
          </p:nvSpPr>
          <p:spPr>
            <a:xfrm>
              <a:off x="7986592" y="624163"/>
              <a:ext cx="419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15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87E2CFA5-CBF6-50CA-9749-5B9387D48827}"/>
                </a:ext>
              </a:extLst>
            </p:cNvPr>
            <p:cNvSpPr txBox="1"/>
            <p:nvPr/>
          </p:nvSpPr>
          <p:spPr>
            <a:xfrm>
              <a:off x="8993285" y="3854654"/>
              <a:ext cx="345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Consolas" panose="020B0609020204030204" pitchFamily="49" charset="0"/>
                </a:rPr>
                <a:t>…</a:t>
              </a:r>
              <a:endParaRPr lang="zh-CN" altLang="en-US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3A118047-5B41-F8FB-5CA1-FC50C9EB04EA}"/>
              </a:ext>
            </a:extLst>
          </p:cNvPr>
          <p:cNvGrpSpPr/>
          <p:nvPr/>
        </p:nvGrpSpPr>
        <p:grpSpPr>
          <a:xfrm>
            <a:off x="861062" y="2211760"/>
            <a:ext cx="1093039" cy="307777"/>
            <a:chOff x="6985602" y="1973109"/>
            <a:chExt cx="1093039" cy="307777"/>
          </a:xfrm>
        </p:grpSpPr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BF60FC13-1A3F-24D5-3FD6-3C10A68A6A3B}"/>
                </a:ext>
              </a:extLst>
            </p:cNvPr>
            <p:cNvCxnSpPr>
              <a:cxnSpLocks/>
            </p:cNvCxnSpPr>
            <p:nvPr/>
          </p:nvCxnSpPr>
          <p:spPr>
            <a:xfrm>
              <a:off x="7729384" y="2126998"/>
              <a:ext cx="34925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BA8FD172-0C16-2E19-7204-3B618EC26F29}"/>
                </a:ext>
              </a:extLst>
            </p:cNvPr>
            <p:cNvSpPr txBox="1"/>
            <p:nvPr/>
          </p:nvSpPr>
          <p:spPr>
            <a:xfrm>
              <a:off x="6985602" y="1973109"/>
              <a:ext cx="7882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wr_ptr</a:t>
              </a:r>
            </a:p>
          </p:txBody>
        </p:sp>
      </p:grpSp>
      <p:sp>
        <p:nvSpPr>
          <p:cNvPr id="61" name="!! 7">
            <a:extLst>
              <a:ext uri="{FF2B5EF4-FFF2-40B4-BE49-F238E27FC236}">
                <a16:creationId xmlns:a16="http://schemas.microsoft.com/office/drawing/2014/main" id="{AA73DB36-80AB-3CF0-D219-F0C56E05CA4B}"/>
              </a:ext>
            </a:extLst>
          </p:cNvPr>
          <p:cNvSpPr/>
          <p:nvPr/>
        </p:nvSpPr>
        <p:spPr>
          <a:xfrm>
            <a:off x="6337518" y="870713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#0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FEDE4DD-CCF7-09EF-0C58-BD9C089DA509}"/>
              </a:ext>
            </a:extLst>
          </p:cNvPr>
          <p:cNvSpPr/>
          <p:nvPr/>
        </p:nvSpPr>
        <p:spPr>
          <a:xfrm>
            <a:off x="7615228" y="3283447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#1</a:t>
            </a:r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1D5683B-8E76-2B4A-4E73-9DA7B48CD15C}"/>
              </a:ext>
            </a:extLst>
          </p:cNvPr>
          <p:cNvSpPr txBox="1"/>
          <p:nvPr/>
        </p:nvSpPr>
        <p:spPr>
          <a:xfrm>
            <a:off x="2685054" y="6215658"/>
            <a:ext cx="1337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缓冲区</a:t>
            </a:r>
          </a:p>
        </p:txBody>
      </p:sp>
      <p:grpSp>
        <p:nvGrpSpPr>
          <p:cNvPr id="6" name="!! 3">
            <a:extLst>
              <a:ext uri="{FF2B5EF4-FFF2-40B4-BE49-F238E27FC236}">
                <a16:creationId xmlns:a16="http://schemas.microsoft.com/office/drawing/2014/main" id="{A2354EE3-2DF1-8391-9B60-5232E8A8C109}"/>
              </a:ext>
            </a:extLst>
          </p:cNvPr>
          <p:cNvGrpSpPr/>
          <p:nvPr/>
        </p:nvGrpSpPr>
        <p:grpSpPr>
          <a:xfrm>
            <a:off x="672881" y="2405727"/>
            <a:ext cx="1281220" cy="307777"/>
            <a:chOff x="6803170" y="2235438"/>
            <a:chExt cx="1281220" cy="307777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DEFFC78-1E6B-28DA-4BEC-9FD648DC6517}"/>
                </a:ext>
              </a:extLst>
            </p:cNvPr>
            <p:cNvSpPr txBox="1"/>
            <p:nvPr/>
          </p:nvSpPr>
          <p:spPr>
            <a:xfrm>
              <a:off x="6803170" y="2235438"/>
              <a:ext cx="11341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xfer_ptr</a:t>
              </a: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D4A1E399-AE66-B6F1-FB85-DC4A05949556}"/>
                </a:ext>
              </a:extLst>
            </p:cNvPr>
            <p:cNvCxnSpPr>
              <a:cxnSpLocks/>
            </p:cNvCxnSpPr>
            <p:nvPr/>
          </p:nvCxnSpPr>
          <p:spPr>
            <a:xfrm>
              <a:off x="7735133" y="2426914"/>
              <a:ext cx="34925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DE51571C-EE54-5931-6E73-DD5360917928}"/>
              </a:ext>
            </a:extLst>
          </p:cNvPr>
          <p:cNvSpPr txBox="1"/>
          <p:nvPr/>
        </p:nvSpPr>
        <p:spPr>
          <a:xfrm>
            <a:off x="8106747" y="6215658"/>
            <a:ext cx="1150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Consolas" panose="020B0609020204030204" pitchFamily="49" charset="0"/>
                <a:ea typeface="微软雅黑" panose="020B0503020204020204" pitchFamily="34" charset="-122"/>
              </a:rPr>
              <a:t>Sram</a:t>
            </a:r>
            <a:r>
              <a:rPr lang="en-US" altLang="zh-CN" sz="300" b="1" dirty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控制器</a:t>
            </a:r>
          </a:p>
        </p:txBody>
      </p:sp>
    </p:spTree>
    <p:extLst>
      <p:ext uri="{BB962C8B-B14F-4D97-AF65-F5344CB8AC3E}">
        <p14:creationId xmlns:p14="http://schemas.microsoft.com/office/powerpoint/2010/main" val="973767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 advTm="300">
        <p159:morph option="byObject"/>
      </p:transition>
    </mc:Choice>
    <mc:Fallback>
      <p:transition advTm="3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FDF8918A-8F52-65AA-D8D2-1E6CB85446D5}"/>
              </a:ext>
            </a:extLst>
          </p:cNvPr>
          <p:cNvSpPr/>
          <p:nvPr/>
        </p:nvSpPr>
        <p:spPr>
          <a:xfrm>
            <a:off x="6337519" y="883147"/>
            <a:ext cx="4689019" cy="5029200"/>
          </a:xfrm>
          <a:prstGeom prst="rect">
            <a:avLst/>
          </a:prstGeom>
          <a:solidFill>
            <a:srgbClr val="F6F193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112D22E-3BFC-46DF-E17F-7468D24FFD6D}"/>
              </a:ext>
            </a:extLst>
          </p:cNvPr>
          <p:cNvSpPr/>
          <p:nvPr/>
        </p:nvSpPr>
        <p:spPr>
          <a:xfrm>
            <a:off x="1973151" y="2479857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#1</a:t>
            </a:r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pSp>
        <p:nvGrpSpPr>
          <p:cNvPr id="29" name="!! 2">
            <a:extLst>
              <a:ext uri="{FF2B5EF4-FFF2-40B4-BE49-F238E27FC236}">
                <a16:creationId xmlns:a16="http://schemas.microsoft.com/office/drawing/2014/main" id="{2FD93F8D-A863-7BEE-856A-84CFF1B59110}"/>
              </a:ext>
            </a:extLst>
          </p:cNvPr>
          <p:cNvGrpSpPr/>
          <p:nvPr/>
        </p:nvGrpSpPr>
        <p:grpSpPr>
          <a:xfrm>
            <a:off x="1860537" y="598024"/>
            <a:ext cx="2523490" cy="5314323"/>
            <a:chOff x="7986592" y="624163"/>
            <a:chExt cx="2523490" cy="5314323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52B20B9-B0EC-ABEA-3975-BD866690D741}"/>
                </a:ext>
              </a:extLst>
            </p:cNvPr>
            <p:cNvSpPr/>
            <p:nvPr/>
          </p:nvSpPr>
          <p:spPr>
            <a:xfrm>
              <a:off x="8099206" y="909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#25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42E069A-A1C1-3BA2-F6C2-05E6F4A21A8F}"/>
                </a:ext>
              </a:extLst>
            </p:cNvPr>
            <p:cNvSpPr/>
            <p:nvPr/>
          </p:nvSpPr>
          <p:spPr>
            <a:xfrm>
              <a:off x="8099207" y="1137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#26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5DE0313-74E8-FE95-28A0-19E5206AC0E0}"/>
                </a:ext>
              </a:extLst>
            </p:cNvPr>
            <p:cNvSpPr/>
            <p:nvPr/>
          </p:nvSpPr>
          <p:spPr>
            <a:xfrm>
              <a:off x="8099207" y="13664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#27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3EF6E66-A740-E90D-14DA-BB9360DB05AA}"/>
                </a:ext>
              </a:extLst>
            </p:cNvPr>
            <p:cNvSpPr/>
            <p:nvPr/>
          </p:nvSpPr>
          <p:spPr>
            <a:xfrm>
              <a:off x="8099207" y="15950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#28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4AA8DD8-37D8-2B37-D52C-E3AD5419F720}"/>
                </a:ext>
              </a:extLst>
            </p:cNvPr>
            <p:cNvSpPr/>
            <p:nvPr/>
          </p:nvSpPr>
          <p:spPr>
            <a:xfrm>
              <a:off x="8099207" y="18236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#29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80184B03-D94E-041D-152A-7298411BB67D}"/>
                </a:ext>
              </a:extLst>
            </p:cNvPr>
            <p:cNvSpPr/>
            <p:nvPr/>
          </p:nvSpPr>
          <p:spPr>
            <a:xfrm>
              <a:off x="8099207" y="2280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#31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B4EDCF65-D6C3-5EF8-0A82-DF8DD27AF129}"/>
                </a:ext>
              </a:extLst>
            </p:cNvPr>
            <p:cNvSpPr/>
            <p:nvPr/>
          </p:nvSpPr>
          <p:spPr>
            <a:xfrm>
              <a:off x="8099207" y="2052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#30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DC6B1925-8EA9-401C-106F-A0DD37204C51}"/>
                </a:ext>
              </a:extLst>
            </p:cNvPr>
            <p:cNvSpPr/>
            <p:nvPr/>
          </p:nvSpPr>
          <p:spPr>
            <a:xfrm>
              <a:off x="8099207" y="25094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#1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F277306-F1FF-C73E-3C1E-9C474961704D}"/>
                </a:ext>
              </a:extLst>
            </p:cNvPr>
            <p:cNvSpPr/>
            <p:nvPr/>
          </p:nvSpPr>
          <p:spPr>
            <a:xfrm>
              <a:off x="8099207" y="27380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EEDEDCE4-9181-1277-55AE-579E938E6004}"/>
                </a:ext>
              </a:extLst>
            </p:cNvPr>
            <p:cNvSpPr/>
            <p:nvPr/>
          </p:nvSpPr>
          <p:spPr>
            <a:xfrm>
              <a:off x="8099207" y="29666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#3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DE6D799-E3B9-89D8-69FC-5BE1A1CC7DEB}"/>
                </a:ext>
              </a:extLst>
            </p:cNvPr>
            <p:cNvSpPr/>
            <p:nvPr/>
          </p:nvSpPr>
          <p:spPr>
            <a:xfrm>
              <a:off x="8099207" y="3195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E4667705-1589-D58E-81E4-9BD027FAC983}"/>
                </a:ext>
              </a:extLst>
            </p:cNvPr>
            <p:cNvSpPr/>
            <p:nvPr/>
          </p:nvSpPr>
          <p:spPr>
            <a:xfrm>
              <a:off x="8099207" y="3423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#5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D244623-0D6E-39A5-46DA-F879E73CD38E}"/>
                </a:ext>
              </a:extLst>
            </p:cNvPr>
            <p:cNvSpPr/>
            <p:nvPr/>
          </p:nvSpPr>
          <p:spPr>
            <a:xfrm>
              <a:off x="8099206" y="4338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#18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0D0C6388-FEBE-B76E-DE20-82D3DE387204}"/>
                </a:ext>
              </a:extLst>
            </p:cNvPr>
            <p:cNvSpPr/>
            <p:nvPr/>
          </p:nvSpPr>
          <p:spPr>
            <a:xfrm>
              <a:off x="8099207" y="36524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#6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BB89D1E0-8E9B-3234-1613-30C924CD2767}"/>
                </a:ext>
              </a:extLst>
            </p:cNvPr>
            <p:cNvSpPr/>
            <p:nvPr/>
          </p:nvSpPr>
          <p:spPr>
            <a:xfrm>
              <a:off x="8099206" y="4566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#19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95826572-9B10-DF07-2CAF-0E79E3D063B9}"/>
                </a:ext>
              </a:extLst>
            </p:cNvPr>
            <p:cNvSpPr/>
            <p:nvPr/>
          </p:nvSpPr>
          <p:spPr>
            <a:xfrm>
              <a:off x="8099206" y="47954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#20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49710D53-38AB-3323-97F3-FBCEFAAF0122}"/>
                </a:ext>
              </a:extLst>
            </p:cNvPr>
            <p:cNvSpPr/>
            <p:nvPr/>
          </p:nvSpPr>
          <p:spPr>
            <a:xfrm>
              <a:off x="8099207" y="50240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#21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10216CA4-AFF2-B6CF-DA46-0A02AB6C0DA5}"/>
                </a:ext>
              </a:extLst>
            </p:cNvPr>
            <p:cNvSpPr/>
            <p:nvPr/>
          </p:nvSpPr>
          <p:spPr>
            <a:xfrm>
              <a:off x="8099207" y="5481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#23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48EA768B-655C-19C8-2686-B1F43E703CB1}"/>
                </a:ext>
              </a:extLst>
            </p:cNvPr>
            <p:cNvSpPr/>
            <p:nvPr/>
          </p:nvSpPr>
          <p:spPr>
            <a:xfrm>
              <a:off x="8099207" y="52526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#22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A1BD07FA-3B1D-0B77-8E7E-4D187130BD99}"/>
                </a:ext>
              </a:extLst>
            </p:cNvPr>
            <p:cNvSpPr/>
            <p:nvPr/>
          </p:nvSpPr>
          <p:spPr>
            <a:xfrm>
              <a:off x="8099207" y="5709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#24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05E07E7-C3EC-B114-5DF7-7A01116E0443}"/>
                </a:ext>
              </a:extLst>
            </p:cNvPr>
            <p:cNvSpPr txBox="1"/>
            <p:nvPr/>
          </p:nvSpPr>
          <p:spPr>
            <a:xfrm>
              <a:off x="10090982" y="653797"/>
              <a:ext cx="419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8FFDAEF1-DC04-60B3-FB01-9A9387EC332A}"/>
                </a:ext>
              </a:extLst>
            </p:cNvPr>
            <p:cNvSpPr txBox="1"/>
            <p:nvPr/>
          </p:nvSpPr>
          <p:spPr>
            <a:xfrm>
              <a:off x="7986592" y="624163"/>
              <a:ext cx="419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15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87E2CFA5-CBF6-50CA-9749-5B9387D48827}"/>
                </a:ext>
              </a:extLst>
            </p:cNvPr>
            <p:cNvSpPr txBox="1"/>
            <p:nvPr/>
          </p:nvSpPr>
          <p:spPr>
            <a:xfrm>
              <a:off x="8993285" y="3854654"/>
              <a:ext cx="345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Consolas" panose="020B0609020204030204" pitchFamily="49" charset="0"/>
                </a:rPr>
                <a:t>…</a:t>
              </a:r>
              <a:endParaRPr lang="zh-CN" altLang="en-US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3A118047-5B41-F8FB-5CA1-FC50C9EB04EA}"/>
              </a:ext>
            </a:extLst>
          </p:cNvPr>
          <p:cNvGrpSpPr/>
          <p:nvPr/>
        </p:nvGrpSpPr>
        <p:grpSpPr>
          <a:xfrm>
            <a:off x="861062" y="2211760"/>
            <a:ext cx="1093039" cy="307777"/>
            <a:chOff x="6985602" y="1973109"/>
            <a:chExt cx="1093039" cy="307777"/>
          </a:xfrm>
        </p:grpSpPr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BF60FC13-1A3F-24D5-3FD6-3C10A68A6A3B}"/>
                </a:ext>
              </a:extLst>
            </p:cNvPr>
            <p:cNvCxnSpPr>
              <a:cxnSpLocks/>
            </p:cNvCxnSpPr>
            <p:nvPr/>
          </p:nvCxnSpPr>
          <p:spPr>
            <a:xfrm>
              <a:off x="7729384" y="2126998"/>
              <a:ext cx="34925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BA8FD172-0C16-2E19-7204-3B618EC26F29}"/>
                </a:ext>
              </a:extLst>
            </p:cNvPr>
            <p:cNvSpPr txBox="1"/>
            <p:nvPr/>
          </p:nvSpPr>
          <p:spPr>
            <a:xfrm>
              <a:off x="6985602" y="1973109"/>
              <a:ext cx="7882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wr_ptr</a:t>
              </a:r>
            </a:p>
          </p:txBody>
        </p:sp>
      </p:grpSp>
      <p:sp>
        <p:nvSpPr>
          <p:cNvPr id="61" name="!! 7">
            <a:extLst>
              <a:ext uri="{FF2B5EF4-FFF2-40B4-BE49-F238E27FC236}">
                <a16:creationId xmlns:a16="http://schemas.microsoft.com/office/drawing/2014/main" id="{AA73DB36-80AB-3CF0-D219-F0C56E05CA4B}"/>
              </a:ext>
            </a:extLst>
          </p:cNvPr>
          <p:cNvSpPr/>
          <p:nvPr/>
        </p:nvSpPr>
        <p:spPr>
          <a:xfrm>
            <a:off x="6337518" y="870713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#0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FEDE4DD-CCF7-09EF-0C58-BD9C089DA509}"/>
              </a:ext>
            </a:extLst>
          </p:cNvPr>
          <p:cNvSpPr/>
          <p:nvPr/>
        </p:nvSpPr>
        <p:spPr>
          <a:xfrm>
            <a:off x="6337518" y="1012591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#1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6E353C-DCA3-4B39-A862-094B4947063D}"/>
              </a:ext>
            </a:extLst>
          </p:cNvPr>
          <p:cNvSpPr txBox="1"/>
          <p:nvPr/>
        </p:nvSpPr>
        <p:spPr>
          <a:xfrm>
            <a:off x="2685054" y="6215658"/>
            <a:ext cx="1337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缓冲区</a:t>
            </a:r>
          </a:p>
        </p:txBody>
      </p:sp>
      <p:grpSp>
        <p:nvGrpSpPr>
          <p:cNvPr id="8" name="!! 3">
            <a:extLst>
              <a:ext uri="{FF2B5EF4-FFF2-40B4-BE49-F238E27FC236}">
                <a16:creationId xmlns:a16="http://schemas.microsoft.com/office/drawing/2014/main" id="{6818ECFA-7D21-C708-C16A-275915EFA464}"/>
              </a:ext>
            </a:extLst>
          </p:cNvPr>
          <p:cNvGrpSpPr/>
          <p:nvPr/>
        </p:nvGrpSpPr>
        <p:grpSpPr>
          <a:xfrm>
            <a:off x="672881" y="2405727"/>
            <a:ext cx="1281220" cy="307777"/>
            <a:chOff x="6803170" y="2235438"/>
            <a:chExt cx="1281220" cy="307777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3D3BB6C-54A5-B4A3-54A2-EA606CF33D17}"/>
                </a:ext>
              </a:extLst>
            </p:cNvPr>
            <p:cNvSpPr txBox="1"/>
            <p:nvPr/>
          </p:nvSpPr>
          <p:spPr>
            <a:xfrm>
              <a:off x="6803170" y="2235438"/>
              <a:ext cx="11341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xfer_ptr</a:t>
              </a: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3CEF13E0-1AA0-ACF4-25F5-A1F0FABF1CFE}"/>
                </a:ext>
              </a:extLst>
            </p:cNvPr>
            <p:cNvCxnSpPr>
              <a:cxnSpLocks/>
            </p:cNvCxnSpPr>
            <p:nvPr/>
          </p:nvCxnSpPr>
          <p:spPr>
            <a:xfrm>
              <a:off x="7735133" y="2426914"/>
              <a:ext cx="34925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7F13D21D-41BC-8DCA-2FE0-8C19EC0975F5}"/>
              </a:ext>
            </a:extLst>
          </p:cNvPr>
          <p:cNvSpPr txBox="1"/>
          <p:nvPr/>
        </p:nvSpPr>
        <p:spPr>
          <a:xfrm>
            <a:off x="8106747" y="6215658"/>
            <a:ext cx="1150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Consolas" panose="020B0609020204030204" pitchFamily="49" charset="0"/>
                <a:ea typeface="微软雅黑" panose="020B0503020204020204" pitchFamily="34" charset="-122"/>
              </a:rPr>
              <a:t>Sram</a:t>
            </a:r>
            <a:r>
              <a:rPr lang="en-US" altLang="zh-CN" sz="300" b="1" dirty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控制器</a:t>
            </a:r>
          </a:p>
        </p:txBody>
      </p:sp>
    </p:spTree>
    <p:extLst>
      <p:ext uri="{BB962C8B-B14F-4D97-AF65-F5344CB8AC3E}">
        <p14:creationId xmlns:p14="http://schemas.microsoft.com/office/powerpoint/2010/main" val="1697597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400">
        <p159:morph option="byObject"/>
      </p:transition>
    </mc:Choice>
    <mc:Fallback xmlns="">
      <p:transition advTm="4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102770AE-13AF-7C87-D01C-956A7C26BDA0}"/>
              </a:ext>
            </a:extLst>
          </p:cNvPr>
          <p:cNvSpPr/>
          <p:nvPr/>
        </p:nvSpPr>
        <p:spPr>
          <a:xfrm>
            <a:off x="6337519" y="883147"/>
            <a:ext cx="4689019" cy="5029200"/>
          </a:xfrm>
          <a:prstGeom prst="rect">
            <a:avLst/>
          </a:prstGeom>
          <a:solidFill>
            <a:srgbClr val="F6F193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07AC1B1-C78E-C085-76EB-E83D91DF0A23}"/>
              </a:ext>
            </a:extLst>
          </p:cNvPr>
          <p:cNvSpPr/>
          <p:nvPr/>
        </p:nvSpPr>
        <p:spPr>
          <a:xfrm>
            <a:off x="1973150" y="2723274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#2</a:t>
            </a:r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112D22E-3BFC-46DF-E17F-7468D24FFD6D}"/>
              </a:ext>
            </a:extLst>
          </p:cNvPr>
          <p:cNvSpPr/>
          <p:nvPr/>
        </p:nvSpPr>
        <p:spPr>
          <a:xfrm>
            <a:off x="1973151" y="2479857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#1</a:t>
            </a:r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pSp>
        <p:nvGrpSpPr>
          <p:cNvPr id="29" name="!! 2">
            <a:extLst>
              <a:ext uri="{FF2B5EF4-FFF2-40B4-BE49-F238E27FC236}">
                <a16:creationId xmlns:a16="http://schemas.microsoft.com/office/drawing/2014/main" id="{2FD93F8D-A863-7BEE-856A-84CFF1B59110}"/>
              </a:ext>
            </a:extLst>
          </p:cNvPr>
          <p:cNvGrpSpPr/>
          <p:nvPr/>
        </p:nvGrpSpPr>
        <p:grpSpPr>
          <a:xfrm>
            <a:off x="1860537" y="598024"/>
            <a:ext cx="2523490" cy="5314323"/>
            <a:chOff x="7986592" y="624163"/>
            <a:chExt cx="2523490" cy="5314323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52B20B9-B0EC-ABEA-3975-BD866690D741}"/>
                </a:ext>
              </a:extLst>
            </p:cNvPr>
            <p:cNvSpPr/>
            <p:nvPr/>
          </p:nvSpPr>
          <p:spPr>
            <a:xfrm>
              <a:off x="8099206" y="909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#25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42E069A-A1C1-3BA2-F6C2-05E6F4A21A8F}"/>
                </a:ext>
              </a:extLst>
            </p:cNvPr>
            <p:cNvSpPr/>
            <p:nvPr/>
          </p:nvSpPr>
          <p:spPr>
            <a:xfrm>
              <a:off x="8099207" y="1137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#26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5DE0313-74E8-FE95-28A0-19E5206AC0E0}"/>
                </a:ext>
              </a:extLst>
            </p:cNvPr>
            <p:cNvSpPr/>
            <p:nvPr/>
          </p:nvSpPr>
          <p:spPr>
            <a:xfrm>
              <a:off x="8099207" y="13664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#27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3EF6E66-A740-E90D-14DA-BB9360DB05AA}"/>
                </a:ext>
              </a:extLst>
            </p:cNvPr>
            <p:cNvSpPr/>
            <p:nvPr/>
          </p:nvSpPr>
          <p:spPr>
            <a:xfrm>
              <a:off x="8099207" y="15950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#28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4AA8DD8-37D8-2B37-D52C-E3AD5419F720}"/>
                </a:ext>
              </a:extLst>
            </p:cNvPr>
            <p:cNvSpPr/>
            <p:nvPr/>
          </p:nvSpPr>
          <p:spPr>
            <a:xfrm>
              <a:off x="8099207" y="18236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#29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80184B03-D94E-041D-152A-7298411BB67D}"/>
                </a:ext>
              </a:extLst>
            </p:cNvPr>
            <p:cNvSpPr/>
            <p:nvPr/>
          </p:nvSpPr>
          <p:spPr>
            <a:xfrm>
              <a:off x="8099207" y="2280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#31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B4EDCF65-D6C3-5EF8-0A82-DF8DD27AF129}"/>
                </a:ext>
              </a:extLst>
            </p:cNvPr>
            <p:cNvSpPr/>
            <p:nvPr/>
          </p:nvSpPr>
          <p:spPr>
            <a:xfrm>
              <a:off x="8099207" y="2052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#30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DC6B1925-8EA9-401C-106F-A0DD37204C51}"/>
                </a:ext>
              </a:extLst>
            </p:cNvPr>
            <p:cNvSpPr/>
            <p:nvPr/>
          </p:nvSpPr>
          <p:spPr>
            <a:xfrm>
              <a:off x="8099207" y="25094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#32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F277306-F1FF-C73E-3C1E-9C474961704D}"/>
                </a:ext>
              </a:extLst>
            </p:cNvPr>
            <p:cNvSpPr/>
            <p:nvPr/>
          </p:nvSpPr>
          <p:spPr>
            <a:xfrm>
              <a:off x="8099207" y="27380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EEDEDCE4-9181-1277-55AE-579E938E6004}"/>
                </a:ext>
              </a:extLst>
            </p:cNvPr>
            <p:cNvSpPr/>
            <p:nvPr/>
          </p:nvSpPr>
          <p:spPr>
            <a:xfrm>
              <a:off x="8099207" y="29666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#3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DE6D799-E3B9-89D8-69FC-5BE1A1CC7DEB}"/>
                </a:ext>
              </a:extLst>
            </p:cNvPr>
            <p:cNvSpPr/>
            <p:nvPr/>
          </p:nvSpPr>
          <p:spPr>
            <a:xfrm>
              <a:off x="8099207" y="3195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E4667705-1589-D58E-81E4-9BD027FAC983}"/>
                </a:ext>
              </a:extLst>
            </p:cNvPr>
            <p:cNvSpPr/>
            <p:nvPr/>
          </p:nvSpPr>
          <p:spPr>
            <a:xfrm>
              <a:off x="8099207" y="3423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#5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D244623-0D6E-39A5-46DA-F879E73CD38E}"/>
                </a:ext>
              </a:extLst>
            </p:cNvPr>
            <p:cNvSpPr/>
            <p:nvPr/>
          </p:nvSpPr>
          <p:spPr>
            <a:xfrm>
              <a:off x="8099206" y="4338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#18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0D0C6388-FEBE-B76E-DE20-82D3DE387204}"/>
                </a:ext>
              </a:extLst>
            </p:cNvPr>
            <p:cNvSpPr/>
            <p:nvPr/>
          </p:nvSpPr>
          <p:spPr>
            <a:xfrm>
              <a:off x="8099207" y="36524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#6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BB89D1E0-8E9B-3234-1613-30C924CD2767}"/>
                </a:ext>
              </a:extLst>
            </p:cNvPr>
            <p:cNvSpPr/>
            <p:nvPr/>
          </p:nvSpPr>
          <p:spPr>
            <a:xfrm>
              <a:off x="8099206" y="4566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#19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95826572-9B10-DF07-2CAF-0E79E3D063B9}"/>
                </a:ext>
              </a:extLst>
            </p:cNvPr>
            <p:cNvSpPr/>
            <p:nvPr/>
          </p:nvSpPr>
          <p:spPr>
            <a:xfrm>
              <a:off x="8099206" y="47954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#20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49710D53-38AB-3323-97F3-FBCEFAAF0122}"/>
                </a:ext>
              </a:extLst>
            </p:cNvPr>
            <p:cNvSpPr/>
            <p:nvPr/>
          </p:nvSpPr>
          <p:spPr>
            <a:xfrm>
              <a:off x="8099207" y="50240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#21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10216CA4-AFF2-B6CF-DA46-0A02AB6C0DA5}"/>
                </a:ext>
              </a:extLst>
            </p:cNvPr>
            <p:cNvSpPr/>
            <p:nvPr/>
          </p:nvSpPr>
          <p:spPr>
            <a:xfrm>
              <a:off x="8099207" y="5481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#23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48EA768B-655C-19C8-2686-B1F43E703CB1}"/>
                </a:ext>
              </a:extLst>
            </p:cNvPr>
            <p:cNvSpPr/>
            <p:nvPr/>
          </p:nvSpPr>
          <p:spPr>
            <a:xfrm>
              <a:off x="8099207" y="52526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#22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A1BD07FA-3B1D-0B77-8E7E-4D187130BD99}"/>
                </a:ext>
              </a:extLst>
            </p:cNvPr>
            <p:cNvSpPr/>
            <p:nvPr/>
          </p:nvSpPr>
          <p:spPr>
            <a:xfrm>
              <a:off x="8099207" y="5709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#24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05E07E7-C3EC-B114-5DF7-7A01116E0443}"/>
                </a:ext>
              </a:extLst>
            </p:cNvPr>
            <p:cNvSpPr txBox="1"/>
            <p:nvPr/>
          </p:nvSpPr>
          <p:spPr>
            <a:xfrm>
              <a:off x="10090982" y="653797"/>
              <a:ext cx="419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8FFDAEF1-DC04-60B3-FB01-9A9387EC332A}"/>
                </a:ext>
              </a:extLst>
            </p:cNvPr>
            <p:cNvSpPr txBox="1"/>
            <p:nvPr/>
          </p:nvSpPr>
          <p:spPr>
            <a:xfrm>
              <a:off x="7986592" y="624163"/>
              <a:ext cx="419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15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87E2CFA5-CBF6-50CA-9749-5B9387D48827}"/>
                </a:ext>
              </a:extLst>
            </p:cNvPr>
            <p:cNvSpPr txBox="1"/>
            <p:nvPr/>
          </p:nvSpPr>
          <p:spPr>
            <a:xfrm>
              <a:off x="8993285" y="3854654"/>
              <a:ext cx="345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Consolas" panose="020B0609020204030204" pitchFamily="49" charset="0"/>
                </a:rPr>
                <a:t>…</a:t>
              </a:r>
              <a:endParaRPr lang="zh-CN" altLang="en-US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53" name="!! 3">
            <a:extLst>
              <a:ext uri="{FF2B5EF4-FFF2-40B4-BE49-F238E27FC236}">
                <a16:creationId xmlns:a16="http://schemas.microsoft.com/office/drawing/2014/main" id="{02952893-BDDF-EA26-5A17-D6AD2E3B1FF1}"/>
              </a:ext>
            </a:extLst>
          </p:cNvPr>
          <p:cNvGrpSpPr/>
          <p:nvPr/>
        </p:nvGrpSpPr>
        <p:grpSpPr>
          <a:xfrm>
            <a:off x="672881" y="2657607"/>
            <a:ext cx="1281220" cy="307777"/>
            <a:chOff x="6803170" y="2235438"/>
            <a:chExt cx="1281220" cy="307777"/>
          </a:xfrm>
        </p:grpSpPr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CACEC6DD-116B-5861-60E0-EE3768000DF7}"/>
                </a:ext>
              </a:extLst>
            </p:cNvPr>
            <p:cNvSpPr txBox="1"/>
            <p:nvPr/>
          </p:nvSpPr>
          <p:spPr>
            <a:xfrm>
              <a:off x="6803170" y="2235438"/>
              <a:ext cx="11341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xfer_ptr</a:t>
              </a:r>
            </a:p>
          </p:txBody>
        </p: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A712E54C-B476-C052-24BD-DB03867F255D}"/>
                </a:ext>
              </a:extLst>
            </p:cNvPr>
            <p:cNvCxnSpPr>
              <a:cxnSpLocks/>
            </p:cNvCxnSpPr>
            <p:nvPr/>
          </p:nvCxnSpPr>
          <p:spPr>
            <a:xfrm>
              <a:off x="7735133" y="2426914"/>
              <a:ext cx="34925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3A118047-5B41-F8FB-5CA1-FC50C9EB04EA}"/>
              </a:ext>
            </a:extLst>
          </p:cNvPr>
          <p:cNvGrpSpPr/>
          <p:nvPr/>
        </p:nvGrpSpPr>
        <p:grpSpPr>
          <a:xfrm>
            <a:off x="861062" y="2450940"/>
            <a:ext cx="1093039" cy="307777"/>
            <a:chOff x="6985602" y="1973109"/>
            <a:chExt cx="1093039" cy="307777"/>
          </a:xfrm>
        </p:grpSpPr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BF60FC13-1A3F-24D5-3FD6-3C10A68A6A3B}"/>
                </a:ext>
              </a:extLst>
            </p:cNvPr>
            <p:cNvCxnSpPr>
              <a:cxnSpLocks/>
            </p:cNvCxnSpPr>
            <p:nvPr/>
          </p:nvCxnSpPr>
          <p:spPr>
            <a:xfrm>
              <a:off x="7729384" y="2126998"/>
              <a:ext cx="34925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BA8FD172-0C16-2E19-7204-3B618EC26F29}"/>
                </a:ext>
              </a:extLst>
            </p:cNvPr>
            <p:cNvSpPr txBox="1"/>
            <p:nvPr/>
          </p:nvSpPr>
          <p:spPr>
            <a:xfrm>
              <a:off x="6985602" y="1973109"/>
              <a:ext cx="7882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wr_ptr</a:t>
              </a:r>
            </a:p>
          </p:txBody>
        </p:sp>
      </p:grpSp>
      <p:sp>
        <p:nvSpPr>
          <p:cNvPr id="61" name="!! 7">
            <a:extLst>
              <a:ext uri="{FF2B5EF4-FFF2-40B4-BE49-F238E27FC236}">
                <a16:creationId xmlns:a16="http://schemas.microsoft.com/office/drawing/2014/main" id="{AA73DB36-80AB-3CF0-D219-F0C56E05CA4B}"/>
              </a:ext>
            </a:extLst>
          </p:cNvPr>
          <p:cNvSpPr/>
          <p:nvPr/>
        </p:nvSpPr>
        <p:spPr>
          <a:xfrm>
            <a:off x="6337518" y="870713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#0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FEDE4DD-CCF7-09EF-0C58-BD9C089DA509}"/>
              </a:ext>
            </a:extLst>
          </p:cNvPr>
          <p:cNvSpPr/>
          <p:nvPr/>
        </p:nvSpPr>
        <p:spPr>
          <a:xfrm>
            <a:off x="6337518" y="1012591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#1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160FEC-0DB1-9D3D-42D4-11FFFBE81E05}"/>
              </a:ext>
            </a:extLst>
          </p:cNvPr>
          <p:cNvSpPr txBox="1"/>
          <p:nvPr/>
        </p:nvSpPr>
        <p:spPr>
          <a:xfrm>
            <a:off x="2685054" y="6215658"/>
            <a:ext cx="1337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缓冲区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339DD5-9525-BEA9-E078-265F7BF205BE}"/>
              </a:ext>
            </a:extLst>
          </p:cNvPr>
          <p:cNvSpPr txBox="1"/>
          <p:nvPr/>
        </p:nvSpPr>
        <p:spPr>
          <a:xfrm>
            <a:off x="8106747" y="6215658"/>
            <a:ext cx="1150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Consolas" panose="020B0609020204030204" pitchFamily="49" charset="0"/>
                <a:ea typeface="微软雅黑" panose="020B0503020204020204" pitchFamily="34" charset="-122"/>
              </a:rPr>
              <a:t>Sram</a:t>
            </a:r>
            <a:r>
              <a:rPr lang="en-US" altLang="zh-CN" sz="300" b="1" dirty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控制器</a:t>
            </a:r>
          </a:p>
        </p:txBody>
      </p:sp>
    </p:spTree>
    <p:extLst>
      <p:ext uri="{BB962C8B-B14F-4D97-AF65-F5344CB8AC3E}">
        <p14:creationId xmlns:p14="http://schemas.microsoft.com/office/powerpoint/2010/main" val="15584953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400">
        <p159:morph option="byObject"/>
      </p:transition>
    </mc:Choice>
    <mc:Fallback>
      <p:transition advTm="4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FD895364-2538-0497-8169-EF19C9740FAF}"/>
              </a:ext>
            </a:extLst>
          </p:cNvPr>
          <p:cNvSpPr/>
          <p:nvPr/>
        </p:nvSpPr>
        <p:spPr>
          <a:xfrm>
            <a:off x="6337519" y="883147"/>
            <a:ext cx="4689019" cy="5029200"/>
          </a:xfrm>
          <a:prstGeom prst="rect">
            <a:avLst/>
          </a:prstGeom>
          <a:solidFill>
            <a:srgbClr val="F6F193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112D22E-3BFC-46DF-E17F-7468D24FFD6D}"/>
              </a:ext>
            </a:extLst>
          </p:cNvPr>
          <p:cNvSpPr/>
          <p:nvPr/>
        </p:nvSpPr>
        <p:spPr>
          <a:xfrm>
            <a:off x="1973151" y="2479857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#1</a:t>
            </a:r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pSp>
        <p:nvGrpSpPr>
          <p:cNvPr id="29" name="!! 2">
            <a:extLst>
              <a:ext uri="{FF2B5EF4-FFF2-40B4-BE49-F238E27FC236}">
                <a16:creationId xmlns:a16="http://schemas.microsoft.com/office/drawing/2014/main" id="{2FD93F8D-A863-7BEE-856A-84CFF1B59110}"/>
              </a:ext>
            </a:extLst>
          </p:cNvPr>
          <p:cNvGrpSpPr/>
          <p:nvPr/>
        </p:nvGrpSpPr>
        <p:grpSpPr>
          <a:xfrm>
            <a:off x="1860537" y="598024"/>
            <a:ext cx="2523490" cy="5314323"/>
            <a:chOff x="7986592" y="624163"/>
            <a:chExt cx="2523490" cy="5314323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52B20B9-B0EC-ABEA-3975-BD866690D741}"/>
                </a:ext>
              </a:extLst>
            </p:cNvPr>
            <p:cNvSpPr/>
            <p:nvPr/>
          </p:nvSpPr>
          <p:spPr>
            <a:xfrm>
              <a:off x="8099206" y="909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#25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42E069A-A1C1-3BA2-F6C2-05E6F4A21A8F}"/>
                </a:ext>
              </a:extLst>
            </p:cNvPr>
            <p:cNvSpPr/>
            <p:nvPr/>
          </p:nvSpPr>
          <p:spPr>
            <a:xfrm>
              <a:off x="8099207" y="1137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#26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5DE0313-74E8-FE95-28A0-19E5206AC0E0}"/>
                </a:ext>
              </a:extLst>
            </p:cNvPr>
            <p:cNvSpPr/>
            <p:nvPr/>
          </p:nvSpPr>
          <p:spPr>
            <a:xfrm>
              <a:off x="8099207" y="13664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#27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3EF6E66-A740-E90D-14DA-BB9360DB05AA}"/>
                </a:ext>
              </a:extLst>
            </p:cNvPr>
            <p:cNvSpPr/>
            <p:nvPr/>
          </p:nvSpPr>
          <p:spPr>
            <a:xfrm>
              <a:off x="8099207" y="15950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#28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4AA8DD8-37D8-2B37-D52C-E3AD5419F720}"/>
                </a:ext>
              </a:extLst>
            </p:cNvPr>
            <p:cNvSpPr/>
            <p:nvPr/>
          </p:nvSpPr>
          <p:spPr>
            <a:xfrm>
              <a:off x="8099207" y="18236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#29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80184B03-D94E-041D-152A-7298411BB67D}"/>
                </a:ext>
              </a:extLst>
            </p:cNvPr>
            <p:cNvSpPr/>
            <p:nvPr/>
          </p:nvSpPr>
          <p:spPr>
            <a:xfrm>
              <a:off x="8099207" y="2280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#31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B4EDCF65-D6C3-5EF8-0A82-DF8DD27AF129}"/>
                </a:ext>
              </a:extLst>
            </p:cNvPr>
            <p:cNvSpPr/>
            <p:nvPr/>
          </p:nvSpPr>
          <p:spPr>
            <a:xfrm>
              <a:off x="8099207" y="2052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#30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DC6B1925-8EA9-401C-106F-A0DD37204C51}"/>
                </a:ext>
              </a:extLst>
            </p:cNvPr>
            <p:cNvSpPr/>
            <p:nvPr/>
          </p:nvSpPr>
          <p:spPr>
            <a:xfrm>
              <a:off x="8099207" y="25094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#32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F277306-F1FF-C73E-3C1E-9C474961704D}"/>
                </a:ext>
              </a:extLst>
            </p:cNvPr>
            <p:cNvSpPr/>
            <p:nvPr/>
          </p:nvSpPr>
          <p:spPr>
            <a:xfrm>
              <a:off x="8099207" y="27380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EEDEDCE4-9181-1277-55AE-579E938E6004}"/>
                </a:ext>
              </a:extLst>
            </p:cNvPr>
            <p:cNvSpPr/>
            <p:nvPr/>
          </p:nvSpPr>
          <p:spPr>
            <a:xfrm>
              <a:off x="8099207" y="29666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#3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DE6D799-E3B9-89D8-69FC-5BE1A1CC7DEB}"/>
                </a:ext>
              </a:extLst>
            </p:cNvPr>
            <p:cNvSpPr/>
            <p:nvPr/>
          </p:nvSpPr>
          <p:spPr>
            <a:xfrm>
              <a:off x="8099207" y="3195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E4667705-1589-D58E-81E4-9BD027FAC983}"/>
                </a:ext>
              </a:extLst>
            </p:cNvPr>
            <p:cNvSpPr/>
            <p:nvPr/>
          </p:nvSpPr>
          <p:spPr>
            <a:xfrm>
              <a:off x="8099207" y="3423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#5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D244623-0D6E-39A5-46DA-F879E73CD38E}"/>
                </a:ext>
              </a:extLst>
            </p:cNvPr>
            <p:cNvSpPr/>
            <p:nvPr/>
          </p:nvSpPr>
          <p:spPr>
            <a:xfrm>
              <a:off x="8099206" y="4338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#18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0D0C6388-FEBE-B76E-DE20-82D3DE387204}"/>
                </a:ext>
              </a:extLst>
            </p:cNvPr>
            <p:cNvSpPr/>
            <p:nvPr/>
          </p:nvSpPr>
          <p:spPr>
            <a:xfrm>
              <a:off x="8099207" y="36524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#6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BB89D1E0-8E9B-3234-1613-30C924CD2767}"/>
                </a:ext>
              </a:extLst>
            </p:cNvPr>
            <p:cNvSpPr/>
            <p:nvPr/>
          </p:nvSpPr>
          <p:spPr>
            <a:xfrm>
              <a:off x="8099206" y="4566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#19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95826572-9B10-DF07-2CAF-0E79E3D063B9}"/>
                </a:ext>
              </a:extLst>
            </p:cNvPr>
            <p:cNvSpPr/>
            <p:nvPr/>
          </p:nvSpPr>
          <p:spPr>
            <a:xfrm>
              <a:off x="8099206" y="47954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#20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49710D53-38AB-3323-97F3-FBCEFAAF0122}"/>
                </a:ext>
              </a:extLst>
            </p:cNvPr>
            <p:cNvSpPr/>
            <p:nvPr/>
          </p:nvSpPr>
          <p:spPr>
            <a:xfrm>
              <a:off x="8099207" y="50240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#21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10216CA4-AFF2-B6CF-DA46-0A02AB6C0DA5}"/>
                </a:ext>
              </a:extLst>
            </p:cNvPr>
            <p:cNvSpPr/>
            <p:nvPr/>
          </p:nvSpPr>
          <p:spPr>
            <a:xfrm>
              <a:off x="8099207" y="5481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#23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48EA768B-655C-19C8-2686-B1F43E703CB1}"/>
                </a:ext>
              </a:extLst>
            </p:cNvPr>
            <p:cNvSpPr/>
            <p:nvPr/>
          </p:nvSpPr>
          <p:spPr>
            <a:xfrm>
              <a:off x="8099207" y="52526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#22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A1BD07FA-3B1D-0B77-8E7E-4D187130BD99}"/>
                </a:ext>
              </a:extLst>
            </p:cNvPr>
            <p:cNvSpPr/>
            <p:nvPr/>
          </p:nvSpPr>
          <p:spPr>
            <a:xfrm>
              <a:off x="8099207" y="5709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#24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05E07E7-C3EC-B114-5DF7-7A01116E0443}"/>
                </a:ext>
              </a:extLst>
            </p:cNvPr>
            <p:cNvSpPr txBox="1"/>
            <p:nvPr/>
          </p:nvSpPr>
          <p:spPr>
            <a:xfrm>
              <a:off x="10090982" y="653797"/>
              <a:ext cx="419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8FFDAEF1-DC04-60B3-FB01-9A9387EC332A}"/>
                </a:ext>
              </a:extLst>
            </p:cNvPr>
            <p:cNvSpPr txBox="1"/>
            <p:nvPr/>
          </p:nvSpPr>
          <p:spPr>
            <a:xfrm>
              <a:off x="7986592" y="624163"/>
              <a:ext cx="419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15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87E2CFA5-CBF6-50CA-9749-5B9387D48827}"/>
                </a:ext>
              </a:extLst>
            </p:cNvPr>
            <p:cNvSpPr txBox="1"/>
            <p:nvPr/>
          </p:nvSpPr>
          <p:spPr>
            <a:xfrm>
              <a:off x="8993285" y="3854654"/>
              <a:ext cx="345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Consolas" panose="020B0609020204030204" pitchFamily="49" charset="0"/>
                </a:rPr>
                <a:t>…</a:t>
              </a:r>
              <a:endParaRPr lang="zh-CN" altLang="en-US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3A118047-5B41-F8FB-5CA1-FC50C9EB04EA}"/>
              </a:ext>
            </a:extLst>
          </p:cNvPr>
          <p:cNvGrpSpPr/>
          <p:nvPr/>
        </p:nvGrpSpPr>
        <p:grpSpPr>
          <a:xfrm>
            <a:off x="861062" y="2450940"/>
            <a:ext cx="1093039" cy="307777"/>
            <a:chOff x="6985602" y="1973109"/>
            <a:chExt cx="1093039" cy="307777"/>
          </a:xfrm>
        </p:grpSpPr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BF60FC13-1A3F-24D5-3FD6-3C10A68A6A3B}"/>
                </a:ext>
              </a:extLst>
            </p:cNvPr>
            <p:cNvCxnSpPr>
              <a:cxnSpLocks/>
            </p:cNvCxnSpPr>
            <p:nvPr/>
          </p:nvCxnSpPr>
          <p:spPr>
            <a:xfrm>
              <a:off x="7729384" y="2126998"/>
              <a:ext cx="34925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BA8FD172-0C16-2E19-7204-3B618EC26F29}"/>
                </a:ext>
              </a:extLst>
            </p:cNvPr>
            <p:cNvSpPr txBox="1"/>
            <p:nvPr/>
          </p:nvSpPr>
          <p:spPr>
            <a:xfrm>
              <a:off x="6985602" y="1973109"/>
              <a:ext cx="7882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wr_ptr</a:t>
              </a:r>
            </a:p>
          </p:txBody>
        </p:sp>
      </p:grpSp>
      <p:sp>
        <p:nvSpPr>
          <p:cNvPr id="61" name="!! 7">
            <a:extLst>
              <a:ext uri="{FF2B5EF4-FFF2-40B4-BE49-F238E27FC236}">
                <a16:creationId xmlns:a16="http://schemas.microsoft.com/office/drawing/2014/main" id="{AA73DB36-80AB-3CF0-D219-F0C56E05CA4B}"/>
              </a:ext>
            </a:extLst>
          </p:cNvPr>
          <p:cNvSpPr/>
          <p:nvPr/>
        </p:nvSpPr>
        <p:spPr>
          <a:xfrm>
            <a:off x="6337518" y="870713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#0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FEDE4DD-CCF7-09EF-0C58-BD9C089DA509}"/>
              </a:ext>
            </a:extLst>
          </p:cNvPr>
          <p:cNvSpPr/>
          <p:nvPr/>
        </p:nvSpPr>
        <p:spPr>
          <a:xfrm>
            <a:off x="6337518" y="1012591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#1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07AC1B1-C78E-C085-76EB-E83D91DF0A23}"/>
              </a:ext>
            </a:extLst>
          </p:cNvPr>
          <p:cNvSpPr/>
          <p:nvPr/>
        </p:nvSpPr>
        <p:spPr>
          <a:xfrm>
            <a:off x="7615228" y="3283447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#2</a:t>
            </a:r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BCA2882-6BAF-648E-3DC8-D03197AADC25}"/>
              </a:ext>
            </a:extLst>
          </p:cNvPr>
          <p:cNvSpPr txBox="1"/>
          <p:nvPr/>
        </p:nvSpPr>
        <p:spPr>
          <a:xfrm>
            <a:off x="2685054" y="6215658"/>
            <a:ext cx="1337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缓冲区</a:t>
            </a:r>
          </a:p>
        </p:txBody>
      </p:sp>
      <p:grpSp>
        <p:nvGrpSpPr>
          <p:cNvPr id="9" name="!! 3">
            <a:extLst>
              <a:ext uri="{FF2B5EF4-FFF2-40B4-BE49-F238E27FC236}">
                <a16:creationId xmlns:a16="http://schemas.microsoft.com/office/drawing/2014/main" id="{F93F6994-F44A-A429-827F-4013DB4E6056}"/>
              </a:ext>
            </a:extLst>
          </p:cNvPr>
          <p:cNvGrpSpPr/>
          <p:nvPr/>
        </p:nvGrpSpPr>
        <p:grpSpPr>
          <a:xfrm>
            <a:off x="672881" y="2657607"/>
            <a:ext cx="1281220" cy="307777"/>
            <a:chOff x="6803170" y="2235438"/>
            <a:chExt cx="1281220" cy="307777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BD93BD9-533A-CD07-8669-E0682120DBF1}"/>
                </a:ext>
              </a:extLst>
            </p:cNvPr>
            <p:cNvSpPr txBox="1"/>
            <p:nvPr/>
          </p:nvSpPr>
          <p:spPr>
            <a:xfrm>
              <a:off x="6803170" y="2235438"/>
              <a:ext cx="11341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xfer_ptr</a:t>
              </a: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F5DDCFD9-B73B-12D2-7B1B-5991967A8FFB}"/>
                </a:ext>
              </a:extLst>
            </p:cNvPr>
            <p:cNvCxnSpPr>
              <a:cxnSpLocks/>
            </p:cNvCxnSpPr>
            <p:nvPr/>
          </p:nvCxnSpPr>
          <p:spPr>
            <a:xfrm>
              <a:off x="7735133" y="2426914"/>
              <a:ext cx="34925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5C2474AA-5171-0395-E608-CAC7A9FCECE0}"/>
              </a:ext>
            </a:extLst>
          </p:cNvPr>
          <p:cNvSpPr txBox="1"/>
          <p:nvPr/>
        </p:nvSpPr>
        <p:spPr>
          <a:xfrm>
            <a:off x="8106747" y="6215658"/>
            <a:ext cx="1150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Consolas" panose="020B0609020204030204" pitchFamily="49" charset="0"/>
                <a:ea typeface="微软雅黑" panose="020B0503020204020204" pitchFamily="34" charset="-122"/>
              </a:rPr>
              <a:t>Sram</a:t>
            </a:r>
            <a:r>
              <a:rPr lang="en-US" altLang="zh-CN" sz="300" b="1" dirty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控制器</a:t>
            </a:r>
          </a:p>
        </p:txBody>
      </p:sp>
    </p:spTree>
    <p:extLst>
      <p:ext uri="{BB962C8B-B14F-4D97-AF65-F5344CB8AC3E}">
        <p14:creationId xmlns:p14="http://schemas.microsoft.com/office/powerpoint/2010/main" val="24508443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 advTm="300">
        <p159:morph option="byObject"/>
      </p:transition>
    </mc:Choice>
    <mc:Fallback>
      <p:transition advTm="3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11D17138-35A4-7277-D402-60D8DC8312B6}"/>
              </a:ext>
            </a:extLst>
          </p:cNvPr>
          <p:cNvSpPr/>
          <p:nvPr/>
        </p:nvSpPr>
        <p:spPr>
          <a:xfrm>
            <a:off x="6337519" y="883147"/>
            <a:ext cx="4689019" cy="5029200"/>
          </a:xfrm>
          <a:prstGeom prst="rect">
            <a:avLst/>
          </a:prstGeom>
          <a:solidFill>
            <a:srgbClr val="F6F193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112D22E-3BFC-46DF-E17F-7468D24FFD6D}"/>
              </a:ext>
            </a:extLst>
          </p:cNvPr>
          <p:cNvSpPr/>
          <p:nvPr/>
        </p:nvSpPr>
        <p:spPr>
          <a:xfrm>
            <a:off x="1973151" y="2479857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#1</a:t>
            </a:r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pSp>
        <p:nvGrpSpPr>
          <p:cNvPr id="29" name="!! 2">
            <a:extLst>
              <a:ext uri="{FF2B5EF4-FFF2-40B4-BE49-F238E27FC236}">
                <a16:creationId xmlns:a16="http://schemas.microsoft.com/office/drawing/2014/main" id="{2FD93F8D-A863-7BEE-856A-84CFF1B59110}"/>
              </a:ext>
            </a:extLst>
          </p:cNvPr>
          <p:cNvGrpSpPr/>
          <p:nvPr/>
        </p:nvGrpSpPr>
        <p:grpSpPr>
          <a:xfrm>
            <a:off x="1860537" y="598024"/>
            <a:ext cx="2523490" cy="5314323"/>
            <a:chOff x="7986592" y="624163"/>
            <a:chExt cx="2523490" cy="5314323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52B20B9-B0EC-ABEA-3975-BD866690D741}"/>
                </a:ext>
              </a:extLst>
            </p:cNvPr>
            <p:cNvSpPr/>
            <p:nvPr/>
          </p:nvSpPr>
          <p:spPr>
            <a:xfrm>
              <a:off x="8099206" y="909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#25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42E069A-A1C1-3BA2-F6C2-05E6F4A21A8F}"/>
                </a:ext>
              </a:extLst>
            </p:cNvPr>
            <p:cNvSpPr/>
            <p:nvPr/>
          </p:nvSpPr>
          <p:spPr>
            <a:xfrm>
              <a:off x="8099207" y="1137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#26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5DE0313-74E8-FE95-28A0-19E5206AC0E0}"/>
                </a:ext>
              </a:extLst>
            </p:cNvPr>
            <p:cNvSpPr/>
            <p:nvPr/>
          </p:nvSpPr>
          <p:spPr>
            <a:xfrm>
              <a:off x="8099207" y="13664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#27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3EF6E66-A740-E90D-14DA-BB9360DB05AA}"/>
                </a:ext>
              </a:extLst>
            </p:cNvPr>
            <p:cNvSpPr/>
            <p:nvPr/>
          </p:nvSpPr>
          <p:spPr>
            <a:xfrm>
              <a:off x="8099207" y="15950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#28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4AA8DD8-37D8-2B37-D52C-E3AD5419F720}"/>
                </a:ext>
              </a:extLst>
            </p:cNvPr>
            <p:cNvSpPr/>
            <p:nvPr/>
          </p:nvSpPr>
          <p:spPr>
            <a:xfrm>
              <a:off x="8099207" y="18236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#29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80184B03-D94E-041D-152A-7298411BB67D}"/>
                </a:ext>
              </a:extLst>
            </p:cNvPr>
            <p:cNvSpPr/>
            <p:nvPr/>
          </p:nvSpPr>
          <p:spPr>
            <a:xfrm>
              <a:off x="8099207" y="2280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#31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B4EDCF65-D6C3-5EF8-0A82-DF8DD27AF129}"/>
                </a:ext>
              </a:extLst>
            </p:cNvPr>
            <p:cNvSpPr/>
            <p:nvPr/>
          </p:nvSpPr>
          <p:spPr>
            <a:xfrm>
              <a:off x="8099207" y="2052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#30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DC6B1925-8EA9-401C-106F-A0DD37204C51}"/>
                </a:ext>
              </a:extLst>
            </p:cNvPr>
            <p:cNvSpPr/>
            <p:nvPr/>
          </p:nvSpPr>
          <p:spPr>
            <a:xfrm>
              <a:off x="8099207" y="25094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#32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F277306-F1FF-C73E-3C1E-9C474961704D}"/>
                </a:ext>
              </a:extLst>
            </p:cNvPr>
            <p:cNvSpPr/>
            <p:nvPr/>
          </p:nvSpPr>
          <p:spPr>
            <a:xfrm>
              <a:off x="8099207" y="27380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EEDEDCE4-9181-1277-55AE-579E938E6004}"/>
                </a:ext>
              </a:extLst>
            </p:cNvPr>
            <p:cNvSpPr/>
            <p:nvPr/>
          </p:nvSpPr>
          <p:spPr>
            <a:xfrm>
              <a:off x="8099207" y="29666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#3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DE6D799-E3B9-89D8-69FC-5BE1A1CC7DEB}"/>
                </a:ext>
              </a:extLst>
            </p:cNvPr>
            <p:cNvSpPr/>
            <p:nvPr/>
          </p:nvSpPr>
          <p:spPr>
            <a:xfrm>
              <a:off x="8099207" y="3195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E4667705-1589-D58E-81E4-9BD027FAC983}"/>
                </a:ext>
              </a:extLst>
            </p:cNvPr>
            <p:cNvSpPr/>
            <p:nvPr/>
          </p:nvSpPr>
          <p:spPr>
            <a:xfrm>
              <a:off x="8099207" y="3423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#5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D244623-0D6E-39A5-46DA-F879E73CD38E}"/>
                </a:ext>
              </a:extLst>
            </p:cNvPr>
            <p:cNvSpPr/>
            <p:nvPr/>
          </p:nvSpPr>
          <p:spPr>
            <a:xfrm>
              <a:off x="8099206" y="4338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#18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0D0C6388-FEBE-B76E-DE20-82D3DE387204}"/>
                </a:ext>
              </a:extLst>
            </p:cNvPr>
            <p:cNvSpPr/>
            <p:nvPr/>
          </p:nvSpPr>
          <p:spPr>
            <a:xfrm>
              <a:off x="8099207" y="36524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#6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BB89D1E0-8E9B-3234-1613-30C924CD2767}"/>
                </a:ext>
              </a:extLst>
            </p:cNvPr>
            <p:cNvSpPr/>
            <p:nvPr/>
          </p:nvSpPr>
          <p:spPr>
            <a:xfrm>
              <a:off x="8099206" y="4566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#19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95826572-9B10-DF07-2CAF-0E79E3D063B9}"/>
                </a:ext>
              </a:extLst>
            </p:cNvPr>
            <p:cNvSpPr/>
            <p:nvPr/>
          </p:nvSpPr>
          <p:spPr>
            <a:xfrm>
              <a:off x="8099206" y="47954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#20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49710D53-38AB-3323-97F3-FBCEFAAF0122}"/>
                </a:ext>
              </a:extLst>
            </p:cNvPr>
            <p:cNvSpPr/>
            <p:nvPr/>
          </p:nvSpPr>
          <p:spPr>
            <a:xfrm>
              <a:off x="8099207" y="50240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#21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10216CA4-AFF2-B6CF-DA46-0A02AB6C0DA5}"/>
                </a:ext>
              </a:extLst>
            </p:cNvPr>
            <p:cNvSpPr/>
            <p:nvPr/>
          </p:nvSpPr>
          <p:spPr>
            <a:xfrm>
              <a:off x="8099207" y="5481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#23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48EA768B-655C-19C8-2686-B1F43E703CB1}"/>
                </a:ext>
              </a:extLst>
            </p:cNvPr>
            <p:cNvSpPr/>
            <p:nvPr/>
          </p:nvSpPr>
          <p:spPr>
            <a:xfrm>
              <a:off x="8099207" y="52526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#22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A1BD07FA-3B1D-0B77-8E7E-4D187130BD99}"/>
                </a:ext>
              </a:extLst>
            </p:cNvPr>
            <p:cNvSpPr/>
            <p:nvPr/>
          </p:nvSpPr>
          <p:spPr>
            <a:xfrm>
              <a:off x="8099207" y="5709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#24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05E07E7-C3EC-B114-5DF7-7A01116E0443}"/>
                </a:ext>
              </a:extLst>
            </p:cNvPr>
            <p:cNvSpPr txBox="1"/>
            <p:nvPr/>
          </p:nvSpPr>
          <p:spPr>
            <a:xfrm>
              <a:off x="10090982" y="653797"/>
              <a:ext cx="419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8FFDAEF1-DC04-60B3-FB01-9A9387EC332A}"/>
                </a:ext>
              </a:extLst>
            </p:cNvPr>
            <p:cNvSpPr txBox="1"/>
            <p:nvPr/>
          </p:nvSpPr>
          <p:spPr>
            <a:xfrm>
              <a:off x="7986592" y="624163"/>
              <a:ext cx="419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15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87E2CFA5-CBF6-50CA-9749-5B9387D48827}"/>
                </a:ext>
              </a:extLst>
            </p:cNvPr>
            <p:cNvSpPr txBox="1"/>
            <p:nvPr/>
          </p:nvSpPr>
          <p:spPr>
            <a:xfrm>
              <a:off x="8993285" y="3854654"/>
              <a:ext cx="345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Consolas" panose="020B0609020204030204" pitchFamily="49" charset="0"/>
                </a:rPr>
                <a:t>…</a:t>
              </a:r>
              <a:endParaRPr lang="zh-CN" altLang="en-US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3A118047-5B41-F8FB-5CA1-FC50C9EB04EA}"/>
              </a:ext>
            </a:extLst>
          </p:cNvPr>
          <p:cNvGrpSpPr/>
          <p:nvPr/>
        </p:nvGrpSpPr>
        <p:grpSpPr>
          <a:xfrm>
            <a:off x="861062" y="2450940"/>
            <a:ext cx="1093039" cy="307777"/>
            <a:chOff x="6985602" y="1973109"/>
            <a:chExt cx="1093039" cy="307777"/>
          </a:xfrm>
        </p:grpSpPr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BF60FC13-1A3F-24D5-3FD6-3C10A68A6A3B}"/>
                </a:ext>
              </a:extLst>
            </p:cNvPr>
            <p:cNvCxnSpPr>
              <a:cxnSpLocks/>
            </p:cNvCxnSpPr>
            <p:nvPr/>
          </p:nvCxnSpPr>
          <p:spPr>
            <a:xfrm>
              <a:off x="7729384" y="2126998"/>
              <a:ext cx="34925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BA8FD172-0C16-2E19-7204-3B618EC26F29}"/>
                </a:ext>
              </a:extLst>
            </p:cNvPr>
            <p:cNvSpPr txBox="1"/>
            <p:nvPr/>
          </p:nvSpPr>
          <p:spPr>
            <a:xfrm>
              <a:off x="6985602" y="1973109"/>
              <a:ext cx="7882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wr_ptr</a:t>
              </a:r>
            </a:p>
          </p:txBody>
        </p:sp>
      </p:grpSp>
      <p:sp>
        <p:nvSpPr>
          <p:cNvPr id="61" name="!! 7">
            <a:extLst>
              <a:ext uri="{FF2B5EF4-FFF2-40B4-BE49-F238E27FC236}">
                <a16:creationId xmlns:a16="http://schemas.microsoft.com/office/drawing/2014/main" id="{AA73DB36-80AB-3CF0-D219-F0C56E05CA4B}"/>
              </a:ext>
            </a:extLst>
          </p:cNvPr>
          <p:cNvSpPr/>
          <p:nvPr/>
        </p:nvSpPr>
        <p:spPr>
          <a:xfrm>
            <a:off x="6337518" y="870713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#0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FEDE4DD-CCF7-09EF-0C58-BD9C089DA509}"/>
              </a:ext>
            </a:extLst>
          </p:cNvPr>
          <p:cNvSpPr/>
          <p:nvPr/>
        </p:nvSpPr>
        <p:spPr>
          <a:xfrm>
            <a:off x="6337518" y="1012591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#1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07AC1B1-C78E-C085-76EB-E83D91DF0A23}"/>
              </a:ext>
            </a:extLst>
          </p:cNvPr>
          <p:cNvSpPr/>
          <p:nvPr/>
        </p:nvSpPr>
        <p:spPr>
          <a:xfrm>
            <a:off x="6337518" y="1154469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#2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CC89F5-7F03-7223-7AF4-0A682530F740}"/>
              </a:ext>
            </a:extLst>
          </p:cNvPr>
          <p:cNvSpPr txBox="1"/>
          <p:nvPr/>
        </p:nvSpPr>
        <p:spPr>
          <a:xfrm>
            <a:off x="2685054" y="6215658"/>
            <a:ext cx="1337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缓冲区</a:t>
            </a:r>
          </a:p>
        </p:txBody>
      </p:sp>
      <p:grpSp>
        <p:nvGrpSpPr>
          <p:cNvPr id="7" name="!! 3">
            <a:extLst>
              <a:ext uri="{FF2B5EF4-FFF2-40B4-BE49-F238E27FC236}">
                <a16:creationId xmlns:a16="http://schemas.microsoft.com/office/drawing/2014/main" id="{512D8467-5B4C-C26E-B9F6-CDF7E518B517}"/>
              </a:ext>
            </a:extLst>
          </p:cNvPr>
          <p:cNvGrpSpPr/>
          <p:nvPr/>
        </p:nvGrpSpPr>
        <p:grpSpPr>
          <a:xfrm>
            <a:off x="672881" y="2657607"/>
            <a:ext cx="1281220" cy="307777"/>
            <a:chOff x="6803170" y="2235438"/>
            <a:chExt cx="1281220" cy="307777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BEB88EA-FED5-5CCE-4AE9-30AF2B937C86}"/>
                </a:ext>
              </a:extLst>
            </p:cNvPr>
            <p:cNvSpPr txBox="1"/>
            <p:nvPr/>
          </p:nvSpPr>
          <p:spPr>
            <a:xfrm>
              <a:off x="6803170" y="2235438"/>
              <a:ext cx="11341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xfer_ptr</a:t>
              </a: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933E5DB8-BE2C-B00E-7A89-F81F7D81CEED}"/>
                </a:ext>
              </a:extLst>
            </p:cNvPr>
            <p:cNvCxnSpPr>
              <a:cxnSpLocks/>
            </p:cNvCxnSpPr>
            <p:nvPr/>
          </p:nvCxnSpPr>
          <p:spPr>
            <a:xfrm>
              <a:off x="7735133" y="2426914"/>
              <a:ext cx="34925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85F61B6E-6FA4-F958-708F-04A423164BDA}"/>
              </a:ext>
            </a:extLst>
          </p:cNvPr>
          <p:cNvSpPr txBox="1"/>
          <p:nvPr/>
        </p:nvSpPr>
        <p:spPr>
          <a:xfrm>
            <a:off x="8106747" y="6215658"/>
            <a:ext cx="1150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Consolas" panose="020B0609020204030204" pitchFamily="49" charset="0"/>
                <a:ea typeface="微软雅黑" panose="020B0503020204020204" pitchFamily="34" charset="-122"/>
              </a:rPr>
              <a:t>Sram</a:t>
            </a:r>
            <a:r>
              <a:rPr lang="en-US" altLang="zh-CN" sz="300" b="1" dirty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控制器</a:t>
            </a:r>
          </a:p>
        </p:txBody>
      </p:sp>
    </p:spTree>
    <p:extLst>
      <p:ext uri="{BB962C8B-B14F-4D97-AF65-F5344CB8AC3E}">
        <p14:creationId xmlns:p14="http://schemas.microsoft.com/office/powerpoint/2010/main" val="1136454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400">
        <p159:morph option="byObject"/>
      </p:transition>
    </mc:Choice>
    <mc:Fallback xmlns="">
      <p:transition advTm="4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AA828E24-5747-C198-8DE8-9F495E4003A3}"/>
              </a:ext>
            </a:extLst>
          </p:cNvPr>
          <p:cNvSpPr/>
          <p:nvPr/>
        </p:nvSpPr>
        <p:spPr>
          <a:xfrm>
            <a:off x="6337519" y="883147"/>
            <a:ext cx="4689019" cy="5029200"/>
          </a:xfrm>
          <a:prstGeom prst="rect">
            <a:avLst/>
          </a:prstGeom>
          <a:solidFill>
            <a:srgbClr val="F6F193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112D22E-3BFC-46DF-E17F-7468D24FFD6D}"/>
              </a:ext>
            </a:extLst>
          </p:cNvPr>
          <p:cNvSpPr/>
          <p:nvPr/>
        </p:nvSpPr>
        <p:spPr>
          <a:xfrm>
            <a:off x="1973151" y="2479857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#1</a:t>
            </a:r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pSp>
        <p:nvGrpSpPr>
          <p:cNvPr id="29" name="!! 2">
            <a:extLst>
              <a:ext uri="{FF2B5EF4-FFF2-40B4-BE49-F238E27FC236}">
                <a16:creationId xmlns:a16="http://schemas.microsoft.com/office/drawing/2014/main" id="{2FD93F8D-A863-7BEE-856A-84CFF1B59110}"/>
              </a:ext>
            </a:extLst>
          </p:cNvPr>
          <p:cNvGrpSpPr/>
          <p:nvPr/>
        </p:nvGrpSpPr>
        <p:grpSpPr>
          <a:xfrm>
            <a:off x="1860537" y="598024"/>
            <a:ext cx="2523490" cy="5314323"/>
            <a:chOff x="7986592" y="624163"/>
            <a:chExt cx="2523490" cy="5314323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52B20B9-B0EC-ABEA-3975-BD866690D741}"/>
                </a:ext>
              </a:extLst>
            </p:cNvPr>
            <p:cNvSpPr/>
            <p:nvPr/>
          </p:nvSpPr>
          <p:spPr>
            <a:xfrm>
              <a:off x="8099206" y="909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#25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42E069A-A1C1-3BA2-F6C2-05E6F4A21A8F}"/>
                </a:ext>
              </a:extLst>
            </p:cNvPr>
            <p:cNvSpPr/>
            <p:nvPr/>
          </p:nvSpPr>
          <p:spPr>
            <a:xfrm>
              <a:off x="8099207" y="1137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#26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5DE0313-74E8-FE95-28A0-19E5206AC0E0}"/>
                </a:ext>
              </a:extLst>
            </p:cNvPr>
            <p:cNvSpPr/>
            <p:nvPr/>
          </p:nvSpPr>
          <p:spPr>
            <a:xfrm>
              <a:off x="8099207" y="13664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#27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3EF6E66-A740-E90D-14DA-BB9360DB05AA}"/>
                </a:ext>
              </a:extLst>
            </p:cNvPr>
            <p:cNvSpPr/>
            <p:nvPr/>
          </p:nvSpPr>
          <p:spPr>
            <a:xfrm>
              <a:off x="8099207" y="15950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#28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4AA8DD8-37D8-2B37-D52C-E3AD5419F720}"/>
                </a:ext>
              </a:extLst>
            </p:cNvPr>
            <p:cNvSpPr/>
            <p:nvPr/>
          </p:nvSpPr>
          <p:spPr>
            <a:xfrm>
              <a:off x="8099207" y="18236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#29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80184B03-D94E-041D-152A-7298411BB67D}"/>
                </a:ext>
              </a:extLst>
            </p:cNvPr>
            <p:cNvSpPr/>
            <p:nvPr/>
          </p:nvSpPr>
          <p:spPr>
            <a:xfrm>
              <a:off x="8099207" y="2280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#31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B4EDCF65-D6C3-5EF8-0A82-DF8DD27AF129}"/>
                </a:ext>
              </a:extLst>
            </p:cNvPr>
            <p:cNvSpPr/>
            <p:nvPr/>
          </p:nvSpPr>
          <p:spPr>
            <a:xfrm>
              <a:off x="8099207" y="2052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#30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DC6B1925-8EA9-401C-106F-A0DD37204C51}"/>
                </a:ext>
              </a:extLst>
            </p:cNvPr>
            <p:cNvSpPr/>
            <p:nvPr/>
          </p:nvSpPr>
          <p:spPr>
            <a:xfrm>
              <a:off x="8099207" y="25094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#32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F277306-F1FF-C73E-3C1E-9C474961704D}"/>
                </a:ext>
              </a:extLst>
            </p:cNvPr>
            <p:cNvSpPr/>
            <p:nvPr/>
          </p:nvSpPr>
          <p:spPr>
            <a:xfrm>
              <a:off x="8099207" y="27380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EEDEDCE4-9181-1277-55AE-579E938E6004}"/>
                </a:ext>
              </a:extLst>
            </p:cNvPr>
            <p:cNvSpPr/>
            <p:nvPr/>
          </p:nvSpPr>
          <p:spPr>
            <a:xfrm>
              <a:off x="8099207" y="29666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#3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DE6D799-E3B9-89D8-69FC-5BE1A1CC7DEB}"/>
                </a:ext>
              </a:extLst>
            </p:cNvPr>
            <p:cNvSpPr/>
            <p:nvPr/>
          </p:nvSpPr>
          <p:spPr>
            <a:xfrm>
              <a:off x="8099207" y="3195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E4667705-1589-D58E-81E4-9BD027FAC983}"/>
                </a:ext>
              </a:extLst>
            </p:cNvPr>
            <p:cNvSpPr/>
            <p:nvPr/>
          </p:nvSpPr>
          <p:spPr>
            <a:xfrm>
              <a:off x="8099207" y="3423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#5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D244623-0D6E-39A5-46DA-F879E73CD38E}"/>
                </a:ext>
              </a:extLst>
            </p:cNvPr>
            <p:cNvSpPr/>
            <p:nvPr/>
          </p:nvSpPr>
          <p:spPr>
            <a:xfrm>
              <a:off x="8099206" y="4338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#18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0D0C6388-FEBE-B76E-DE20-82D3DE387204}"/>
                </a:ext>
              </a:extLst>
            </p:cNvPr>
            <p:cNvSpPr/>
            <p:nvPr/>
          </p:nvSpPr>
          <p:spPr>
            <a:xfrm>
              <a:off x="8099207" y="36524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#6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BB89D1E0-8E9B-3234-1613-30C924CD2767}"/>
                </a:ext>
              </a:extLst>
            </p:cNvPr>
            <p:cNvSpPr/>
            <p:nvPr/>
          </p:nvSpPr>
          <p:spPr>
            <a:xfrm>
              <a:off x="8099206" y="4566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#19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95826572-9B10-DF07-2CAF-0E79E3D063B9}"/>
                </a:ext>
              </a:extLst>
            </p:cNvPr>
            <p:cNvSpPr/>
            <p:nvPr/>
          </p:nvSpPr>
          <p:spPr>
            <a:xfrm>
              <a:off x="8099206" y="47954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#20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49710D53-38AB-3323-97F3-FBCEFAAF0122}"/>
                </a:ext>
              </a:extLst>
            </p:cNvPr>
            <p:cNvSpPr/>
            <p:nvPr/>
          </p:nvSpPr>
          <p:spPr>
            <a:xfrm>
              <a:off x="8099207" y="50240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#21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10216CA4-AFF2-B6CF-DA46-0A02AB6C0DA5}"/>
                </a:ext>
              </a:extLst>
            </p:cNvPr>
            <p:cNvSpPr/>
            <p:nvPr/>
          </p:nvSpPr>
          <p:spPr>
            <a:xfrm>
              <a:off x="8099207" y="5481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#23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48EA768B-655C-19C8-2686-B1F43E703CB1}"/>
                </a:ext>
              </a:extLst>
            </p:cNvPr>
            <p:cNvSpPr/>
            <p:nvPr/>
          </p:nvSpPr>
          <p:spPr>
            <a:xfrm>
              <a:off x="8099207" y="52526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#22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A1BD07FA-3B1D-0B77-8E7E-4D187130BD99}"/>
                </a:ext>
              </a:extLst>
            </p:cNvPr>
            <p:cNvSpPr/>
            <p:nvPr/>
          </p:nvSpPr>
          <p:spPr>
            <a:xfrm>
              <a:off x="8099207" y="5709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#24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05E07E7-C3EC-B114-5DF7-7A01116E0443}"/>
                </a:ext>
              </a:extLst>
            </p:cNvPr>
            <p:cNvSpPr txBox="1"/>
            <p:nvPr/>
          </p:nvSpPr>
          <p:spPr>
            <a:xfrm>
              <a:off x="10090982" y="653797"/>
              <a:ext cx="419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8FFDAEF1-DC04-60B3-FB01-9A9387EC332A}"/>
                </a:ext>
              </a:extLst>
            </p:cNvPr>
            <p:cNvSpPr txBox="1"/>
            <p:nvPr/>
          </p:nvSpPr>
          <p:spPr>
            <a:xfrm>
              <a:off x="7986592" y="624163"/>
              <a:ext cx="419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15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87E2CFA5-CBF6-50CA-9749-5B9387D48827}"/>
                </a:ext>
              </a:extLst>
            </p:cNvPr>
            <p:cNvSpPr txBox="1"/>
            <p:nvPr/>
          </p:nvSpPr>
          <p:spPr>
            <a:xfrm>
              <a:off x="8993285" y="3854654"/>
              <a:ext cx="345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Consolas" panose="020B0609020204030204" pitchFamily="49" charset="0"/>
                </a:rPr>
                <a:t>…</a:t>
              </a:r>
              <a:endParaRPr lang="zh-CN" altLang="en-US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3A118047-5B41-F8FB-5CA1-FC50C9EB04EA}"/>
              </a:ext>
            </a:extLst>
          </p:cNvPr>
          <p:cNvGrpSpPr/>
          <p:nvPr/>
        </p:nvGrpSpPr>
        <p:grpSpPr>
          <a:xfrm>
            <a:off x="861062" y="2450940"/>
            <a:ext cx="1093039" cy="307777"/>
            <a:chOff x="6985602" y="1973109"/>
            <a:chExt cx="1093039" cy="307777"/>
          </a:xfrm>
        </p:grpSpPr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BF60FC13-1A3F-24D5-3FD6-3C10A68A6A3B}"/>
                </a:ext>
              </a:extLst>
            </p:cNvPr>
            <p:cNvCxnSpPr>
              <a:cxnSpLocks/>
            </p:cNvCxnSpPr>
            <p:nvPr/>
          </p:nvCxnSpPr>
          <p:spPr>
            <a:xfrm>
              <a:off x="7729384" y="2126998"/>
              <a:ext cx="34925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BA8FD172-0C16-2E19-7204-3B618EC26F29}"/>
                </a:ext>
              </a:extLst>
            </p:cNvPr>
            <p:cNvSpPr txBox="1"/>
            <p:nvPr/>
          </p:nvSpPr>
          <p:spPr>
            <a:xfrm>
              <a:off x="6985602" y="1973109"/>
              <a:ext cx="7882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wr_ptr</a:t>
              </a:r>
            </a:p>
          </p:txBody>
        </p:sp>
      </p:grpSp>
      <p:sp>
        <p:nvSpPr>
          <p:cNvPr id="61" name="!! 7">
            <a:extLst>
              <a:ext uri="{FF2B5EF4-FFF2-40B4-BE49-F238E27FC236}">
                <a16:creationId xmlns:a16="http://schemas.microsoft.com/office/drawing/2014/main" id="{AA73DB36-80AB-3CF0-D219-F0C56E05CA4B}"/>
              </a:ext>
            </a:extLst>
          </p:cNvPr>
          <p:cNvSpPr/>
          <p:nvPr/>
        </p:nvSpPr>
        <p:spPr>
          <a:xfrm>
            <a:off x="6337518" y="870713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#0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FEDE4DD-CCF7-09EF-0C58-BD9C089DA509}"/>
              </a:ext>
            </a:extLst>
          </p:cNvPr>
          <p:cNvSpPr/>
          <p:nvPr/>
        </p:nvSpPr>
        <p:spPr>
          <a:xfrm>
            <a:off x="6337518" y="1012591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#1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07AC1B1-C78E-C085-76EB-E83D91DF0A23}"/>
              </a:ext>
            </a:extLst>
          </p:cNvPr>
          <p:cNvSpPr/>
          <p:nvPr/>
        </p:nvSpPr>
        <p:spPr>
          <a:xfrm>
            <a:off x="6337518" y="1154469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#2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94C91E-26D9-113D-E51D-4EE229EB6140}"/>
              </a:ext>
            </a:extLst>
          </p:cNvPr>
          <p:cNvSpPr txBox="1"/>
          <p:nvPr/>
        </p:nvSpPr>
        <p:spPr>
          <a:xfrm>
            <a:off x="2685054" y="6215658"/>
            <a:ext cx="1337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缓冲区</a:t>
            </a:r>
          </a:p>
        </p:txBody>
      </p:sp>
      <p:grpSp>
        <p:nvGrpSpPr>
          <p:cNvPr id="9" name="!! 3">
            <a:extLst>
              <a:ext uri="{FF2B5EF4-FFF2-40B4-BE49-F238E27FC236}">
                <a16:creationId xmlns:a16="http://schemas.microsoft.com/office/drawing/2014/main" id="{E2E5249A-FE9B-265A-FCED-EA68EB4F3021}"/>
              </a:ext>
            </a:extLst>
          </p:cNvPr>
          <p:cNvGrpSpPr/>
          <p:nvPr/>
        </p:nvGrpSpPr>
        <p:grpSpPr>
          <a:xfrm>
            <a:off x="672881" y="2657607"/>
            <a:ext cx="1281220" cy="307777"/>
            <a:chOff x="6803170" y="2235438"/>
            <a:chExt cx="1281220" cy="307777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79862BD-C0D7-52F9-65E4-5F44182BAC25}"/>
                </a:ext>
              </a:extLst>
            </p:cNvPr>
            <p:cNvSpPr txBox="1"/>
            <p:nvPr/>
          </p:nvSpPr>
          <p:spPr>
            <a:xfrm>
              <a:off x="6803170" y="2235438"/>
              <a:ext cx="11341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xfer_ptr</a:t>
              </a: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5C8172F5-EADE-FD79-4A36-D34D241959FD}"/>
                </a:ext>
              </a:extLst>
            </p:cNvPr>
            <p:cNvCxnSpPr>
              <a:cxnSpLocks/>
            </p:cNvCxnSpPr>
            <p:nvPr/>
          </p:nvCxnSpPr>
          <p:spPr>
            <a:xfrm>
              <a:off x="7735133" y="2426914"/>
              <a:ext cx="34925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AA08B116-4364-ABA4-373D-33CFF173A95F}"/>
              </a:ext>
            </a:extLst>
          </p:cNvPr>
          <p:cNvSpPr txBox="1"/>
          <p:nvPr/>
        </p:nvSpPr>
        <p:spPr>
          <a:xfrm>
            <a:off x="8106747" y="6215658"/>
            <a:ext cx="1150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Consolas" panose="020B0609020204030204" pitchFamily="49" charset="0"/>
                <a:ea typeface="微软雅黑" panose="020B0503020204020204" pitchFamily="34" charset="-122"/>
              </a:rPr>
              <a:t>Sram</a:t>
            </a:r>
            <a:r>
              <a:rPr lang="en-US" altLang="zh-CN" sz="300" b="1" dirty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控制器</a:t>
            </a:r>
          </a:p>
        </p:txBody>
      </p:sp>
    </p:spTree>
    <p:extLst>
      <p:ext uri="{BB962C8B-B14F-4D97-AF65-F5344CB8AC3E}">
        <p14:creationId xmlns:p14="http://schemas.microsoft.com/office/powerpoint/2010/main" val="2681534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400">
        <p159:morph option="byObject"/>
      </p:transition>
    </mc:Choice>
    <mc:Fallback xmlns="">
      <p:transition advTm="4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D30AAC9-866A-DE91-DE23-6B67065C543B}"/>
              </a:ext>
            </a:extLst>
          </p:cNvPr>
          <p:cNvSpPr/>
          <p:nvPr/>
        </p:nvSpPr>
        <p:spPr>
          <a:xfrm>
            <a:off x="6337519" y="883147"/>
            <a:ext cx="4689019" cy="5029200"/>
          </a:xfrm>
          <a:prstGeom prst="rect">
            <a:avLst/>
          </a:prstGeom>
          <a:solidFill>
            <a:srgbClr val="F6F193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83750BA-F653-7E5D-3E67-37BB5D17928E}"/>
              </a:ext>
            </a:extLst>
          </p:cNvPr>
          <p:cNvSpPr/>
          <p:nvPr/>
        </p:nvSpPr>
        <p:spPr>
          <a:xfrm>
            <a:off x="1973150" y="4997947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#394</a:t>
            </a:r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112D22E-3BFC-46DF-E17F-7468D24FFD6D}"/>
              </a:ext>
            </a:extLst>
          </p:cNvPr>
          <p:cNvSpPr/>
          <p:nvPr/>
        </p:nvSpPr>
        <p:spPr>
          <a:xfrm>
            <a:off x="1973151" y="2479857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#1</a:t>
            </a:r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pSp>
        <p:nvGrpSpPr>
          <p:cNvPr id="29" name="!! 2">
            <a:extLst>
              <a:ext uri="{FF2B5EF4-FFF2-40B4-BE49-F238E27FC236}">
                <a16:creationId xmlns:a16="http://schemas.microsoft.com/office/drawing/2014/main" id="{2FD93F8D-A863-7BEE-856A-84CFF1B59110}"/>
              </a:ext>
            </a:extLst>
          </p:cNvPr>
          <p:cNvGrpSpPr/>
          <p:nvPr/>
        </p:nvGrpSpPr>
        <p:grpSpPr>
          <a:xfrm>
            <a:off x="1860537" y="598024"/>
            <a:ext cx="2523490" cy="5314323"/>
            <a:chOff x="7986592" y="624163"/>
            <a:chExt cx="2523490" cy="5314323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52B20B9-B0EC-ABEA-3975-BD866690D741}"/>
                </a:ext>
              </a:extLst>
            </p:cNvPr>
            <p:cNvSpPr/>
            <p:nvPr/>
          </p:nvSpPr>
          <p:spPr>
            <a:xfrm>
              <a:off x="8099206" y="909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#398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42E069A-A1C1-3BA2-F6C2-05E6F4A21A8F}"/>
                </a:ext>
              </a:extLst>
            </p:cNvPr>
            <p:cNvSpPr/>
            <p:nvPr/>
          </p:nvSpPr>
          <p:spPr>
            <a:xfrm>
              <a:off x="8099207" y="1137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#399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5DE0313-74E8-FE95-28A0-19E5206AC0E0}"/>
                </a:ext>
              </a:extLst>
            </p:cNvPr>
            <p:cNvSpPr/>
            <p:nvPr/>
          </p:nvSpPr>
          <p:spPr>
            <a:xfrm>
              <a:off x="8099207" y="13664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#400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3EF6E66-A740-E90D-14DA-BB9360DB05AA}"/>
                </a:ext>
              </a:extLst>
            </p:cNvPr>
            <p:cNvSpPr/>
            <p:nvPr/>
          </p:nvSpPr>
          <p:spPr>
            <a:xfrm>
              <a:off x="8099207" y="15950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#401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4AA8DD8-37D8-2B37-D52C-E3AD5419F720}"/>
                </a:ext>
              </a:extLst>
            </p:cNvPr>
            <p:cNvSpPr/>
            <p:nvPr/>
          </p:nvSpPr>
          <p:spPr>
            <a:xfrm>
              <a:off x="8099207" y="18236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#402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80184B03-D94E-041D-152A-7298411BB67D}"/>
                </a:ext>
              </a:extLst>
            </p:cNvPr>
            <p:cNvSpPr/>
            <p:nvPr/>
          </p:nvSpPr>
          <p:spPr>
            <a:xfrm>
              <a:off x="8099207" y="2280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#404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B4EDCF65-D6C3-5EF8-0A82-DF8DD27AF129}"/>
                </a:ext>
              </a:extLst>
            </p:cNvPr>
            <p:cNvSpPr/>
            <p:nvPr/>
          </p:nvSpPr>
          <p:spPr>
            <a:xfrm>
              <a:off x="8099207" y="2052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#403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DC6B1925-8EA9-401C-106F-A0DD37204C51}"/>
                </a:ext>
              </a:extLst>
            </p:cNvPr>
            <p:cNvSpPr/>
            <p:nvPr/>
          </p:nvSpPr>
          <p:spPr>
            <a:xfrm>
              <a:off x="8099207" y="25094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#405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F277306-F1FF-C73E-3C1E-9C474961704D}"/>
                </a:ext>
              </a:extLst>
            </p:cNvPr>
            <p:cNvSpPr/>
            <p:nvPr/>
          </p:nvSpPr>
          <p:spPr>
            <a:xfrm>
              <a:off x="8099207" y="27380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#406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EEDEDCE4-9181-1277-55AE-579E938E6004}"/>
                </a:ext>
              </a:extLst>
            </p:cNvPr>
            <p:cNvSpPr/>
            <p:nvPr/>
          </p:nvSpPr>
          <p:spPr>
            <a:xfrm>
              <a:off x="8099207" y="29666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#407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DE6D799-E3B9-89D8-69FC-5BE1A1CC7DEB}"/>
                </a:ext>
              </a:extLst>
            </p:cNvPr>
            <p:cNvSpPr/>
            <p:nvPr/>
          </p:nvSpPr>
          <p:spPr>
            <a:xfrm>
              <a:off x="8099207" y="3195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#408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E4667705-1589-D58E-81E4-9BD027FAC983}"/>
                </a:ext>
              </a:extLst>
            </p:cNvPr>
            <p:cNvSpPr/>
            <p:nvPr/>
          </p:nvSpPr>
          <p:spPr>
            <a:xfrm>
              <a:off x="8099207" y="3423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#409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D244623-0D6E-39A5-46DA-F879E73CD38E}"/>
                </a:ext>
              </a:extLst>
            </p:cNvPr>
            <p:cNvSpPr/>
            <p:nvPr/>
          </p:nvSpPr>
          <p:spPr>
            <a:xfrm>
              <a:off x="8099206" y="4338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#422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0D0C6388-FEBE-B76E-DE20-82D3DE387204}"/>
                </a:ext>
              </a:extLst>
            </p:cNvPr>
            <p:cNvSpPr/>
            <p:nvPr/>
          </p:nvSpPr>
          <p:spPr>
            <a:xfrm>
              <a:off x="8099207" y="36524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#410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BB89D1E0-8E9B-3234-1613-30C924CD2767}"/>
                </a:ext>
              </a:extLst>
            </p:cNvPr>
            <p:cNvSpPr/>
            <p:nvPr/>
          </p:nvSpPr>
          <p:spPr>
            <a:xfrm>
              <a:off x="8099206" y="4566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#423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95826572-9B10-DF07-2CAF-0E79E3D063B9}"/>
                </a:ext>
              </a:extLst>
            </p:cNvPr>
            <p:cNvSpPr/>
            <p:nvPr/>
          </p:nvSpPr>
          <p:spPr>
            <a:xfrm>
              <a:off x="8099206" y="47954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#393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49710D53-38AB-3323-97F3-FBCEFAAF0122}"/>
                </a:ext>
              </a:extLst>
            </p:cNvPr>
            <p:cNvSpPr/>
            <p:nvPr/>
          </p:nvSpPr>
          <p:spPr>
            <a:xfrm>
              <a:off x="8099207" y="50240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#394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10216CA4-AFF2-B6CF-DA46-0A02AB6C0DA5}"/>
                </a:ext>
              </a:extLst>
            </p:cNvPr>
            <p:cNvSpPr/>
            <p:nvPr/>
          </p:nvSpPr>
          <p:spPr>
            <a:xfrm>
              <a:off x="8099207" y="5481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#396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48EA768B-655C-19C8-2686-B1F43E703CB1}"/>
                </a:ext>
              </a:extLst>
            </p:cNvPr>
            <p:cNvSpPr/>
            <p:nvPr/>
          </p:nvSpPr>
          <p:spPr>
            <a:xfrm>
              <a:off x="8099207" y="52526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#395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A1BD07FA-3B1D-0B77-8E7E-4D187130BD99}"/>
                </a:ext>
              </a:extLst>
            </p:cNvPr>
            <p:cNvSpPr/>
            <p:nvPr/>
          </p:nvSpPr>
          <p:spPr>
            <a:xfrm>
              <a:off x="8099207" y="5709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#397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05E07E7-C3EC-B114-5DF7-7A01116E0443}"/>
                </a:ext>
              </a:extLst>
            </p:cNvPr>
            <p:cNvSpPr txBox="1"/>
            <p:nvPr/>
          </p:nvSpPr>
          <p:spPr>
            <a:xfrm>
              <a:off x="10090982" y="653797"/>
              <a:ext cx="419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8FFDAEF1-DC04-60B3-FB01-9A9387EC332A}"/>
                </a:ext>
              </a:extLst>
            </p:cNvPr>
            <p:cNvSpPr txBox="1"/>
            <p:nvPr/>
          </p:nvSpPr>
          <p:spPr>
            <a:xfrm>
              <a:off x="7986592" y="624163"/>
              <a:ext cx="419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15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87E2CFA5-CBF6-50CA-9749-5B9387D48827}"/>
                </a:ext>
              </a:extLst>
            </p:cNvPr>
            <p:cNvSpPr txBox="1"/>
            <p:nvPr/>
          </p:nvSpPr>
          <p:spPr>
            <a:xfrm>
              <a:off x="8993285" y="3854654"/>
              <a:ext cx="345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Consolas" panose="020B0609020204030204" pitchFamily="49" charset="0"/>
                </a:rPr>
                <a:t>…</a:t>
              </a:r>
              <a:endParaRPr lang="zh-CN" altLang="en-US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53" name="!! 3">
            <a:extLst>
              <a:ext uri="{FF2B5EF4-FFF2-40B4-BE49-F238E27FC236}">
                <a16:creationId xmlns:a16="http://schemas.microsoft.com/office/drawing/2014/main" id="{02952893-BDDF-EA26-5A17-D6AD2E3B1FF1}"/>
              </a:ext>
            </a:extLst>
          </p:cNvPr>
          <p:cNvGrpSpPr/>
          <p:nvPr/>
        </p:nvGrpSpPr>
        <p:grpSpPr>
          <a:xfrm>
            <a:off x="672881" y="4723790"/>
            <a:ext cx="1281220" cy="307777"/>
            <a:chOff x="6803170" y="2235438"/>
            <a:chExt cx="1281220" cy="307777"/>
          </a:xfrm>
        </p:grpSpPr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CACEC6DD-116B-5861-60E0-EE3768000DF7}"/>
                </a:ext>
              </a:extLst>
            </p:cNvPr>
            <p:cNvSpPr txBox="1"/>
            <p:nvPr/>
          </p:nvSpPr>
          <p:spPr>
            <a:xfrm>
              <a:off x="6803170" y="2235438"/>
              <a:ext cx="11341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xfer_ptr</a:t>
              </a:r>
            </a:p>
          </p:txBody>
        </p: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A712E54C-B476-C052-24BD-DB03867F255D}"/>
                </a:ext>
              </a:extLst>
            </p:cNvPr>
            <p:cNvCxnSpPr>
              <a:cxnSpLocks/>
            </p:cNvCxnSpPr>
            <p:nvPr/>
          </p:nvCxnSpPr>
          <p:spPr>
            <a:xfrm>
              <a:off x="7735133" y="2426914"/>
              <a:ext cx="34925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!! 7">
            <a:extLst>
              <a:ext uri="{FF2B5EF4-FFF2-40B4-BE49-F238E27FC236}">
                <a16:creationId xmlns:a16="http://schemas.microsoft.com/office/drawing/2014/main" id="{AA73DB36-80AB-3CF0-D219-F0C56E05CA4B}"/>
              </a:ext>
            </a:extLst>
          </p:cNvPr>
          <p:cNvSpPr/>
          <p:nvPr/>
        </p:nvSpPr>
        <p:spPr>
          <a:xfrm>
            <a:off x="6337518" y="870713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#0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FEDE4DD-CCF7-09EF-0C58-BD9C089DA509}"/>
              </a:ext>
            </a:extLst>
          </p:cNvPr>
          <p:cNvSpPr/>
          <p:nvPr/>
        </p:nvSpPr>
        <p:spPr>
          <a:xfrm>
            <a:off x="6337518" y="1012591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#1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07AC1B1-C78E-C085-76EB-E83D91DF0A23}"/>
              </a:ext>
            </a:extLst>
          </p:cNvPr>
          <p:cNvSpPr/>
          <p:nvPr/>
        </p:nvSpPr>
        <p:spPr>
          <a:xfrm>
            <a:off x="6337518" y="1154469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#2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" name="!! 7">
            <a:extLst>
              <a:ext uri="{FF2B5EF4-FFF2-40B4-BE49-F238E27FC236}">
                <a16:creationId xmlns:a16="http://schemas.microsoft.com/office/drawing/2014/main" id="{E448410B-B878-CB3A-1238-5294FAA7D1C8}"/>
              </a:ext>
            </a:extLst>
          </p:cNvPr>
          <p:cNvSpPr/>
          <p:nvPr/>
        </p:nvSpPr>
        <p:spPr>
          <a:xfrm>
            <a:off x="6337518" y="1289159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6014203-E5BA-AEC6-FD3E-B65E8A1D680D}"/>
              </a:ext>
            </a:extLst>
          </p:cNvPr>
          <p:cNvSpPr/>
          <p:nvPr/>
        </p:nvSpPr>
        <p:spPr>
          <a:xfrm>
            <a:off x="6337518" y="1431037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#4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1B182CF-4257-395C-8AE4-86C10F31E306}"/>
              </a:ext>
            </a:extLst>
          </p:cNvPr>
          <p:cNvSpPr/>
          <p:nvPr/>
        </p:nvSpPr>
        <p:spPr>
          <a:xfrm>
            <a:off x="6337518" y="1572915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#5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0" name="!! 7">
            <a:extLst>
              <a:ext uri="{FF2B5EF4-FFF2-40B4-BE49-F238E27FC236}">
                <a16:creationId xmlns:a16="http://schemas.microsoft.com/office/drawing/2014/main" id="{17399F33-E88A-3A00-2D2C-65EA395800EC}"/>
              </a:ext>
            </a:extLst>
          </p:cNvPr>
          <p:cNvSpPr/>
          <p:nvPr/>
        </p:nvSpPr>
        <p:spPr>
          <a:xfrm>
            <a:off x="7275579" y="1289159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#385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1ECBB50-660A-393C-1B83-798CE193B9E8}"/>
              </a:ext>
            </a:extLst>
          </p:cNvPr>
          <p:cNvSpPr/>
          <p:nvPr/>
        </p:nvSpPr>
        <p:spPr>
          <a:xfrm>
            <a:off x="7275579" y="1431037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#386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1B67341-539F-DB62-06E4-4E321B5F5FD9}"/>
              </a:ext>
            </a:extLst>
          </p:cNvPr>
          <p:cNvSpPr/>
          <p:nvPr/>
        </p:nvSpPr>
        <p:spPr>
          <a:xfrm>
            <a:off x="7275579" y="1572915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#387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B58CDF9-61DB-2D74-73E3-47AED565DBFF}"/>
              </a:ext>
            </a:extLst>
          </p:cNvPr>
          <p:cNvSpPr txBox="1"/>
          <p:nvPr/>
        </p:nvSpPr>
        <p:spPr>
          <a:xfrm>
            <a:off x="7594191" y="850300"/>
            <a:ext cx="427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…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" name="!! 7">
            <a:extLst>
              <a:ext uri="{FF2B5EF4-FFF2-40B4-BE49-F238E27FC236}">
                <a16:creationId xmlns:a16="http://schemas.microsoft.com/office/drawing/2014/main" id="{6F2330FD-AA0A-09A7-34E3-E6151A33FCB9}"/>
              </a:ext>
            </a:extLst>
          </p:cNvPr>
          <p:cNvSpPr/>
          <p:nvPr/>
        </p:nvSpPr>
        <p:spPr>
          <a:xfrm>
            <a:off x="8213639" y="870713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#388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9379E81-FA93-BE40-D138-5C2B9A2D5882}"/>
              </a:ext>
            </a:extLst>
          </p:cNvPr>
          <p:cNvSpPr/>
          <p:nvPr/>
        </p:nvSpPr>
        <p:spPr>
          <a:xfrm>
            <a:off x="8213639" y="1012591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#389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D236421-7130-3254-0D91-B6F572CD0CCC}"/>
              </a:ext>
            </a:extLst>
          </p:cNvPr>
          <p:cNvSpPr/>
          <p:nvPr/>
        </p:nvSpPr>
        <p:spPr>
          <a:xfrm>
            <a:off x="8213639" y="1154469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#390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7" name="!! 7">
            <a:extLst>
              <a:ext uri="{FF2B5EF4-FFF2-40B4-BE49-F238E27FC236}">
                <a16:creationId xmlns:a16="http://schemas.microsoft.com/office/drawing/2014/main" id="{B6310449-88AD-80C5-F32D-F921034359D0}"/>
              </a:ext>
            </a:extLst>
          </p:cNvPr>
          <p:cNvSpPr/>
          <p:nvPr/>
        </p:nvSpPr>
        <p:spPr>
          <a:xfrm>
            <a:off x="8213639" y="1289159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#391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80D78B1-34FD-7ABD-3365-736365826E06}"/>
              </a:ext>
            </a:extLst>
          </p:cNvPr>
          <p:cNvSpPr/>
          <p:nvPr/>
        </p:nvSpPr>
        <p:spPr>
          <a:xfrm>
            <a:off x="8213639" y="1431037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#392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A346EB5-4C1E-62A7-CDF5-7D2A52A9D235}"/>
              </a:ext>
            </a:extLst>
          </p:cNvPr>
          <p:cNvSpPr/>
          <p:nvPr/>
        </p:nvSpPr>
        <p:spPr>
          <a:xfrm>
            <a:off x="8213639" y="1572915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#393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A15DE3E-7C6A-24A9-3F6A-E5E522F92CC1}"/>
              </a:ext>
            </a:extLst>
          </p:cNvPr>
          <p:cNvGrpSpPr/>
          <p:nvPr/>
        </p:nvGrpSpPr>
        <p:grpSpPr>
          <a:xfrm>
            <a:off x="861062" y="4501158"/>
            <a:ext cx="1093039" cy="307777"/>
            <a:chOff x="6985602" y="1973109"/>
            <a:chExt cx="1093039" cy="307777"/>
          </a:xfrm>
        </p:grpSpPr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DEB2616C-042E-3257-225D-A74DAFD1D9CC}"/>
                </a:ext>
              </a:extLst>
            </p:cNvPr>
            <p:cNvCxnSpPr>
              <a:cxnSpLocks/>
            </p:cNvCxnSpPr>
            <p:nvPr/>
          </p:nvCxnSpPr>
          <p:spPr>
            <a:xfrm>
              <a:off x="7729384" y="2126998"/>
              <a:ext cx="34925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B424EF9F-C5FB-9657-C8AD-07D1425E87B2}"/>
                </a:ext>
              </a:extLst>
            </p:cNvPr>
            <p:cNvSpPr txBox="1"/>
            <p:nvPr/>
          </p:nvSpPr>
          <p:spPr>
            <a:xfrm>
              <a:off x="6985602" y="1973109"/>
              <a:ext cx="7882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wr_ptr</a:t>
              </a:r>
            </a:p>
          </p:txBody>
        </p:sp>
      </p:grpSp>
      <p:sp>
        <p:nvSpPr>
          <p:cNvPr id="59" name="文本框 58">
            <a:extLst>
              <a:ext uri="{FF2B5EF4-FFF2-40B4-BE49-F238E27FC236}">
                <a16:creationId xmlns:a16="http://schemas.microsoft.com/office/drawing/2014/main" id="{75907F6E-DA03-6BA0-A93C-375BECEAA541}"/>
              </a:ext>
            </a:extLst>
          </p:cNvPr>
          <p:cNvSpPr txBox="1"/>
          <p:nvPr/>
        </p:nvSpPr>
        <p:spPr>
          <a:xfrm>
            <a:off x="2685054" y="6215658"/>
            <a:ext cx="1337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缓冲区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D678A011-7B1F-F204-13AD-2ED2D58AE7BB}"/>
              </a:ext>
            </a:extLst>
          </p:cNvPr>
          <p:cNvSpPr txBox="1"/>
          <p:nvPr/>
        </p:nvSpPr>
        <p:spPr>
          <a:xfrm>
            <a:off x="0" y="4501157"/>
            <a:ext cx="889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end_ptr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6540558-ECF0-34C8-3629-53D06AADC3A7}"/>
              </a:ext>
            </a:extLst>
          </p:cNvPr>
          <p:cNvSpPr txBox="1"/>
          <p:nvPr/>
        </p:nvSpPr>
        <p:spPr>
          <a:xfrm>
            <a:off x="8106747" y="6215658"/>
            <a:ext cx="1150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Consolas" panose="020B0609020204030204" pitchFamily="49" charset="0"/>
                <a:ea typeface="微软雅黑" panose="020B0503020204020204" pitchFamily="34" charset="-122"/>
              </a:rPr>
              <a:t>Sram</a:t>
            </a:r>
            <a:r>
              <a:rPr lang="en-US" altLang="zh-CN" sz="300" b="1" dirty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控制器</a:t>
            </a:r>
          </a:p>
        </p:txBody>
      </p:sp>
    </p:spTree>
    <p:extLst>
      <p:ext uri="{BB962C8B-B14F-4D97-AF65-F5344CB8AC3E}">
        <p14:creationId xmlns:p14="http://schemas.microsoft.com/office/powerpoint/2010/main" val="132548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400">
        <p159:morph option="byObject"/>
      </p:transition>
    </mc:Choice>
    <mc:Fallback xmlns="">
      <p:transition advTm="4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1011C3E-C26D-C879-AF27-4B7D0A37D7B3}"/>
              </a:ext>
            </a:extLst>
          </p:cNvPr>
          <p:cNvSpPr/>
          <p:nvPr/>
        </p:nvSpPr>
        <p:spPr>
          <a:xfrm>
            <a:off x="6337519" y="883147"/>
            <a:ext cx="4689019" cy="5029200"/>
          </a:xfrm>
          <a:prstGeom prst="rect">
            <a:avLst/>
          </a:prstGeom>
          <a:solidFill>
            <a:srgbClr val="F6F193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65785BD-486A-56EC-7D50-94941B3D628E}"/>
              </a:ext>
            </a:extLst>
          </p:cNvPr>
          <p:cNvSpPr/>
          <p:nvPr/>
        </p:nvSpPr>
        <p:spPr>
          <a:xfrm>
            <a:off x="1973151" y="4997947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#394</a:t>
            </a:r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112D22E-3BFC-46DF-E17F-7468D24FFD6D}"/>
              </a:ext>
            </a:extLst>
          </p:cNvPr>
          <p:cNvSpPr/>
          <p:nvPr/>
        </p:nvSpPr>
        <p:spPr>
          <a:xfrm>
            <a:off x="1973151" y="2479857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#1</a:t>
            </a:r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pSp>
        <p:nvGrpSpPr>
          <p:cNvPr id="29" name="!! 2">
            <a:extLst>
              <a:ext uri="{FF2B5EF4-FFF2-40B4-BE49-F238E27FC236}">
                <a16:creationId xmlns:a16="http://schemas.microsoft.com/office/drawing/2014/main" id="{2FD93F8D-A863-7BEE-856A-84CFF1B59110}"/>
              </a:ext>
            </a:extLst>
          </p:cNvPr>
          <p:cNvGrpSpPr/>
          <p:nvPr/>
        </p:nvGrpSpPr>
        <p:grpSpPr>
          <a:xfrm>
            <a:off x="1860537" y="598024"/>
            <a:ext cx="2523490" cy="5314323"/>
            <a:chOff x="7986592" y="624163"/>
            <a:chExt cx="2523490" cy="5314323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52B20B9-B0EC-ABEA-3975-BD866690D741}"/>
                </a:ext>
              </a:extLst>
            </p:cNvPr>
            <p:cNvSpPr/>
            <p:nvPr/>
          </p:nvSpPr>
          <p:spPr>
            <a:xfrm>
              <a:off x="8099206" y="909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#398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42E069A-A1C1-3BA2-F6C2-05E6F4A21A8F}"/>
                </a:ext>
              </a:extLst>
            </p:cNvPr>
            <p:cNvSpPr/>
            <p:nvPr/>
          </p:nvSpPr>
          <p:spPr>
            <a:xfrm>
              <a:off x="8099207" y="1137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#399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5DE0313-74E8-FE95-28A0-19E5206AC0E0}"/>
                </a:ext>
              </a:extLst>
            </p:cNvPr>
            <p:cNvSpPr/>
            <p:nvPr/>
          </p:nvSpPr>
          <p:spPr>
            <a:xfrm>
              <a:off x="8099207" y="13664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#400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3EF6E66-A740-E90D-14DA-BB9360DB05AA}"/>
                </a:ext>
              </a:extLst>
            </p:cNvPr>
            <p:cNvSpPr/>
            <p:nvPr/>
          </p:nvSpPr>
          <p:spPr>
            <a:xfrm>
              <a:off x="8099207" y="15950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#401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4AA8DD8-37D8-2B37-D52C-E3AD5419F720}"/>
                </a:ext>
              </a:extLst>
            </p:cNvPr>
            <p:cNvSpPr/>
            <p:nvPr/>
          </p:nvSpPr>
          <p:spPr>
            <a:xfrm>
              <a:off x="8099207" y="18236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#402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80184B03-D94E-041D-152A-7298411BB67D}"/>
                </a:ext>
              </a:extLst>
            </p:cNvPr>
            <p:cNvSpPr/>
            <p:nvPr/>
          </p:nvSpPr>
          <p:spPr>
            <a:xfrm>
              <a:off x="8099207" y="2280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#404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B4EDCF65-D6C3-5EF8-0A82-DF8DD27AF129}"/>
                </a:ext>
              </a:extLst>
            </p:cNvPr>
            <p:cNvSpPr/>
            <p:nvPr/>
          </p:nvSpPr>
          <p:spPr>
            <a:xfrm>
              <a:off x="8099207" y="2052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#403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DC6B1925-8EA9-401C-106F-A0DD37204C51}"/>
                </a:ext>
              </a:extLst>
            </p:cNvPr>
            <p:cNvSpPr/>
            <p:nvPr/>
          </p:nvSpPr>
          <p:spPr>
            <a:xfrm>
              <a:off x="8099207" y="25094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#405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F277306-F1FF-C73E-3C1E-9C474961704D}"/>
                </a:ext>
              </a:extLst>
            </p:cNvPr>
            <p:cNvSpPr/>
            <p:nvPr/>
          </p:nvSpPr>
          <p:spPr>
            <a:xfrm>
              <a:off x="8099207" y="27380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#406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EEDEDCE4-9181-1277-55AE-579E938E6004}"/>
                </a:ext>
              </a:extLst>
            </p:cNvPr>
            <p:cNvSpPr/>
            <p:nvPr/>
          </p:nvSpPr>
          <p:spPr>
            <a:xfrm>
              <a:off x="8099207" y="29666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#407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DE6D799-E3B9-89D8-69FC-5BE1A1CC7DEB}"/>
                </a:ext>
              </a:extLst>
            </p:cNvPr>
            <p:cNvSpPr/>
            <p:nvPr/>
          </p:nvSpPr>
          <p:spPr>
            <a:xfrm>
              <a:off x="8099207" y="3195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#408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E4667705-1589-D58E-81E4-9BD027FAC983}"/>
                </a:ext>
              </a:extLst>
            </p:cNvPr>
            <p:cNvSpPr/>
            <p:nvPr/>
          </p:nvSpPr>
          <p:spPr>
            <a:xfrm>
              <a:off x="8099207" y="3423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#409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D244623-0D6E-39A5-46DA-F879E73CD38E}"/>
                </a:ext>
              </a:extLst>
            </p:cNvPr>
            <p:cNvSpPr/>
            <p:nvPr/>
          </p:nvSpPr>
          <p:spPr>
            <a:xfrm>
              <a:off x="8099206" y="4338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#422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0D0C6388-FEBE-B76E-DE20-82D3DE387204}"/>
                </a:ext>
              </a:extLst>
            </p:cNvPr>
            <p:cNvSpPr/>
            <p:nvPr/>
          </p:nvSpPr>
          <p:spPr>
            <a:xfrm>
              <a:off x="8099207" y="36524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#410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BB89D1E0-8E9B-3234-1613-30C924CD2767}"/>
                </a:ext>
              </a:extLst>
            </p:cNvPr>
            <p:cNvSpPr/>
            <p:nvPr/>
          </p:nvSpPr>
          <p:spPr>
            <a:xfrm>
              <a:off x="8099206" y="4566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#423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95826572-9B10-DF07-2CAF-0E79E3D063B9}"/>
                </a:ext>
              </a:extLst>
            </p:cNvPr>
            <p:cNvSpPr/>
            <p:nvPr/>
          </p:nvSpPr>
          <p:spPr>
            <a:xfrm>
              <a:off x="8099206" y="47954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49710D53-38AB-3323-97F3-FBCEFAAF0122}"/>
                </a:ext>
              </a:extLst>
            </p:cNvPr>
            <p:cNvSpPr/>
            <p:nvPr/>
          </p:nvSpPr>
          <p:spPr>
            <a:xfrm>
              <a:off x="8099207" y="50240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#394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10216CA4-AFF2-B6CF-DA46-0A02AB6C0DA5}"/>
                </a:ext>
              </a:extLst>
            </p:cNvPr>
            <p:cNvSpPr/>
            <p:nvPr/>
          </p:nvSpPr>
          <p:spPr>
            <a:xfrm>
              <a:off x="8099207" y="5481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#396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48EA768B-655C-19C8-2686-B1F43E703CB1}"/>
                </a:ext>
              </a:extLst>
            </p:cNvPr>
            <p:cNvSpPr/>
            <p:nvPr/>
          </p:nvSpPr>
          <p:spPr>
            <a:xfrm>
              <a:off x="8099207" y="52526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#395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A1BD07FA-3B1D-0B77-8E7E-4D187130BD99}"/>
                </a:ext>
              </a:extLst>
            </p:cNvPr>
            <p:cNvSpPr/>
            <p:nvPr/>
          </p:nvSpPr>
          <p:spPr>
            <a:xfrm>
              <a:off x="8099207" y="5709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#397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05E07E7-C3EC-B114-5DF7-7A01116E0443}"/>
                </a:ext>
              </a:extLst>
            </p:cNvPr>
            <p:cNvSpPr txBox="1"/>
            <p:nvPr/>
          </p:nvSpPr>
          <p:spPr>
            <a:xfrm>
              <a:off x="10090982" y="653797"/>
              <a:ext cx="419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8FFDAEF1-DC04-60B3-FB01-9A9387EC332A}"/>
                </a:ext>
              </a:extLst>
            </p:cNvPr>
            <p:cNvSpPr txBox="1"/>
            <p:nvPr/>
          </p:nvSpPr>
          <p:spPr>
            <a:xfrm>
              <a:off x="7986592" y="624163"/>
              <a:ext cx="419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15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87E2CFA5-CBF6-50CA-9749-5B9387D48827}"/>
                </a:ext>
              </a:extLst>
            </p:cNvPr>
            <p:cNvSpPr txBox="1"/>
            <p:nvPr/>
          </p:nvSpPr>
          <p:spPr>
            <a:xfrm>
              <a:off x="8993285" y="3854654"/>
              <a:ext cx="345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Consolas" panose="020B0609020204030204" pitchFamily="49" charset="0"/>
                </a:rPr>
                <a:t>…</a:t>
              </a:r>
              <a:endParaRPr lang="zh-CN" altLang="en-US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53" name="!! 3">
            <a:extLst>
              <a:ext uri="{FF2B5EF4-FFF2-40B4-BE49-F238E27FC236}">
                <a16:creationId xmlns:a16="http://schemas.microsoft.com/office/drawing/2014/main" id="{02952893-BDDF-EA26-5A17-D6AD2E3B1FF1}"/>
              </a:ext>
            </a:extLst>
          </p:cNvPr>
          <p:cNvGrpSpPr/>
          <p:nvPr/>
        </p:nvGrpSpPr>
        <p:grpSpPr>
          <a:xfrm>
            <a:off x="672881" y="4918770"/>
            <a:ext cx="1281220" cy="307777"/>
            <a:chOff x="6803170" y="2235438"/>
            <a:chExt cx="1281220" cy="307777"/>
          </a:xfrm>
        </p:grpSpPr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CACEC6DD-116B-5861-60E0-EE3768000DF7}"/>
                </a:ext>
              </a:extLst>
            </p:cNvPr>
            <p:cNvSpPr txBox="1"/>
            <p:nvPr/>
          </p:nvSpPr>
          <p:spPr>
            <a:xfrm>
              <a:off x="6803170" y="2235438"/>
              <a:ext cx="11341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xfer_ptr</a:t>
              </a:r>
            </a:p>
          </p:txBody>
        </p: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A712E54C-B476-C052-24BD-DB03867F255D}"/>
                </a:ext>
              </a:extLst>
            </p:cNvPr>
            <p:cNvCxnSpPr>
              <a:cxnSpLocks/>
            </p:cNvCxnSpPr>
            <p:nvPr/>
          </p:nvCxnSpPr>
          <p:spPr>
            <a:xfrm>
              <a:off x="7735133" y="2426914"/>
              <a:ext cx="34925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!! 7">
            <a:extLst>
              <a:ext uri="{FF2B5EF4-FFF2-40B4-BE49-F238E27FC236}">
                <a16:creationId xmlns:a16="http://schemas.microsoft.com/office/drawing/2014/main" id="{AA73DB36-80AB-3CF0-D219-F0C56E05CA4B}"/>
              </a:ext>
            </a:extLst>
          </p:cNvPr>
          <p:cNvSpPr/>
          <p:nvPr/>
        </p:nvSpPr>
        <p:spPr>
          <a:xfrm>
            <a:off x="6337518" y="870713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#0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FEDE4DD-CCF7-09EF-0C58-BD9C089DA509}"/>
              </a:ext>
            </a:extLst>
          </p:cNvPr>
          <p:cNvSpPr/>
          <p:nvPr/>
        </p:nvSpPr>
        <p:spPr>
          <a:xfrm>
            <a:off x="6337518" y="1012591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#1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07AC1B1-C78E-C085-76EB-E83D91DF0A23}"/>
              </a:ext>
            </a:extLst>
          </p:cNvPr>
          <p:cNvSpPr/>
          <p:nvPr/>
        </p:nvSpPr>
        <p:spPr>
          <a:xfrm>
            <a:off x="6337518" y="1154469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#2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" name="!! 7">
            <a:extLst>
              <a:ext uri="{FF2B5EF4-FFF2-40B4-BE49-F238E27FC236}">
                <a16:creationId xmlns:a16="http://schemas.microsoft.com/office/drawing/2014/main" id="{E448410B-B878-CB3A-1238-5294FAA7D1C8}"/>
              </a:ext>
            </a:extLst>
          </p:cNvPr>
          <p:cNvSpPr/>
          <p:nvPr/>
        </p:nvSpPr>
        <p:spPr>
          <a:xfrm>
            <a:off x="6337518" y="1289159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6014203-E5BA-AEC6-FD3E-B65E8A1D680D}"/>
              </a:ext>
            </a:extLst>
          </p:cNvPr>
          <p:cNvSpPr/>
          <p:nvPr/>
        </p:nvSpPr>
        <p:spPr>
          <a:xfrm>
            <a:off x="6337518" y="1431037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#4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1B182CF-4257-395C-8AE4-86C10F31E306}"/>
              </a:ext>
            </a:extLst>
          </p:cNvPr>
          <p:cNvSpPr/>
          <p:nvPr/>
        </p:nvSpPr>
        <p:spPr>
          <a:xfrm>
            <a:off x="6337518" y="1572915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#5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0" name="!! 7">
            <a:extLst>
              <a:ext uri="{FF2B5EF4-FFF2-40B4-BE49-F238E27FC236}">
                <a16:creationId xmlns:a16="http://schemas.microsoft.com/office/drawing/2014/main" id="{17399F33-E88A-3A00-2D2C-65EA395800EC}"/>
              </a:ext>
            </a:extLst>
          </p:cNvPr>
          <p:cNvSpPr/>
          <p:nvPr/>
        </p:nvSpPr>
        <p:spPr>
          <a:xfrm>
            <a:off x="7275579" y="1289159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#385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1ECBB50-660A-393C-1B83-798CE193B9E8}"/>
              </a:ext>
            </a:extLst>
          </p:cNvPr>
          <p:cNvSpPr/>
          <p:nvPr/>
        </p:nvSpPr>
        <p:spPr>
          <a:xfrm>
            <a:off x="7275579" y="1431037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#386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1B67341-539F-DB62-06E4-4E321B5F5FD9}"/>
              </a:ext>
            </a:extLst>
          </p:cNvPr>
          <p:cNvSpPr/>
          <p:nvPr/>
        </p:nvSpPr>
        <p:spPr>
          <a:xfrm>
            <a:off x="7275579" y="1572915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#387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B58CDF9-61DB-2D74-73E3-47AED565DBFF}"/>
              </a:ext>
            </a:extLst>
          </p:cNvPr>
          <p:cNvSpPr txBox="1"/>
          <p:nvPr/>
        </p:nvSpPr>
        <p:spPr>
          <a:xfrm>
            <a:off x="7594191" y="850300"/>
            <a:ext cx="427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…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" name="!! 7">
            <a:extLst>
              <a:ext uri="{FF2B5EF4-FFF2-40B4-BE49-F238E27FC236}">
                <a16:creationId xmlns:a16="http://schemas.microsoft.com/office/drawing/2014/main" id="{6F2330FD-AA0A-09A7-34E3-E6151A33FCB9}"/>
              </a:ext>
            </a:extLst>
          </p:cNvPr>
          <p:cNvSpPr/>
          <p:nvPr/>
        </p:nvSpPr>
        <p:spPr>
          <a:xfrm>
            <a:off x="8213639" y="870713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#388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9379E81-FA93-BE40-D138-5C2B9A2D5882}"/>
              </a:ext>
            </a:extLst>
          </p:cNvPr>
          <p:cNvSpPr/>
          <p:nvPr/>
        </p:nvSpPr>
        <p:spPr>
          <a:xfrm>
            <a:off x="8213639" y="1012591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#389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D236421-7130-3254-0D91-B6F572CD0CCC}"/>
              </a:ext>
            </a:extLst>
          </p:cNvPr>
          <p:cNvSpPr/>
          <p:nvPr/>
        </p:nvSpPr>
        <p:spPr>
          <a:xfrm>
            <a:off x="8213639" y="1154469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#390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7" name="!! 7">
            <a:extLst>
              <a:ext uri="{FF2B5EF4-FFF2-40B4-BE49-F238E27FC236}">
                <a16:creationId xmlns:a16="http://schemas.microsoft.com/office/drawing/2014/main" id="{B6310449-88AD-80C5-F32D-F921034359D0}"/>
              </a:ext>
            </a:extLst>
          </p:cNvPr>
          <p:cNvSpPr/>
          <p:nvPr/>
        </p:nvSpPr>
        <p:spPr>
          <a:xfrm>
            <a:off x="8213639" y="1289159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#391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80D78B1-34FD-7ABD-3365-736365826E06}"/>
              </a:ext>
            </a:extLst>
          </p:cNvPr>
          <p:cNvSpPr/>
          <p:nvPr/>
        </p:nvSpPr>
        <p:spPr>
          <a:xfrm>
            <a:off x="8213639" y="1431037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#392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A346EB5-4C1E-62A7-CDF5-7D2A52A9D235}"/>
              </a:ext>
            </a:extLst>
          </p:cNvPr>
          <p:cNvSpPr/>
          <p:nvPr/>
        </p:nvSpPr>
        <p:spPr>
          <a:xfrm>
            <a:off x="8213639" y="1572915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#393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A15DE3E-7C6A-24A9-3F6A-E5E522F92CC1}"/>
              </a:ext>
            </a:extLst>
          </p:cNvPr>
          <p:cNvGrpSpPr/>
          <p:nvPr/>
        </p:nvGrpSpPr>
        <p:grpSpPr>
          <a:xfrm>
            <a:off x="861062" y="4501158"/>
            <a:ext cx="1093039" cy="307777"/>
            <a:chOff x="6985602" y="1973109"/>
            <a:chExt cx="1093039" cy="307777"/>
          </a:xfrm>
        </p:grpSpPr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DEB2616C-042E-3257-225D-A74DAFD1D9CC}"/>
                </a:ext>
              </a:extLst>
            </p:cNvPr>
            <p:cNvCxnSpPr>
              <a:cxnSpLocks/>
            </p:cNvCxnSpPr>
            <p:nvPr/>
          </p:nvCxnSpPr>
          <p:spPr>
            <a:xfrm>
              <a:off x="7729384" y="2126998"/>
              <a:ext cx="34925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B424EF9F-C5FB-9657-C8AD-07D1425E87B2}"/>
                </a:ext>
              </a:extLst>
            </p:cNvPr>
            <p:cNvSpPr txBox="1"/>
            <p:nvPr/>
          </p:nvSpPr>
          <p:spPr>
            <a:xfrm>
              <a:off x="6985602" y="1973109"/>
              <a:ext cx="7882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wr_ptr</a:t>
              </a: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DC852D5A-0191-749B-9FE2-9E0910473138}"/>
              </a:ext>
            </a:extLst>
          </p:cNvPr>
          <p:cNvSpPr txBox="1"/>
          <p:nvPr/>
        </p:nvSpPr>
        <p:spPr>
          <a:xfrm>
            <a:off x="2685054" y="6215658"/>
            <a:ext cx="1337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缓冲区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BA98819-8534-53E7-1872-B237D931CF71}"/>
              </a:ext>
            </a:extLst>
          </p:cNvPr>
          <p:cNvSpPr txBox="1"/>
          <p:nvPr/>
        </p:nvSpPr>
        <p:spPr>
          <a:xfrm>
            <a:off x="0" y="4501157"/>
            <a:ext cx="889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end_ptr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BFEF9A9-DAB8-4481-071E-917E431D6588}"/>
              </a:ext>
            </a:extLst>
          </p:cNvPr>
          <p:cNvSpPr txBox="1"/>
          <p:nvPr/>
        </p:nvSpPr>
        <p:spPr>
          <a:xfrm>
            <a:off x="8106747" y="6215658"/>
            <a:ext cx="1150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Consolas" panose="020B0609020204030204" pitchFamily="49" charset="0"/>
                <a:ea typeface="微软雅黑" panose="020B0503020204020204" pitchFamily="34" charset="-122"/>
              </a:rPr>
              <a:t>Sram</a:t>
            </a:r>
            <a:r>
              <a:rPr lang="en-US" altLang="zh-CN" sz="300" b="1" dirty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控制器</a:t>
            </a:r>
          </a:p>
        </p:txBody>
      </p:sp>
    </p:spTree>
    <p:extLst>
      <p:ext uri="{BB962C8B-B14F-4D97-AF65-F5344CB8AC3E}">
        <p14:creationId xmlns:p14="http://schemas.microsoft.com/office/powerpoint/2010/main" val="2969303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400">
        <p159:morph option="byObject"/>
      </p:transition>
    </mc:Choice>
    <mc:Fallback xmlns="">
      <p:transition advTm="4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ABB7259-CA5A-239A-5426-FB496A1748F3}"/>
              </a:ext>
            </a:extLst>
          </p:cNvPr>
          <p:cNvSpPr/>
          <p:nvPr/>
        </p:nvSpPr>
        <p:spPr>
          <a:xfrm>
            <a:off x="6337519" y="883147"/>
            <a:ext cx="4689019" cy="5029200"/>
          </a:xfrm>
          <a:prstGeom prst="rect">
            <a:avLst/>
          </a:prstGeom>
          <a:solidFill>
            <a:srgbClr val="F6F193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65785BD-486A-56EC-7D50-94941B3D628E}"/>
              </a:ext>
            </a:extLst>
          </p:cNvPr>
          <p:cNvSpPr/>
          <p:nvPr/>
        </p:nvSpPr>
        <p:spPr>
          <a:xfrm>
            <a:off x="1973151" y="4997947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#394</a:t>
            </a:r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112D22E-3BFC-46DF-E17F-7468D24FFD6D}"/>
              </a:ext>
            </a:extLst>
          </p:cNvPr>
          <p:cNvSpPr/>
          <p:nvPr/>
        </p:nvSpPr>
        <p:spPr>
          <a:xfrm>
            <a:off x="1973151" y="2479857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#1</a:t>
            </a:r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pSp>
        <p:nvGrpSpPr>
          <p:cNvPr id="29" name="!! 2">
            <a:extLst>
              <a:ext uri="{FF2B5EF4-FFF2-40B4-BE49-F238E27FC236}">
                <a16:creationId xmlns:a16="http://schemas.microsoft.com/office/drawing/2014/main" id="{2FD93F8D-A863-7BEE-856A-84CFF1B59110}"/>
              </a:ext>
            </a:extLst>
          </p:cNvPr>
          <p:cNvGrpSpPr/>
          <p:nvPr/>
        </p:nvGrpSpPr>
        <p:grpSpPr>
          <a:xfrm>
            <a:off x="1860537" y="598024"/>
            <a:ext cx="2523490" cy="5314323"/>
            <a:chOff x="7986592" y="624163"/>
            <a:chExt cx="2523490" cy="5314323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52B20B9-B0EC-ABEA-3975-BD866690D741}"/>
                </a:ext>
              </a:extLst>
            </p:cNvPr>
            <p:cNvSpPr/>
            <p:nvPr/>
          </p:nvSpPr>
          <p:spPr>
            <a:xfrm>
              <a:off x="8099206" y="909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#398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42E069A-A1C1-3BA2-F6C2-05E6F4A21A8F}"/>
                </a:ext>
              </a:extLst>
            </p:cNvPr>
            <p:cNvSpPr/>
            <p:nvPr/>
          </p:nvSpPr>
          <p:spPr>
            <a:xfrm>
              <a:off x="8099207" y="1137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#399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5DE0313-74E8-FE95-28A0-19E5206AC0E0}"/>
                </a:ext>
              </a:extLst>
            </p:cNvPr>
            <p:cNvSpPr/>
            <p:nvPr/>
          </p:nvSpPr>
          <p:spPr>
            <a:xfrm>
              <a:off x="8099207" y="13664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#400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3EF6E66-A740-E90D-14DA-BB9360DB05AA}"/>
                </a:ext>
              </a:extLst>
            </p:cNvPr>
            <p:cNvSpPr/>
            <p:nvPr/>
          </p:nvSpPr>
          <p:spPr>
            <a:xfrm>
              <a:off x="8099207" y="15950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#401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4AA8DD8-37D8-2B37-D52C-E3AD5419F720}"/>
                </a:ext>
              </a:extLst>
            </p:cNvPr>
            <p:cNvSpPr/>
            <p:nvPr/>
          </p:nvSpPr>
          <p:spPr>
            <a:xfrm>
              <a:off x="8099207" y="18236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#402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80184B03-D94E-041D-152A-7298411BB67D}"/>
                </a:ext>
              </a:extLst>
            </p:cNvPr>
            <p:cNvSpPr/>
            <p:nvPr/>
          </p:nvSpPr>
          <p:spPr>
            <a:xfrm>
              <a:off x="8099207" y="2280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#404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B4EDCF65-D6C3-5EF8-0A82-DF8DD27AF129}"/>
                </a:ext>
              </a:extLst>
            </p:cNvPr>
            <p:cNvSpPr/>
            <p:nvPr/>
          </p:nvSpPr>
          <p:spPr>
            <a:xfrm>
              <a:off x="8099207" y="2052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#403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DC6B1925-8EA9-401C-106F-A0DD37204C51}"/>
                </a:ext>
              </a:extLst>
            </p:cNvPr>
            <p:cNvSpPr/>
            <p:nvPr/>
          </p:nvSpPr>
          <p:spPr>
            <a:xfrm>
              <a:off x="8099207" y="25094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#405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F277306-F1FF-C73E-3C1E-9C474961704D}"/>
                </a:ext>
              </a:extLst>
            </p:cNvPr>
            <p:cNvSpPr/>
            <p:nvPr/>
          </p:nvSpPr>
          <p:spPr>
            <a:xfrm>
              <a:off x="8099207" y="27380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#406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EEDEDCE4-9181-1277-55AE-579E938E6004}"/>
                </a:ext>
              </a:extLst>
            </p:cNvPr>
            <p:cNvSpPr/>
            <p:nvPr/>
          </p:nvSpPr>
          <p:spPr>
            <a:xfrm>
              <a:off x="8099207" y="29666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#407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DE6D799-E3B9-89D8-69FC-5BE1A1CC7DEB}"/>
                </a:ext>
              </a:extLst>
            </p:cNvPr>
            <p:cNvSpPr/>
            <p:nvPr/>
          </p:nvSpPr>
          <p:spPr>
            <a:xfrm>
              <a:off x="8099207" y="3195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#408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E4667705-1589-D58E-81E4-9BD027FAC983}"/>
                </a:ext>
              </a:extLst>
            </p:cNvPr>
            <p:cNvSpPr/>
            <p:nvPr/>
          </p:nvSpPr>
          <p:spPr>
            <a:xfrm>
              <a:off x="8099207" y="3423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#409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D244623-0D6E-39A5-46DA-F879E73CD38E}"/>
                </a:ext>
              </a:extLst>
            </p:cNvPr>
            <p:cNvSpPr/>
            <p:nvPr/>
          </p:nvSpPr>
          <p:spPr>
            <a:xfrm>
              <a:off x="8099206" y="4338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#422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0D0C6388-FEBE-B76E-DE20-82D3DE387204}"/>
                </a:ext>
              </a:extLst>
            </p:cNvPr>
            <p:cNvSpPr/>
            <p:nvPr/>
          </p:nvSpPr>
          <p:spPr>
            <a:xfrm>
              <a:off x="8099207" y="36524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#410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BB89D1E0-8E9B-3234-1613-30C924CD2767}"/>
                </a:ext>
              </a:extLst>
            </p:cNvPr>
            <p:cNvSpPr/>
            <p:nvPr/>
          </p:nvSpPr>
          <p:spPr>
            <a:xfrm>
              <a:off x="8099206" y="4566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#423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95826572-9B10-DF07-2CAF-0E79E3D063B9}"/>
                </a:ext>
              </a:extLst>
            </p:cNvPr>
            <p:cNvSpPr/>
            <p:nvPr/>
          </p:nvSpPr>
          <p:spPr>
            <a:xfrm>
              <a:off x="8099206" y="47954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rgbClr val="00B0F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#0</a:t>
              </a:r>
              <a:endParaRPr lang="zh-CN" altLang="en-US" sz="1400" b="1" dirty="0">
                <a:solidFill>
                  <a:srgbClr val="00B0F0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49710D53-38AB-3323-97F3-FBCEFAAF0122}"/>
                </a:ext>
              </a:extLst>
            </p:cNvPr>
            <p:cNvSpPr/>
            <p:nvPr/>
          </p:nvSpPr>
          <p:spPr>
            <a:xfrm>
              <a:off x="8099207" y="50240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#394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10216CA4-AFF2-B6CF-DA46-0A02AB6C0DA5}"/>
                </a:ext>
              </a:extLst>
            </p:cNvPr>
            <p:cNvSpPr/>
            <p:nvPr/>
          </p:nvSpPr>
          <p:spPr>
            <a:xfrm>
              <a:off x="8099207" y="5481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#396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48EA768B-655C-19C8-2686-B1F43E703CB1}"/>
                </a:ext>
              </a:extLst>
            </p:cNvPr>
            <p:cNvSpPr/>
            <p:nvPr/>
          </p:nvSpPr>
          <p:spPr>
            <a:xfrm>
              <a:off x="8099207" y="52526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#395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A1BD07FA-3B1D-0B77-8E7E-4D187130BD99}"/>
                </a:ext>
              </a:extLst>
            </p:cNvPr>
            <p:cNvSpPr/>
            <p:nvPr/>
          </p:nvSpPr>
          <p:spPr>
            <a:xfrm>
              <a:off x="8099207" y="5709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#397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05E07E7-C3EC-B114-5DF7-7A01116E0443}"/>
                </a:ext>
              </a:extLst>
            </p:cNvPr>
            <p:cNvSpPr txBox="1"/>
            <p:nvPr/>
          </p:nvSpPr>
          <p:spPr>
            <a:xfrm>
              <a:off x="10090982" y="653797"/>
              <a:ext cx="419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8FFDAEF1-DC04-60B3-FB01-9A9387EC332A}"/>
                </a:ext>
              </a:extLst>
            </p:cNvPr>
            <p:cNvSpPr txBox="1"/>
            <p:nvPr/>
          </p:nvSpPr>
          <p:spPr>
            <a:xfrm>
              <a:off x="7986592" y="624163"/>
              <a:ext cx="419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15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87E2CFA5-CBF6-50CA-9749-5B9387D48827}"/>
                </a:ext>
              </a:extLst>
            </p:cNvPr>
            <p:cNvSpPr txBox="1"/>
            <p:nvPr/>
          </p:nvSpPr>
          <p:spPr>
            <a:xfrm>
              <a:off x="8993285" y="3854654"/>
              <a:ext cx="345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Consolas" panose="020B0609020204030204" pitchFamily="49" charset="0"/>
                </a:rPr>
                <a:t>…</a:t>
              </a:r>
              <a:endParaRPr lang="zh-CN" altLang="en-US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53" name="!! 3">
            <a:extLst>
              <a:ext uri="{FF2B5EF4-FFF2-40B4-BE49-F238E27FC236}">
                <a16:creationId xmlns:a16="http://schemas.microsoft.com/office/drawing/2014/main" id="{02952893-BDDF-EA26-5A17-D6AD2E3B1FF1}"/>
              </a:ext>
            </a:extLst>
          </p:cNvPr>
          <p:cNvGrpSpPr/>
          <p:nvPr/>
        </p:nvGrpSpPr>
        <p:grpSpPr>
          <a:xfrm>
            <a:off x="672881" y="4918770"/>
            <a:ext cx="1281220" cy="307777"/>
            <a:chOff x="6803170" y="2235438"/>
            <a:chExt cx="1281220" cy="307777"/>
          </a:xfrm>
        </p:grpSpPr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CACEC6DD-116B-5861-60E0-EE3768000DF7}"/>
                </a:ext>
              </a:extLst>
            </p:cNvPr>
            <p:cNvSpPr txBox="1"/>
            <p:nvPr/>
          </p:nvSpPr>
          <p:spPr>
            <a:xfrm>
              <a:off x="6803170" y="2235438"/>
              <a:ext cx="11341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xfer_ptr</a:t>
              </a:r>
            </a:p>
          </p:txBody>
        </p: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A712E54C-B476-C052-24BD-DB03867F255D}"/>
                </a:ext>
              </a:extLst>
            </p:cNvPr>
            <p:cNvCxnSpPr>
              <a:cxnSpLocks/>
            </p:cNvCxnSpPr>
            <p:nvPr/>
          </p:nvCxnSpPr>
          <p:spPr>
            <a:xfrm>
              <a:off x="7735133" y="2426914"/>
              <a:ext cx="34925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!! 7">
            <a:extLst>
              <a:ext uri="{FF2B5EF4-FFF2-40B4-BE49-F238E27FC236}">
                <a16:creationId xmlns:a16="http://schemas.microsoft.com/office/drawing/2014/main" id="{AA73DB36-80AB-3CF0-D219-F0C56E05CA4B}"/>
              </a:ext>
            </a:extLst>
          </p:cNvPr>
          <p:cNvSpPr/>
          <p:nvPr/>
        </p:nvSpPr>
        <p:spPr>
          <a:xfrm>
            <a:off x="6337518" y="870713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#0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FEDE4DD-CCF7-09EF-0C58-BD9C089DA509}"/>
              </a:ext>
            </a:extLst>
          </p:cNvPr>
          <p:cNvSpPr/>
          <p:nvPr/>
        </p:nvSpPr>
        <p:spPr>
          <a:xfrm>
            <a:off x="6337518" y="1012591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#1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07AC1B1-C78E-C085-76EB-E83D91DF0A23}"/>
              </a:ext>
            </a:extLst>
          </p:cNvPr>
          <p:cNvSpPr/>
          <p:nvPr/>
        </p:nvSpPr>
        <p:spPr>
          <a:xfrm>
            <a:off x="6337518" y="1154469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#2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" name="!! 7">
            <a:extLst>
              <a:ext uri="{FF2B5EF4-FFF2-40B4-BE49-F238E27FC236}">
                <a16:creationId xmlns:a16="http://schemas.microsoft.com/office/drawing/2014/main" id="{E448410B-B878-CB3A-1238-5294FAA7D1C8}"/>
              </a:ext>
            </a:extLst>
          </p:cNvPr>
          <p:cNvSpPr/>
          <p:nvPr/>
        </p:nvSpPr>
        <p:spPr>
          <a:xfrm>
            <a:off x="6337518" y="1289159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6014203-E5BA-AEC6-FD3E-B65E8A1D680D}"/>
              </a:ext>
            </a:extLst>
          </p:cNvPr>
          <p:cNvSpPr/>
          <p:nvPr/>
        </p:nvSpPr>
        <p:spPr>
          <a:xfrm>
            <a:off x="6337518" y="1431037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#4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1B182CF-4257-395C-8AE4-86C10F31E306}"/>
              </a:ext>
            </a:extLst>
          </p:cNvPr>
          <p:cNvSpPr/>
          <p:nvPr/>
        </p:nvSpPr>
        <p:spPr>
          <a:xfrm>
            <a:off x="6337518" y="1572915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#5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0" name="!! 7">
            <a:extLst>
              <a:ext uri="{FF2B5EF4-FFF2-40B4-BE49-F238E27FC236}">
                <a16:creationId xmlns:a16="http://schemas.microsoft.com/office/drawing/2014/main" id="{17399F33-E88A-3A00-2D2C-65EA395800EC}"/>
              </a:ext>
            </a:extLst>
          </p:cNvPr>
          <p:cNvSpPr/>
          <p:nvPr/>
        </p:nvSpPr>
        <p:spPr>
          <a:xfrm>
            <a:off x="7275579" y="1289159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#385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1ECBB50-660A-393C-1B83-798CE193B9E8}"/>
              </a:ext>
            </a:extLst>
          </p:cNvPr>
          <p:cNvSpPr/>
          <p:nvPr/>
        </p:nvSpPr>
        <p:spPr>
          <a:xfrm>
            <a:off x="7275579" y="1431037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#386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1B67341-539F-DB62-06E4-4E321B5F5FD9}"/>
              </a:ext>
            </a:extLst>
          </p:cNvPr>
          <p:cNvSpPr/>
          <p:nvPr/>
        </p:nvSpPr>
        <p:spPr>
          <a:xfrm>
            <a:off x="7275579" y="1572915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#387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B58CDF9-61DB-2D74-73E3-47AED565DBFF}"/>
              </a:ext>
            </a:extLst>
          </p:cNvPr>
          <p:cNvSpPr txBox="1"/>
          <p:nvPr/>
        </p:nvSpPr>
        <p:spPr>
          <a:xfrm>
            <a:off x="7594191" y="850300"/>
            <a:ext cx="427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…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" name="!! 7">
            <a:extLst>
              <a:ext uri="{FF2B5EF4-FFF2-40B4-BE49-F238E27FC236}">
                <a16:creationId xmlns:a16="http://schemas.microsoft.com/office/drawing/2014/main" id="{6F2330FD-AA0A-09A7-34E3-E6151A33FCB9}"/>
              </a:ext>
            </a:extLst>
          </p:cNvPr>
          <p:cNvSpPr/>
          <p:nvPr/>
        </p:nvSpPr>
        <p:spPr>
          <a:xfrm>
            <a:off x="8213639" y="870713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#388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9379E81-FA93-BE40-D138-5C2B9A2D5882}"/>
              </a:ext>
            </a:extLst>
          </p:cNvPr>
          <p:cNvSpPr/>
          <p:nvPr/>
        </p:nvSpPr>
        <p:spPr>
          <a:xfrm>
            <a:off x="8213639" y="1012591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#389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D236421-7130-3254-0D91-B6F572CD0CCC}"/>
              </a:ext>
            </a:extLst>
          </p:cNvPr>
          <p:cNvSpPr/>
          <p:nvPr/>
        </p:nvSpPr>
        <p:spPr>
          <a:xfrm>
            <a:off x="8213639" y="1154469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#390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7" name="!! 7">
            <a:extLst>
              <a:ext uri="{FF2B5EF4-FFF2-40B4-BE49-F238E27FC236}">
                <a16:creationId xmlns:a16="http://schemas.microsoft.com/office/drawing/2014/main" id="{B6310449-88AD-80C5-F32D-F921034359D0}"/>
              </a:ext>
            </a:extLst>
          </p:cNvPr>
          <p:cNvSpPr/>
          <p:nvPr/>
        </p:nvSpPr>
        <p:spPr>
          <a:xfrm>
            <a:off x="8213639" y="1289159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#391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80D78B1-34FD-7ABD-3365-736365826E06}"/>
              </a:ext>
            </a:extLst>
          </p:cNvPr>
          <p:cNvSpPr/>
          <p:nvPr/>
        </p:nvSpPr>
        <p:spPr>
          <a:xfrm>
            <a:off x="8213639" y="1431037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#392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A346EB5-4C1E-62A7-CDF5-7D2A52A9D235}"/>
              </a:ext>
            </a:extLst>
          </p:cNvPr>
          <p:cNvSpPr/>
          <p:nvPr/>
        </p:nvSpPr>
        <p:spPr>
          <a:xfrm>
            <a:off x="8213639" y="1572915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#393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32CF870-5EAC-F4A8-32EE-4911F6CFC19F}"/>
              </a:ext>
            </a:extLst>
          </p:cNvPr>
          <p:cNvSpPr txBox="1"/>
          <p:nvPr/>
        </p:nvSpPr>
        <p:spPr>
          <a:xfrm>
            <a:off x="756140" y="4471396"/>
            <a:ext cx="889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end_ptr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EB2616C-042E-3257-225D-A74DAFD1D9CC}"/>
              </a:ext>
            </a:extLst>
          </p:cNvPr>
          <p:cNvCxnSpPr>
            <a:cxnSpLocks/>
          </p:cNvCxnSpPr>
          <p:nvPr/>
        </p:nvCxnSpPr>
        <p:spPr>
          <a:xfrm>
            <a:off x="1604844" y="4655047"/>
            <a:ext cx="3492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E47B127E-E1B5-4C6F-9EEC-E7AA072694FE}"/>
              </a:ext>
            </a:extLst>
          </p:cNvPr>
          <p:cNvGrpSpPr/>
          <p:nvPr/>
        </p:nvGrpSpPr>
        <p:grpSpPr>
          <a:xfrm>
            <a:off x="861062" y="4723414"/>
            <a:ext cx="1093039" cy="307777"/>
            <a:chOff x="6985602" y="1973109"/>
            <a:chExt cx="1093039" cy="307777"/>
          </a:xfrm>
        </p:grpSpPr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43DB099C-6C33-AB48-9F10-266A7DB89968}"/>
                </a:ext>
              </a:extLst>
            </p:cNvPr>
            <p:cNvCxnSpPr>
              <a:cxnSpLocks/>
            </p:cNvCxnSpPr>
            <p:nvPr/>
          </p:nvCxnSpPr>
          <p:spPr>
            <a:xfrm>
              <a:off x="7729384" y="2126998"/>
              <a:ext cx="34925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38C2361-F7A1-C1FA-CC6E-06C075D5101F}"/>
                </a:ext>
              </a:extLst>
            </p:cNvPr>
            <p:cNvSpPr txBox="1"/>
            <p:nvPr/>
          </p:nvSpPr>
          <p:spPr>
            <a:xfrm>
              <a:off x="6985602" y="1973109"/>
              <a:ext cx="7882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wr_ptr</a:t>
              </a:r>
            </a:p>
          </p:txBody>
        </p:sp>
      </p:grpSp>
      <p:sp>
        <p:nvSpPr>
          <p:cNvPr id="57" name="文本框 56">
            <a:extLst>
              <a:ext uri="{FF2B5EF4-FFF2-40B4-BE49-F238E27FC236}">
                <a16:creationId xmlns:a16="http://schemas.microsoft.com/office/drawing/2014/main" id="{9E1E8DC3-7E4D-FE55-DD27-DF0448CEF2EE}"/>
              </a:ext>
            </a:extLst>
          </p:cNvPr>
          <p:cNvSpPr txBox="1"/>
          <p:nvPr/>
        </p:nvSpPr>
        <p:spPr>
          <a:xfrm>
            <a:off x="2685054" y="6215658"/>
            <a:ext cx="1337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缓冲区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EC7150F-FE12-78E8-B4D1-7DB5C00CDE78}"/>
              </a:ext>
            </a:extLst>
          </p:cNvPr>
          <p:cNvSpPr txBox="1"/>
          <p:nvPr/>
        </p:nvSpPr>
        <p:spPr>
          <a:xfrm>
            <a:off x="8106747" y="6215658"/>
            <a:ext cx="1150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Consolas" panose="020B0609020204030204" pitchFamily="49" charset="0"/>
                <a:ea typeface="微软雅黑" panose="020B0503020204020204" pitchFamily="34" charset="-122"/>
              </a:rPr>
              <a:t>Sram</a:t>
            </a:r>
            <a:r>
              <a:rPr lang="en-US" altLang="zh-CN" sz="300" b="1" dirty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控制器</a:t>
            </a:r>
          </a:p>
        </p:txBody>
      </p:sp>
    </p:spTree>
    <p:extLst>
      <p:ext uri="{BB962C8B-B14F-4D97-AF65-F5344CB8AC3E}">
        <p14:creationId xmlns:p14="http://schemas.microsoft.com/office/powerpoint/2010/main" val="287793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800">
        <p159:morph option="byObject"/>
      </p:transition>
    </mc:Choice>
    <mc:Fallback>
      <p:transition advTm="8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E013E1C-F365-DDB9-3259-0ACC1A699CF6}"/>
              </a:ext>
            </a:extLst>
          </p:cNvPr>
          <p:cNvSpPr/>
          <p:nvPr/>
        </p:nvSpPr>
        <p:spPr>
          <a:xfrm>
            <a:off x="4902207" y="9219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7F7C6C9-85F9-FB36-D824-2C0E6FCFADE6}"/>
              </a:ext>
            </a:extLst>
          </p:cNvPr>
          <p:cNvSpPr/>
          <p:nvPr/>
        </p:nvSpPr>
        <p:spPr>
          <a:xfrm>
            <a:off x="4902208" y="11505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C195153-8136-45DF-2755-C50EF5745987}"/>
              </a:ext>
            </a:extLst>
          </p:cNvPr>
          <p:cNvSpPr/>
          <p:nvPr/>
        </p:nvSpPr>
        <p:spPr>
          <a:xfrm>
            <a:off x="4902208" y="13791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678FE2C-66D0-1EA0-1789-32BFFCCC6123}"/>
              </a:ext>
            </a:extLst>
          </p:cNvPr>
          <p:cNvSpPr/>
          <p:nvPr/>
        </p:nvSpPr>
        <p:spPr>
          <a:xfrm>
            <a:off x="4902208" y="16077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C977A39-4D1F-BFE6-F360-DAB078804C20}"/>
              </a:ext>
            </a:extLst>
          </p:cNvPr>
          <p:cNvSpPr/>
          <p:nvPr/>
        </p:nvSpPr>
        <p:spPr>
          <a:xfrm>
            <a:off x="4902208" y="18363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7D095C4-2763-6322-5228-E8D30B7622AA}"/>
              </a:ext>
            </a:extLst>
          </p:cNvPr>
          <p:cNvSpPr/>
          <p:nvPr/>
        </p:nvSpPr>
        <p:spPr>
          <a:xfrm>
            <a:off x="4902208" y="22935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#0</a:t>
            </a:r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0E7FF21-A51E-9646-D0B1-3E468E55681F}"/>
              </a:ext>
            </a:extLst>
          </p:cNvPr>
          <p:cNvSpPr/>
          <p:nvPr/>
        </p:nvSpPr>
        <p:spPr>
          <a:xfrm>
            <a:off x="4902208" y="20649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7D7E6FA-6455-18E2-BCBA-7B5FA5C9F03D}"/>
              </a:ext>
            </a:extLst>
          </p:cNvPr>
          <p:cNvSpPr/>
          <p:nvPr/>
        </p:nvSpPr>
        <p:spPr>
          <a:xfrm>
            <a:off x="4902208" y="25221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#1</a:t>
            </a:r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1D57CA6-A152-9BF5-17CC-26DC819979F0}"/>
              </a:ext>
            </a:extLst>
          </p:cNvPr>
          <p:cNvSpPr/>
          <p:nvPr/>
        </p:nvSpPr>
        <p:spPr>
          <a:xfrm>
            <a:off x="4902208" y="27507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37BF162-DEF2-9E91-243E-2689AF765DB2}"/>
              </a:ext>
            </a:extLst>
          </p:cNvPr>
          <p:cNvSpPr/>
          <p:nvPr/>
        </p:nvSpPr>
        <p:spPr>
          <a:xfrm>
            <a:off x="4902208" y="29793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E9F8C79-BA66-E1A5-06D8-CE23B2F13C26}"/>
              </a:ext>
            </a:extLst>
          </p:cNvPr>
          <p:cNvSpPr/>
          <p:nvPr/>
        </p:nvSpPr>
        <p:spPr>
          <a:xfrm>
            <a:off x="4902208" y="32079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D05A9EF-24C4-40B4-382C-AF3F685E1C0D}"/>
              </a:ext>
            </a:extLst>
          </p:cNvPr>
          <p:cNvSpPr/>
          <p:nvPr/>
        </p:nvSpPr>
        <p:spPr>
          <a:xfrm>
            <a:off x="4902208" y="34365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D525ED5-FCA9-479B-BB2B-FD4A8AA5CDB5}"/>
              </a:ext>
            </a:extLst>
          </p:cNvPr>
          <p:cNvSpPr/>
          <p:nvPr/>
        </p:nvSpPr>
        <p:spPr>
          <a:xfrm>
            <a:off x="4902207" y="43509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F60D56D-480F-1008-58B1-C651941D282B}"/>
              </a:ext>
            </a:extLst>
          </p:cNvPr>
          <p:cNvSpPr/>
          <p:nvPr/>
        </p:nvSpPr>
        <p:spPr>
          <a:xfrm>
            <a:off x="4902208" y="36651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AB233DB-EAA8-BF80-650F-114854B29A83}"/>
              </a:ext>
            </a:extLst>
          </p:cNvPr>
          <p:cNvSpPr/>
          <p:nvPr/>
        </p:nvSpPr>
        <p:spPr>
          <a:xfrm>
            <a:off x="4902207" y="45795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C9D0320-C062-5759-B852-D6C9098EE0AD}"/>
              </a:ext>
            </a:extLst>
          </p:cNvPr>
          <p:cNvSpPr/>
          <p:nvPr/>
        </p:nvSpPr>
        <p:spPr>
          <a:xfrm>
            <a:off x="4902207" y="48081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1DE6744-E9F0-0DDF-2760-8EE2B8EBE791}"/>
              </a:ext>
            </a:extLst>
          </p:cNvPr>
          <p:cNvSpPr/>
          <p:nvPr/>
        </p:nvSpPr>
        <p:spPr>
          <a:xfrm>
            <a:off x="4902208" y="50367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86557F4-69C2-3865-17B0-BAAAA2B2C7F1}"/>
              </a:ext>
            </a:extLst>
          </p:cNvPr>
          <p:cNvSpPr/>
          <p:nvPr/>
        </p:nvSpPr>
        <p:spPr>
          <a:xfrm>
            <a:off x="4902208" y="54939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FC8DA4F-99A4-1CB6-9E04-BAF494135F02}"/>
              </a:ext>
            </a:extLst>
          </p:cNvPr>
          <p:cNvSpPr/>
          <p:nvPr/>
        </p:nvSpPr>
        <p:spPr>
          <a:xfrm>
            <a:off x="4902208" y="52653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BD01854-1091-51B6-39EA-F2677BE8673D}"/>
              </a:ext>
            </a:extLst>
          </p:cNvPr>
          <p:cNvSpPr/>
          <p:nvPr/>
        </p:nvSpPr>
        <p:spPr>
          <a:xfrm>
            <a:off x="4902208" y="57225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72A5F31-89E0-6066-1648-467A32CC6566}"/>
              </a:ext>
            </a:extLst>
          </p:cNvPr>
          <p:cNvSpPr txBox="1"/>
          <p:nvPr/>
        </p:nvSpPr>
        <p:spPr>
          <a:xfrm>
            <a:off x="6893983" y="666497"/>
            <a:ext cx="419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0C5C89C-0B1A-97C3-A5B5-600863EF5569}"/>
              </a:ext>
            </a:extLst>
          </p:cNvPr>
          <p:cNvSpPr txBox="1"/>
          <p:nvPr/>
        </p:nvSpPr>
        <p:spPr>
          <a:xfrm>
            <a:off x="4789593" y="636863"/>
            <a:ext cx="419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15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B1D93B8-188E-8CA9-2767-56E189452881}"/>
              </a:ext>
            </a:extLst>
          </p:cNvPr>
          <p:cNvSpPr txBox="1"/>
          <p:nvPr/>
        </p:nvSpPr>
        <p:spPr>
          <a:xfrm>
            <a:off x="5796286" y="3867354"/>
            <a:ext cx="34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…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BA187CED-E1EC-1D37-187A-E17639772EB2}"/>
              </a:ext>
            </a:extLst>
          </p:cNvPr>
          <p:cNvCxnSpPr>
            <a:cxnSpLocks/>
          </p:cNvCxnSpPr>
          <p:nvPr/>
        </p:nvCxnSpPr>
        <p:spPr>
          <a:xfrm>
            <a:off x="4533900" y="2638718"/>
            <a:ext cx="3492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385CC6C2-8714-F876-E49C-6ADA136B8288}"/>
              </a:ext>
            </a:extLst>
          </p:cNvPr>
          <p:cNvSpPr txBox="1"/>
          <p:nvPr/>
        </p:nvSpPr>
        <p:spPr>
          <a:xfrm>
            <a:off x="3790118" y="2484829"/>
            <a:ext cx="788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Consolas" panose="020B0609020204030204" pitchFamily="49" charset="0"/>
                <a:ea typeface="微软雅黑" panose="020B0503020204020204" pitchFamily="34" charset="-122"/>
              </a:rPr>
              <a:t>wr_ptr</a:t>
            </a:r>
            <a:endParaRPr lang="en-US" altLang="zh-CN" sz="1400" b="1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6521B8-BBC2-C21C-22E4-A1CADDE0B2ED}"/>
              </a:ext>
            </a:extLst>
          </p:cNvPr>
          <p:cNvSpPr txBox="1"/>
          <p:nvPr/>
        </p:nvSpPr>
        <p:spPr>
          <a:xfrm>
            <a:off x="3601937" y="2214409"/>
            <a:ext cx="1134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xfer_ptr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93EC423-4314-B75E-B892-2B5286F02C4C}"/>
              </a:ext>
            </a:extLst>
          </p:cNvPr>
          <p:cNvCxnSpPr>
            <a:cxnSpLocks/>
          </p:cNvCxnSpPr>
          <p:nvPr/>
        </p:nvCxnSpPr>
        <p:spPr>
          <a:xfrm>
            <a:off x="4533900" y="2405885"/>
            <a:ext cx="3492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AAEFE4A6-54AD-436F-10A9-617EF24A1A3C}"/>
              </a:ext>
            </a:extLst>
          </p:cNvPr>
          <p:cNvSpPr txBox="1"/>
          <p:nvPr/>
        </p:nvSpPr>
        <p:spPr>
          <a:xfrm>
            <a:off x="5623236" y="6214909"/>
            <a:ext cx="1337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缓冲区</a:t>
            </a:r>
          </a:p>
        </p:txBody>
      </p:sp>
    </p:spTree>
    <p:extLst>
      <p:ext uri="{BB962C8B-B14F-4D97-AF65-F5344CB8AC3E}">
        <p14:creationId xmlns:p14="http://schemas.microsoft.com/office/powerpoint/2010/main" val="3999114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 advTm="500">
        <p159:morph option="byObject"/>
      </p:transition>
    </mc:Choice>
    <mc:Fallback xmlns="">
      <p:transition advTm="5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9465B197-C3EE-EC3A-CBB5-487856990257}"/>
              </a:ext>
            </a:extLst>
          </p:cNvPr>
          <p:cNvSpPr/>
          <p:nvPr/>
        </p:nvSpPr>
        <p:spPr>
          <a:xfrm>
            <a:off x="6337519" y="883147"/>
            <a:ext cx="4689019" cy="5029200"/>
          </a:xfrm>
          <a:prstGeom prst="rect">
            <a:avLst/>
          </a:prstGeom>
          <a:solidFill>
            <a:srgbClr val="F6F193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112D22E-3BFC-46DF-E17F-7468D24FFD6D}"/>
              </a:ext>
            </a:extLst>
          </p:cNvPr>
          <p:cNvSpPr/>
          <p:nvPr/>
        </p:nvSpPr>
        <p:spPr>
          <a:xfrm>
            <a:off x="1973151" y="2479857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#1</a:t>
            </a:r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pSp>
        <p:nvGrpSpPr>
          <p:cNvPr id="29" name="!! 2">
            <a:extLst>
              <a:ext uri="{FF2B5EF4-FFF2-40B4-BE49-F238E27FC236}">
                <a16:creationId xmlns:a16="http://schemas.microsoft.com/office/drawing/2014/main" id="{2FD93F8D-A863-7BEE-856A-84CFF1B59110}"/>
              </a:ext>
            </a:extLst>
          </p:cNvPr>
          <p:cNvGrpSpPr/>
          <p:nvPr/>
        </p:nvGrpSpPr>
        <p:grpSpPr>
          <a:xfrm>
            <a:off x="1860537" y="598024"/>
            <a:ext cx="2523490" cy="5314323"/>
            <a:chOff x="7986592" y="624163"/>
            <a:chExt cx="2523490" cy="5314323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52B20B9-B0EC-ABEA-3975-BD866690D741}"/>
                </a:ext>
              </a:extLst>
            </p:cNvPr>
            <p:cNvSpPr/>
            <p:nvPr/>
          </p:nvSpPr>
          <p:spPr>
            <a:xfrm>
              <a:off x="8099206" y="909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#398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42E069A-A1C1-3BA2-F6C2-05E6F4A21A8F}"/>
                </a:ext>
              </a:extLst>
            </p:cNvPr>
            <p:cNvSpPr/>
            <p:nvPr/>
          </p:nvSpPr>
          <p:spPr>
            <a:xfrm>
              <a:off x="8099207" y="1137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#399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5DE0313-74E8-FE95-28A0-19E5206AC0E0}"/>
                </a:ext>
              </a:extLst>
            </p:cNvPr>
            <p:cNvSpPr/>
            <p:nvPr/>
          </p:nvSpPr>
          <p:spPr>
            <a:xfrm>
              <a:off x="8099207" y="13664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#400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3EF6E66-A740-E90D-14DA-BB9360DB05AA}"/>
                </a:ext>
              </a:extLst>
            </p:cNvPr>
            <p:cNvSpPr/>
            <p:nvPr/>
          </p:nvSpPr>
          <p:spPr>
            <a:xfrm>
              <a:off x="8099207" y="15950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#401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4AA8DD8-37D8-2B37-D52C-E3AD5419F720}"/>
                </a:ext>
              </a:extLst>
            </p:cNvPr>
            <p:cNvSpPr/>
            <p:nvPr/>
          </p:nvSpPr>
          <p:spPr>
            <a:xfrm>
              <a:off x="8099207" y="18236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#402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80184B03-D94E-041D-152A-7298411BB67D}"/>
                </a:ext>
              </a:extLst>
            </p:cNvPr>
            <p:cNvSpPr/>
            <p:nvPr/>
          </p:nvSpPr>
          <p:spPr>
            <a:xfrm>
              <a:off x="8099207" y="2280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#404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B4EDCF65-D6C3-5EF8-0A82-DF8DD27AF129}"/>
                </a:ext>
              </a:extLst>
            </p:cNvPr>
            <p:cNvSpPr/>
            <p:nvPr/>
          </p:nvSpPr>
          <p:spPr>
            <a:xfrm>
              <a:off x="8099207" y="2052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#403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DC6B1925-8EA9-401C-106F-A0DD37204C51}"/>
                </a:ext>
              </a:extLst>
            </p:cNvPr>
            <p:cNvSpPr/>
            <p:nvPr/>
          </p:nvSpPr>
          <p:spPr>
            <a:xfrm>
              <a:off x="8099207" y="25094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#405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F277306-F1FF-C73E-3C1E-9C474961704D}"/>
                </a:ext>
              </a:extLst>
            </p:cNvPr>
            <p:cNvSpPr/>
            <p:nvPr/>
          </p:nvSpPr>
          <p:spPr>
            <a:xfrm>
              <a:off x="8099207" y="27380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#406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EEDEDCE4-9181-1277-55AE-579E938E6004}"/>
                </a:ext>
              </a:extLst>
            </p:cNvPr>
            <p:cNvSpPr/>
            <p:nvPr/>
          </p:nvSpPr>
          <p:spPr>
            <a:xfrm>
              <a:off x="8099207" y="29666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#407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DE6D799-E3B9-89D8-69FC-5BE1A1CC7DEB}"/>
                </a:ext>
              </a:extLst>
            </p:cNvPr>
            <p:cNvSpPr/>
            <p:nvPr/>
          </p:nvSpPr>
          <p:spPr>
            <a:xfrm>
              <a:off x="8099207" y="3195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#408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E4667705-1589-D58E-81E4-9BD027FAC983}"/>
                </a:ext>
              </a:extLst>
            </p:cNvPr>
            <p:cNvSpPr/>
            <p:nvPr/>
          </p:nvSpPr>
          <p:spPr>
            <a:xfrm>
              <a:off x="8099207" y="3423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#409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D244623-0D6E-39A5-46DA-F879E73CD38E}"/>
                </a:ext>
              </a:extLst>
            </p:cNvPr>
            <p:cNvSpPr/>
            <p:nvPr/>
          </p:nvSpPr>
          <p:spPr>
            <a:xfrm>
              <a:off x="8099206" y="4338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#422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0D0C6388-FEBE-B76E-DE20-82D3DE387204}"/>
                </a:ext>
              </a:extLst>
            </p:cNvPr>
            <p:cNvSpPr/>
            <p:nvPr/>
          </p:nvSpPr>
          <p:spPr>
            <a:xfrm>
              <a:off x="8099207" y="36524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#410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BB89D1E0-8E9B-3234-1613-30C924CD2767}"/>
                </a:ext>
              </a:extLst>
            </p:cNvPr>
            <p:cNvSpPr/>
            <p:nvPr/>
          </p:nvSpPr>
          <p:spPr>
            <a:xfrm>
              <a:off x="8099206" y="4566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#423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95826572-9B10-DF07-2CAF-0E79E3D063B9}"/>
                </a:ext>
              </a:extLst>
            </p:cNvPr>
            <p:cNvSpPr/>
            <p:nvPr/>
          </p:nvSpPr>
          <p:spPr>
            <a:xfrm>
              <a:off x="8099206" y="47954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rgbClr val="00B0F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#0</a:t>
              </a:r>
              <a:endParaRPr lang="zh-CN" altLang="en-US" sz="1400" b="1" dirty="0">
                <a:solidFill>
                  <a:srgbClr val="00B0F0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49710D53-38AB-3323-97F3-FBCEFAAF0122}"/>
                </a:ext>
              </a:extLst>
            </p:cNvPr>
            <p:cNvSpPr/>
            <p:nvPr/>
          </p:nvSpPr>
          <p:spPr>
            <a:xfrm>
              <a:off x="8099207" y="50240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#394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10216CA4-AFF2-B6CF-DA46-0A02AB6C0DA5}"/>
                </a:ext>
              </a:extLst>
            </p:cNvPr>
            <p:cNvSpPr/>
            <p:nvPr/>
          </p:nvSpPr>
          <p:spPr>
            <a:xfrm>
              <a:off x="8099207" y="5481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#396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48EA768B-655C-19C8-2686-B1F43E703CB1}"/>
                </a:ext>
              </a:extLst>
            </p:cNvPr>
            <p:cNvSpPr/>
            <p:nvPr/>
          </p:nvSpPr>
          <p:spPr>
            <a:xfrm>
              <a:off x="8099207" y="52526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#395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A1BD07FA-3B1D-0B77-8E7E-4D187130BD99}"/>
                </a:ext>
              </a:extLst>
            </p:cNvPr>
            <p:cNvSpPr/>
            <p:nvPr/>
          </p:nvSpPr>
          <p:spPr>
            <a:xfrm>
              <a:off x="8099207" y="5709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#397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05E07E7-C3EC-B114-5DF7-7A01116E0443}"/>
                </a:ext>
              </a:extLst>
            </p:cNvPr>
            <p:cNvSpPr txBox="1"/>
            <p:nvPr/>
          </p:nvSpPr>
          <p:spPr>
            <a:xfrm>
              <a:off x="10090982" y="653797"/>
              <a:ext cx="419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8FFDAEF1-DC04-60B3-FB01-9A9387EC332A}"/>
                </a:ext>
              </a:extLst>
            </p:cNvPr>
            <p:cNvSpPr txBox="1"/>
            <p:nvPr/>
          </p:nvSpPr>
          <p:spPr>
            <a:xfrm>
              <a:off x="7986592" y="624163"/>
              <a:ext cx="419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15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87E2CFA5-CBF6-50CA-9749-5B9387D48827}"/>
                </a:ext>
              </a:extLst>
            </p:cNvPr>
            <p:cNvSpPr txBox="1"/>
            <p:nvPr/>
          </p:nvSpPr>
          <p:spPr>
            <a:xfrm>
              <a:off x="8993285" y="3854654"/>
              <a:ext cx="345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Consolas" panose="020B0609020204030204" pitchFamily="49" charset="0"/>
                </a:rPr>
                <a:t>…</a:t>
              </a:r>
              <a:endParaRPr lang="zh-CN" altLang="en-US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61" name="!! 7">
            <a:extLst>
              <a:ext uri="{FF2B5EF4-FFF2-40B4-BE49-F238E27FC236}">
                <a16:creationId xmlns:a16="http://schemas.microsoft.com/office/drawing/2014/main" id="{AA73DB36-80AB-3CF0-D219-F0C56E05CA4B}"/>
              </a:ext>
            </a:extLst>
          </p:cNvPr>
          <p:cNvSpPr/>
          <p:nvPr/>
        </p:nvSpPr>
        <p:spPr>
          <a:xfrm>
            <a:off x="6337518" y="870713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#0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FEDE4DD-CCF7-09EF-0C58-BD9C089DA509}"/>
              </a:ext>
            </a:extLst>
          </p:cNvPr>
          <p:cNvSpPr/>
          <p:nvPr/>
        </p:nvSpPr>
        <p:spPr>
          <a:xfrm>
            <a:off x="6337518" y="1012591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#1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07AC1B1-C78E-C085-76EB-E83D91DF0A23}"/>
              </a:ext>
            </a:extLst>
          </p:cNvPr>
          <p:cNvSpPr/>
          <p:nvPr/>
        </p:nvSpPr>
        <p:spPr>
          <a:xfrm>
            <a:off x="6337518" y="1154469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#2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" name="!! 7">
            <a:extLst>
              <a:ext uri="{FF2B5EF4-FFF2-40B4-BE49-F238E27FC236}">
                <a16:creationId xmlns:a16="http://schemas.microsoft.com/office/drawing/2014/main" id="{E448410B-B878-CB3A-1238-5294FAA7D1C8}"/>
              </a:ext>
            </a:extLst>
          </p:cNvPr>
          <p:cNvSpPr/>
          <p:nvPr/>
        </p:nvSpPr>
        <p:spPr>
          <a:xfrm>
            <a:off x="6337518" y="1289159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6014203-E5BA-AEC6-FD3E-B65E8A1D680D}"/>
              </a:ext>
            </a:extLst>
          </p:cNvPr>
          <p:cNvSpPr/>
          <p:nvPr/>
        </p:nvSpPr>
        <p:spPr>
          <a:xfrm>
            <a:off x="6337518" y="1431037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#4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1B182CF-4257-395C-8AE4-86C10F31E306}"/>
              </a:ext>
            </a:extLst>
          </p:cNvPr>
          <p:cNvSpPr/>
          <p:nvPr/>
        </p:nvSpPr>
        <p:spPr>
          <a:xfrm>
            <a:off x="6337518" y="1572915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#5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0" name="!! 7">
            <a:extLst>
              <a:ext uri="{FF2B5EF4-FFF2-40B4-BE49-F238E27FC236}">
                <a16:creationId xmlns:a16="http://schemas.microsoft.com/office/drawing/2014/main" id="{17399F33-E88A-3A00-2D2C-65EA395800EC}"/>
              </a:ext>
            </a:extLst>
          </p:cNvPr>
          <p:cNvSpPr/>
          <p:nvPr/>
        </p:nvSpPr>
        <p:spPr>
          <a:xfrm>
            <a:off x="7275579" y="1289159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#385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1ECBB50-660A-393C-1B83-798CE193B9E8}"/>
              </a:ext>
            </a:extLst>
          </p:cNvPr>
          <p:cNvSpPr/>
          <p:nvPr/>
        </p:nvSpPr>
        <p:spPr>
          <a:xfrm>
            <a:off x="7275579" y="1431037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#386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1B67341-539F-DB62-06E4-4E321B5F5FD9}"/>
              </a:ext>
            </a:extLst>
          </p:cNvPr>
          <p:cNvSpPr/>
          <p:nvPr/>
        </p:nvSpPr>
        <p:spPr>
          <a:xfrm>
            <a:off x="7275579" y="1572915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#387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B58CDF9-61DB-2D74-73E3-47AED565DBFF}"/>
              </a:ext>
            </a:extLst>
          </p:cNvPr>
          <p:cNvSpPr txBox="1"/>
          <p:nvPr/>
        </p:nvSpPr>
        <p:spPr>
          <a:xfrm>
            <a:off x="7594191" y="850300"/>
            <a:ext cx="427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…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" name="!! 7">
            <a:extLst>
              <a:ext uri="{FF2B5EF4-FFF2-40B4-BE49-F238E27FC236}">
                <a16:creationId xmlns:a16="http://schemas.microsoft.com/office/drawing/2014/main" id="{6F2330FD-AA0A-09A7-34E3-E6151A33FCB9}"/>
              </a:ext>
            </a:extLst>
          </p:cNvPr>
          <p:cNvSpPr/>
          <p:nvPr/>
        </p:nvSpPr>
        <p:spPr>
          <a:xfrm>
            <a:off x="8213639" y="870713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#388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9379E81-FA93-BE40-D138-5C2B9A2D5882}"/>
              </a:ext>
            </a:extLst>
          </p:cNvPr>
          <p:cNvSpPr/>
          <p:nvPr/>
        </p:nvSpPr>
        <p:spPr>
          <a:xfrm>
            <a:off x="8213639" y="1012591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#389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D236421-7130-3254-0D91-B6F572CD0CCC}"/>
              </a:ext>
            </a:extLst>
          </p:cNvPr>
          <p:cNvSpPr/>
          <p:nvPr/>
        </p:nvSpPr>
        <p:spPr>
          <a:xfrm>
            <a:off x="8213639" y="1154469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#390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7" name="!! 7">
            <a:extLst>
              <a:ext uri="{FF2B5EF4-FFF2-40B4-BE49-F238E27FC236}">
                <a16:creationId xmlns:a16="http://schemas.microsoft.com/office/drawing/2014/main" id="{B6310449-88AD-80C5-F32D-F921034359D0}"/>
              </a:ext>
            </a:extLst>
          </p:cNvPr>
          <p:cNvSpPr/>
          <p:nvPr/>
        </p:nvSpPr>
        <p:spPr>
          <a:xfrm>
            <a:off x="8213639" y="1289159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#391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80D78B1-34FD-7ABD-3365-736365826E06}"/>
              </a:ext>
            </a:extLst>
          </p:cNvPr>
          <p:cNvSpPr/>
          <p:nvPr/>
        </p:nvSpPr>
        <p:spPr>
          <a:xfrm>
            <a:off x="8213639" y="1431037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#392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A346EB5-4C1E-62A7-CDF5-7D2A52A9D235}"/>
              </a:ext>
            </a:extLst>
          </p:cNvPr>
          <p:cNvSpPr/>
          <p:nvPr/>
        </p:nvSpPr>
        <p:spPr>
          <a:xfrm>
            <a:off x="8213639" y="1572915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#393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BD5238A-27C8-21F7-3592-16850C2105BF}"/>
              </a:ext>
            </a:extLst>
          </p:cNvPr>
          <p:cNvSpPr/>
          <p:nvPr/>
        </p:nvSpPr>
        <p:spPr>
          <a:xfrm>
            <a:off x="7615228" y="3397747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#394</a:t>
            </a:r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pSp>
        <p:nvGrpSpPr>
          <p:cNvPr id="60" name="!! 3">
            <a:extLst>
              <a:ext uri="{FF2B5EF4-FFF2-40B4-BE49-F238E27FC236}">
                <a16:creationId xmlns:a16="http://schemas.microsoft.com/office/drawing/2014/main" id="{E9182323-36F7-28FB-432B-0D2252F93499}"/>
              </a:ext>
            </a:extLst>
          </p:cNvPr>
          <p:cNvGrpSpPr/>
          <p:nvPr/>
        </p:nvGrpSpPr>
        <p:grpSpPr>
          <a:xfrm>
            <a:off x="672881" y="4918770"/>
            <a:ext cx="1281220" cy="307777"/>
            <a:chOff x="6803170" y="2235438"/>
            <a:chExt cx="1281220" cy="307777"/>
          </a:xfrm>
        </p:grpSpPr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85089E0D-F4B7-343A-4B15-2E035735EA60}"/>
                </a:ext>
              </a:extLst>
            </p:cNvPr>
            <p:cNvSpPr txBox="1"/>
            <p:nvPr/>
          </p:nvSpPr>
          <p:spPr>
            <a:xfrm>
              <a:off x="6803170" y="2235438"/>
              <a:ext cx="11341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xfer_ptr</a:t>
              </a:r>
            </a:p>
          </p:txBody>
        </p: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73AACBA2-6D86-BA0B-9622-2B04996FF02F}"/>
                </a:ext>
              </a:extLst>
            </p:cNvPr>
            <p:cNvCxnSpPr>
              <a:cxnSpLocks/>
            </p:cNvCxnSpPr>
            <p:nvPr/>
          </p:nvCxnSpPr>
          <p:spPr>
            <a:xfrm>
              <a:off x="7735133" y="2426914"/>
              <a:ext cx="34925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文本框 63">
            <a:extLst>
              <a:ext uri="{FF2B5EF4-FFF2-40B4-BE49-F238E27FC236}">
                <a16:creationId xmlns:a16="http://schemas.microsoft.com/office/drawing/2014/main" id="{7927AEDC-DDB3-F8FC-3FB4-6B157A4AB6BA}"/>
              </a:ext>
            </a:extLst>
          </p:cNvPr>
          <p:cNvSpPr txBox="1"/>
          <p:nvPr/>
        </p:nvSpPr>
        <p:spPr>
          <a:xfrm>
            <a:off x="756140" y="4471396"/>
            <a:ext cx="889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end_ptr</a:t>
            </a: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F89D7DD5-DC73-4BB9-CB9D-5C3CD5DE8F24}"/>
              </a:ext>
            </a:extLst>
          </p:cNvPr>
          <p:cNvCxnSpPr>
            <a:cxnSpLocks/>
          </p:cNvCxnSpPr>
          <p:nvPr/>
        </p:nvCxnSpPr>
        <p:spPr>
          <a:xfrm>
            <a:off x="1604844" y="4655047"/>
            <a:ext cx="3492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2223C1F4-8BB3-68C2-B4A9-B5A7DC34B571}"/>
              </a:ext>
            </a:extLst>
          </p:cNvPr>
          <p:cNvGrpSpPr/>
          <p:nvPr/>
        </p:nvGrpSpPr>
        <p:grpSpPr>
          <a:xfrm>
            <a:off x="861062" y="4723414"/>
            <a:ext cx="1093039" cy="307777"/>
            <a:chOff x="6985602" y="1973109"/>
            <a:chExt cx="1093039" cy="307777"/>
          </a:xfrm>
        </p:grpSpPr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10930F97-BF46-1F26-B2D4-2EA20EDB6F2B}"/>
                </a:ext>
              </a:extLst>
            </p:cNvPr>
            <p:cNvCxnSpPr>
              <a:cxnSpLocks/>
            </p:cNvCxnSpPr>
            <p:nvPr/>
          </p:nvCxnSpPr>
          <p:spPr>
            <a:xfrm>
              <a:off x="7729384" y="2126998"/>
              <a:ext cx="34925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D82B0ABA-5859-71E9-7EE5-5F29840DC85E}"/>
                </a:ext>
              </a:extLst>
            </p:cNvPr>
            <p:cNvSpPr txBox="1"/>
            <p:nvPr/>
          </p:nvSpPr>
          <p:spPr>
            <a:xfrm>
              <a:off x="6985602" y="1973109"/>
              <a:ext cx="7882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wr_ptr</a:t>
              </a:r>
            </a:p>
          </p:txBody>
        </p:sp>
      </p:grpSp>
      <p:sp>
        <p:nvSpPr>
          <p:cNvPr id="69" name="文本框 68">
            <a:extLst>
              <a:ext uri="{FF2B5EF4-FFF2-40B4-BE49-F238E27FC236}">
                <a16:creationId xmlns:a16="http://schemas.microsoft.com/office/drawing/2014/main" id="{F8B510D6-37F5-181C-A6E5-6A0AD4DB0B6F}"/>
              </a:ext>
            </a:extLst>
          </p:cNvPr>
          <p:cNvSpPr txBox="1"/>
          <p:nvPr/>
        </p:nvSpPr>
        <p:spPr>
          <a:xfrm>
            <a:off x="2685054" y="6215658"/>
            <a:ext cx="1337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缓冲区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FBFE949-BF1D-3B03-9270-0111EE2B5A0E}"/>
              </a:ext>
            </a:extLst>
          </p:cNvPr>
          <p:cNvSpPr txBox="1"/>
          <p:nvPr/>
        </p:nvSpPr>
        <p:spPr>
          <a:xfrm>
            <a:off x="8106747" y="6215658"/>
            <a:ext cx="1150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Consolas" panose="020B0609020204030204" pitchFamily="49" charset="0"/>
                <a:ea typeface="微软雅黑" panose="020B0503020204020204" pitchFamily="34" charset="-122"/>
              </a:rPr>
              <a:t>Sram</a:t>
            </a:r>
            <a:r>
              <a:rPr lang="en-US" altLang="zh-CN" sz="300" b="1" dirty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控制器</a:t>
            </a:r>
          </a:p>
        </p:txBody>
      </p:sp>
    </p:spTree>
    <p:extLst>
      <p:ext uri="{BB962C8B-B14F-4D97-AF65-F5344CB8AC3E}">
        <p14:creationId xmlns:p14="http://schemas.microsoft.com/office/powerpoint/2010/main" val="11772388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300">
        <p159:morph option="byObject"/>
      </p:transition>
    </mc:Choice>
    <mc:Fallback>
      <p:transition advTm="3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27A15D9B-B9CF-58B3-9CE5-08AA7E9634FD}"/>
              </a:ext>
            </a:extLst>
          </p:cNvPr>
          <p:cNvSpPr/>
          <p:nvPr/>
        </p:nvSpPr>
        <p:spPr>
          <a:xfrm>
            <a:off x="6337519" y="883147"/>
            <a:ext cx="4689019" cy="5029200"/>
          </a:xfrm>
          <a:prstGeom prst="rect">
            <a:avLst/>
          </a:prstGeom>
          <a:solidFill>
            <a:srgbClr val="F6F193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7383B80-693F-A4CA-D1C2-2B37D7FF4EC8}"/>
              </a:ext>
            </a:extLst>
          </p:cNvPr>
          <p:cNvSpPr/>
          <p:nvPr/>
        </p:nvSpPr>
        <p:spPr>
          <a:xfrm>
            <a:off x="1973150" y="5226547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#395</a:t>
            </a:r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CC31ADC-DF10-B9A5-69FA-0B18EEA764BA}"/>
              </a:ext>
            </a:extLst>
          </p:cNvPr>
          <p:cNvSpPr/>
          <p:nvPr/>
        </p:nvSpPr>
        <p:spPr>
          <a:xfrm>
            <a:off x="1973151" y="5226547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#395</a:t>
            </a:r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112D22E-3BFC-46DF-E17F-7468D24FFD6D}"/>
              </a:ext>
            </a:extLst>
          </p:cNvPr>
          <p:cNvSpPr/>
          <p:nvPr/>
        </p:nvSpPr>
        <p:spPr>
          <a:xfrm>
            <a:off x="1973151" y="2479857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#1</a:t>
            </a:r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pSp>
        <p:nvGrpSpPr>
          <p:cNvPr id="29" name="!! 2">
            <a:extLst>
              <a:ext uri="{FF2B5EF4-FFF2-40B4-BE49-F238E27FC236}">
                <a16:creationId xmlns:a16="http://schemas.microsoft.com/office/drawing/2014/main" id="{2FD93F8D-A863-7BEE-856A-84CFF1B59110}"/>
              </a:ext>
            </a:extLst>
          </p:cNvPr>
          <p:cNvGrpSpPr/>
          <p:nvPr/>
        </p:nvGrpSpPr>
        <p:grpSpPr>
          <a:xfrm>
            <a:off x="1860537" y="598024"/>
            <a:ext cx="2523490" cy="5314323"/>
            <a:chOff x="7986592" y="624163"/>
            <a:chExt cx="2523490" cy="5314323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52B20B9-B0EC-ABEA-3975-BD866690D741}"/>
                </a:ext>
              </a:extLst>
            </p:cNvPr>
            <p:cNvSpPr/>
            <p:nvPr/>
          </p:nvSpPr>
          <p:spPr>
            <a:xfrm>
              <a:off x="8099206" y="909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#398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42E069A-A1C1-3BA2-F6C2-05E6F4A21A8F}"/>
                </a:ext>
              </a:extLst>
            </p:cNvPr>
            <p:cNvSpPr/>
            <p:nvPr/>
          </p:nvSpPr>
          <p:spPr>
            <a:xfrm>
              <a:off x="8099207" y="1137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#399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5DE0313-74E8-FE95-28A0-19E5206AC0E0}"/>
                </a:ext>
              </a:extLst>
            </p:cNvPr>
            <p:cNvSpPr/>
            <p:nvPr/>
          </p:nvSpPr>
          <p:spPr>
            <a:xfrm>
              <a:off x="8099207" y="13664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#400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3EF6E66-A740-E90D-14DA-BB9360DB05AA}"/>
                </a:ext>
              </a:extLst>
            </p:cNvPr>
            <p:cNvSpPr/>
            <p:nvPr/>
          </p:nvSpPr>
          <p:spPr>
            <a:xfrm>
              <a:off x="8099207" y="15950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#401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4AA8DD8-37D8-2B37-D52C-E3AD5419F720}"/>
                </a:ext>
              </a:extLst>
            </p:cNvPr>
            <p:cNvSpPr/>
            <p:nvPr/>
          </p:nvSpPr>
          <p:spPr>
            <a:xfrm>
              <a:off x="8099207" y="18236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#402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80184B03-D94E-041D-152A-7298411BB67D}"/>
                </a:ext>
              </a:extLst>
            </p:cNvPr>
            <p:cNvSpPr/>
            <p:nvPr/>
          </p:nvSpPr>
          <p:spPr>
            <a:xfrm>
              <a:off x="8099207" y="2280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#404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B4EDCF65-D6C3-5EF8-0A82-DF8DD27AF129}"/>
                </a:ext>
              </a:extLst>
            </p:cNvPr>
            <p:cNvSpPr/>
            <p:nvPr/>
          </p:nvSpPr>
          <p:spPr>
            <a:xfrm>
              <a:off x="8099207" y="2052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#403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DC6B1925-8EA9-401C-106F-A0DD37204C51}"/>
                </a:ext>
              </a:extLst>
            </p:cNvPr>
            <p:cNvSpPr/>
            <p:nvPr/>
          </p:nvSpPr>
          <p:spPr>
            <a:xfrm>
              <a:off x="8099207" y="25094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#405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F277306-F1FF-C73E-3C1E-9C474961704D}"/>
                </a:ext>
              </a:extLst>
            </p:cNvPr>
            <p:cNvSpPr/>
            <p:nvPr/>
          </p:nvSpPr>
          <p:spPr>
            <a:xfrm>
              <a:off x="8099207" y="27380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#406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EEDEDCE4-9181-1277-55AE-579E938E6004}"/>
                </a:ext>
              </a:extLst>
            </p:cNvPr>
            <p:cNvSpPr/>
            <p:nvPr/>
          </p:nvSpPr>
          <p:spPr>
            <a:xfrm>
              <a:off x="8099207" y="29666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#407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DE6D799-E3B9-89D8-69FC-5BE1A1CC7DEB}"/>
                </a:ext>
              </a:extLst>
            </p:cNvPr>
            <p:cNvSpPr/>
            <p:nvPr/>
          </p:nvSpPr>
          <p:spPr>
            <a:xfrm>
              <a:off x="8099207" y="3195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#408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E4667705-1589-D58E-81E4-9BD027FAC983}"/>
                </a:ext>
              </a:extLst>
            </p:cNvPr>
            <p:cNvSpPr/>
            <p:nvPr/>
          </p:nvSpPr>
          <p:spPr>
            <a:xfrm>
              <a:off x="8099207" y="3423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#409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D244623-0D6E-39A5-46DA-F879E73CD38E}"/>
                </a:ext>
              </a:extLst>
            </p:cNvPr>
            <p:cNvSpPr/>
            <p:nvPr/>
          </p:nvSpPr>
          <p:spPr>
            <a:xfrm>
              <a:off x="8099206" y="4338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#422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0D0C6388-FEBE-B76E-DE20-82D3DE387204}"/>
                </a:ext>
              </a:extLst>
            </p:cNvPr>
            <p:cNvSpPr/>
            <p:nvPr/>
          </p:nvSpPr>
          <p:spPr>
            <a:xfrm>
              <a:off x="8099207" y="36524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#410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BB89D1E0-8E9B-3234-1613-30C924CD2767}"/>
                </a:ext>
              </a:extLst>
            </p:cNvPr>
            <p:cNvSpPr/>
            <p:nvPr/>
          </p:nvSpPr>
          <p:spPr>
            <a:xfrm>
              <a:off x="8099206" y="4566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#423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95826572-9B10-DF07-2CAF-0E79E3D063B9}"/>
                </a:ext>
              </a:extLst>
            </p:cNvPr>
            <p:cNvSpPr/>
            <p:nvPr/>
          </p:nvSpPr>
          <p:spPr>
            <a:xfrm>
              <a:off x="8099206" y="47954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rgbClr val="00B0F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#0</a:t>
              </a:r>
              <a:endParaRPr lang="zh-CN" altLang="en-US" sz="1400" b="1" dirty="0">
                <a:solidFill>
                  <a:srgbClr val="00B0F0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49710D53-38AB-3323-97F3-FBCEFAAF0122}"/>
                </a:ext>
              </a:extLst>
            </p:cNvPr>
            <p:cNvSpPr/>
            <p:nvPr/>
          </p:nvSpPr>
          <p:spPr>
            <a:xfrm>
              <a:off x="8099207" y="50240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10216CA4-AFF2-B6CF-DA46-0A02AB6C0DA5}"/>
                </a:ext>
              </a:extLst>
            </p:cNvPr>
            <p:cNvSpPr/>
            <p:nvPr/>
          </p:nvSpPr>
          <p:spPr>
            <a:xfrm>
              <a:off x="8099207" y="5481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#396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48EA768B-655C-19C8-2686-B1F43E703CB1}"/>
                </a:ext>
              </a:extLst>
            </p:cNvPr>
            <p:cNvSpPr/>
            <p:nvPr/>
          </p:nvSpPr>
          <p:spPr>
            <a:xfrm>
              <a:off x="8099207" y="52526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#395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A1BD07FA-3B1D-0B77-8E7E-4D187130BD99}"/>
                </a:ext>
              </a:extLst>
            </p:cNvPr>
            <p:cNvSpPr/>
            <p:nvPr/>
          </p:nvSpPr>
          <p:spPr>
            <a:xfrm>
              <a:off x="8099207" y="5709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#397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05E07E7-C3EC-B114-5DF7-7A01116E0443}"/>
                </a:ext>
              </a:extLst>
            </p:cNvPr>
            <p:cNvSpPr txBox="1"/>
            <p:nvPr/>
          </p:nvSpPr>
          <p:spPr>
            <a:xfrm>
              <a:off x="10090982" y="653797"/>
              <a:ext cx="419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8FFDAEF1-DC04-60B3-FB01-9A9387EC332A}"/>
                </a:ext>
              </a:extLst>
            </p:cNvPr>
            <p:cNvSpPr txBox="1"/>
            <p:nvPr/>
          </p:nvSpPr>
          <p:spPr>
            <a:xfrm>
              <a:off x="7986592" y="624163"/>
              <a:ext cx="419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15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87E2CFA5-CBF6-50CA-9749-5B9387D48827}"/>
                </a:ext>
              </a:extLst>
            </p:cNvPr>
            <p:cNvSpPr txBox="1"/>
            <p:nvPr/>
          </p:nvSpPr>
          <p:spPr>
            <a:xfrm>
              <a:off x="8993285" y="3854654"/>
              <a:ext cx="345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Consolas" panose="020B0609020204030204" pitchFamily="49" charset="0"/>
                </a:rPr>
                <a:t>…</a:t>
              </a:r>
              <a:endParaRPr lang="zh-CN" altLang="en-US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61" name="!! 7">
            <a:extLst>
              <a:ext uri="{FF2B5EF4-FFF2-40B4-BE49-F238E27FC236}">
                <a16:creationId xmlns:a16="http://schemas.microsoft.com/office/drawing/2014/main" id="{AA73DB36-80AB-3CF0-D219-F0C56E05CA4B}"/>
              </a:ext>
            </a:extLst>
          </p:cNvPr>
          <p:cNvSpPr/>
          <p:nvPr/>
        </p:nvSpPr>
        <p:spPr>
          <a:xfrm>
            <a:off x="6337518" y="870713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#0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FEDE4DD-CCF7-09EF-0C58-BD9C089DA509}"/>
              </a:ext>
            </a:extLst>
          </p:cNvPr>
          <p:cNvSpPr/>
          <p:nvPr/>
        </p:nvSpPr>
        <p:spPr>
          <a:xfrm>
            <a:off x="6337518" y="1012591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#1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07AC1B1-C78E-C085-76EB-E83D91DF0A23}"/>
              </a:ext>
            </a:extLst>
          </p:cNvPr>
          <p:cNvSpPr/>
          <p:nvPr/>
        </p:nvSpPr>
        <p:spPr>
          <a:xfrm>
            <a:off x="6337518" y="1154469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#2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" name="!! 7">
            <a:extLst>
              <a:ext uri="{FF2B5EF4-FFF2-40B4-BE49-F238E27FC236}">
                <a16:creationId xmlns:a16="http://schemas.microsoft.com/office/drawing/2014/main" id="{E448410B-B878-CB3A-1238-5294FAA7D1C8}"/>
              </a:ext>
            </a:extLst>
          </p:cNvPr>
          <p:cNvSpPr/>
          <p:nvPr/>
        </p:nvSpPr>
        <p:spPr>
          <a:xfrm>
            <a:off x="6337518" y="1289159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6014203-E5BA-AEC6-FD3E-B65E8A1D680D}"/>
              </a:ext>
            </a:extLst>
          </p:cNvPr>
          <p:cNvSpPr/>
          <p:nvPr/>
        </p:nvSpPr>
        <p:spPr>
          <a:xfrm>
            <a:off x="6337518" y="1431037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#4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1B182CF-4257-395C-8AE4-86C10F31E306}"/>
              </a:ext>
            </a:extLst>
          </p:cNvPr>
          <p:cNvSpPr/>
          <p:nvPr/>
        </p:nvSpPr>
        <p:spPr>
          <a:xfrm>
            <a:off x="6337518" y="1572915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#5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0" name="!! 7">
            <a:extLst>
              <a:ext uri="{FF2B5EF4-FFF2-40B4-BE49-F238E27FC236}">
                <a16:creationId xmlns:a16="http://schemas.microsoft.com/office/drawing/2014/main" id="{17399F33-E88A-3A00-2D2C-65EA395800EC}"/>
              </a:ext>
            </a:extLst>
          </p:cNvPr>
          <p:cNvSpPr/>
          <p:nvPr/>
        </p:nvSpPr>
        <p:spPr>
          <a:xfrm>
            <a:off x="7275579" y="1289159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#385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1ECBB50-660A-393C-1B83-798CE193B9E8}"/>
              </a:ext>
            </a:extLst>
          </p:cNvPr>
          <p:cNvSpPr/>
          <p:nvPr/>
        </p:nvSpPr>
        <p:spPr>
          <a:xfrm>
            <a:off x="7275579" y="1431037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#386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1B67341-539F-DB62-06E4-4E321B5F5FD9}"/>
              </a:ext>
            </a:extLst>
          </p:cNvPr>
          <p:cNvSpPr/>
          <p:nvPr/>
        </p:nvSpPr>
        <p:spPr>
          <a:xfrm>
            <a:off x="7275579" y="1572915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#387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B58CDF9-61DB-2D74-73E3-47AED565DBFF}"/>
              </a:ext>
            </a:extLst>
          </p:cNvPr>
          <p:cNvSpPr txBox="1"/>
          <p:nvPr/>
        </p:nvSpPr>
        <p:spPr>
          <a:xfrm>
            <a:off x="7594191" y="850300"/>
            <a:ext cx="427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…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" name="!! 7">
            <a:extLst>
              <a:ext uri="{FF2B5EF4-FFF2-40B4-BE49-F238E27FC236}">
                <a16:creationId xmlns:a16="http://schemas.microsoft.com/office/drawing/2014/main" id="{6F2330FD-AA0A-09A7-34E3-E6151A33FCB9}"/>
              </a:ext>
            </a:extLst>
          </p:cNvPr>
          <p:cNvSpPr/>
          <p:nvPr/>
        </p:nvSpPr>
        <p:spPr>
          <a:xfrm>
            <a:off x="8213639" y="870713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#388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9379E81-FA93-BE40-D138-5C2B9A2D5882}"/>
              </a:ext>
            </a:extLst>
          </p:cNvPr>
          <p:cNvSpPr/>
          <p:nvPr/>
        </p:nvSpPr>
        <p:spPr>
          <a:xfrm>
            <a:off x="8213639" y="1012591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#389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D236421-7130-3254-0D91-B6F572CD0CCC}"/>
              </a:ext>
            </a:extLst>
          </p:cNvPr>
          <p:cNvSpPr/>
          <p:nvPr/>
        </p:nvSpPr>
        <p:spPr>
          <a:xfrm>
            <a:off x="8213639" y="1154469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#390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7" name="!! 7">
            <a:extLst>
              <a:ext uri="{FF2B5EF4-FFF2-40B4-BE49-F238E27FC236}">
                <a16:creationId xmlns:a16="http://schemas.microsoft.com/office/drawing/2014/main" id="{B6310449-88AD-80C5-F32D-F921034359D0}"/>
              </a:ext>
            </a:extLst>
          </p:cNvPr>
          <p:cNvSpPr/>
          <p:nvPr/>
        </p:nvSpPr>
        <p:spPr>
          <a:xfrm>
            <a:off x="8213639" y="1289159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#391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80D78B1-34FD-7ABD-3365-736365826E06}"/>
              </a:ext>
            </a:extLst>
          </p:cNvPr>
          <p:cNvSpPr/>
          <p:nvPr/>
        </p:nvSpPr>
        <p:spPr>
          <a:xfrm>
            <a:off x="8213639" y="1431037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#392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A346EB5-4C1E-62A7-CDF5-7D2A52A9D235}"/>
              </a:ext>
            </a:extLst>
          </p:cNvPr>
          <p:cNvSpPr/>
          <p:nvPr/>
        </p:nvSpPr>
        <p:spPr>
          <a:xfrm>
            <a:off x="8213639" y="1572915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#393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BD5238A-27C8-21F7-3592-16850C2105BF}"/>
              </a:ext>
            </a:extLst>
          </p:cNvPr>
          <p:cNvSpPr/>
          <p:nvPr/>
        </p:nvSpPr>
        <p:spPr>
          <a:xfrm>
            <a:off x="9151700" y="876423"/>
            <a:ext cx="938060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#394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pSp>
        <p:nvGrpSpPr>
          <p:cNvPr id="24" name="!! 3">
            <a:extLst>
              <a:ext uri="{FF2B5EF4-FFF2-40B4-BE49-F238E27FC236}">
                <a16:creationId xmlns:a16="http://schemas.microsoft.com/office/drawing/2014/main" id="{49EDD056-AF8A-C726-0AFF-AC2E91AEAB2F}"/>
              </a:ext>
            </a:extLst>
          </p:cNvPr>
          <p:cNvGrpSpPr/>
          <p:nvPr/>
        </p:nvGrpSpPr>
        <p:grpSpPr>
          <a:xfrm>
            <a:off x="672881" y="4918770"/>
            <a:ext cx="1281220" cy="307777"/>
            <a:chOff x="6803170" y="2235438"/>
            <a:chExt cx="1281220" cy="307777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B50353F-374C-BFFA-ADDB-1227EA92FCA1}"/>
                </a:ext>
              </a:extLst>
            </p:cNvPr>
            <p:cNvSpPr txBox="1"/>
            <p:nvPr/>
          </p:nvSpPr>
          <p:spPr>
            <a:xfrm>
              <a:off x="6803170" y="2235438"/>
              <a:ext cx="11341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xfer_ptr</a:t>
              </a:r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AEE8A43A-F2B5-082B-F33A-5BD06B32DA5E}"/>
                </a:ext>
              </a:extLst>
            </p:cNvPr>
            <p:cNvCxnSpPr>
              <a:cxnSpLocks/>
            </p:cNvCxnSpPr>
            <p:nvPr/>
          </p:nvCxnSpPr>
          <p:spPr>
            <a:xfrm>
              <a:off x="7735133" y="2426914"/>
              <a:ext cx="34925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文本框 56">
            <a:extLst>
              <a:ext uri="{FF2B5EF4-FFF2-40B4-BE49-F238E27FC236}">
                <a16:creationId xmlns:a16="http://schemas.microsoft.com/office/drawing/2014/main" id="{3C2CF9FB-02D3-2543-511D-A48376C43DF5}"/>
              </a:ext>
            </a:extLst>
          </p:cNvPr>
          <p:cNvSpPr txBox="1"/>
          <p:nvPr/>
        </p:nvSpPr>
        <p:spPr>
          <a:xfrm>
            <a:off x="756140" y="4471396"/>
            <a:ext cx="889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end_ptr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B1018016-DEBE-B4CF-0E31-4F7629527955}"/>
              </a:ext>
            </a:extLst>
          </p:cNvPr>
          <p:cNvCxnSpPr>
            <a:cxnSpLocks/>
          </p:cNvCxnSpPr>
          <p:nvPr/>
        </p:nvCxnSpPr>
        <p:spPr>
          <a:xfrm>
            <a:off x="1604844" y="4655047"/>
            <a:ext cx="3492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C64EF7E3-22F6-1094-CB50-775431A19990}"/>
              </a:ext>
            </a:extLst>
          </p:cNvPr>
          <p:cNvGrpSpPr/>
          <p:nvPr/>
        </p:nvGrpSpPr>
        <p:grpSpPr>
          <a:xfrm>
            <a:off x="861062" y="4723414"/>
            <a:ext cx="1093039" cy="307777"/>
            <a:chOff x="6985602" y="1973109"/>
            <a:chExt cx="1093039" cy="307777"/>
          </a:xfrm>
        </p:grpSpPr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0537038C-CF90-59AA-AA72-6ABFB8C69C33}"/>
                </a:ext>
              </a:extLst>
            </p:cNvPr>
            <p:cNvCxnSpPr>
              <a:cxnSpLocks/>
            </p:cNvCxnSpPr>
            <p:nvPr/>
          </p:nvCxnSpPr>
          <p:spPr>
            <a:xfrm>
              <a:off x="7729384" y="2126998"/>
              <a:ext cx="34925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BD7757C4-D868-68CD-C39E-3E7EC8FCFFE1}"/>
                </a:ext>
              </a:extLst>
            </p:cNvPr>
            <p:cNvSpPr txBox="1"/>
            <p:nvPr/>
          </p:nvSpPr>
          <p:spPr>
            <a:xfrm>
              <a:off x="6985602" y="1973109"/>
              <a:ext cx="7882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wr_ptr</a:t>
              </a:r>
            </a:p>
          </p:txBody>
        </p:sp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id="{45463F1B-9CA4-1C74-FF25-1EAF10D240BE}"/>
              </a:ext>
            </a:extLst>
          </p:cNvPr>
          <p:cNvSpPr txBox="1"/>
          <p:nvPr/>
        </p:nvSpPr>
        <p:spPr>
          <a:xfrm>
            <a:off x="2685054" y="6215658"/>
            <a:ext cx="1337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缓冲区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5A9D999-A180-BB65-CD69-B8ECC8C2F108}"/>
              </a:ext>
            </a:extLst>
          </p:cNvPr>
          <p:cNvSpPr txBox="1"/>
          <p:nvPr/>
        </p:nvSpPr>
        <p:spPr>
          <a:xfrm>
            <a:off x="8106747" y="6215658"/>
            <a:ext cx="1150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Consolas" panose="020B0609020204030204" pitchFamily="49" charset="0"/>
                <a:ea typeface="微软雅黑" panose="020B0503020204020204" pitchFamily="34" charset="-122"/>
              </a:rPr>
              <a:t>Sram</a:t>
            </a:r>
            <a:r>
              <a:rPr lang="en-US" altLang="zh-CN" sz="300" b="1" dirty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控制器</a:t>
            </a:r>
          </a:p>
        </p:txBody>
      </p:sp>
    </p:spTree>
    <p:extLst>
      <p:ext uri="{BB962C8B-B14F-4D97-AF65-F5344CB8AC3E}">
        <p14:creationId xmlns:p14="http://schemas.microsoft.com/office/powerpoint/2010/main" val="117236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400">
        <p159:morph option="byObject"/>
      </p:transition>
    </mc:Choice>
    <mc:Fallback xmlns="">
      <p:transition advTm="4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73445783-1A25-0416-6A8E-C21869D74838}"/>
              </a:ext>
            </a:extLst>
          </p:cNvPr>
          <p:cNvSpPr/>
          <p:nvPr/>
        </p:nvSpPr>
        <p:spPr>
          <a:xfrm>
            <a:off x="6337519" y="883147"/>
            <a:ext cx="4689019" cy="5029200"/>
          </a:xfrm>
          <a:prstGeom prst="rect">
            <a:avLst/>
          </a:prstGeom>
          <a:solidFill>
            <a:srgbClr val="F6F193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4D0EFCB-5B97-10F6-CD5C-F622A6C3CEF2}"/>
              </a:ext>
            </a:extLst>
          </p:cNvPr>
          <p:cNvSpPr/>
          <p:nvPr/>
        </p:nvSpPr>
        <p:spPr>
          <a:xfrm>
            <a:off x="1967549" y="5226547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#395</a:t>
            </a:r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CC31ADC-DF10-B9A5-69FA-0B18EEA764BA}"/>
              </a:ext>
            </a:extLst>
          </p:cNvPr>
          <p:cNvSpPr/>
          <p:nvPr/>
        </p:nvSpPr>
        <p:spPr>
          <a:xfrm>
            <a:off x="1973151" y="5226547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#395</a:t>
            </a:r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112D22E-3BFC-46DF-E17F-7468D24FFD6D}"/>
              </a:ext>
            </a:extLst>
          </p:cNvPr>
          <p:cNvSpPr/>
          <p:nvPr/>
        </p:nvSpPr>
        <p:spPr>
          <a:xfrm>
            <a:off x="1973151" y="2479857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#1</a:t>
            </a:r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pSp>
        <p:nvGrpSpPr>
          <p:cNvPr id="29" name="!! 2">
            <a:extLst>
              <a:ext uri="{FF2B5EF4-FFF2-40B4-BE49-F238E27FC236}">
                <a16:creationId xmlns:a16="http://schemas.microsoft.com/office/drawing/2014/main" id="{2FD93F8D-A863-7BEE-856A-84CFF1B59110}"/>
              </a:ext>
            </a:extLst>
          </p:cNvPr>
          <p:cNvGrpSpPr/>
          <p:nvPr/>
        </p:nvGrpSpPr>
        <p:grpSpPr>
          <a:xfrm>
            <a:off x="1860537" y="598024"/>
            <a:ext cx="2523490" cy="5314323"/>
            <a:chOff x="7986592" y="624163"/>
            <a:chExt cx="2523490" cy="5314323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52B20B9-B0EC-ABEA-3975-BD866690D741}"/>
                </a:ext>
              </a:extLst>
            </p:cNvPr>
            <p:cNvSpPr/>
            <p:nvPr/>
          </p:nvSpPr>
          <p:spPr>
            <a:xfrm>
              <a:off x="8099206" y="909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#398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42E069A-A1C1-3BA2-F6C2-05E6F4A21A8F}"/>
                </a:ext>
              </a:extLst>
            </p:cNvPr>
            <p:cNvSpPr/>
            <p:nvPr/>
          </p:nvSpPr>
          <p:spPr>
            <a:xfrm>
              <a:off x="8099207" y="1137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#399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5DE0313-74E8-FE95-28A0-19E5206AC0E0}"/>
                </a:ext>
              </a:extLst>
            </p:cNvPr>
            <p:cNvSpPr/>
            <p:nvPr/>
          </p:nvSpPr>
          <p:spPr>
            <a:xfrm>
              <a:off x="8099207" y="13664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#400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3EF6E66-A740-E90D-14DA-BB9360DB05AA}"/>
                </a:ext>
              </a:extLst>
            </p:cNvPr>
            <p:cNvSpPr/>
            <p:nvPr/>
          </p:nvSpPr>
          <p:spPr>
            <a:xfrm>
              <a:off x="8099207" y="15950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#401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4AA8DD8-37D8-2B37-D52C-E3AD5419F720}"/>
                </a:ext>
              </a:extLst>
            </p:cNvPr>
            <p:cNvSpPr/>
            <p:nvPr/>
          </p:nvSpPr>
          <p:spPr>
            <a:xfrm>
              <a:off x="8099207" y="18236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#402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80184B03-D94E-041D-152A-7298411BB67D}"/>
                </a:ext>
              </a:extLst>
            </p:cNvPr>
            <p:cNvSpPr/>
            <p:nvPr/>
          </p:nvSpPr>
          <p:spPr>
            <a:xfrm>
              <a:off x="8099207" y="2280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#404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B4EDCF65-D6C3-5EF8-0A82-DF8DD27AF129}"/>
                </a:ext>
              </a:extLst>
            </p:cNvPr>
            <p:cNvSpPr/>
            <p:nvPr/>
          </p:nvSpPr>
          <p:spPr>
            <a:xfrm>
              <a:off x="8099207" y="2052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#403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DC6B1925-8EA9-401C-106F-A0DD37204C51}"/>
                </a:ext>
              </a:extLst>
            </p:cNvPr>
            <p:cNvSpPr/>
            <p:nvPr/>
          </p:nvSpPr>
          <p:spPr>
            <a:xfrm>
              <a:off x="8099207" y="25094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#405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F277306-F1FF-C73E-3C1E-9C474961704D}"/>
                </a:ext>
              </a:extLst>
            </p:cNvPr>
            <p:cNvSpPr/>
            <p:nvPr/>
          </p:nvSpPr>
          <p:spPr>
            <a:xfrm>
              <a:off x="8099207" y="27380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#406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EEDEDCE4-9181-1277-55AE-579E938E6004}"/>
                </a:ext>
              </a:extLst>
            </p:cNvPr>
            <p:cNvSpPr/>
            <p:nvPr/>
          </p:nvSpPr>
          <p:spPr>
            <a:xfrm>
              <a:off x="8099207" y="29666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#407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DE6D799-E3B9-89D8-69FC-5BE1A1CC7DEB}"/>
                </a:ext>
              </a:extLst>
            </p:cNvPr>
            <p:cNvSpPr/>
            <p:nvPr/>
          </p:nvSpPr>
          <p:spPr>
            <a:xfrm>
              <a:off x="8099207" y="3195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#408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E4667705-1589-D58E-81E4-9BD027FAC983}"/>
                </a:ext>
              </a:extLst>
            </p:cNvPr>
            <p:cNvSpPr/>
            <p:nvPr/>
          </p:nvSpPr>
          <p:spPr>
            <a:xfrm>
              <a:off x="8099207" y="3423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#409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D244623-0D6E-39A5-46DA-F879E73CD38E}"/>
                </a:ext>
              </a:extLst>
            </p:cNvPr>
            <p:cNvSpPr/>
            <p:nvPr/>
          </p:nvSpPr>
          <p:spPr>
            <a:xfrm>
              <a:off x="8099206" y="4338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#422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0D0C6388-FEBE-B76E-DE20-82D3DE387204}"/>
                </a:ext>
              </a:extLst>
            </p:cNvPr>
            <p:cNvSpPr/>
            <p:nvPr/>
          </p:nvSpPr>
          <p:spPr>
            <a:xfrm>
              <a:off x="8099207" y="36524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#410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BB89D1E0-8E9B-3234-1613-30C924CD2767}"/>
                </a:ext>
              </a:extLst>
            </p:cNvPr>
            <p:cNvSpPr/>
            <p:nvPr/>
          </p:nvSpPr>
          <p:spPr>
            <a:xfrm>
              <a:off x="8099206" y="4566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#423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95826572-9B10-DF07-2CAF-0E79E3D063B9}"/>
                </a:ext>
              </a:extLst>
            </p:cNvPr>
            <p:cNvSpPr/>
            <p:nvPr/>
          </p:nvSpPr>
          <p:spPr>
            <a:xfrm>
              <a:off x="8099206" y="47954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rgbClr val="00B0F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#0</a:t>
              </a:r>
              <a:endParaRPr lang="zh-CN" altLang="en-US" sz="1400" b="1" dirty="0">
                <a:solidFill>
                  <a:srgbClr val="00B0F0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49710D53-38AB-3323-97F3-FBCEFAAF0122}"/>
                </a:ext>
              </a:extLst>
            </p:cNvPr>
            <p:cNvSpPr/>
            <p:nvPr/>
          </p:nvSpPr>
          <p:spPr>
            <a:xfrm>
              <a:off x="8099207" y="50240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rgbClr val="00B0F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#1</a:t>
              </a:r>
              <a:endParaRPr lang="zh-CN" altLang="en-US" sz="1400" b="1" dirty="0">
                <a:solidFill>
                  <a:srgbClr val="00B0F0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10216CA4-AFF2-B6CF-DA46-0A02AB6C0DA5}"/>
                </a:ext>
              </a:extLst>
            </p:cNvPr>
            <p:cNvSpPr/>
            <p:nvPr/>
          </p:nvSpPr>
          <p:spPr>
            <a:xfrm>
              <a:off x="8099207" y="5481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#396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48EA768B-655C-19C8-2686-B1F43E703CB1}"/>
                </a:ext>
              </a:extLst>
            </p:cNvPr>
            <p:cNvSpPr/>
            <p:nvPr/>
          </p:nvSpPr>
          <p:spPr>
            <a:xfrm>
              <a:off x="8099207" y="52526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#395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A1BD07FA-3B1D-0B77-8E7E-4D187130BD99}"/>
                </a:ext>
              </a:extLst>
            </p:cNvPr>
            <p:cNvSpPr/>
            <p:nvPr/>
          </p:nvSpPr>
          <p:spPr>
            <a:xfrm>
              <a:off x="8099207" y="5709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#397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05E07E7-C3EC-B114-5DF7-7A01116E0443}"/>
                </a:ext>
              </a:extLst>
            </p:cNvPr>
            <p:cNvSpPr txBox="1"/>
            <p:nvPr/>
          </p:nvSpPr>
          <p:spPr>
            <a:xfrm>
              <a:off x="10090982" y="653797"/>
              <a:ext cx="419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8FFDAEF1-DC04-60B3-FB01-9A9387EC332A}"/>
                </a:ext>
              </a:extLst>
            </p:cNvPr>
            <p:cNvSpPr txBox="1"/>
            <p:nvPr/>
          </p:nvSpPr>
          <p:spPr>
            <a:xfrm>
              <a:off x="7986592" y="624163"/>
              <a:ext cx="419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15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87E2CFA5-CBF6-50CA-9749-5B9387D48827}"/>
                </a:ext>
              </a:extLst>
            </p:cNvPr>
            <p:cNvSpPr txBox="1"/>
            <p:nvPr/>
          </p:nvSpPr>
          <p:spPr>
            <a:xfrm>
              <a:off x="8993285" y="3854654"/>
              <a:ext cx="345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Consolas" panose="020B0609020204030204" pitchFamily="49" charset="0"/>
                </a:rPr>
                <a:t>…</a:t>
              </a:r>
              <a:endParaRPr lang="zh-CN" altLang="en-US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53" name="!! 3">
            <a:extLst>
              <a:ext uri="{FF2B5EF4-FFF2-40B4-BE49-F238E27FC236}">
                <a16:creationId xmlns:a16="http://schemas.microsoft.com/office/drawing/2014/main" id="{02952893-BDDF-EA26-5A17-D6AD2E3B1FF1}"/>
              </a:ext>
            </a:extLst>
          </p:cNvPr>
          <p:cNvGrpSpPr/>
          <p:nvPr/>
        </p:nvGrpSpPr>
        <p:grpSpPr>
          <a:xfrm>
            <a:off x="672881" y="5147370"/>
            <a:ext cx="1281220" cy="307777"/>
            <a:chOff x="6803170" y="2235438"/>
            <a:chExt cx="1281220" cy="307777"/>
          </a:xfrm>
        </p:grpSpPr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CACEC6DD-116B-5861-60E0-EE3768000DF7}"/>
                </a:ext>
              </a:extLst>
            </p:cNvPr>
            <p:cNvSpPr txBox="1"/>
            <p:nvPr/>
          </p:nvSpPr>
          <p:spPr>
            <a:xfrm>
              <a:off x="6803170" y="2235438"/>
              <a:ext cx="11341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xfer_ptr</a:t>
              </a:r>
            </a:p>
          </p:txBody>
        </p: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A712E54C-B476-C052-24BD-DB03867F255D}"/>
                </a:ext>
              </a:extLst>
            </p:cNvPr>
            <p:cNvCxnSpPr>
              <a:cxnSpLocks/>
            </p:cNvCxnSpPr>
            <p:nvPr/>
          </p:nvCxnSpPr>
          <p:spPr>
            <a:xfrm>
              <a:off x="7735133" y="2426914"/>
              <a:ext cx="34925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!! 7">
            <a:extLst>
              <a:ext uri="{FF2B5EF4-FFF2-40B4-BE49-F238E27FC236}">
                <a16:creationId xmlns:a16="http://schemas.microsoft.com/office/drawing/2014/main" id="{AA73DB36-80AB-3CF0-D219-F0C56E05CA4B}"/>
              </a:ext>
            </a:extLst>
          </p:cNvPr>
          <p:cNvSpPr/>
          <p:nvPr/>
        </p:nvSpPr>
        <p:spPr>
          <a:xfrm>
            <a:off x="6337518" y="870713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#0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FEDE4DD-CCF7-09EF-0C58-BD9C089DA509}"/>
              </a:ext>
            </a:extLst>
          </p:cNvPr>
          <p:cNvSpPr/>
          <p:nvPr/>
        </p:nvSpPr>
        <p:spPr>
          <a:xfrm>
            <a:off x="6337518" y="1012591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#1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07AC1B1-C78E-C085-76EB-E83D91DF0A23}"/>
              </a:ext>
            </a:extLst>
          </p:cNvPr>
          <p:cNvSpPr/>
          <p:nvPr/>
        </p:nvSpPr>
        <p:spPr>
          <a:xfrm>
            <a:off x="6337518" y="1154469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#2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" name="!! 7">
            <a:extLst>
              <a:ext uri="{FF2B5EF4-FFF2-40B4-BE49-F238E27FC236}">
                <a16:creationId xmlns:a16="http://schemas.microsoft.com/office/drawing/2014/main" id="{E448410B-B878-CB3A-1238-5294FAA7D1C8}"/>
              </a:ext>
            </a:extLst>
          </p:cNvPr>
          <p:cNvSpPr/>
          <p:nvPr/>
        </p:nvSpPr>
        <p:spPr>
          <a:xfrm>
            <a:off x="6337518" y="1289159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6014203-E5BA-AEC6-FD3E-B65E8A1D680D}"/>
              </a:ext>
            </a:extLst>
          </p:cNvPr>
          <p:cNvSpPr/>
          <p:nvPr/>
        </p:nvSpPr>
        <p:spPr>
          <a:xfrm>
            <a:off x="6337518" y="1431037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#4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1B182CF-4257-395C-8AE4-86C10F31E306}"/>
              </a:ext>
            </a:extLst>
          </p:cNvPr>
          <p:cNvSpPr/>
          <p:nvPr/>
        </p:nvSpPr>
        <p:spPr>
          <a:xfrm>
            <a:off x="6337518" y="1572915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#5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0" name="!! 7">
            <a:extLst>
              <a:ext uri="{FF2B5EF4-FFF2-40B4-BE49-F238E27FC236}">
                <a16:creationId xmlns:a16="http://schemas.microsoft.com/office/drawing/2014/main" id="{17399F33-E88A-3A00-2D2C-65EA395800EC}"/>
              </a:ext>
            </a:extLst>
          </p:cNvPr>
          <p:cNvSpPr/>
          <p:nvPr/>
        </p:nvSpPr>
        <p:spPr>
          <a:xfrm>
            <a:off x="7275579" y="1289159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#385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1ECBB50-660A-393C-1B83-798CE193B9E8}"/>
              </a:ext>
            </a:extLst>
          </p:cNvPr>
          <p:cNvSpPr/>
          <p:nvPr/>
        </p:nvSpPr>
        <p:spPr>
          <a:xfrm>
            <a:off x="7275579" y="1431037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#386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1B67341-539F-DB62-06E4-4E321B5F5FD9}"/>
              </a:ext>
            </a:extLst>
          </p:cNvPr>
          <p:cNvSpPr/>
          <p:nvPr/>
        </p:nvSpPr>
        <p:spPr>
          <a:xfrm>
            <a:off x="7275579" y="1572915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#387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B58CDF9-61DB-2D74-73E3-47AED565DBFF}"/>
              </a:ext>
            </a:extLst>
          </p:cNvPr>
          <p:cNvSpPr txBox="1"/>
          <p:nvPr/>
        </p:nvSpPr>
        <p:spPr>
          <a:xfrm>
            <a:off x="7594191" y="850300"/>
            <a:ext cx="427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…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" name="!! 7">
            <a:extLst>
              <a:ext uri="{FF2B5EF4-FFF2-40B4-BE49-F238E27FC236}">
                <a16:creationId xmlns:a16="http://schemas.microsoft.com/office/drawing/2014/main" id="{6F2330FD-AA0A-09A7-34E3-E6151A33FCB9}"/>
              </a:ext>
            </a:extLst>
          </p:cNvPr>
          <p:cNvSpPr/>
          <p:nvPr/>
        </p:nvSpPr>
        <p:spPr>
          <a:xfrm>
            <a:off x="8213639" y="870713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#388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9379E81-FA93-BE40-D138-5C2B9A2D5882}"/>
              </a:ext>
            </a:extLst>
          </p:cNvPr>
          <p:cNvSpPr/>
          <p:nvPr/>
        </p:nvSpPr>
        <p:spPr>
          <a:xfrm>
            <a:off x="8213639" y="1012591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#389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D236421-7130-3254-0D91-B6F572CD0CCC}"/>
              </a:ext>
            </a:extLst>
          </p:cNvPr>
          <p:cNvSpPr/>
          <p:nvPr/>
        </p:nvSpPr>
        <p:spPr>
          <a:xfrm>
            <a:off x="8213639" y="1154469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#390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7" name="!! 7">
            <a:extLst>
              <a:ext uri="{FF2B5EF4-FFF2-40B4-BE49-F238E27FC236}">
                <a16:creationId xmlns:a16="http://schemas.microsoft.com/office/drawing/2014/main" id="{B6310449-88AD-80C5-F32D-F921034359D0}"/>
              </a:ext>
            </a:extLst>
          </p:cNvPr>
          <p:cNvSpPr/>
          <p:nvPr/>
        </p:nvSpPr>
        <p:spPr>
          <a:xfrm>
            <a:off x="8213639" y="1289159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#391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80D78B1-34FD-7ABD-3365-736365826E06}"/>
              </a:ext>
            </a:extLst>
          </p:cNvPr>
          <p:cNvSpPr/>
          <p:nvPr/>
        </p:nvSpPr>
        <p:spPr>
          <a:xfrm>
            <a:off x="8213639" y="1431037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#392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A346EB5-4C1E-62A7-CDF5-7D2A52A9D235}"/>
              </a:ext>
            </a:extLst>
          </p:cNvPr>
          <p:cNvSpPr/>
          <p:nvPr/>
        </p:nvSpPr>
        <p:spPr>
          <a:xfrm>
            <a:off x="8213639" y="1572915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#393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A15DE3E-7C6A-24A9-3F6A-E5E522F92CC1}"/>
              </a:ext>
            </a:extLst>
          </p:cNvPr>
          <p:cNvGrpSpPr/>
          <p:nvPr/>
        </p:nvGrpSpPr>
        <p:grpSpPr>
          <a:xfrm>
            <a:off x="857766" y="4958358"/>
            <a:ext cx="1093039" cy="307777"/>
            <a:chOff x="6985602" y="1973109"/>
            <a:chExt cx="1093039" cy="307777"/>
          </a:xfrm>
        </p:grpSpPr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DEB2616C-042E-3257-225D-A74DAFD1D9CC}"/>
                </a:ext>
              </a:extLst>
            </p:cNvPr>
            <p:cNvCxnSpPr>
              <a:cxnSpLocks/>
            </p:cNvCxnSpPr>
            <p:nvPr/>
          </p:nvCxnSpPr>
          <p:spPr>
            <a:xfrm>
              <a:off x="7729384" y="2126998"/>
              <a:ext cx="34925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B424EF9F-C5FB-9657-C8AD-07D1425E87B2}"/>
                </a:ext>
              </a:extLst>
            </p:cNvPr>
            <p:cNvSpPr txBox="1"/>
            <p:nvPr/>
          </p:nvSpPr>
          <p:spPr>
            <a:xfrm>
              <a:off x="6985602" y="1973109"/>
              <a:ext cx="7882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wr_ptr</a:t>
              </a:r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DBD5238A-27C8-21F7-3592-16850C2105BF}"/>
              </a:ext>
            </a:extLst>
          </p:cNvPr>
          <p:cNvSpPr/>
          <p:nvPr/>
        </p:nvSpPr>
        <p:spPr>
          <a:xfrm>
            <a:off x="9151700" y="876423"/>
            <a:ext cx="938060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#394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6549FCE-411C-1852-51FC-E4D0CCF075FE}"/>
              </a:ext>
            </a:extLst>
          </p:cNvPr>
          <p:cNvSpPr txBox="1"/>
          <p:nvPr/>
        </p:nvSpPr>
        <p:spPr>
          <a:xfrm>
            <a:off x="2685054" y="6215658"/>
            <a:ext cx="1337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缓冲区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B91A82C3-0F5D-9E00-72FD-6F8A9B5BC42B}"/>
              </a:ext>
            </a:extLst>
          </p:cNvPr>
          <p:cNvSpPr txBox="1"/>
          <p:nvPr/>
        </p:nvSpPr>
        <p:spPr>
          <a:xfrm>
            <a:off x="756140" y="4471396"/>
            <a:ext cx="889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end_ptr</a:t>
            </a: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028D054B-326F-B305-6234-B1A02132853F}"/>
              </a:ext>
            </a:extLst>
          </p:cNvPr>
          <p:cNvCxnSpPr>
            <a:cxnSpLocks/>
          </p:cNvCxnSpPr>
          <p:nvPr/>
        </p:nvCxnSpPr>
        <p:spPr>
          <a:xfrm>
            <a:off x="1604844" y="4655047"/>
            <a:ext cx="3492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C8FF5614-4867-DFC2-9E76-1BD9D04AC474}"/>
              </a:ext>
            </a:extLst>
          </p:cNvPr>
          <p:cNvSpPr txBox="1"/>
          <p:nvPr/>
        </p:nvSpPr>
        <p:spPr>
          <a:xfrm>
            <a:off x="8106747" y="6215658"/>
            <a:ext cx="1150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Consolas" panose="020B0609020204030204" pitchFamily="49" charset="0"/>
                <a:ea typeface="微软雅黑" panose="020B0503020204020204" pitchFamily="34" charset="-122"/>
              </a:rPr>
              <a:t>Sram</a:t>
            </a:r>
            <a:r>
              <a:rPr lang="en-US" altLang="zh-CN" sz="300" b="1" dirty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控制器</a:t>
            </a:r>
          </a:p>
        </p:txBody>
      </p:sp>
    </p:spTree>
    <p:extLst>
      <p:ext uri="{BB962C8B-B14F-4D97-AF65-F5344CB8AC3E}">
        <p14:creationId xmlns:p14="http://schemas.microsoft.com/office/powerpoint/2010/main" val="840732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400">
        <p159:morph option="byObject"/>
      </p:transition>
    </mc:Choice>
    <mc:Fallback xmlns="">
      <p:transition advTm="4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ACC8E8AF-87DC-543E-70B2-8457D413185F}"/>
              </a:ext>
            </a:extLst>
          </p:cNvPr>
          <p:cNvSpPr/>
          <p:nvPr/>
        </p:nvSpPr>
        <p:spPr>
          <a:xfrm>
            <a:off x="6337519" y="883147"/>
            <a:ext cx="4689019" cy="5029200"/>
          </a:xfrm>
          <a:prstGeom prst="rect">
            <a:avLst/>
          </a:prstGeom>
          <a:solidFill>
            <a:srgbClr val="F6F193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CC31ADC-DF10-B9A5-69FA-0B18EEA764BA}"/>
              </a:ext>
            </a:extLst>
          </p:cNvPr>
          <p:cNvSpPr/>
          <p:nvPr/>
        </p:nvSpPr>
        <p:spPr>
          <a:xfrm>
            <a:off x="1973151" y="5226547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#395</a:t>
            </a:r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112D22E-3BFC-46DF-E17F-7468D24FFD6D}"/>
              </a:ext>
            </a:extLst>
          </p:cNvPr>
          <p:cNvSpPr/>
          <p:nvPr/>
        </p:nvSpPr>
        <p:spPr>
          <a:xfrm>
            <a:off x="1973151" y="2479857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#1</a:t>
            </a:r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pSp>
        <p:nvGrpSpPr>
          <p:cNvPr id="29" name="!! 2">
            <a:extLst>
              <a:ext uri="{FF2B5EF4-FFF2-40B4-BE49-F238E27FC236}">
                <a16:creationId xmlns:a16="http://schemas.microsoft.com/office/drawing/2014/main" id="{2FD93F8D-A863-7BEE-856A-84CFF1B59110}"/>
              </a:ext>
            </a:extLst>
          </p:cNvPr>
          <p:cNvGrpSpPr/>
          <p:nvPr/>
        </p:nvGrpSpPr>
        <p:grpSpPr>
          <a:xfrm>
            <a:off x="1860537" y="598024"/>
            <a:ext cx="2523490" cy="5314323"/>
            <a:chOff x="7986592" y="624163"/>
            <a:chExt cx="2523490" cy="5314323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52B20B9-B0EC-ABEA-3975-BD866690D741}"/>
                </a:ext>
              </a:extLst>
            </p:cNvPr>
            <p:cNvSpPr/>
            <p:nvPr/>
          </p:nvSpPr>
          <p:spPr>
            <a:xfrm>
              <a:off x="8099206" y="909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#398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42E069A-A1C1-3BA2-F6C2-05E6F4A21A8F}"/>
                </a:ext>
              </a:extLst>
            </p:cNvPr>
            <p:cNvSpPr/>
            <p:nvPr/>
          </p:nvSpPr>
          <p:spPr>
            <a:xfrm>
              <a:off x="8099207" y="1137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#399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5DE0313-74E8-FE95-28A0-19E5206AC0E0}"/>
                </a:ext>
              </a:extLst>
            </p:cNvPr>
            <p:cNvSpPr/>
            <p:nvPr/>
          </p:nvSpPr>
          <p:spPr>
            <a:xfrm>
              <a:off x="8099207" y="13664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#400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3EF6E66-A740-E90D-14DA-BB9360DB05AA}"/>
                </a:ext>
              </a:extLst>
            </p:cNvPr>
            <p:cNvSpPr/>
            <p:nvPr/>
          </p:nvSpPr>
          <p:spPr>
            <a:xfrm>
              <a:off x="8099207" y="15950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#401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4AA8DD8-37D8-2B37-D52C-E3AD5419F720}"/>
                </a:ext>
              </a:extLst>
            </p:cNvPr>
            <p:cNvSpPr/>
            <p:nvPr/>
          </p:nvSpPr>
          <p:spPr>
            <a:xfrm>
              <a:off x="8099207" y="18236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#402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80184B03-D94E-041D-152A-7298411BB67D}"/>
                </a:ext>
              </a:extLst>
            </p:cNvPr>
            <p:cNvSpPr/>
            <p:nvPr/>
          </p:nvSpPr>
          <p:spPr>
            <a:xfrm>
              <a:off x="8099207" y="2280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#404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B4EDCF65-D6C3-5EF8-0A82-DF8DD27AF129}"/>
                </a:ext>
              </a:extLst>
            </p:cNvPr>
            <p:cNvSpPr/>
            <p:nvPr/>
          </p:nvSpPr>
          <p:spPr>
            <a:xfrm>
              <a:off x="8099207" y="2052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#403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DC6B1925-8EA9-401C-106F-A0DD37204C51}"/>
                </a:ext>
              </a:extLst>
            </p:cNvPr>
            <p:cNvSpPr/>
            <p:nvPr/>
          </p:nvSpPr>
          <p:spPr>
            <a:xfrm>
              <a:off x="8099207" y="25094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#405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F277306-F1FF-C73E-3C1E-9C474961704D}"/>
                </a:ext>
              </a:extLst>
            </p:cNvPr>
            <p:cNvSpPr/>
            <p:nvPr/>
          </p:nvSpPr>
          <p:spPr>
            <a:xfrm>
              <a:off x="8099207" y="27380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#406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EEDEDCE4-9181-1277-55AE-579E938E6004}"/>
                </a:ext>
              </a:extLst>
            </p:cNvPr>
            <p:cNvSpPr/>
            <p:nvPr/>
          </p:nvSpPr>
          <p:spPr>
            <a:xfrm>
              <a:off x="8099207" y="29666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#407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DE6D799-E3B9-89D8-69FC-5BE1A1CC7DEB}"/>
                </a:ext>
              </a:extLst>
            </p:cNvPr>
            <p:cNvSpPr/>
            <p:nvPr/>
          </p:nvSpPr>
          <p:spPr>
            <a:xfrm>
              <a:off x="8099207" y="3195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#408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E4667705-1589-D58E-81E4-9BD027FAC983}"/>
                </a:ext>
              </a:extLst>
            </p:cNvPr>
            <p:cNvSpPr/>
            <p:nvPr/>
          </p:nvSpPr>
          <p:spPr>
            <a:xfrm>
              <a:off x="8099207" y="3423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#409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D244623-0D6E-39A5-46DA-F879E73CD38E}"/>
                </a:ext>
              </a:extLst>
            </p:cNvPr>
            <p:cNvSpPr/>
            <p:nvPr/>
          </p:nvSpPr>
          <p:spPr>
            <a:xfrm>
              <a:off x="8099206" y="4338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#422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0D0C6388-FEBE-B76E-DE20-82D3DE387204}"/>
                </a:ext>
              </a:extLst>
            </p:cNvPr>
            <p:cNvSpPr/>
            <p:nvPr/>
          </p:nvSpPr>
          <p:spPr>
            <a:xfrm>
              <a:off x="8099207" y="36524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#410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BB89D1E0-8E9B-3234-1613-30C924CD2767}"/>
                </a:ext>
              </a:extLst>
            </p:cNvPr>
            <p:cNvSpPr/>
            <p:nvPr/>
          </p:nvSpPr>
          <p:spPr>
            <a:xfrm>
              <a:off x="8099206" y="4566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#423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95826572-9B10-DF07-2CAF-0E79E3D063B9}"/>
                </a:ext>
              </a:extLst>
            </p:cNvPr>
            <p:cNvSpPr/>
            <p:nvPr/>
          </p:nvSpPr>
          <p:spPr>
            <a:xfrm>
              <a:off x="8099206" y="47954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rgbClr val="00B0F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#0</a:t>
              </a:r>
              <a:endParaRPr lang="zh-CN" altLang="en-US" sz="1400" b="1" dirty="0">
                <a:solidFill>
                  <a:srgbClr val="00B0F0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49710D53-38AB-3323-97F3-FBCEFAAF0122}"/>
                </a:ext>
              </a:extLst>
            </p:cNvPr>
            <p:cNvSpPr/>
            <p:nvPr/>
          </p:nvSpPr>
          <p:spPr>
            <a:xfrm>
              <a:off x="8099207" y="50240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rgbClr val="00B0F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#1</a:t>
              </a:r>
              <a:endParaRPr lang="zh-CN" altLang="en-US" sz="1400" b="1" dirty="0">
                <a:solidFill>
                  <a:srgbClr val="00B0F0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10216CA4-AFF2-B6CF-DA46-0A02AB6C0DA5}"/>
                </a:ext>
              </a:extLst>
            </p:cNvPr>
            <p:cNvSpPr/>
            <p:nvPr/>
          </p:nvSpPr>
          <p:spPr>
            <a:xfrm>
              <a:off x="8099207" y="5481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#396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48EA768B-655C-19C8-2686-B1F43E703CB1}"/>
                </a:ext>
              </a:extLst>
            </p:cNvPr>
            <p:cNvSpPr/>
            <p:nvPr/>
          </p:nvSpPr>
          <p:spPr>
            <a:xfrm>
              <a:off x="8099207" y="52526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#395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A1BD07FA-3B1D-0B77-8E7E-4D187130BD99}"/>
                </a:ext>
              </a:extLst>
            </p:cNvPr>
            <p:cNvSpPr/>
            <p:nvPr/>
          </p:nvSpPr>
          <p:spPr>
            <a:xfrm>
              <a:off x="8099207" y="5709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#397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05E07E7-C3EC-B114-5DF7-7A01116E0443}"/>
                </a:ext>
              </a:extLst>
            </p:cNvPr>
            <p:cNvSpPr txBox="1"/>
            <p:nvPr/>
          </p:nvSpPr>
          <p:spPr>
            <a:xfrm>
              <a:off x="10090982" y="653797"/>
              <a:ext cx="419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8FFDAEF1-DC04-60B3-FB01-9A9387EC332A}"/>
                </a:ext>
              </a:extLst>
            </p:cNvPr>
            <p:cNvSpPr txBox="1"/>
            <p:nvPr/>
          </p:nvSpPr>
          <p:spPr>
            <a:xfrm>
              <a:off x="7986592" y="624163"/>
              <a:ext cx="419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15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87E2CFA5-CBF6-50CA-9749-5B9387D48827}"/>
                </a:ext>
              </a:extLst>
            </p:cNvPr>
            <p:cNvSpPr txBox="1"/>
            <p:nvPr/>
          </p:nvSpPr>
          <p:spPr>
            <a:xfrm>
              <a:off x="8993285" y="3854654"/>
              <a:ext cx="345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Consolas" panose="020B0609020204030204" pitchFamily="49" charset="0"/>
                </a:rPr>
                <a:t>…</a:t>
              </a:r>
              <a:endParaRPr lang="zh-CN" altLang="en-US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53" name="!! 3">
            <a:extLst>
              <a:ext uri="{FF2B5EF4-FFF2-40B4-BE49-F238E27FC236}">
                <a16:creationId xmlns:a16="http://schemas.microsoft.com/office/drawing/2014/main" id="{02952893-BDDF-EA26-5A17-D6AD2E3B1FF1}"/>
              </a:ext>
            </a:extLst>
          </p:cNvPr>
          <p:cNvGrpSpPr/>
          <p:nvPr/>
        </p:nvGrpSpPr>
        <p:grpSpPr>
          <a:xfrm>
            <a:off x="672881" y="5147370"/>
            <a:ext cx="1281220" cy="307777"/>
            <a:chOff x="6803170" y="2235438"/>
            <a:chExt cx="1281220" cy="307777"/>
          </a:xfrm>
        </p:grpSpPr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CACEC6DD-116B-5861-60E0-EE3768000DF7}"/>
                </a:ext>
              </a:extLst>
            </p:cNvPr>
            <p:cNvSpPr txBox="1"/>
            <p:nvPr/>
          </p:nvSpPr>
          <p:spPr>
            <a:xfrm>
              <a:off x="6803170" y="2235438"/>
              <a:ext cx="11341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xfer_ptr</a:t>
              </a:r>
            </a:p>
          </p:txBody>
        </p: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A712E54C-B476-C052-24BD-DB03867F255D}"/>
                </a:ext>
              </a:extLst>
            </p:cNvPr>
            <p:cNvCxnSpPr>
              <a:cxnSpLocks/>
            </p:cNvCxnSpPr>
            <p:nvPr/>
          </p:nvCxnSpPr>
          <p:spPr>
            <a:xfrm>
              <a:off x="7735133" y="2426914"/>
              <a:ext cx="34925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!! 7">
            <a:extLst>
              <a:ext uri="{FF2B5EF4-FFF2-40B4-BE49-F238E27FC236}">
                <a16:creationId xmlns:a16="http://schemas.microsoft.com/office/drawing/2014/main" id="{AA73DB36-80AB-3CF0-D219-F0C56E05CA4B}"/>
              </a:ext>
            </a:extLst>
          </p:cNvPr>
          <p:cNvSpPr/>
          <p:nvPr/>
        </p:nvSpPr>
        <p:spPr>
          <a:xfrm>
            <a:off x="6337518" y="870713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#0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FEDE4DD-CCF7-09EF-0C58-BD9C089DA509}"/>
              </a:ext>
            </a:extLst>
          </p:cNvPr>
          <p:cNvSpPr/>
          <p:nvPr/>
        </p:nvSpPr>
        <p:spPr>
          <a:xfrm>
            <a:off x="6337518" y="1012591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#1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07AC1B1-C78E-C085-76EB-E83D91DF0A23}"/>
              </a:ext>
            </a:extLst>
          </p:cNvPr>
          <p:cNvSpPr/>
          <p:nvPr/>
        </p:nvSpPr>
        <p:spPr>
          <a:xfrm>
            <a:off x="6337518" y="1154469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#2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" name="!! 7">
            <a:extLst>
              <a:ext uri="{FF2B5EF4-FFF2-40B4-BE49-F238E27FC236}">
                <a16:creationId xmlns:a16="http://schemas.microsoft.com/office/drawing/2014/main" id="{E448410B-B878-CB3A-1238-5294FAA7D1C8}"/>
              </a:ext>
            </a:extLst>
          </p:cNvPr>
          <p:cNvSpPr/>
          <p:nvPr/>
        </p:nvSpPr>
        <p:spPr>
          <a:xfrm>
            <a:off x="6337518" y="1289159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6014203-E5BA-AEC6-FD3E-B65E8A1D680D}"/>
              </a:ext>
            </a:extLst>
          </p:cNvPr>
          <p:cNvSpPr/>
          <p:nvPr/>
        </p:nvSpPr>
        <p:spPr>
          <a:xfrm>
            <a:off x="6337518" y="1431037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#4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1B182CF-4257-395C-8AE4-86C10F31E306}"/>
              </a:ext>
            </a:extLst>
          </p:cNvPr>
          <p:cNvSpPr/>
          <p:nvPr/>
        </p:nvSpPr>
        <p:spPr>
          <a:xfrm>
            <a:off x="6337518" y="1572915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#5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0" name="!! 7">
            <a:extLst>
              <a:ext uri="{FF2B5EF4-FFF2-40B4-BE49-F238E27FC236}">
                <a16:creationId xmlns:a16="http://schemas.microsoft.com/office/drawing/2014/main" id="{17399F33-E88A-3A00-2D2C-65EA395800EC}"/>
              </a:ext>
            </a:extLst>
          </p:cNvPr>
          <p:cNvSpPr/>
          <p:nvPr/>
        </p:nvSpPr>
        <p:spPr>
          <a:xfrm>
            <a:off x="7275579" y="1289159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#385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1ECBB50-660A-393C-1B83-798CE193B9E8}"/>
              </a:ext>
            </a:extLst>
          </p:cNvPr>
          <p:cNvSpPr/>
          <p:nvPr/>
        </p:nvSpPr>
        <p:spPr>
          <a:xfrm>
            <a:off x="7275579" y="1431037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#386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1B67341-539F-DB62-06E4-4E321B5F5FD9}"/>
              </a:ext>
            </a:extLst>
          </p:cNvPr>
          <p:cNvSpPr/>
          <p:nvPr/>
        </p:nvSpPr>
        <p:spPr>
          <a:xfrm>
            <a:off x="7275579" y="1572915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#387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B58CDF9-61DB-2D74-73E3-47AED565DBFF}"/>
              </a:ext>
            </a:extLst>
          </p:cNvPr>
          <p:cNvSpPr txBox="1"/>
          <p:nvPr/>
        </p:nvSpPr>
        <p:spPr>
          <a:xfrm>
            <a:off x="7594191" y="850300"/>
            <a:ext cx="427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…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" name="!! 7">
            <a:extLst>
              <a:ext uri="{FF2B5EF4-FFF2-40B4-BE49-F238E27FC236}">
                <a16:creationId xmlns:a16="http://schemas.microsoft.com/office/drawing/2014/main" id="{6F2330FD-AA0A-09A7-34E3-E6151A33FCB9}"/>
              </a:ext>
            </a:extLst>
          </p:cNvPr>
          <p:cNvSpPr/>
          <p:nvPr/>
        </p:nvSpPr>
        <p:spPr>
          <a:xfrm>
            <a:off x="8213639" y="870713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#388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9379E81-FA93-BE40-D138-5C2B9A2D5882}"/>
              </a:ext>
            </a:extLst>
          </p:cNvPr>
          <p:cNvSpPr/>
          <p:nvPr/>
        </p:nvSpPr>
        <p:spPr>
          <a:xfrm>
            <a:off x="8213639" y="1012591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#389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D236421-7130-3254-0D91-B6F572CD0CCC}"/>
              </a:ext>
            </a:extLst>
          </p:cNvPr>
          <p:cNvSpPr/>
          <p:nvPr/>
        </p:nvSpPr>
        <p:spPr>
          <a:xfrm>
            <a:off x="8213639" y="1154469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#390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7" name="!! 7">
            <a:extLst>
              <a:ext uri="{FF2B5EF4-FFF2-40B4-BE49-F238E27FC236}">
                <a16:creationId xmlns:a16="http://schemas.microsoft.com/office/drawing/2014/main" id="{B6310449-88AD-80C5-F32D-F921034359D0}"/>
              </a:ext>
            </a:extLst>
          </p:cNvPr>
          <p:cNvSpPr/>
          <p:nvPr/>
        </p:nvSpPr>
        <p:spPr>
          <a:xfrm>
            <a:off x="8213639" y="1289159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#391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80D78B1-34FD-7ABD-3365-736365826E06}"/>
              </a:ext>
            </a:extLst>
          </p:cNvPr>
          <p:cNvSpPr/>
          <p:nvPr/>
        </p:nvSpPr>
        <p:spPr>
          <a:xfrm>
            <a:off x="8213639" y="1431037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#392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A346EB5-4C1E-62A7-CDF5-7D2A52A9D235}"/>
              </a:ext>
            </a:extLst>
          </p:cNvPr>
          <p:cNvSpPr/>
          <p:nvPr/>
        </p:nvSpPr>
        <p:spPr>
          <a:xfrm>
            <a:off x="8213639" y="1572915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#393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BD5238A-27C8-21F7-3592-16850C2105BF}"/>
              </a:ext>
            </a:extLst>
          </p:cNvPr>
          <p:cNvSpPr/>
          <p:nvPr/>
        </p:nvSpPr>
        <p:spPr>
          <a:xfrm>
            <a:off x="9151700" y="876423"/>
            <a:ext cx="938060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#394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146EF64-D794-EA3B-408F-ECFEE2C0C9BB}"/>
              </a:ext>
            </a:extLst>
          </p:cNvPr>
          <p:cNvSpPr/>
          <p:nvPr/>
        </p:nvSpPr>
        <p:spPr>
          <a:xfrm>
            <a:off x="7615228" y="3397747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#395</a:t>
            </a:r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3B1284F3-309A-9597-1301-4610203DA10D}"/>
              </a:ext>
            </a:extLst>
          </p:cNvPr>
          <p:cNvGrpSpPr/>
          <p:nvPr/>
        </p:nvGrpSpPr>
        <p:grpSpPr>
          <a:xfrm>
            <a:off x="857766" y="4958358"/>
            <a:ext cx="1093039" cy="307777"/>
            <a:chOff x="6985602" y="1973109"/>
            <a:chExt cx="1093039" cy="307777"/>
          </a:xfrm>
        </p:grpSpPr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58F1E7B7-7C37-6E1D-A81C-074FF59734B0}"/>
                </a:ext>
              </a:extLst>
            </p:cNvPr>
            <p:cNvCxnSpPr>
              <a:cxnSpLocks/>
            </p:cNvCxnSpPr>
            <p:nvPr/>
          </p:nvCxnSpPr>
          <p:spPr>
            <a:xfrm>
              <a:off x="7729384" y="2126998"/>
              <a:ext cx="34925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A7DB7FEE-65FF-E6D2-5D51-F8F052169D8C}"/>
                </a:ext>
              </a:extLst>
            </p:cNvPr>
            <p:cNvSpPr txBox="1"/>
            <p:nvPr/>
          </p:nvSpPr>
          <p:spPr>
            <a:xfrm>
              <a:off x="6985602" y="1973109"/>
              <a:ext cx="7882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wr_ptr</a:t>
              </a:r>
            </a:p>
          </p:txBody>
        </p:sp>
      </p:grpSp>
      <p:sp>
        <p:nvSpPr>
          <p:cNvPr id="59" name="文本框 58">
            <a:extLst>
              <a:ext uri="{FF2B5EF4-FFF2-40B4-BE49-F238E27FC236}">
                <a16:creationId xmlns:a16="http://schemas.microsoft.com/office/drawing/2014/main" id="{74D3CF08-10D3-5B41-6BF6-2EFDF0A2CA09}"/>
              </a:ext>
            </a:extLst>
          </p:cNvPr>
          <p:cNvSpPr txBox="1"/>
          <p:nvPr/>
        </p:nvSpPr>
        <p:spPr>
          <a:xfrm>
            <a:off x="2685054" y="6215658"/>
            <a:ext cx="1337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缓冲区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9E0ED488-3AC0-1797-C31D-50E55DF82687}"/>
              </a:ext>
            </a:extLst>
          </p:cNvPr>
          <p:cNvSpPr txBox="1"/>
          <p:nvPr/>
        </p:nvSpPr>
        <p:spPr>
          <a:xfrm>
            <a:off x="756140" y="4471396"/>
            <a:ext cx="889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end_ptr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AFFFB99A-1F1D-F463-59EC-33CFD33EDC99}"/>
              </a:ext>
            </a:extLst>
          </p:cNvPr>
          <p:cNvCxnSpPr>
            <a:cxnSpLocks/>
          </p:cNvCxnSpPr>
          <p:nvPr/>
        </p:nvCxnSpPr>
        <p:spPr>
          <a:xfrm>
            <a:off x="1604844" y="4655047"/>
            <a:ext cx="3492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0A531726-2905-FBC0-67FE-34BAEFEC5D46}"/>
              </a:ext>
            </a:extLst>
          </p:cNvPr>
          <p:cNvSpPr txBox="1"/>
          <p:nvPr/>
        </p:nvSpPr>
        <p:spPr>
          <a:xfrm>
            <a:off x="8106747" y="6215658"/>
            <a:ext cx="1150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Consolas" panose="020B0609020204030204" pitchFamily="49" charset="0"/>
                <a:ea typeface="微软雅黑" panose="020B0503020204020204" pitchFamily="34" charset="-122"/>
              </a:rPr>
              <a:t>Sram</a:t>
            </a:r>
            <a:r>
              <a:rPr lang="en-US" altLang="zh-CN" sz="300" b="1" dirty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控制器</a:t>
            </a:r>
          </a:p>
        </p:txBody>
      </p:sp>
    </p:spTree>
    <p:extLst>
      <p:ext uri="{BB962C8B-B14F-4D97-AF65-F5344CB8AC3E}">
        <p14:creationId xmlns:p14="http://schemas.microsoft.com/office/powerpoint/2010/main" val="20708995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300">
        <p159:morph option="byObject"/>
      </p:transition>
    </mc:Choice>
    <mc:Fallback>
      <p:transition advTm="3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09B9DFF2-B7F8-269F-F1FC-F2F2773C566B}"/>
              </a:ext>
            </a:extLst>
          </p:cNvPr>
          <p:cNvSpPr/>
          <p:nvPr/>
        </p:nvSpPr>
        <p:spPr>
          <a:xfrm>
            <a:off x="6337519" y="883147"/>
            <a:ext cx="4689019" cy="5029200"/>
          </a:xfrm>
          <a:prstGeom prst="rect">
            <a:avLst/>
          </a:prstGeom>
          <a:solidFill>
            <a:srgbClr val="F6F193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CC31ADC-DF10-B9A5-69FA-0B18EEA764BA}"/>
              </a:ext>
            </a:extLst>
          </p:cNvPr>
          <p:cNvSpPr/>
          <p:nvPr/>
        </p:nvSpPr>
        <p:spPr>
          <a:xfrm>
            <a:off x="1973151" y="5226547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#395</a:t>
            </a:r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112D22E-3BFC-46DF-E17F-7468D24FFD6D}"/>
              </a:ext>
            </a:extLst>
          </p:cNvPr>
          <p:cNvSpPr/>
          <p:nvPr/>
        </p:nvSpPr>
        <p:spPr>
          <a:xfrm>
            <a:off x="1973151" y="2479857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#1</a:t>
            </a:r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pSp>
        <p:nvGrpSpPr>
          <p:cNvPr id="29" name="!! 2">
            <a:extLst>
              <a:ext uri="{FF2B5EF4-FFF2-40B4-BE49-F238E27FC236}">
                <a16:creationId xmlns:a16="http://schemas.microsoft.com/office/drawing/2014/main" id="{2FD93F8D-A863-7BEE-856A-84CFF1B59110}"/>
              </a:ext>
            </a:extLst>
          </p:cNvPr>
          <p:cNvGrpSpPr/>
          <p:nvPr/>
        </p:nvGrpSpPr>
        <p:grpSpPr>
          <a:xfrm>
            <a:off x="1860537" y="598024"/>
            <a:ext cx="2523490" cy="5314323"/>
            <a:chOff x="7986592" y="624163"/>
            <a:chExt cx="2523490" cy="5314323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52B20B9-B0EC-ABEA-3975-BD866690D741}"/>
                </a:ext>
              </a:extLst>
            </p:cNvPr>
            <p:cNvSpPr/>
            <p:nvPr/>
          </p:nvSpPr>
          <p:spPr>
            <a:xfrm>
              <a:off x="8099206" y="909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#398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42E069A-A1C1-3BA2-F6C2-05E6F4A21A8F}"/>
                </a:ext>
              </a:extLst>
            </p:cNvPr>
            <p:cNvSpPr/>
            <p:nvPr/>
          </p:nvSpPr>
          <p:spPr>
            <a:xfrm>
              <a:off x="8099207" y="1137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#399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5DE0313-74E8-FE95-28A0-19E5206AC0E0}"/>
                </a:ext>
              </a:extLst>
            </p:cNvPr>
            <p:cNvSpPr/>
            <p:nvPr/>
          </p:nvSpPr>
          <p:spPr>
            <a:xfrm>
              <a:off x="8099207" y="13664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#400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3EF6E66-A740-E90D-14DA-BB9360DB05AA}"/>
                </a:ext>
              </a:extLst>
            </p:cNvPr>
            <p:cNvSpPr/>
            <p:nvPr/>
          </p:nvSpPr>
          <p:spPr>
            <a:xfrm>
              <a:off x="8099207" y="15950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#401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4AA8DD8-37D8-2B37-D52C-E3AD5419F720}"/>
                </a:ext>
              </a:extLst>
            </p:cNvPr>
            <p:cNvSpPr/>
            <p:nvPr/>
          </p:nvSpPr>
          <p:spPr>
            <a:xfrm>
              <a:off x="8099207" y="18236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#402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80184B03-D94E-041D-152A-7298411BB67D}"/>
                </a:ext>
              </a:extLst>
            </p:cNvPr>
            <p:cNvSpPr/>
            <p:nvPr/>
          </p:nvSpPr>
          <p:spPr>
            <a:xfrm>
              <a:off x="8099207" y="2280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#404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B4EDCF65-D6C3-5EF8-0A82-DF8DD27AF129}"/>
                </a:ext>
              </a:extLst>
            </p:cNvPr>
            <p:cNvSpPr/>
            <p:nvPr/>
          </p:nvSpPr>
          <p:spPr>
            <a:xfrm>
              <a:off x="8099207" y="2052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#403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DC6B1925-8EA9-401C-106F-A0DD37204C51}"/>
                </a:ext>
              </a:extLst>
            </p:cNvPr>
            <p:cNvSpPr/>
            <p:nvPr/>
          </p:nvSpPr>
          <p:spPr>
            <a:xfrm>
              <a:off x="8099207" y="25094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#405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F277306-F1FF-C73E-3C1E-9C474961704D}"/>
                </a:ext>
              </a:extLst>
            </p:cNvPr>
            <p:cNvSpPr/>
            <p:nvPr/>
          </p:nvSpPr>
          <p:spPr>
            <a:xfrm>
              <a:off x="8099207" y="27380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#406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EEDEDCE4-9181-1277-55AE-579E938E6004}"/>
                </a:ext>
              </a:extLst>
            </p:cNvPr>
            <p:cNvSpPr/>
            <p:nvPr/>
          </p:nvSpPr>
          <p:spPr>
            <a:xfrm>
              <a:off x="8099207" y="29666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#407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DE6D799-E3B9-89D8-69FC-5BE1A1CC7DEB}"/>
                </a:ext>
              </a:extLst>
            </p:cNvPr>
            <p:cNvSpPr/>
            <p:nvPr/>
          </p:nvSpPr>
          <p:spPr>
            <a:xfrm>
              <a:off x="8099207" y="3195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#408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E4667705-1589-D58E-81E4-9BD027FAC983}"/>
                </a:ext>
              </a:extLst>
            </p:cNvPr>
            <p:cNvSpPr/>
            <p:nvPr/>
          </p:nvSpPr>
          <p:spPr>
            <a:xfrm>
              <a:off x="8099207" y="3423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#409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D244623-0D6E-39A5-46DA-F879E73CD38E}"/>
                </a:ext>
              </a:extLst>
            </p:cNvPr>
            <p:cNvSpPr/>
            <p:nvPr/>
          </p:nvSpPr>
          <p:spPr>
            <a:xfrm>
              <a:off x="8099206" y="4338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#422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0D0C6388-FEBE-B76E-DE20-82D3DE387204}"/>
                </a:ext>
              </a:extLst>
            </p:cNvPr>
            <p:cNvSpPr/>
            <p:nvPr/>
          </p:nvSpPr>
          <p:spPr>
            <a:xfrm>
              <a:off x="8099207" y="36524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#410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BB89D1E0-8E9B-3234-1613-30C924CD2767}"/>
                </a:ext>
              </a:extLst>
            </p:cNvPr>
            <p:cNvSpPr/>
            <p:nvPr/>
          </p:nvSpPr>
          <p:spPr>
            <a:xfrm>
              <a:off x="8099206" y="4566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#423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95826572-9B10-DF07-2CAF-0E79E3D063B9}"/>
                </a:ext>
              </a:extLst>
            </p:cNvPr>
            <p:cNvSpPr/>
            <p:nvPr/>
          </p:nvSpPr>
          <p:spPr>
            <a:xfrm>
              <a:off x="8099206" y="47954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rgbClr val="00B0F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#0</a:t>
              </a:r>
              <a:endParaRPr lang="zh-CN" altLang="en-US" sz="1400" b="1" dirty="0">
                <a:solidFill>
                  <a:srgbClr val="00B0F0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49710D53-38AB-3323-97F3-FBCEFAAF0122}"/>
                </a:ext>
              </a:extLst>
            </p:cNvPr>
            <p:cNvSpPr/>
            <p:nvPr/>
          </p:nvSpPr>
          <p:spPr>
            <a:xfrm>
              <a:off x="8099207" y="50240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rgbClr val="00B0F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#1</a:t>
              </a:r>
              <a:endParaRPr lang="zh-CN" altLang="en-US" sz="1400" b="1" dirty="0">
                <a:solidFill>
                  <a:srgbClr val="00B0F0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10216CA4-AFF2-B6CF-DA46-0A02AB6C0DA5}"/>
                </a:ext>
              </a:extLst>
            </p:cNvPr>
            <p:cNvSpPr/>
            <p:nvPr/>
          </p:nvSpPr>
          <p:spPr>
            <a:xfrm>
              <a:off x="8099207" y="5481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#396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48EA768B-655C-19C8-2686-B1F43E703CB1}"/>
                </a:ext>
              </a:extLst>
            </p:cNvPr>
            <p:cNvSpPr/>
            <p:nvPr/>
          </p:nvSpPr>
          <p:spPr>
            <a:xfrm>
              <a:off x="8099207" y="52526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A1BD07FA-3B1D-0B77-8E7E-4D187130BD99}"/>
                </a:ext>
              </a:extLst>
            </p:cNvPr>
            <p:cNvSpPr/>
            <p:nvPr/>
          </p:nvSpPr>
          <p:spPr>
            <a:xfrm>
              <a:off x="8099207" y="5709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#397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05E07E7-C3EC-B114-5DF7-7A01116E0443}"/>
                </a:ext>
              </a:extLst>
            </p:cNvPr>
            <p:cNvSpPr txBox="1"/>
            <p:nvPr/>
          </p:nvSpPr>
          <p:spPr>
            <a:xfrm>
              <a:off x="10090982" y="653797"/>
              <a:ext cx="419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8FFDAEF1-DC04-60B3-FB01-9A9387EC332A}"/>
                </a:ext>
              </a:extLst>
            </p:cNvPr>
            <p:cNvSpPr txBox="1"/>
            <p:nvPr/>
          </p:nvSpPr>
          <p:spPr>
            <a:xfrm>
              <a:off x="7986592" y="624163"/>
              <a:ext cx="419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15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87E2CFA5-CBF6-50CA-9749-5B9387D48827}"/>
                </a:ext>
              </a:extLst>
            </p:cNvPr>
            <p:cNvSpPr txBox="1"/>
            <p:nvPr/>
          </p:nvSpPr>
          <p:spPr>
            <a:xfrm>
              <a:off x="8993285" y="3854654"/>
              <a:ext cx="345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Consolas" panose="020B0609020204030204" pitchFamily="49" charset="0"/>
                </a:rPr>
                <a:t>…</a:t>
              </a:r>
              <a:endParaRPr lang="zh-CN" altLang="en-US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53" name="!! 3">
            <a:extLst>
              <a:ext uri="{FF2B5EF4-FFF2-40B4-BE49-F238E27FC236}">
                <a16:creationId xmlns:a16="http://schemas.microsoft.com/office/drawing/2014/main" id="{02952893-BDDF-EA26-5A17-D6AD2E3B1FF1}"/>
              </a:ext>
            </a:extLst>
          </p:cNvPr>
          <p:cNvGrpSpPr/>
          <p:nvPr/>
        </p:nvGrpSpPr>
        <p:grpSpPr>
          <a:xfrm>
            <a:off x="672881" y="5147370"/>
            <a:ext cx="1281220" cy="307777"/>
            <a:chOff x="6803170" y="2235438"/>
            <a:chExt cx="1281220" cy="307777"/>
          </a:xfrm>
        </p:grpSpPr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CACEC6DD-116B-5861-60E0-EE3768000DF7}"/>
                </a:ext>
              </a:extLst>
            </p:cNvPr>
            <p:cNvSpPr txBox="1"/>
            <p:nvPr/>
          </p:nvSpPr>
          <p:spPr>
            <a:xfrm>
              <a:off x="6803170" y="2235438"/>
              <a:ext cx="11341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xfer_ptr</a:t>
              </a:r>
            </a:p>
          </p:txBody>
        </p: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A712E54C-B476-C052-24BD-DB03867F255D}"/>
                </a:ext>
              </a:extLst>
            </p:cNvPr>
            <p:cNvCxnSpPr>
              <a:cxnSpLocks/>
            </p:cNvCxnSpPr>
            <p:nvPr/>
          </p:nvCxnSpPr>
          <p:spPr>
            <a:xfrm>
              <a:off x="7735133" y="2426914"/>
              <a:ext cx="34925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!! 7">
            <a:extLst>
              <a:ext uri="{FF2B5EF4-FFF2-40B4-BE49-F238E27FC236}">
                <a16:creationId xmlns:a16="http://schemas.microsoft.com/office/drawing/2014/main" id="{AA73DB36-80AB-3CF0-D219-F0C56E05CA4B}"/>
              </a:ext>
            </a:extLst>
          </p:cNvPr>
          <p:cNvSpPr/>
          <p:nvPr/>
        </p:nvSpPr>
        <p:spPr>
          <a:xfrm>
            <a:off x="6337518" y="870713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#0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FEDE4DD-CCF7-09EF-0C58-BD9C089DA509}"/>
              </a:ext>
            </a:extLst>
          </p:cNvPr>
          <p:cNvSpPr/>
          <p:nvPr/>
        </p:nvSpPr>
        <p:spPr>
          <a:xfrm>
            <a:off x="6337518" y="1012591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#1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07AC1B1-C78E-C085-76EB-E83D91DF0A23}"/>
              </a:ext>
            </a:extLst>
          </p:cNvPr>
          <p:cNvSpPr/>
          <p:nvPr/>
        </p:nvSpPr>
        <p:spPr>
          <a:xfrm>
            <a:off x="6337518" y="1154469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#2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" name="!! 7">
            <a:extLst>
              <a:ext uri="{FF2B5EF4-FFF2-40B4-BE49-F238E27FC236}">
                <a16:creationId xmlns:a16="http://schemas.microsoft.com/office/drawing/2014/main" id="{E448410B-B878-CB3A-1238-5294FAA7D1C8}"/>
              </a:ext>
            </a:extLst>
          </p:cNvPr>
          <p:cNvSpPr/>
          <p:nvPr/>
        </p:nvSpPr>
        <p:spPr>
          <a:xfrm>
            <a:off x="6337518" y="1289159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6014203-E5BA-AEC6-FD3E-B65E8A1D680D}"/>
              </a:ext>
            </a:extLst>
          </p:cNvPr>
          <p:cNvSpPr/>
          <p:nvPr/>
        </p:nvSpPr>
        <p:spPr>
          <a:xfrm>
            <a:off x="6337518" y="1431037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#4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1B182CF-4257-395C-8AE4-86C10F31E306}"/>
              </a:ext>
            </a:extLst>
          </p:cNvPr>
          <p:cNvSpPr/>
          <p:nvPr/>
        </p:nvSpPr>
        <p:spPr>
          <a:xfrm>
            <a:off x="6337518" y="1572915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#5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0" name="!! 7">
            <a:extLst>
              <a:ext uri="{FF2B5EF4-FFF2-40B4-BE49-F238E27FC236}">
                <a16:creationId xmlns:a16="http://schemas.microsoft.com/office/drawing/2014/main" id="{17399F33-E88A-3A00-2D2C-65EA395800EC}"/>
              </a:ext>
            </a:extLst>
          </p:cNvPr>
          <p:cNvSpPr/>
          <p:nvPr/>
        </p:nvSpPr>
        <p:spPr>
          <a:xfrm>
            <a:off x="7275579" y="1289159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#385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1ECBB50-660A-393C-1B83-798CE193B9E8}"/>
              </a:ext>
            </a:extLst>
          </p:cNvPr>
          <p:cNvSpPr/>
          <p:nvPr/>
        </p:nvSpPr>
        <p:spPr>
          <a:xfrm>
            <a:off x="7275579" y="1431037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#386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1B67341-539F-DB62-06E4-4E321B5F5FD9}"/>
              </a:ext>
            </a:extLst>
          </p:cNvPr>
          <p:cNvSpPr/>
          <p:nvPr/>
        </p:nvSpPr>
        <p:spPr>
          <a:xfrm>
            <a:off x="7275579" y="1572915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#387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B58CDF9-61DB-2D74-73E3-47AED565DBFF}"/>
              </a:ext>
            </a:extLst>
          </p:cNvPr>
          <p:cNvSpPr txBox="1"/>
          <p:nvPr/>
        </p:nvSpPr>
        <p:spPr>
          <a:xfrm>
            <a:off x="7594191" y="850300"/>
            <a:ext cx="427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…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" name="!! 7">
            <a:extLst>
              <a:ext uri="{FF2B5EF4-FFF2-40B4-BE49-F238E27FC236}">
                <a16:creationId xmlns:a16="http://schemas.microsoft.com/office/drawing/2014/main" id="{6F2330FD-AA0A-09A7-34E3-E6151A33FCB9}"/>
              </a:ext>
            </a:extLst>
          </p:cNvPr>
          <p:cNvSpPr/>
          <p:nvPr/>
        </p:nvSpPr>
        <p:spPr>
          <a:xfrm>
            <a:off x="8213639" y="870713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#388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9379E81-FA93-BE40-D138-5C2B9A2D5882}"/>
              </a:ext>
            </a:extLst>
          </p:cNvPr>
          <p:cNvSpPr/>
          <p:nvPr/>
        </p:nvSpPr>
        <p:spPr>
          <a:xfrm>
            <a:off x="8213639" y="1012591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#389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D236421-7130-3254-0D91-B6F572CD0CCC}"/>
              </a:ext>
            </a:extLst>
          </p:cNvPr>
          <p:cNvSpPr/>
          <p:nvPr/>
        </p:nvSpPr>
        <p:spPr>
          <a:xfrm>
            <a:off x="8213639" y="1154469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#390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7" name="!! 7">
            <a:extLst>
              <a:ext uri="{FF2B5EF4-FFF2-40B4-BE49-F238E27FC236}">
                <a16:creationId xmlns:a16="http://schemas.microsoft.com/office/drawing/2014/main" id="{B6310449-88AD-80C5-F32D-F921034359D0}"/>
              </a:ext>
            </a:extLst>
          </p:cNvPr>
          <p:cNvSpPr/>
          <p:nvPr/>
        </p:nvSpPr>
        <p:spPr>
          <a:xfrm>
            <a:off x="8213639" y="1289159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#391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80D78B1-34FD-7ABD-3365-736365826E06}"/>
              </a:ext>
            </a:extLst>
          </p:cNvPr>
          <p:cNvSpPr/>
          <p:nvPr/>
        </p:nvSpPr>
        <p:spPr>
          <a:xfrm>
            <a:off x="8213639" y="1431037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#392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A346EB5-4C1E-62A7-CDF5-7D2A52A9D235}"/>
              </a:ext>
            </a:extLst>
          </p:cNvPr>
          <p:cNvSpPr/>
          <p:nvPr/>
        </p:nvSpPr>
        <p:spPr>
          <a:xfrm>
            <a:off x="8213639" y="1572915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#393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BD5238A-27C8-21F7-3592-16850C2105BF}"/>
              </a:ext>
            </a:extLst>
          </p:cNvPr>
          <p:cNvSpPr/>
          <p:nvPr/>
        </p:nvSpPr>
        <p:spPr>
          <a:xfrm>
            <a:off x="9151700" y="876423"/>
            <a:ext cx="938060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#394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9389047-1843-3464-B900-68D55B8AF7BF}"/>
              </a:ext>
            </a:extLst>
          </p:cNvPr>
          <p:cNvSpPr/>
          <p:nvPr/>
        </p:nvSpPr>
        <p:spPr>
          <a:xfrm>
            <a:off x="9151059" y="1007563"/>
            <a:ext cx="938060" cy="129444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#395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3DB38D7F-78FF-978E-8E7F-8B691D8BDD9C}"/>
              </a:ext>
            </a:extLst>
          </p:cNvPr>
          <p:cNvGrpSpPr/>
          <p:nvPr/>
        </p:nvGrpSpPr>
        <p:grpSpPr>
          <a:xfrm>
            <a:off x="857766" y="4958358"/>
            <a:ext cx="1093039" cy="307777"/>
            <a:chOff x="6985602" y="1973109"/>
            <a:chExt cx="1093039" cy="307777"/>
          </a:xfrm>
        </p:grpSpPr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CDF5DE61-3B7A-C02F-9EB9-59E3FEBEFDD2}"/>
                </a:ext>
              </a:extLst>
            </p:cNvPr>
            <p:cNvCxnSpPr>
              <a:cxnSpLocks/>
            </p:cNvCxnSpPr>
            <p:nvPr/>
          </p:nvCxnSpPr>
          <p:spPr>
            <a:xfrm>
              <a:off x="7729384" y="2126998"/>
              <a:ext cx="34925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0E87B0C8-40DE-8A83-1059-1E72451FFA3D}"/>
                </a:ext>
              </a:extLst>
            </p:cNvPr>
            <p:cNvSpPr txBox="1"/>
            <p:nvPr/>
          </p:nvSpPr>
          <p:spPr>
            <a:xfrm>
              <a:off x="6985602" y="1973109"/>
              <a:ext cx="7882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wr_ptr</a:t>
              </a:r>
            </a:p>
          </p:txBody>
        </p: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A1CBE8E4-979F-CE6B-4046-81064FF18253}"/>
              </a:ext>
            </a:extLst>
          </p:cNvPr>
          <p:cNvSpPr txBox="1"/>
          <p:nvPr/>
        </p:nvSpPr>
        <p:spPr>
          <a:xfrm>
            <a:off x="2685054" y="6215658"/>
            <a:ext cx="1337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缓冲区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86A5E101-6F9B-13ED-467C-7E1B856F21AB}"/>
              </a:ext>
            </a:extLst>
          </p:cNvPr>
          <p:cNvSpPr txBox="1"/>
          <p:nvPr/>
        </p:nvSpPr>
        <p:spPr>
          <a:xfrm>
            <a:off x="756140" y="4471396"/>
            <a:ext cx="889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end_ptr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519F01CB-BAFF-66DA-4209-FC715660FA28}"/>
              </a:ext>
            </a:extLst>
          </p:cNvPr>
          <p:cNvCxnSpPr>
            <a:cxnSpLocks/>
          </p:cNvCxnSpPr>
          <p:nvPr/>
        </p:nvCxnSpPr>
        <p:spPr>
          <a:xfrm>
            <a:off x="1604844" y="4655047"/>
            <a:ext cx="3492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C2ADD05-A2AD-798D-01EB-81B39D02F8F4}"/>
              </a:ext>
            </a:extLst>
          </p:cNvPr>
          <p:cNvSpPr txBox="1"/>
          <p:nvPr/>
        </p:nvSpPr>
        <p:spPr>
          <a:xfrm>
            <a:off x="8106747" y="6215658"/>
            <a:ext cx="1150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Consolas" panose="020B0609020204030204" pitchFamily="49" charset="0"/>
                <a:ea typeface="微软雅黑" panose="020B0503020204020204" pitchFamily="34" charset="-122"/>
              </a:rPr>
              <a:t>Sram</a:t>
            </a:r>
            <a:r>
              <a:rPr lang="en-US" altLang="zh-CN" sz="300" b="1" dirty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控制器</a:t>
            </a:r>
          </a:p>
        </p:txBody>
      </p:sp>
    </p:spTree>
    <p:extLst>
      <p:ext uri="{BB962C8B-B14F-4D97-AF65-F5344CB8AC3E}">
        <p14:creationId xmlns:p14="http://schemas.microsoft.com/office/powerpoint/2010/main" val="3563915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400">
        <p159:morph option="byObject"/>
      </p:transition>
    </mc:Choice>
    <mc:Fallback xmlns="">
      <p:transition advTm="4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8BFA1237-5075-35A8-04EB-3D1AE78EBC31}"/>
              </a:ext>
            </a:extLst>
          </p:cNvPr>
          <p:cNvSpPr/>
          <p:nvPr/>
        </p:nvSpPr>
        <p:spPr>
          <a:xfrm>
            <a:off x="6337519" y="883147"/>
            <a:ext cx="4689019" cy="5029200"/>
          </a:xfrm>
          <a:prstGeom prst="rect">
            <a:avLst/>
          </a:prstGeom>
          <a:solidFill>
            <a:srgbClr val="F6F193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CC31ADC-DF10-B9A5-69FA-0B18EEA764BA}"/>
              </a:ext>
            </a:extLst>
          </p:cNvPr>
          <p:cNvSpPr/>
          <p:nvPr/>
        </p:nvSpPr>
        <p:spPr>
          <a:xfrm>
            <a:off x="1973151" y="5226547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#395</a:t>
            </a:r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112D22E-3BFC-46DF-E17F-7468D24FFD6D}"/>
              </a:ext>
            </a:extLst>
          </p:cNvPr>
          <p:cNvSpPr/>
          <p:nvPr/>
        </p:nvSpPr>
        <p:spPr>
          <a:xfrm>
            <a:off x="1973151" y="2479857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#1</a:t>
            </a:r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pSp>
        <p:nvGrpSpPr>
          <p:cNvPr id="29" name="!! 2">
            <a:extLst>
              <a:ext uri="{FF2B5EF4-FFF2-40B4-BE49-F238E27FC236}">
                <a16:creationId xmlns:a16="http://schemas.microsoft.com/office/drawing/2014/main" id="{2FD93F8D-A863-7BEE-856A-84CFF1B59110}"/>
              </a:ext>
            </a:extLst>
          </p:cNvPr>
          <p:cNvGrpSpPr/>
          <p:nvPr/>
        </p:nvGrpSpPr>
        <p:grpSpPr>
          <a:xfrm>
            <a:off x="1860537" y="598024"/>
            <a:ext cx="2523490" cy="5314323"/>
            <a:chOff x="7986592" y="624163"/>
            <a:chExt cx="2523490" cy="5314323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52B20B9-B0EC-ABEA-3975-BD866690D741}"/>
                </a:ext>
              </a:extLst>
            </p:cNvPr>
            <p:cNvSpPr/>
            <p:nvPr/>
          </p:nvSpPr>
          <p:spPr>
            <a:xfrm>
              <a:off x="8099206" y="909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42E069A-A1C1-3BA2-F6C2-05E6F4A21A8F}"/>
                </a:ext>
              </a:extLst>
            </p:cNvPr>
            <p:cNvSpPr/>
            <p:nvPr/>
          </p:nvSpPr>
          <p:spPr>
            <a:xfrm>
              <a:off x="8099207" y="1137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#399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5DE0313-74E8-FE95-28A0-19E5206AC0E0}"/>
                </a:ext>
              </a:extLst>
            </p:cNvPr>
            <p:cNvSpPr/>
            <p:nvPr/>
          </p:nvSpPr>
          <p:spPr>
            <a:xfrm>
              <a:off x="8099207" y="13664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#400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3EF6E66-A740-E90D-14DA-BB9360DB05AA}"/>
                </a:ext>
              </a:extLst>
            </p:cNvPr>
            <p:cNvSpPr/>
            <p:nvPr/>
          </p:nvSpPr>
          <p:spPr>
            <a:xfrm>
              <a:off x="8099207" y="15950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#401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4AA8DD8-37D8-2B37-D52C-E3AD5419F720}"/>
                </a:ext>
              </a:extLst>
            </p:cNvPr>
            <p:cNvSpPr/>
            <p:nvPr/>
          </p:nvSpPr>
          <p:spPr>
            <a:xfrm>
              <a:off x="8099207" y="18236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#402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80184B03-D94E-041D-152A-7298411BB67D}"/>
                </a:ext>
              </a:extLst>
            </p:cNvPr>
            <p:cNvSpPr/>
            <p:nvPr/>
          </p:nvSpPr>
          <p:spPr>
            <a:xfrm>
              <a:off x="8099207" y="2280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#404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B4EDCF65-D6C3-5EF8-0A82-DF8DD27AF129}"/>
                </a:ext>
              </a:extLst>
            </p:cNvPr>
            <p:cNvSpPr/>
            <p:nvPr/>
          </p:nvSpPr>
          <p:spPr>
            <a:xfrm>
              <a:off x="8099207" y="2052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#403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DC6B1925-8EA9-401C-106F-A0DD37204C51}"/>
                </a:ext>
              </a:extLst>
            </p:cNvPr>
            <p:cNvSpPr/>
            <p:nvPr/>
          </p:nvSpPr>
          <p:spPr>
            <a:xfrm>
              <a:off x="8099207" y="25094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#405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F277306-F1FF-C73E-3C1E-9C474961704D}"/>
                </a:ext>
              </a:extLst>
            </p:cNvPr>
            <p:cNvSpPr/>
            <p:nvPr/>
          </p:nvSpPr>
          <p:spPr>
            <a:xfrm>
              <a:off x="8099207" y="27380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#406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EEDEDCE4-9181-1277-55AE-579E938E6004}"/>
                </a:ext>
              </a:extLst>
            </p:cNvPr>
            <p:cNvSpPr/>
            <p:nvPr/>
          </p:nvSpPr>
          <p:spPr>
            <a:xfrm>
              <a:off x="8099207" y="29666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#407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DE6D799-E3B9-89D8-69FC-5BE1A1CC7DEB}"/>
                </a:ext>
              </a:extLst>
            </p:cNvPr>
            <p:cNvSpPr/>
            <p:nvPr/>
          </p:nvSpPr>
          <p:spPr>
            <a:xfrm>
              <a:off x="8099207" y="3195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#408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E4667705-1589-D58E-81E4-9BD027FAC983}"/>
                </a:ext>
              </a:extLst>
            </p:cNvPr>
            <p:cNvSpPr/>
            <p:nvPr/>
          </p:nvSpPr>
          <p:spPr>
            <a:xfrm>
              <a:off x="8099207" y="3423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#409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D244623-0D6E-39A5-46DA-F879E73CD38E}"/>
                </a:ext>
              </a:extLst>
            </p:cNvPr>
            <p:cNvSpPr/>
            <p:nvPr/>
          </p:nvSpPr>
          <p:spPr>
            <a:xfrm>
              <a:off x="8099206" y="4338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#422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0D0C6388-FEBE-B76E-DE20-82D3DE387204}"/>
                </a:ext>
              </a:extLst>
            </p:cNvPr>
            <p:cNvSpPr/>
            <p:nvPr/>
          </p:nvSpPr>
          <p:spPr>
            <a:xfrm>
              <a:off x="8099207" y="36524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#410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BB89D1E0-8E9B-3234-1613-30C924CD2767}"/>
                </a:ext>
              </a:extLst>
            </p:cNvPr>
            <p:cNvSpPr/>
            <p:nvPr/>
          </p:nvSpPr>
          <p:spPr>
            <a:xfrm>
              <a:off x="8099206" y="4566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#423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95826572-9B10-DF07-2CAF-0E79E3D063B9}"/>
                </a:ext>
              </a:extLst>
            </p:cNvPr>
            <p:cNvSpPr/>
            <p:nvPr/>
          </p:nvSpPr>
          <p:spPr>
            <a:xfrm>
              <a:off x="8099206" y="47954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rgbClr val="00B0F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#0</a:t>
              </a:r>
              <a:endParaRPr lang="zh-CN" altLang="en-US" sz="1400" b="1" dirty="0">
                <a:solidFill>
                  <a:srgbClr val="00B0F0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49710D53-38AB-3323-97F3-FBCEFAAF0122}"/>
                </a:ext>
              </a:extLst>
            </p:cNvPr>
            <p:cNvSpPr/>
            <p:nvPr/>
          </p:nvSpPr>
          <p:spPr>
            <a:xfrm>
              <a:off x="8099207" y="50240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rgbClr val="00B0F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#1</a:t>
              </a:r>
              <a:endParaRPr lang="zh-CN" altLang="en-US" sz="1400" b="1" dirty="0">
                <a:solidFill>
                  <a:srgbClr val="00B0F0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10216CA4-AFF2-B6CF-DA46-0A02AB6C0DA5}"/>
                </a:ext>
              </a:extLst>
            </p:cNvPr>
            <p:cNvSpPr/>
            <p:nvPr/>
          </p:nvSpPr>
          <p:spPr>
            <a:xfrm>
              <a:off x="8099207" y="5481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rgbClr val="00B0F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#3</a:t>
              </a:r>
              <a:endParaRPr lang="zh-CN" altLang="en-US" sz="1400" b="1" dirty="0">
                <a:solidFill>
                  <a:srgbClr val="00B0F0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48EA768B-655C-19C8-2686-B1F43E703CB1}"/>
                </a:ext>
              </a:extLst>
            </p:cNvPr>
            <p:cNvSpPr/>
            <p:nvPr/>
          </p:nvSpPr>
          <p:spPr>
            <a:xfrm>
              <a:off x="8099207" y="52526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rgbClr val="00B0F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</a:t>
              </a:r>
              <a:endParaRPr lang="zh-CN" altLang="en-US" sz="1400" b="1" dirty="0">
                <a:solidFill>
                  <a:srgbClr val="00B0F0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A1BD07FA-3B1D-0B77-8E7E-4D187130BD99}"/>
                </a:ext>
              </a:extLst>
            </p:cNvPr>
            <p:cNvSpPr/>
            <p:nvPr/>
          </p:nvSpPr>
          <p:spPr>
            <a:xfrm>
              <a:off x="8099207" y="5709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rgbClr val="00B0F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</a:t>
              </a:r>
              <a:endParaRPr lang="zh-CN" altLang="en-US" sz="1400" b="1" dirty="0">
                <a:solidFill>
                  <a:srgbClr val="00B0F0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05E07E7-C3EC-B114-5DF7-7A01116E0443}"/>
                </a:ext>
              </a:extLst>
            </p:cNvPr>
            <p:cNvSpPr txBox="1"/>
            <p:nvPr/>
          </p:nvSpPr>
          <p:spPr>
            <a:xfrm>
              <a:off x="10090982" y="653797"/>
              <a:ext cx="419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8FFDAEF1-DC04-60B3-FB01-9A9387EC332A}"/>
                </a:ext>
              </a:extLst>
            </p:cNvPr>
            <p:cNvSpPr txBox="1"/>
            <p:nvPr/>
          </p:nvSpPr>
          <p:spPr>
            <a:xfrm>
              <a:off x="7986592" y="624163"/>
              <a:ext cx="419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15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87E2CFA5-CBF6-50CA-9749-5B9387D48827}"/>
                </a:ext>
              </a:extLst>
            </p:cNvPr>
            <p:cNvSpPr txBox="1"/>
            <p:nvPr/>
          </p:nvSpPr>
          <p:spPr>
            <a:xfrm>
              <a:off x="8993285" y="3854654"/>
              <a:ext cx="345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Consolas" panose="020B0609020204030204" pitchFamily="49" charset="0"/>
                </a:rPr>
                <a:t>…</a:t>
              </a:r>
              <a:endParaRPr lang="zh-CN" altLang="en-US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61" name="!! 7">
            <a:extLst>
              <a:ext uri="{FF2B5EF4-FFF2-40B4-BE49-F238E27FC236}">
                <a16:creationId xmlns:a16="http://schemas.microsoft.com/office/drawing/2014/main" id="{AA73DB36-80AB-3CF0-D219-F0C56E05CA4B}"/>
              </a:ext>
            </a:extLst>
          </p:cNvPr>
          <p:cNvSpPr/>
          <p:nvPr/>
        </p:nvSpPr>
        <p:spPr>
          <a:xfrm>
            <a:off x="6337518" y="870713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#0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FEDE4DD-CCF7-09EF-0C58-BD9C089DA509}"/>
              </a:ext>
            </a:extLst>
          </p:cNvPr>
          <p:cNvSpPr/>
          <p:nvPr/>
        </p:nvSpPr>
        <p:spPr>
          <a:xfrm>
            <a:off x="6337518" y="1012591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#1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07AC1B1-C78E-C085-76EB-E83D91DF0A23}"/>
              </a:ext>
            </a:extLst>
          </p:cNvPr>
          <p:cNvSpPr/>
          <p:nvPr/>
        </p:nvSpPr>
        <p:spPr>
          <a:xfrm>
            <a:off x="6337518" y="1154469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#2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" name="!! 7">
            <a:extLst>
              <a:ext uri="{FF2B5EF4-FFF2-40B4-BE49-F238E27FC236}">
                <a16:creationId xmlns:a16="http://schemas.microsoft.com/office/drawing/2014/main" id="{E448410B-B878-CB3A-1238-5294FAA7D1C8}"/>
              </a:ext>
            </a:extLst>
          </p:cNvPr>
          <p:cNvSpPr/>
          <p:nvPr/>
        </p:nvSpPr>
        <p:spPr>
          <a:xfrm>
            <a:off x="6337518" y="1289159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6014203-E5BA-AEC6-FD3E-B65E8A1D680D}"/>
              </a:ext>
            </a:extLst>
          </p:cNvPr>
          <p:cNvSpPr/>
          <p:nvPr/>
        </p:nvSpPr>
        <p:spPr>
          <a:xfrm>
            <a:off x="6337518" y="1431037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#4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1B182CF-4257-395C-8AE4-86C10F31E306}"/>
              </a:ext>
            </a:extLst>
          </p:cNvPr>
          <p:cNvSpPr/>
          <p:nvPr/>
        </p:nvSpPr>
        <p:spPr>
          <a:xfrm>
            <a:off x="6337518" y="1572915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#5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0" name="!! 7">
            <a:extLst>
              <a:ext uri="{FF2B5EF4-FFF2-40B4-BE49-F238E27FC236}">
                <a16:creationId xmlns:a16="http://schemas.microsoft.com/office/drawing/2014/main" id="{17399F33-E88A-3A00-2D2C-65EA395800EC}"/>
              </a:ext>
            </a:extLst>
          </p:cNvPr>
          <p:cNvSpPr/>
          <p:nvPr/>
        </p:nvSpPr>
        <p:spPr>
          <a:xfrm>
            <a:off x="7275579" y="1289159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#385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1ECBB50-660A-393C-1B83-798CE193B9E8}"/>
              </a:ext>
            </a:extLst>
          </p:cNvPr>
          <p:cNvSpPr/>
          <p:nvPr/>
        </p:nvSpPr>
        <p:spPr>
          <a:xfrm>
            <a:off x="7275579" y="1431037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#386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1B67341-539F-DB62-06E4-4E321B5F5FD9}"/>
              </a:ext>
            </a:extLst>
          </p:cNvPr>
          <p:cNvSpPr/>
          <p:nvPr/>
        </p:nvSpPr>
        <p:spPr>
          <a:xfrm>
            <a:off x="7275579" y="1572915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#387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B58CDF9-61DB-2D74-73E3-47AED565DBFF}"/>
              </a:ext>
            </a:extLst>
          </p:cNvPr>
          <p:cNvSpPr txBox="1"/>
          <p:nvPr/>
        </p:nvSpPr>
        <p:spPr>
          <a:xfrm>
            <a:off x="7594191" y="850300"/>
            <a:ext cx="427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…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" name="!! 7">
            <a:extLst>
              <a:ext uri="{FF2B5EF4-FFF2-40B4-BE49-F238E27FC236}">
                <a16:creationId xmlns:a16="http://schemas.microsoft.com/office/drawing/2014/main" id="{6F2330FD-AA0A-09A7-34E3-E6151A33FCB9}"/>
              </a:ext>
            </a:extLst>
          </p:cNvPr>
          <p:cNvSpPr/>
          <p:nvPr/>
        </p:nvSpPr>
        <p:spPr>
          <a:xfrm>
            <a:off x="8213639" y="870713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#388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9379E81-FA93-BE40-D138-5C2B9A2D5882}"/>
              </a:ext>
            </a:extLst>
          </p:cNvPr>
          <p:cNvSpPr/>
          <p:nvPr/>
        </p:nvSpPr>
        <p:spPr>
          <a:xfrm>
            <a:off x="8213639" y="1012591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#389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D236421-7130-3254-0D91-B6F572CD0CCC}"/>
              </a:ext>
            </a:extLst>
          </p:cNvPr>
          <p:cNvSpPr/>
          <p:nvPr/>
        </p:nvSpPr>
        <p:spPr>
          <a:xfrm>
            <a:off x="8213639" y="1154469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#390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7" name="!! 7">
            <a:extLst>
              <a:ext uri="{FF2B5EF4-FFF2-40B4-BE49-F238E27FC236}">
                <a16:creationId xmlns:a16="http://schemas.microsoft.com/office/drawing/2014/main" id="{B6310449-88AD-80C5-F32D-F921034359D0}"/>
              </a:ext>
            </a:extLst>
          </p:cNvPr>
          <p:cNvSpPr/>
          <p:nvPr/>
        </p:nvSpPr>
        <p:spPr>
          <a:xfrm>
            <a:off x="8213639" y="1289159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#391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80D78B1-34FD-7ABD-3365-736365826E06}"/>
              </a:ext>
            </a:extLst>
          </p:cNvPr>
          <p:cNvSpPr/>
          <p:nvPr/>
        </p:nvSpPr>
        <p:spPr>
          <a:xfrm>
            <a:off x="8213639" y="1431037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#392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A346EB5-4C1E-62A7-CDF5-7D2A52A9D235}"/>
              </a:ext>
            </a:extLst>
          </p:cNvPr>
          <p:cNvSpPr/>
          <p:nvPr/>
        </p:nvSpPr>
        <p:spPr>
          <a:xfrm>
            <a:off x="8213639" y="1572915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#393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A15DE3E-7C6A-24A9-3F6A-E5E522F92CC1}"/>
              </a:ext>
            </a:extLst>
          </p:cNvPr>
          <p:cNvGrpSpPr/>
          <p:nvPr/>
        </p:nvGrpSpPr>
        <p:grpSpPr>
          <a:xfrm>
            <a:off x="880112" y="5644158"/>
            <a:ext cx="1093039" cy="307777"/>
            <a:chOff x="6985602" y="1973109"/>
            <a:chExt cx="1093039" cy="307777"/>
          </a:xfrm>
        </p:grpSpPr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DEB2616C-042E-3257-225D-A74DAFD1D9CC}"/>
                </a:ext>
              </a:extLst>
            </p:cNvPr>
            <p:cNvCxnSpPr>
              <a:cxnSpLocks/>
            </p:cNvCxnSpPr>
            <p:nvPr/>
          </p:nvCxnSpPr>
          <p:spPr>
            <a:xfrm>
              <a:off x="7729384" y="2126998"/>
              <a:ext cx="34925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B424EF9F-C5FB-9657-C8AD-07D1425E87B2}"/>
                </a:ext>
              </a:extLst>
            </p:cNvPr>
            <p:cNvSpPr txBox="1"/>
            <p:nvPr/>
          </p:nvSpPr>
          <p:spPr>
            <a:xfrm>
              <a:off x="6985602" y="1973109"/>
              <a:ext cx="7882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wr_ptr</a:t>
              </a:r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DBD5238A-27C8-21F7-3592-16850C2105BF}"/>
              </a:ext>
            </a:extLst>
          </p:cNvPr>
          <p:cNvSpPr/>
          <p:nvPr/>
        </p:nvSpPr>
        <p:spPr>
          <a:xfrm>
            <a:off x="9151700" y="876423"/>
            <a:ext cx="938060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#394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146EF64-D794-EA3B-408F-ECFEE2C0C9BB}"/>
              </a:ext>
            </a:extLst>
          </p:cNvPr>
          <p:cNvSpPr/>
          <p:nvPr/>
        </p:nvSpPr>
        <p:spPr>
          <a:xfrm>
            <a:off x="9151059" y="1007563"/>
            <a:ext cx="938060" cy="129444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#395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6" name="!! 7">
            <a:extLst>
              <a:ext uri="{FF2B5EF4-FFF2-40B4-BE49-F238E27FC236}">
                <a16:creationId xmlns:a16="http://schemas.microsoft.com/office/drawing/2014/main" id="{49EC64FE-68AB-0C9F-A259-CD1D44D7737B}"/>
              </a:ext>
            </a:extLst>
          </p:cNvPr>
          <p:cNvSpPr/>
          <p:nvPr/>
        </p:nvSpPr>
        <p:spPr>
          <a:xfrm>
            <a:off x="9151059" y="1152151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#396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12413C8-53DF-5073-48B2-D004CC59E476}"/>
              </a:ext>
            </a:extLst>
          </p:cNvPr>
          <p:cNvSpPr/>
          <p:nvPr/>
        </p:nvSpPr>
        <p:spPr>
          <a:xfrm>
            <a:off x="9151059" y="1294029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#397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0DDFD688-AD77-FFE9-C495-FAEA1DD70750}"/>
              </a:ext>
            </a:extLst>
          </p:cNvPr>
          <p:cNvSpPr/>
          <p:nvPr/>
        </p:nvSpPr>
        <p:spPr>
          <a:xfrm>
            <a:off x="9151059" y="1435907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#398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pSp>
        <p:nvGrpSpPr>
          <p:cNvPr id="53" name="!! 3">
            <a:extLst>
              <a:ext uri="{FF2B5EF4-FFF2-40B4-BE49-F238E27FC236}">
                <a16:creationId xmlns:a16="http://schemas.microsoft.com/office/drawing/2014/main" id="{EBCE75E6-79FB-090F-0F11-8EF3DB2408EB}"/>
              </a:ext>
            </a:extLst>
          </p:cNvPr>
          <p:cNvGrpSpPr/>
          <p:nvPr/>
        </p:nvGrpSpPr>
        <p:grpSpPr>
          <a:xfrm>
            <a:off x="672881" y="781546"/>
            <a:ext cx="1281220" cy="307777"/>
            <a:chOff x="6803170" y="2235438"/>
            <a:chExt cx="1281220" cy="307777"/>
          </a:xfrm>
        </p:grpSpPr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B35105D9-0863-E156-9554-02BEC60D921F}"/>
                </a:ext>
              </a:extLst>
            </p:cNvPr>
            <p:cNvSpPr txBox="1"/>
            <p:nvPr/>
          </p:nvSpPr>
          <p:spPr>
            <a:xfrm>
              <a:off x="6803170" y="2235438"/>
              <a:ext cx="11341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xfer_ptr</a:t>
              </a:r>
            </a:p>
          </p:txBody>
        </p: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01CA99B6-DC3B-E19F-05B9-70A6E156FA47}"/>
                </a:ext>
              </a:extLst>
            </p:cNvPr>
            <p:cNvCxnSpPr>
              <a:cxnSpLocks/>
            </p:cNvCxnSpPr>
            <p:nvPr/>
          </p:nvCxnSpPr>
          <p:spPr>
            <a:xfrm>
              <a:off x="7735133" y="2426914"/>
              <a:ext cx="34925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id="{85FE965E-C4D7-7F1D-13B1-1FF9D97868EB}"/>
              </a:ext>
            </a:extLst>
          </p:cNvPr>
          <p:cNvSpPr txBox="1"/>
          <p:nvPr/>
        </p:nvSpPr>
        <p:spPr>
          <a:xfrm>
            <a:off x="2685054" y="6215658"/>
            <a:ext cx="1337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缓冲区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E1B70A3A-8B2F-AFA2-655F-5570FF517F8A}"/>
              </a:ext>
            </a:extLst>
          </p:cNvPr>
          <p:cNvSpPr txBox="1"/>
          <p:nvPr/>
        </p:nvSpPr>
        <p:spPr>
          <a:xfrm>
            <a:off x="756140" y="4471396"/>
            <a:ext cx="889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end_ptr</a:t>
            </a: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E0DA78F8-2C79-CD3A-60F1-B73909F0151E}"/>
              </a:ext>
            </a:extLst>
          </p:cNvPr>
          <p:cNvCxnSpPr>
            <a:cxnSpLocks/>
          </p:cNvCxnSpPr>
          <p:nvPr/>
        </p:nvCxnSpPr>
        <p:spPr>
          <a:xfrm>
            <a:off x="1604844" y="4655047"/>
            <a:ext cx="3492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8A00EAFF-F341-E635-E0C6-93EF932FD082}"/>
              </a:ext>
            </a:extLst>
          </p:cNvPr>
          <p:cNvSpPr txBox="1"/>
          <p:nvPr/>
        </p:nvSpPr>
        <p:spPr>
          <a:xfrm>
            <a:off x="8106747" y="6215658"/>
            <a:ext cx="1150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Consolas" panose="020B0609020204030204" pitchFamily="49" charset="0"/>
                <a:ea typeface="微软雅黑" panose="020B0503020204020204" pitchFamily="34" charset="-122"/>
              </a:rPr>
              <a:t>Sram</a:t>
            </a:r>
            <a:r>
              <a:rPr lang="en-US" altLang="zh-CN" sz="300" b="1" dirty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控制器</a:t>
            </a:r>
          </a:p>
        </p:txBody>
      </p:sp>
    </p:spTree>
    <p:extLst>
      <p:ext uri="{BB962C8B-B14F-4D97-AF65-F5344CB8AC3E}">
        <p14:creationId xmlns:p14="http://schemas.microsoft.com/office/powerpoint/2010/main" val="1006556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400">
        <p159:morph option="byObject"/>
      </p:transition>
    </mc:Choice>
    <mc:Fallback xmlns="">
      <p:transition advTm="4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CC31ADC-DF10-B9A5-69FA-0B18EEA764BA}"/>
              </a:ext>
            </a:extLst>
          </p:cNvPr>
          <p:cNvSpPr/>
          <p:nvPr/>
        </p:nvSpPr>
        <p:spPr>
          <a:xfrm>
            <a:off x="1973151" y="5226547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#395</a:t>
            </a:r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112D22E-3BFC-46DF-E17F-7468D24FFD6D}"/>
              </a:ext>
            </a:extLst>
          </p:cNvPr>
          <p:cNvSpPr/>
          <p:nvPr/>
        </p:nvSpPr>
        <p:spPr>
          <a:xfrm>
            <a:off x="1973151" y="2479857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#1</a:t>
            </a:r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63B23B6-B24A-B429-51B4-511B059D043F}"/>
              </a:ext>
            </a:extLst>
          </p:cNvPr>
          <p:cNvSpPr/>
          <p:nvPr/>
        </p:nvSpPr>
        <p:spPr>
          <a:xfrm>
            <a:off x="6337519" y="883147"/>
            <a:ext cx="4689019" cy="5029200"/>
          </a:xfrm>
          <a:prstGeom prst="rect">
            <a:avLst/>
          </a:prstGeom>
          <a:solidFill>
            <a:srgbClr val="F6F193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!! 2">
            <a:extLst>
              <a:ext uri="{FF2B5EF4-FFF2-40B4-BE49-F238E27FC236}">
                <a16:creationId xmlns:a16="http://schemas.microsoft.com/office/drawing/2014/main" id="{2FD93F8D-A863-7BEE-856A-84CFF1B59110}"/>
              </a:ext>
            </a:extLst>
          </p:cNvPr>
          <p:cNvGrpSpPr/>
          <p:nvPr/>
        </p:nvGrpSpPr>
        <p:grpSpPr>
          <a:xfrm>
            <a:off x="1860537" y="598024"/>
            <a:ext cx="2523490" cy="5314323"/>
            <a:chOff x="7986592" y="624163"/>
            <a:chExt cx="2523490" cy="5314323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52B20B9-B0EC-ABEA-3975-BD866690D741}"/>
                </a:ext>
              </a:extLst>
            </p:cNvPr>
            <p:cNvSpPr/>
            <p:nvPr/>
          </p:nvSpPr>
          <p:spPr>
            <a:xfrm>
              <a:off x="8099206" y="909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rgbClr val="00B0F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#5</a:t>
              </a:r>
              <a:endParaRPr lang="zh-CN" altLang="en-US" sz="1400" b="1" dirty="0">
                <a:solidFill>
                  <a:srgbClr val="00B0F0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42E069A-A1C1-3BA2-F6C2-05E6F4A21A8F}"/>
                </a:ext>
              </a:extLst>
            </p:cNvPr>
            <p:cNvSpPr/>
            <p:nvPr/>
          </p:nvSpPr>
          <p:spPr>
            <a:xfrm>
              <a:off x="8099207" y="1137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rgbClr val="00B0F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#6</a:t>
              </a:r>
              <a:endParaRPr lang="zh-CN" altLang="en-US" sz="1400" b="1" dirty="0">
                <a:solidFill>
                  <a:srgbClr val="00B0F0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5DE0313-74E8-FE95-28A0-19E5206AC0E0}"/>
                </a:ext>
              </a:extLst>
            </p:cNvPr>
            <p:cNvSpPr/>
            <p:nvPr/>
          </p:nvSpPr>
          <p:spPr>
            <a:xfrm>
              <a:off x="8099207" y="13664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rgbClr val="00B0F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#7</a:t>
              </a:r>
              <a:endParaRPr lang="zh-CN" altLang="en-US" sz="1400" b="1" dirty="0">
                <a:solidFill>
                  <a:srgbClr val="00B0F0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3EF6E66-A740-E90D-14DA-BB9360DB05AA}"/>
                </a:ext>
              </a:extLst>
            </p:cNvPr>
            <p:cNvSpPr/>
            <p:nvPr/>
          </p:nvSpPr>
          <p:spPr>
            <a:xfrm>
              <a:off x="8099207" y="15950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rgbClr val="00B0F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#8</a:t>
              </a:r>
              <a:endParaRPr lang="zh-CN" altLang="en-US" sz="1400" b="1" dirty="0">
                <a:solidFill>
                  <a:srgbClr val="00B0F0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4AA8DD8-37D8-2B37-D52C-E3AD5419F720}"/>
                </a:ext>
              </a:extLst>
            </p:cNvPr>
            <p:cNvSpPr/>
            <p:nvPr/>
          </p:nvSpPr>
          <p:spPr>
            <a:xfrm>
              <a:off x="8099207" y="18236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rgbClr val="00B0F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#9</a:t>
              </a:r>
              <a:endParaRPr lang="zh-CN" altLang="en-US" sz="1400" b="1" dirty="0">
                <a:solidFill>
                  <a:srgbClr val="00B0F0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80184B03-D94E-041D-152A-7298411BB67D}"/>
                </a:ext>
              </a:extLst>
            </p:cNvPr>
            <p:cNvSpPr/>
            <p:nvPr/>
          </p:nvSpPr>
          <p:spPr>
            <a:xfrm>
              <a:off x="8099207" y="2280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rgbClr val="00B0F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#11</a:t>
              </a:r>
              <a:endParaRPr lang="zh-CN" altLang="en-US" sz="1400" b="1" dirty="0">
                <a:solidFill>
                  <a:srgbClr val="00B0F0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B4EDCF65-D6C3-5EF8-0A82-DF8DD27AF129}"/>
                </a:ext>
              </a:extLst>
            </p:cNvPr>
            <p:cNvSpPr/>
            <p:nvPr/>
          </p:nvSpPr>
          <p:spPr>
            <a:xfrm>
              <a:off x="8099207" y="2052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rgbClr val="00B0F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#10</a:t>
              </a:r>
              <a:endParaRPr lang="zh-CN" altLang="en-US" sz="1400" b="1" dirty="0">
                <a:solidFill>
                  <a:srgbClr val="00B0F0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DC6B1925-8EA9-401C-106F-A0DD37204C51}"/>
                </a:ext>
              </a:extLst>
            </p:cNvPr>
            <p:cNvSpPr/>
            <p:nvPr/>
          </p:nvSpPr>
          <p:spPr>
            <a:xfrm>
              <a:off x="8099207" y="25094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rgbClr val="00B0F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#12</a:t>
              </a:r>
              <a:endParaRPr lang="zh-CN" altLang="en-US" sz="1400" b="1" dirty="0">
                <a:solidFill>
                  <a:srgbClr val="00B0F0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F277306-F1FF-C73E-3C1E-9C474961704D}"/>
                </a:ext>
              </a:extLst>
            </p:cNvPr>
            <p:cNvSpPr/>
            <p:nvPr/>
          </p:nvSpPr>
          <p:spPr>
            <a:xfrm>
              <a:off x="8099207" y="27380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rgbClr val="00B0F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#13</a:t>
              </a:r>
              <a:endParaRPr lang="zh-CN" altLang="en-US" sz="1400" b="1" dirty="0">
                <a:solidFill>
                  <a:srgbClr val="00B0F0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EEDEDCE4-9181-1277-55AE-579E938E6004}"/>
                </a:ext>
              </a:extLst>
            </p:cNvPr>
            <p:cNvSpPr/>
            <p:nvPr/>
          </p:nvSpPr>
          <p:spPr>
            <a:xfrm>
              <a:off x="8099207" y="29666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rgbClr val="00B0F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#14</a:t>
              </a:r>
              <a:endParaRPr lang="zh-CN" altLang="en-US" sz="1400" b="1" dirty="0">
                <a:solidFill>
                  <a:srgbClr val="00B0F0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DE6D799-E3B9-89D8-69FC-5BE1A1CC7DEB}"/>
                </a:ext>
              </a:extLst>
            </p:cNvPr>
            <p:cNvSpPr/>
            <p:nvPr/>
          </p:nvSpPr>
          <p:spPr>
            <a:xfrm>
              <a:off x="8099207" y="3195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rgbClr val="00B0F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#15</a:t>
              </a:r>
              <a:endParaRPr lang="zh-CN" altLang="en-US" sz="1400" b="1" dirty="0">
                <a:solidFill>
                  <a:srgbClr val="00B0F0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E4667705-1589-D58E-81E4-9BD027FAC983}"/>
                </a:ext>
              </a:extLst>
            </p:cNvPr>
            <p:cNvSpPr/>
            <p:nvPr/>
          </p:nvSpPr>
          <p:spPr>
            <a:xfrm>
              <a:off x="8099207" y="3423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rgbClr val="00B0F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#16</a:t>
              </a:r>
              <a:endParaRPr lang="zh-CN" altLang="en-US" sz="1400" b="1" dirty="0">
                <a:solidFill>
                  <a:srgbClr val="00B0F0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D244623-0D6E-39A5-46DA-F879E73CD38E}"/>
                </a:ext>
              </a:extLst>
            </p:cNvPr>
            <p:cNvSpPr/>
            <p:nvPr/>
          </p:nvSpPr>
          <p:spPr>
            <a:xfrm>
              <a:off x="8099206" y="4338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rgbClr val="00B0F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#29</a:t>
              </a:r>
              <a:endParaRPr lang="zh-CN" altLang="en-US" sz="1400" b="1" dirty="0">
                <a:solidFill>
                  <a:srgbClr val="00B0F0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0D0C6388-FEBE-B76E-DE20-82D3DE387204}"/>
                </a:ext>
              </a:extLst>
            </p:cNvPr>
            <p:cNvSpPr/>
            <p:nvPr/>
          </p:nvSpPr>
          <p:spPr>
            <a:xfrm>
              <a:off x="8099207" y="36524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rgbClr val="00B0F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#17</a:t>
              </a:r>
              <a:endParaRPr lang="zh-CN" altLang="en-US" sz="1400" b="1" dirty="0">
                <a:solidFill>
                  <a:srgbClr val="00B0F0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BB89D1E0-8E9B-3234-1613-30C924CD2767}"/>
                </a:ext>
              </a:extLst>
            </p:cNvPr>
            <p:cNvSpPr/>
            <p:nvPr/>
          </p:nvSpPr>
          <p:spPr>
            <a:xfrm>
              <a:off x="8099206" y="4566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#423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95826572-9B10-DF07-2CAF-0E79E3D063B9}"/>
                </a:ext>
              </a:extLst>
            </p:cNvPr>
            <p:cNvSpPr/>
            <p:nvPr/>
          </p:nvSpPr>
          <p:spPr>
            <a:xfrm>
              <a:off x="8099206" y="47954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rgbClr val="00B0F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#0</a:t>
              </a:r>
              <a:endParaRPr lang="zh-CN" altLang="en-US" sz="1400" b="1" dirty="0">
                <a:solidFill>
                  <a:srgbClr val="00B0F0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49710D53-38AB-3323-97F3-FBCEFAAF0122}"/>
                </a:ext>
              </a:extLst>
            </p:cNvPr>
            <p:cNvSpPr/>
            <p:nvPr/>
          </p:nvSpPr>
          <p:spPr>
            <a:xfrm>
              <a:off x="8099207" y="50240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rgbClr val="00B0F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#1</a:t>
              </a:r>
              <a:endParaRPr lang="zh-CN" altLang="en-US" sz="1400" b="1" dirty="0">
                <a:solidFill>
                  <a:srgbClr val="00B0F0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10216CA4-AFF2-B6CF-DA46-0A02AB6C0DA5}"/>
                </a:ext>
              </a:extLst>
            </p:cNvPr>
            <p:cNvSpPr/>
            <p:nvPr/>
          </p:nvSpPr>
          <p:spPr>
            <a:xfrm>
              <a:off x="8099207" y="5481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rgbClr val="00B0F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#3</a:t>
              </a:r>
              <a:endParaRPr lang="zh-CN" altLang="en-US" sz="1400" b="1" dirty="0">
                <a:solidFill>
                  <a:srgbClr val="00B0F0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48EA768B-655C-19C8-2686-B1F43E703CB1}"/>
                </a:ext>
              </a:extLst>
            </p:cNvPr>
            <p:cNvSpPr/>
            <p:nvPr/>
          </p:nvSpPr>
          <p:spPr>
            <a:xfrm>
              <a:off x="8099207" y="52526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rgbClr val="00B0F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</a:t>
              </a:r>
              <a:endParaRPr lang="zh-CN" altLang="en-US" sz="1400" b="1" dirty="0">
                <a:solidFill>
                  <a:srgbClr val="00B0F0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A1BD07FA-3B1D-0B77-8E7E-4D187130BD99}"/>
                </a:ext>
              </a:extLst>
            </p:cNvPr>
            <p:cNvSpPr/>
            <p:nvPr/>
          </p:nvSpPr>
          <p:spPr>
            <a:xfrm>
              <a:off x="8099207" y="5709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rgbClr val="00B0F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</a:t>
              </a:r>
              <a:endParaRPr lang="zh-CN" altLang="en-US" sz="1400" b="1" dirty="0">
                <a:solidFill>
                  <a:srgbClr val="00B0F0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05E07E7-C3EC-B114-5DF7-7A01116E0443}"/>
                </a:ext>
              </a:extLst>
            </p:cNvPr>
            <p:cNvSpPr txBox="1"/>
            <p:nvPr/>
          </p:nvSpPr>
          <p:spPr>
            <a:xfrm>
              <a:off x="10090982" y="653797"/>
              <a:ext cx="419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8FFDAEF1-DC04-60B3-FB01-9A9387EC332A}"/>
                </a:ext>
              </a:extLst>
            </p:cNvPr>
            <p:cNvSpPr txBox="1"/>
            <p:nvPr/>
          </p:nvSpPr>
          <p:spPr>
            <a:xfrm>
              <a:off x="7986592" y="624163"/>
              <a:ext cx="419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15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87E2CFA5-CBF6-50CA-9749-5B9387D48827}"/>
                </a:ext>
              </a:extLst>
            </p:cNvPr>
            <p:cNvSpPr txBox="1"/>
            <p:nvPr/>
          </p:nvSpPr>
          <p:spPr>
            <a:xfrm>
              <a:off x="8993285" y="3854654"/>
              <a:ext cx="345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Consolas" panose="020B0609020204030204" pitchFamily="49" charset="0"/>
                </a:rPr>
                <a:t>…</a:t>
              </a:r>
              <a:endParaRPr lang="zh-CN" altLang="en-US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61" name="!! 7">
            <a:extLst>
              <a:ext uri="{FF2B5EF4-FFF2-40B4-BE49-F238E27FC236}">
                <a16:creationId xmlns:a16="http://schemas.microsoft.com/office/drawing/2014/main" id="{AA73DB36-80AB-3CF0-D219-F0C56E05CA4B}"/>
              </a:ext>
            </a:extLst>
          </p:cNvPr>
          <p:cNvSpPr/>
          <p:nvPr/>
        </p:nvSpPr>
        <p:spPr>
          <a:xfrm>
            <a:off x="6337518" y="870713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#0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FEDE4DD-CCF7-09EF-0C58-BD9C089DA509}"/>
              </a:ext>
            </a:extLst>
          </p:cNvPr>
          <p:cNvSpPr/>
          <p:nvPr/>
        </p:nvSpPr>
        <p:spPr>
          <a:xfrm>
            <a:off x="6337518" y="1012591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#1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07AC1B1-C78E-C085-76EB-E83D91DF0A23}"/>
              </a:ext>
            </a:extLst>
          </p:cNvPr>
          <p:cNvSpPr/>
          <p:nvPr/>
        </p:nvSpPr>
        <p:spPr>
          <a:xfrm>
            <a:off x="6337518" y="1154469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#2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" name="!! 7">
            <a:extLst>
              <a:ext uri="{FF2B5EF4-FFF2-40B4-BE49-F238E27FC236}">
                <a16:creationId xmlns:a16="http://schemas.microsoft.com/office/drawing/2014/main" id="{E448410B-B878-CB3A-1238-5294FAA7D1C8}"/>
              </a:ext>
            </a:extLst>
          </p:cNvPr>
          <p:cNvSpPr/>
          <p:nvPr/>
        </p:nvSpPr>
        <p:spPr>
          <a:xfrm>
            <a:off x="6337518" y="1289159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6014203-E5BA-AEC6-FD3E-B65E8A1D680D}"/>
              </a:ext>
            </a:extLst>
          </p:cNvPr>
          <p:cNvSpPr/>
          <p:nvPr/>
        </p:nvSpPr>
        <p:spPr>
          <a:xfrm>
            <a:off x="6337518" y="1431037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#4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1B182CF-4257-395C-8AE4-86C10F31E306}"/>
              </a:ext>
            </a:extLst>
          </p:cNvPr>
          <p:cNvSpPr/>
          <p:nvPr/>
        </p:nvSpPr>
        <p:spPr>
          <a:xfrm>
            <a:off x="6337518" y="1572915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#5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0" name="!! 7">
            <a:extLst>
              <a:ext uri="{FF2B5EF4-FFF2-40B4-BE49-F238E27FC236}">
                <a16:creationId xmlns:a16="http://schemas.microsoft.com/office/drawing/2014/main" id="{17399F33-E88A-3A00-2D2C-65EA395800EC}"/>
              </a:ext>
            </a:extLst>
          </p:cNvPr>
          <p:cNvSpPr/>
          <p:nvPr/>
        </p:nvSpPr>
        <p:spPr>
          <a:xfrm>
            <a:off x="7275579" y="1289159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#385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1ECBB50-660A-393C-1B83-798CE193B9E8}"/>
              </a:ext>
            </a:extLst>
          </p:cNvPr>
          <p:cNvSpPr/>
          <p:nvPr/>
        </p:nvSpPr>
        <p:spPr>
          <a:xfrm>
            <a:off x="7275579" y="1431037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#386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1B67341-539F-DB62-06E4-4E321B5F5FD9}"/>
              </a:ext>
            </a:extLst>
          </p:cNvPr>
          <p:cNvSpPr/>
          <p:nvPr/>
        </p:nvSpPr>
        <p:spPr>
          <a:xfrm>
            <a:off x="7275579" y="1572915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#387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B58CDF9-61DB-2D74-73E3-47AED565DBFF}"/>
              </a:ext>
            </a:extLst>
          </p:cNvPr>
          <p:cNvSpPr txBox="1"/>
          <p:nvPr/>
        </p:nvSpPr>
        <p:spPr>
          <a:xfrm>
            <a:off x="7594191" y="850300"/>
            <a:ext cx="427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…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" name="!! 7">
            <a:extLst>
              <a:ext uri="{FF2B5EF4-FFF2-40B4-BE49-F238E27FC236}">
                <a16:creationId xmlns:a16="http://schemas.microsoft.com/office/drawing/2014/main" id="{6F2330FD-AA0A-09A7-34E3-E6151A33FCB9}"/>
              </a:ext>
            </a:extLst>
          </p:cNvPr>
          <p:cNvSpPr/>
          <p:nvPr/>
        </p:nvSpPr>
        <p:spPr>
          <a:xfrm>
            <a:off x="8213639" y="870713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#388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9379E81-FA93-BE40-D138-5C2B9A2D5882}"/>
              </a:ext>
            </a:extLst>
          </p:cNvPr>
          <p:cNvSpPr/>
          <p:nvPr/>
        </p:nvSpPr>
        <p:spPr>
          <a:xfrm>
            <a:off x="8213639" y="1012591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#389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D236421-7130-3254-0D91-B6F572CD0CCC}"/>
              </a:ext>
            </a:extLst>
          </p:cNvPr>
          <p:cNvSpPr/>
          <p:nvPr/>
        </p:nvSpPr>
        <p:spPr>
          <a:xfrm>
            <a:off x="8213639" y="1154469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#390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7" name="!! 7">
            <a:extLst>
              <a:ext uri="{FF2B5EF4-FFF2-40B4-BE49-F238E27FC236}">
                <a16:creationId xmlns:a16="http://schemas.microsoft.com/office/drawing/2014/main" id="{B6310449-88AD-80C5-F32D-F921034359D0}"/>
              </a:ext>
            </a:extLst>
          </p:cNvPr>
          <p:cNvSpPr/>
          <p:nvPr/>
        </p:nvSpPr>
        <p:spPr>
          <a:xfrm>
            <a:off x="8213639" y="1289159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#391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80D78B1-34FD-7ABD-3365-736365826E06}"/>
              </a:ext>
            </a:extLst>
          </p:cNvPr>
          <p:cNvSpPr/>
          <p:nvPr/>
        </p:nvSpPr>
        <p:spPr>
          <a:xfrm>
            <a:off x="8213639" y="1431037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#392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A346EB5-4C1E-62A7-CDF5-7D2A52A9D235}"/>
              </a:ext>
            </a:extLst>
          </p:cNvPr>
          <p:cNvSpPr/>
          <p:nvPr/>
        </p:nvSpPr>
        <p:spPr>
          <a:xfrm>
            <a:off x="8213639" y="1572915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#393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A15DE3E-7C6A-24A9-3F6A-E5E522F92CC1}"/>
              </a:ext>
            </a:extLst>
          </p:cNvPr>
          <p:cNvGrpSpPr/>
          <p:nvPr/>
        </p:nvGrpSpPr>
        <p:grpSpPr>
          <a:xfrm>
            <a:off x="861062" y="4255444"/>
            <a:ext cx="1093039" cy="307777"/>
            <a:chOff x="6985602" y="1973109"/>
            <a:chExt cx="1093039" cy="307777"/>
          </a:xfrm>
        </p:grpSpPr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DEB2616C-042E-3257-225D-A74DAFD1D9CC}"/>
                </a:ext>
              </a:extLst>
            </p:cNvPr>
            <p:cNvCxnSpPr>
              <a:cxnSpLocks/>
            </p:cNvCxnSpPr>
            <p:nvPr/>
          </p:nvCxnSpPr>
          <p:spPr>
            <a:xfrm>
              <a:off x="7729384" y="2126998"/>
              <a:ext cx="34925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B424EF9F-C5FB-9657-C8AD-07D1425E87B2}"/>
                </a:ext>
              </a:extLst>
            </p:cNvPr>
            <p:cNvSpPr txBox="1"/>
            <p:nvPr/>
          </p:nvSpPr>
          <p:spPr>
            <a:xfrm>
              <a:off x="6985602" y="1973109"/>
              <a:ext cx="7882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wr_ptr</a:t>
              </a:r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DBD5238A-27C8-21F7-3592-16850C2105BF}"/>
              </a:ext>
            </a:extLst>
          </p:cNvPr>
          <p:cNvSpPr/>
          <p:nvPr/>
        </p:nvSpPr>
        <p:spPr>
          <a:xfrm>
            <a:off x="9151700" y="876423"/>
            <a:ext cx="938060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#394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146EF64-D794-EA3B-408F-ECFEE2C0C9BB}"/>
              </a:ext>
            </a:extLst>
          </p:cNvPr>
          <p:cNvSpPr/>
          <p:nvPr/>
        </p:nvSpPr>
        <p:spPr>
          <a:xfrm>
            <a:off x="9151059" y="1007563"/>
            <a:ext cx="938060" cy="129444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#395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BA73677-A6D6-BED6-6ADA-663D6A503EFD}"/>
              </a:ext>
            </a:extLst>
          </p:cNvPr>
          <p:cNvSpPr txBox="1"/>
          <p:nvPr/>
        </p:nvSpPr>
        <p:spPr>
          <a:xfrm>
            <a:off x="-51824" y="4471396"/>
            <a:ext cx="1134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xfer_ptr</a:t>
            </a:r>
          </a:p>
        </p:txBody>
      </p:sp>
      <p:sp>
        <p:nvSpPr>
          <p:cNvPr id="56" name="!! 7">
            <a:extLst>
              <a:ext uri="{FF2B5EF4-FFF2-40B4-BE49-F238E27FC236}">
                <a16:creationId xmlns:a16="http://schemas.microsoft.com/office/drawing/2014/main" id="{49EC64FE-68AB-0C9F-A259-CD1D44D7737B}"/>
              </a:ext>
            </a:extLst>
          </p:cNvPr>
          <p:cNvSpPr/>
          <p:nvPr/>
        </p:nvSpPr>
        <p:spPr>
          <a:xfrm>
            <a:off x="9151059" y="1152151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#396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12413C8-53DF-5073-48B2-D004CC59E476}"/>
              </a:ext>
            </a:extLst>
          </p:cNvPr>
          <p:cNvSpPr/>
          <p:nvPr/>
        </p:nvSpPr>
        <p:spPr>
          <a:xfrm>
            <a:off x="9151059" y="1294029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#397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0DDFD688-AD77-FFE9-C495-FAEA1DD70750}"/>
              </a:ext>
            </a:extLst>
          </p:cNvPr>
          <p:cNvSpPr/>
          <p:nvPr/>
        </p:nvSpPr>
        <p:spPr>
          <a:xfrm>
            <a:off x="9151059" y="1435907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#398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9" name="!! 7">
            <a:extLst>
              <a:ext uri="{FF2B5EF4-FFF2-40B4-BE49-F238E27FC236}">
                <a16:creationId xmlns:a16="http://schemas.microsoft.com/office/drawing/2014/main" id="{46E8103B-1587-531E-49C9-6AE25707C163}"/>
              </a:ext>
            </a:extLst>
          </p:cNvPr>
          <p:cNvSpPr/>
          <p:nvPr/>
        </p:nvSpPr>
        <p:spPr>
          <a:xfrm>
            <a:off x="9151059" y="1570597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#399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AD1FBCB-BDA7-75BC-4E9A-F147B4A0F39A}"/>
              </a:ext>
            </a:extLst>
          </p:cNvPr>
          <p:cNvSpPr/>
          <p:nvPr/>
        </p:nvSpPr>
        <p:spPr>
          <a:xfrm>
            <a:off x="10089760" y="874727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#400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2" name="!! 7">
            <a:extLst>
              <a:ext uri="{FF2B5EF4-FFF2-40B4-BE49-F238E27FC236}">
                <a16:creationId xmlns:a16="http://schemas.microsoft.com/office/drawing/2014/main" id="{BFA6E837-8057-D14E-D421-410DC5B01962}"/>
              </a:ext>
            </a:extLst>
          </p:cNvPr>
          <p:cNvSpPr/>
          <p:nvPr/>
        </p:nvSpPr>
        <p:spPr>
          <a:xfrm>
            <a:off x="10088477" y="1010273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#401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507A7AF6-6FDD-A0F4-91F7-EC5102A7D9FE}"/>
              </a:ext>
            </a:extLst>
          </p:cNvPr>
          <p:cNvSpPr/>
          <p:nvPr/>
        </p:nvSpPr>
        <p:spPr>
          <a:xfrm>
            <a:off x="10088477" y="1152151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#402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0F31023D-A779-8646-F320-4BAAA9B96AB5}"/>
              </a:ext>
            </a:extLst>
          </p:cNvPr>
          <p:cNvSpPr/>
          <p:nvPr/>
        </p:nvSpPr>
        <p:spPr>
          <a:xfrm>
            <a:off x="10088477" y="1294029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#403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5" name="!! 7">
            <a:extLst>
              <a:ext uri="{FF2B5EF4-FFF2-40B4-BE49-F238E27FC236}">
                <a16:creationId xmlns:a16="http://schemas.microsoft.com/office/drawing/2014/main" id="{77436F6B-F01C-902D-17AC-3EACCC4D41E4}"/>
              </a:ext>
            </a:extLst>
          </p:cNvPr>
          <p:cNvSpPr/>
          <p:nvPr/>
        </p:nvSpPr>
        <p:spPr>
          <a:xfrm>
            <a:off x="10088477" y="1428719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#404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3F825B7D-4C39-A5A5-6E6E-B1EEB27C1C30}"/>
              </a:ext>
            </a:extLst>
          </p:cNvPr>
          <p:cNvSpPr/>
          <p:nvPr/>
        </p:nvSpPr>
        <p:spPr>
          <a:xfrm>
            <a:off x="10088477" y="1570597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#405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7" name="!! 7">
            <a:extLst>
              <a:ext uri="{FF2B5EF4-FFF2-40B4-BE49-F238E27FC236}">
                <a16:creationId xmlns:a16="http://schemas.microsoft.com/office/drawing/2014/main" id="{9A607502-8C81-8F2A-2422-13BFC3968F56}"/>
              </a:ext>
            </a:extLst>
          </p:cNvPr>
          <p:cNvSpPr/>
          <p:nvPr/>
        </p:nvSpPr>
        <p:spPr>
          <a:xfrm>
            <a:off x="6337518" y="1709083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#406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ED768B46-5B4C-2216-CC1D-1BAE3E29F147}"/>
              </a:ext>
            </a:extLst>
          </p:cNvPr>
          <p:cNvSpPr/>
          <p:nvPr/>
        </p:nvSpPr>
        <p:spPr>
          <a:xfrm>
            <a:off x="6337518" y="1850961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#407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CDAAB99-B18D-F06B-9573-E6F1F6DA844B}"/>
              </a:ext>
            </a:extLst>
          </p:cNvPr>
          <p:cNvSpPr/>
          <p:nvPr/>
        </p:nvSpPr>
        <p:spPr>
          <a:xfrm>
            <a:off x="6337518" y="1992839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#408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0" name="!! 7">
            <a:extLst>
              <a:ext uri="{FF2B5EF4-FFF2-40B4-BE49-F238E27FC236}">
                <a16:creationId xmlns:a16="http://schemas.microsoft.com/office/drawing/2014/main" id="{8ED3E97C-4722-659F-316B-5F50FC4BDAB2}"/>
              </a:ext>
            </a:extLst>
          </p:cNvPr>
          <p:cNvSpPr/>
          <p:nvPr/>
        </p:nvSpPr>
        <p:spPr>
          <a:xfrm>
            <a:off x="6337518" y="2127529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#409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76CC752E-8AB6-8772-9258-F4346BE7CF36}"/>
              </a:ext>
            </a:extLst>
          </p:cNvPr>
          <p:cNvSpPr/>
          <p:nvPr/>
        </p:nvSpPr>
        <p:spPr>
          <a:xfrm>
            <a:off x="6337518" y="2269407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#410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2" name="!! 7">
            <a:extLst>
              <a:ext uri="{FF2B5EF4-FFF2-40B4-BE49-F238E27FC236}">
                <a16:creationId xmlns:a16="http://schemas.microsoft.com/office/drawing/2014/main" id="{9FD2EA44-19FB-F923-07ED-C42F53ADD5F9}"/>
              </a:ext>
            </a:extLst>
          </p:cNvPr>
          <p:cNvSpPr/>
          <p:nvPr/>
        </p:nvSpPr>
        <p:spPr>
          <a:xfrm>
            <a:off x="7275579" y="1709083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#411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76D05FB3-A721-3535-4CCC-5E956756A9B8}"/>
              </a:ext>
            </a:extLst>
          </p:cNvPr>
          <p:cNvSpPr/>
          <p:nvPr/>
        </p:nvSpPr>
        <p:spPr>
          <a:xfrm>
            <a:off x="7275579" y="1850961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#412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C24C9C36-93DE-1C39-A899-E013E88F4790}"/>
              </a:ext>
            </a:extLst>
          </p:cNvPr>
          <p:cNvSpPr/>
          <p:nvPr/>
        </p:nvSpPr>
        <p:spPr>
          <a:xfrm>
            <a:off x="7275579" y="1992839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#413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5" name="!! 7">
            <a:extLst>
              <a:ext uri="{FF2B5EF4-FFF2-40B4-BE49-F238E27FC236}">
                <a16:creationId xmlns:a16="http://schemas.microsoft.com/office/drawing/2014/main" id="{30609485-9343-2E54-179D-15501C5BE7B6}"/>
              </a:ext>
            </a:extLst>
          </p:cNvPr>
          <p:cNvSpPr/>
          <p:nvPr/>
        </p:nvSpPr>
        <p:spPr>
          <a:xfrm>
            <a:off x="7275579" y="2127529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#414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2881379B-D158-F320-F1F9-45F3831BAEC0}"/>
              </a:ext>
            </a:extLst>
          </p:cNvPr>
          <p:cNvSpPr/>
          <p:nvPr/>
        </p:nvSpPr>
        <p:spPr>
          <a:xfrm>
            <a:off x="7275579" y="2269407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#415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7" name="!! 7">
            <a:extLst>
              <a:ext uri="{FF2B5EF4-FFF2-40B4-BE49-F238E27FC236}">
                <a16:creationId xmlns:a16="http://schemas.microsoft.com/office/drawing/2014/main" id="{838BFD2C-2CE8-05C3-8DCB-A8909C33D7F5}"/>
              </a:ext>
            </a:extLst>
          </p:cNvPr>
          <p:cNvSpPr/>
          <p:nvPr/>
        </p:nvSpPr>
        <p:spPr>
          <a:xfrm>
            <a:off x="8213639" y="1709083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#416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2A999766-338D-9B0F-2F7A-1237CD49D18E}"/>
              </a:ext>
            </a:extLst>
          </p:cNvPr>
          <p:cNvSpPr/>
          <p:nvPr/>
        </p:nvSpPr>
        <p:spPr>
          <a:xfrm>
            <a:off x="8213639" y="1850961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#417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63FF089D-B10A-0F74-4231-2192B991A92C}"/>
              </a:ext>
            </a:extLst>
          </p:cNvPr>
          <p:cNvSpPr/>
          <p:nvPr/>
        </p:nvSpPr>
        <p:spPr>
          <a:xfrm>
            <a:off x="8213639" y="1992839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#418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80" name="!! 7">
            <a:extLst>
              <a:ext uri="{FF2B5EF4-FFF2-40B4-BE49-F238E27FC236}">
                <a16:creationId xmlns:a16="http://schemas.microsoft.com/office/drawing/2014/main" id="{211514D2-F056-B00E-D052-F98F2E6070C8}"/>
              </a:ext>
            </a:extLst>
          </p:cNvPr>
          <p:cNvSpPr/>
          <p:nvPr/>
        </p:nvSpPr>
        <p:spPr>
          <a:xfrm>
            <a:off x="8213639" y="2127529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#419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25E05323-3108-5F15-687C-959C0826F288}"/>
              </a:ext>
            </a:extLst>
          </p:cNvPr>
          <p:cNvSpPr/>
          <p:nvPr/>
        </p:nvSpPr>
        <p:spPr>
          <a:xfrm>
            <a:off x="8213639" y="2269407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#420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82" name="!! 7">
            <a:extLst>
              <a:ext uri="{FF2B5EF4-FFF2-40B4-BE49-F238E27FC236}">
                <a16:creationId xmlns:a16="http://schemas.microsoft.com/office/drawing/2014/main" id="{5A1A7080-E50A-73F3-76F3-C88827E89321}"/>
              </a:ext>
            </a:extLst>
          </p:cNvPr>
          <p:cNvSpPr/>
          <p:nvPr/>
        </p:nvSpPr>
        <p:spPr>
          <a:xfrm>
            <a:off x="9151059" y="1710779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#421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1720D650-73D2-6E17-9993-F926E67232C1}"/>
              </a:ext>
            </a:extLst>
          </p:cNvPr>
          <p:cNvSpPr/>
          <p:nvPr/>
        </p:nvSpPr>
        <p:spPr>
          <a:xfrm>
            <a:off x="9151059" y="1852657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#422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634ECF82-5AA2-66E5-05EF-4CE53D35BE76}"/>
              </a:ext>
            </a:extLst>
          </p:cNvPr>
          <p:cNvSpPr txBox="1"/>
          <p:nvPr/>
        </p:nvSpPr>
        <p:spPr>
          <a:xfrm>
            <a:off x="2685054" y="6215658"/>
            <a:ext cx="1337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缓冲区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F9115918-3CA8-6A46-5461-08C92CBEE1C3}"/>
              </a:ext>
            </a:extLst>
          </p:cNvPr>
          <p:cNvSpPr txBox="1"/>
          <p:nvPr/>
        </p:nvSpPr>
        <p:spPr>
          <a:xfrm>
            <a:off x="756140" y="4471396"/>
            <a:ext cx="889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end_ptr</a:t>
            </a: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63AB00EC-4C1E-085C-C631-E4DEFE3753C9}"/>
              </a:ext>
            </a:extLst>
          </p:cNvPr>
          <p:cNvCxnSpPr>
            <a:cxnSpLocks/>
          </p:cNvCxnSpPr>
          <p:nvPr/>
        </p:nvCxnSpPr>
        <p:spPr>
          <a:xfrm>
            <a:off x="1604844" y="4655047"/>
            <a:ext cx="3492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92686EEA-D444-AEC3-D881-4F564ABB49FF}"/>
              </a:ext>
            </a:extLst>
          </p:cNvPr>
          <p:cNvSpPr txBox="1"/>
          <p:nvPr/>
        </p:nvSpPr>
        <p:spPr>
          <a:xfrm>
            <a:off x="8106747" y="6215658"/>
            <a:ext cx="1150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Consolas" panose="020B0609020204030204" pitchFamily="49" charset="0"/>
                <a:ea typeface="微软雅黑" panose="020B0503020204020204" pitchFamily="34" charset="-122"/>
              </a:rPr>
              <a:t>Sram</a:t>
            </a:r>
            <a:r>
              <a:rPr lang="en-US" altLang="zh-CN" sz="300" b="1" dirty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控制器</a:t>
            </a:r>
          </a:p>
        </p:txBody>
      </p:sp>
    </p:spTree>
    <p:extLst>
      <p:ext uri="{BB962C8B-B14F-4D97-AF65-F5344CB8AC3E}">
        <p14:creationId xmlns:p14="http://schemas.microsoft.com/office/powerpoint/2010/main" val="503800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2000">
        <p159:morph option="byObject"/>
      </p:transition>
    </mc:Choice>
    <mc:Fallback xmlns="">
      <p:transition advTm="2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E013E1C-F365-DDB9-3259-0ACC1A699CF6}"/>
              </a:ext>
            </a:extLst>
          </p:cNvPr>
          <p:cNvSpPr/>
          <p:nvPr/>
        </p:nvSpPr>
        <p:spPr>
          <a:xfrm>
            <a:off x="4902207" y="9219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7F7C6C9-85F9-FB36-D824-2C0E6FCFADE6}"/>
              </a:ext>
            </a:extLst>
          </p:cNvPr>
          <p:cNvSpPr/>
          <p:nvPr/>
        </p:nvSpPr>
        <p:spPr>
          <a:xfrm>
            <a:off x="4902208" y="11505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C195153-8136-45DF-2755-C50EF5745987}"/>
              </a:ext>
            </a:extLst>
          </p:cNvPr>
          <p:cNvSpPr/>
          <p:nvPr/>
        </p:nvSpPr>
        <p:spPr>
          <a:xfrm>
            <a:off x="4902208" y="13791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678FE2C-66D0-1EA0-1789-32BFFCCC6123}"/>
              </a:ext>
            </a:extLst>
          </p:cNvPr>
          <p:cNvSpPr/>
          <p:nvPr/>
        </p:nvSpPr>
        <p:spPr>
          <a:xfrm>
            <a:off x="4902208" y="16077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C977A39-4D1F-BFE6-F360-DAB078804C20}"/>
              </a:ext>
            </a:extLst>
          </p:cNvPr>
          <p:cNvSpPr/>
          <p:nvPr/>
        </p:nvSpPr>
        <p:spPr>
          <a:xfrm>
            <a:off x="4902208" y="18363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7D095C4-2763-6322-5228-E8D30B7622AA}"/>
              </a:ext>
            </a:extLst>
          </p:cNvPr>
          <p:cNvSpPr/>
          <p:nvPr/>
        </p:nvSpPr>
        <p:spPr>
          <a:xfrm>
            <a:off x="4902208" y="22935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#0</a:t>
            </a:r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0E7FF21-A51E-9646-D0B1-3E468E55681F}"/>
              </a:ext>
            </a:extLst>
          </p:cNvPr>
          <p:cNvSpPr/>
          <p:nvPr/>
        </p:nvSpPr>
        <p:spPr>
          <a:xfrm>
            <a:off x="4902208" y="20649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7D7E6FA-6455-18E2-BCBA-7B5FA5C9F03D}"/>
              </a:ext>
            </a:extLst>
          </p:cNvPr>
          <p:cNvSpPr/>
          <p:nvPr/>
        </p:nvSpPr>
        <p:spPr>
          <a:xfrm>
            <a:off x="4902208" y="25221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#1</a:t>
            </a:r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1D57CA6-A152-9BF5-17CC-26DC819979F0}"/>
              </a:ext>
            </a:extLst>
          </p:cNvPr>
          <p:cNvSpPr/>
          <p:nvPr/>
        </p:nvSpPr>
        <p:spPr>
          <a:xfrm>
            <a:off x="4902208" y="27507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#2</a:t>
            </a:r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37BF162-DEF2-9E91-243E-2689AF765DB2}"/>
              </a:ext>
            </a:extLst>
          </p:cNvPr>
          <p:cNvSpPr/>
          <p:nvPr/>
        </p:nvSpPr>
        <p:spPr>
          <a:xfrm>
            <a:off x="4902208" y="29793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E9F8C79-BA66-E1A5-06D8-CE23B2F13C26}"/>
              </a:ext>
            </a:extLst>
          </p:cNvPr>
          <p:cNvSpPr/>
          <p:nvPr/>
        </p:nvSpPr>
        <p:spPr>
          <a:xfrm>
            <a:off x="4902208" y="32079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D05A9EF-24C4-40B4-382C-AF3F685E1C0D}"/>
              </a:ext>
            </a:extLst>
          </p:cNvPr>
          <p:cNvSpPr/>
          <p:nvPr/>
        </p:nvSpPr>
        <p:spPr>
          <a:xfrm>
            <a:off x="4902208" y="34365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D525ED5-FCA9-479B-BB2B-FD4A8AA5CDB5}"/>
              </a:ext>
            </a:extLst>
          </p:cNvPr>
          <p:cNvSpPr/>
          <p:nvPr/>
        </p:nvSpPr>
        <p:spPr>
          <a:xfrm>
            <a:off x="4902207" y="43509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F60D56D-480F-1008-58B1-C651941D282B}"/>
              </a:ext>
            </a:extLst>
          </p:cNvPr>
          <p:cNvSpPr/>
          <p:nvPr/>
        </p:nvSpPr>
        <p:spPr>
          <a:xfrm>
            <a:off x="4902208" y="36651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AB233DB-EAA8-BF80-650F-114854B29A83}"/>
              </a:ext>
            </a:extLst>
          </p:cNvPr>
          <p:cNvSpPr/>
          <p:nvPr/>
        </p:nvSpPr>
        <p:spPr>
          <a:xfrm>
            <a:off x="4902207" y="45795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C9D0320-C062-5759-B852-D6C9098EE0AD}"/>
              </a:ext>
            </a:extLst>
          </p:cNvPr>
          <p:cNvSpPr/>
          <p:nvPr/>
        </p:nvSpPr>
        <p:spPr>
          <a:xfrm>
            <a:off x="4902207" y="48081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1DE6744-E9F0-0DDF-2760-8EE2B8EBE791}"/>
              </a:ext>
            </a:extLst>
          </p:cNvPr>
          <p:cNvSpPr/>
          <p:nvPr/>
        </p:nvSpPr>
        <p:spPr>
          <a:xfrm>
            <a:off x="4902208" y="50367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86557F4-69C2-3865-17B0-BAAAA2B2C7F1}"/>
              </a:ext>
            </a:extLst>
          </p:cNvPr>
          <p:cNvSpPr/>
          <p:nvPr/>
        </p:nvSpPr>
        <p:spPr>
          <a:xfrm>
            <a:off x="4902208" y="54939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FC8DA4F-99A4-1CB6-9E04-BAF494135F02}"/>
              </a:ext>
            </a:extLst>
          </p:cNvPr>
          <p:cNvSpPr/>
          <p:nvPr/>
        </p:nvSpPr>
        <p:spPr>
          <a:xfrm>
            <a:off x="4902208" y="52653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BD01854-1091-51B6-39EA-F2677BE8673D}"/>
              </a:ext>
            </a:extLst>
          </p:cNvPr>
          <p:cNvSpPr/>
          <p:nvPr/>
        </p:nvSpPr>
        <p:spPr>
          <a:xfrm>
            <a:off x="4902208" y="57225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72A5F31-89E0-6066-1648-467A32CC6566}"/>
              </a:ext>
            </a:extLst>
          </p:cNvPr>
          <p:cNvSpPr txBox="1"/>
          <p:nvPr/>
        </p:nvSpPr>
        <p:spPr>
          <a:xfrm>
            <a:off x="6893983" y="666497"/>
            <a:ext cx="419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0C5C89C-0B1A-97C3-A5B5-600863EF5569}"/>
              </a:ext>
            </a:extLst>
          </p:cNvPr>
          <p:cNvSpPr txBox="1"/>
          <p:nvPr/>
        </p:nvSpPr>
        <p:spPr>
          <a:xfrm>
            <a:off x="4789593" y="636863"/>
            <a:ext cx="419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15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B1D93B8-188E-8CA9-2767-56E189452881}"/>
              </a:ext>
            </a:extLst>
          </p:cNvPr>
          <p:cNvSpPr txBox="1"/>
          <p:nvPr/>
        </p:nvSpPr>
        <p:spPr>
          <a:xfrm>
            <a:off x="5796286" y="3867354"/>
            <a:ext cx="34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…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5387693E-BD75-E510-7B76-F917D5144A46}"/>
              </a:ext>
            </a:extLst>
          </p:cNvPr>
          <p:cNvCxnSpPr>
            <a:cxnSpLocks/>
          </p:cNvCxnSpPr>
          <p:nvPr/>
        </p:nvCxnSpPr>
        <p:spPr>
          <a:xfrm>
            <a:off x="4533900" y="2869552"/>
            <a:ext cx="3492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AB133DCC-1584-0F03-4190-7658A9005EA7}"/>
              </a:ext>
            </a:extLst>
          </p:cNvPr>
          <p:cNvSpPr txBox="1"/>
          <p:nvPr/>
        </p:nvSpPr>
        <p:spPr>
          <a:xfrm>
            <a:off x="3790118" y="2715663"/>
            <a:ext cx="788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Consolas" panose="020B0609020204030204" pitchFamily="49" charset="0"/>
                <a:ea typeface="微软雅黑" panose="020B0503020204020204" pitchFamily="34" charset="-122"/>
              </a:rPr>
              <a:t>wr_ptr</a:t>
            </a:r>
            <a:endParaRPr lang="en-US" altLang="zh-CN" sz="1400" b="1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537506-8725-6874-C600-E7C1F7A47CB3}"/>
              </a:ext>
            </a:extLst>
          </p:cNvPr>
          <p:cNvSpPr txBox="1"/>
          <p:nvPr/>
        </p:nvSpPr>
        <p:spPr>
          <a:xfrm>
            <a:off x="3601937" y="2214409"/>
            <a:ext cx="1134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xfer_ptr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4C80EA0-FDB4-0691-890E-42551C9F132F}"/>
              </a:ext>
            </a:extLst>
          </p:cNvPr>
          <p:cNvCxnSpPr>
            <a:cxnSpLocks/>
          </p:cNvCxnSpPr>
          <p:nvPr/>
        </p:nvCxnSpPr>
        <p:spPr>
          <a:xfrm>
            <a:off x="4533900" y="2405885"/>
            <a:ext cx="3492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69EAD2C3-3D3D-DFCD-4CBD-451E1A04D41B}"/>
              </a:ext>
            </a:extLst>
          </p:cNvPr>
          <p:cNvSpPr txBox="1"/>
          <p:nvPr/>
        </p:nvSpPr>
        <p:spPr>
          <a:xfrm>
            <a:off x="5623236" y="6214909"/>
            <a:ext cx="1337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缓冲区</a:t>
            </a:r>
          </a:p>
        </p:txBody>
      </p:sp>
    </p:spTree>
    <p:extLst>
      <p:ext uri="{BB962C8B-B14F-4D97-AF65-F5344CB8AC3E}">
        <p14:creationId xmlns:p14="http://schemas.microsoft.com/office/powerpoint/2010/main" val="501139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 advTm="500">
        <p159:morph option="byObject"/>
      </p:transition>
    </mc:Choice>
    <mc:Fallback xmlns="">
      <p:transition advTm="5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E013E1C-F365-DDB9-3259-0ACC1A699CF6}"/>
              </a:ext>
            </a:extLst>
          </p:cNvPr>
          <p:cNvSpPr/>
          <p:nvPr/>
        </p:nvSpPr>
        <p:spPr>
          <a:xfrm>
            <a:off x="4902207" y="9219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7F7C6C9-85F9-FB36-D824-2C0E6FCFADE6}"/>
              </a:ext>
            </a:extLst>
          </p:cNvPr>
          <p:cNvSpPr/>
          <p:nvPr/>
        </p:nvSpPr>
        <p:spPr>
          <a:xfrm>
            <a:off x="4902208" y="11505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C195153-8136-45DF-2755-C50EF5745987}"/>
              </a:ext>
            </a:extLst>
          </p:cNvPr>
          <p:cNvSpPr/>
          <p:nvPr/>
        </p:nvSpPr>
        <p:spPr>
          <a:xfrm>
            <a:off x="4902208" y="13791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678FE2C-66D0-1EA0-1789-32BFFCCC6123}"/>
              </a:ext>
            </a:extLst>
          </p:cNvPr>
          <p:cNvSpPr/>
          <p:nvPr/>
        </p:nvSpPr>
        <p:spPr>
          <a:xfrm>
            <a:off x="4902208" y="16077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C977A39-4D1F-BFE6-F360-DAB078804C20}"/>
              </a:ext>
            </a:extLst>
          </p:cNvPr>
          <p:cNvSpPr/>
          <p:nvPr/>
        </p:nvSpPr>
        <p:spPr>
          <a:xfrm>
            <a:off x="4902208" y="18363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7D095C4-2763-6322-5228-E8D30B7622AA}"/>
              </a:ext>
            </a:extLst>
          </p:cNvPr>
          <p:cNvSpPr/>
          <p:nvPr/>
        </p:nvSpPr>
        <p:spPr>
          <a:xfrm>
            <a:off x="4902208" y="22935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#0</a:t>
            </a:r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0E7FF21-A51E-9646-D0B1-3E468E55681F}"/>
              </a:ext>
            </a:extLst>
          </p:cNvPr>
          <p:cNvSpPr/>
          <p:nvPr/>
        </p:nvSpPr>
        <p:spPr>
          <a:xfrm>
            <a:off x="4902208" y="20649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7D7E6FA-6455-18E2-BCBA-7B5FA5C9F03D}"/>
              </a:ext>
            </a:extLst>
          </p:cNvPr>
          <p:cNvSpPr/>
          <p:nvPr/>
        </p:nvSpPr>
        <p:spPr>
          <a:xfrm>
            <a:off x="4902208" y="25221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#1</a:t>
            </a:r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1D57CA6-A152-9BF5-17CC-26DC819979F0}"/>
              </a:ext>
            </a:extLst>
          </p:cNvPr>
          <p:cNvSpPr/>
          <p:nvPr/>
        </p:nvSpPr>
        <p:spPr>
          <a:xfrm>
            <a:off x="4902208" y="27507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#2</a:t>
            </a:r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37BF162-DEF2-9E91-243E-2689AF765DB2}"/>
              </a:ext>
            </a:extLst>
          </p:cNvPr>
          <p:cNvSpPr/>
          <p:nvPr/>
        </p:nvSpPr>
        <p:spPr>
          <a:xfrm>
            <a:off x="4902208" y="29793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</a:t>
            </a:r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E9F8C79-BA66-E1A5-06D8-CE23B2F13C26}"/>
              </a:ext>
            </a:extLst>
          </p:cNvPr>
          <p:cNvSpPr/>
          <p:nvPr/>
        </p:nvSpPr>
        <p:spPr>
          <a:xfrm>
            <a:off x="4902208" y="32079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D05A9EF-24C4-40B4-382C-AF3F685E1C0D}"/>
              </a:ext>
            </a:extLst>
          </p:cNvPr>
          <p:cNvSpPr/>
          <p:nvPr/>
        </p:nvSpPr>
        <p:spPr>
          <a:xfrm>
            <a:off x="4902208" y="34365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D525ED5-FCA9-479B-BB2B-FD4A8AA5CDB5}"/>
              </a:ext>
            </a:extLst>
          </p:cNvPr>
          <p:cNvSpPr/>
          <p:nvPr/>
        </p:nvSpPr>
        <p:spPr>
          <a:xfrm>
            <a:off x="4902207" y="43509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F60D56D-480F-1008-58B1-C651941D282B}"/>
              </a:ext>
            </a:extLst>
          </p:cNvPr>
          <p:cNvSpPr/>
          <p:nvPr/>
        </p:nvSpPr>
        <p:spPr>
          <a:xfrm>
            <a:off x="4902208" y="36651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AB233DB-EAA8-BF80-650F-114854B29A83}"/>
              </a:ext>
            </a:extLst>
          </p:cNvPr>
          <p:cNvSpPr/>
          <p:nvPr/>
        </p:nvSpPr>
        <p:spPr>
          <a:xfrm>
            <a:off x="4902207" y="45795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C9D0320-C062-5759-B852-D6C9098EE0AD}"/>
              </a:ext>
            </a:extLst>
          </p:cNvPr>
          <p:cNvSpPr/>
          <p:nvPr/>
        </p:nvSpPr>
        <p:spPr>
          <a:xfrm>
            <a:off x="4902207" y="48081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1DE6744-E9F0-0DDF-2760-8EE2B8EBE791}"/>
              </a:ext>
            </a:extLst>
          </p:cNvPr>
          <p:cNvSpPr/>
          <p:nvPr/>
        </p:nvSpPr>
        <p:spPr>
          <a:xfrm>
            <a:off x="4902208" y="50367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86557F4-69C2-3865-17B0-BAAAA2B2C7F1}"/>
              </a:ext>
            </a:extLst>
          </p:cNvPr>
          <p:cNvSpPr/>
          <p:nvPr/>
        </p:nvSpPr>
        <p:spPr>
          <a:xfrm>
            <a:off x="4902208" y="54939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FC8DA4F-99A4-1CB6-9E04-BAF494135F02}"/>
              </a:ext>
            </a:extLst>
          </p:cNvPr>
          <p:cNvSpPr/>
          <p:nvPr/>
        </p:nvSpPr>
        <p:spPr>
          <a:xfrm>
            <a:off x="4902208" y="52653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BD01854-1091-51B6-39EA-F2677BE8673D}"/>
              </a:ext>
            </a:extLst>
          </p:cNvPr>
          <p:cNvSpPr/>
          <p:nvPr/>
        </p:nvSpPr>
        <p:spPr>
          <a:xfrm>
            <a:off x="4902208" y="57225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72A5F31-89E0-6066-1648-467A32CC6566}"/>
              </a:ext>
            </a:extLst>
          </p:cNvPr>
          <p:cNvSpPr txBox="1"/>
          <p:nvPr/>
        </p:nvSpPr>
        <p:spPr>
          <a:xfrm>
            <a:off x="6893983" y="666497"/>
            <a:ext cx="419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0C5C89C-0B1A-97C3-A5B5-600863EF5569}"/>
              </a:ext>
            </a:extLst>
          </p:cNvPr>
          <p:cNvSpPr txBox="1"/>
          <p:nvPr/>
        </p:nvSpPr>
        <p:spPr>
          <a:xfrm>
            <a:off x="4789593" y="636863"/>
            <a:ext cx="419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15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B1D93B8-188E-8CA9-2767-56E189452881}"/>
              </a:ext>
            </a:extLst>
          </p:cNvPr>
          <p:cNvSpPr txBox="1"/>
          <p:nvPr/>
        </p:nvSpPr>
        <p:spPr>
          <a:xfrm>
            <a:off x="5796286" y="3867354"/>
            <a:ext cx="34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…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18A31FBF-5E5D-046E-E427-62282F20E0F7}"/>
              </a:ext>
            </a:extLst>
          </p:cNvPr>
          <p:cNvCxnSpPr>
            <a:cxnSpLocks/>
          </p:cNvCxnSpPr>
          <p:nvPr/>
        </p:nvCxnSpPr>
        <p:spPr>
          <a:xfrm>
            <a:off x="4533900" y="3054098"/>
            <a:ext cx="3492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DE36E6EA-589F-FB99-25BF-F04839CB2A89}"/>
              </a:ext>
            </a:extLst>
          </p:cNvPr>
          <p:cNvSpPr txBox="1"/>
          <p:nvPr/>
        </p:nvSpPr>
        <p:spPr>
          <a:xfrm>
            <a:off x="3790118" y="2900209"/>
            <a:ext cx="788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Consolas" panose="020B0609020204030204" pitchFamily="49" charset="0"/>
                <a:ea typeface="微软雅黑" panose="020B0503020204020204" pitchFamily="34" charset="-122"/>
              </a:rPr>
              <a:t>wr_ptr</a:t>
            </a:r>
            <a:endParaRPr lang="en-US" altLang="zh-CN" sz="1400" b="1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90B3F74-5216-ADA0-4DB3-98CA81851C61}"/>
              </a:ext>
            </a:extLst>
          </p:cNvPr>
          <p:cNvSpPr txBox="1"/>
          <p:nvPr/>
        </p:nvSpPr>
        <p:spPr>
          <a:xfrm>
            <a:off x="3601937" y="2214409"/>
            <a:ext cx="1134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xfer_ptr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7F4EA28-5F21-C90E-5851-9B7805EBB3C2}"/>
              </a:ext>
            </a:extLst>
          </p:cNvPr>
          <p:cNvCxnSpPr>
            <a:cxnSpLocks/>
          </p:cNvCxnSpPr>
          <p:nvPr/>
        </p:nvCxnSpPr>
        <p:spPr>
          <a:xfrm>
            <a:off x="4533900" y="2405885"/>
            <a:ext cx="3492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8468DCEA-9104-5BBE-3525-DB7E0BE8DF8D}"/>
              </a:ext>
            </a:extLst>
          </p:cNvPr>
          <p:cNvSpPr txBox="1"/>
          <p:nvPr/>
        </p:nvSpPr>
        <p:spPr>
          <a:xfrm>
            <a:off x="5623236" y="6214909"/>
            <a:ext cx="1337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缓冲区</a:t>
            </a:r>
          </a:p>
        </p:txBody>
      </p:sp>
    </p:spTree>
    <p:extLst>
      <p:ext uri="{BB962C8B-B14F-4D97-AF65-F5344CB8AC3E}">
        <p14:creationId xmlns:p14="http://schemas.microsoft.com/office/powerpoint/2010/main" val="4076778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 advTm="500">
        <p159:morph option="byObject"/>
      </p:transition>
    </mc:Choice>
    <mc:Fallback xmlns="">
      <p:transition advTm="5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E013E1C-F365-DDB9-3259-0ACC1A699CF6}"/>
              </a:ext>
            </a:extLst>
          </p:cNvPr>
          <p:cNvSpPr/>
          <p:nvPr/>
        </p:nvSpPr>
        <p:spPr>
          <a:xfrm>
            <a:off x="2794007" y="9092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7F7C6C9-85F9-FB36-D824-2C0E6FCFADE6}"/>
              </a:ext>
            </a:extLst>
          </p:cNvPr>
          <p:cNvSpPr/>
          <p:nvPr/>
        </p:nvSpPr>
        <p:spPr>
          <a:xfrm>
            <a:off x="2794008" y="11378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C195153-8136-45DF-2755-C50EF5745987}"/>
              </a:ext>
            </a:extLst>
          </p:cNvPr>
          <p:cNvSpPr/>
          <p:nvPr/>
        </p:nvSpPr>
        <p:spPr>
          <a:xfrm>
            <a:off x="2794008" y="13664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678FE2C-66D0-1EA0-1789-32BFFCCC6123}"/>
              </a:ext>
            </a:extLst>
          </p:cNvPr>
          <p:cNvSpPr/>
          <p:nvPr/>
        </p:nvSpPr>
        <p:spPr>
          <a:xfrm>
            <a:off x="2794008" y="15950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C977A39-4D1F-BFE6-F360-DAB078804C20}"/>
              </a:ext>
            </a:extLst>
          </p:cNvPr>
          <p:cNvSpPr/>
          <p:nvPr/>
        </p:nvSpPr>
        <p:spPr>
          <a:xfrm>
            <a:off x="2794008" y="18236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7D095C4-2763-6322-5228-E8D30B7622AA}"/>
              </a:ext>
            </a:extLst>
          </p:cNvPr>
          <p:cNvSpPr/>
          <p:nvPr/>
        </p:nvSpPr>
        <p:spPr>
          <a:xfrm>
            <a:off x="2794008" y="22808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#0</a:t>
            </a:r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0E7FF21-A51E-9646-D0B1-3E468E55681F}"/>
              </a:ext>
            </a:extLst>
          </p:cNvPr>
          <p:cNvSpPr/>
          <p:nvPr/>
        </p:nvSpPr>
        <p:spPr>
          <a:xfrm>
            <a:off x="2794008" y="20522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7D7E6FA-6455-18E2-BCBA-7B5FA5C9F03D}"/>
              </a:ext>
            </a:extLst>
          </p:cNvPr>
          <p:cNvSpPr/>
          <p:nvPr/>
        </p:nvSpPr>
        <p:spPr>
          <a:xfrm>
            <a:off x="2794008" y="25094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#1</a:t>
            </a:r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1D57CA6-A152-9BF5-17CC-26DC819979F0}"/>
              </a:ext>
            </a:extLst>
          </p:cNvPr>
          <p:cNvSpPr/>
          <p:nvPr/>
        </p:nvSpPr>
        <p:spPr>
          <a:xfrm>
            <a:off x="2794008" y="27380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#2</a:t>
            </a:r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37BF162-DEF2-9E91-243E-2689AF765DB2}"/>
              </a:ext>
            </a:extLst>
          </p:cNvPr>
          <p:cNvSpPr/>
          <p:nvPr/>
        </p:nvSpPr>
        <p:spPr>
          <a:xfrm>
            <a:off x="2794008" y="29666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#3</a:t>
            </a:r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E9F8C79-BA66-E1A5-06D8-CE23B2F13C26}"/>
              </a:ext>
            </a:extLst>
          </p:cNvPr>
          <p:cNvSpPr/>
          <p:nvPr/>
        </p:nvSpPr>
        <p:spPr>
          <a:xfrm>
            <a:off x="2794008" y="31952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D05A9EF-24C4-40B4-382C-AF3F685E1C0D}"/>
              </a:ext>
            </a:extLst>
          </p:cNvPr>
          <p:cNvSpPr/>
          <p:nvPr/>
        </p:nvSpPr>
        <p:spPr>
          <a:xfrm>
            <a:off x="2794008" y="34238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D525ED5-FCA9-479B-BB2B-FD4A8AA5CDB5}"/>
              </a:ext>
            </a:extLst>
          </p:cNvPr>
          <p:cNvSpPr/>
          <p:nvPr/>
        </p:nvSpPr>
        <p:spPr>
          <a:xfrm>
            <a:off x="2794007" y="43382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F60D56D-480F-1008-58B1-C651941D282B}"/>
              </a:ext>
            </a:extLst>
          </p:cNvPr>
          <p:cNvSpPr/>
          <p:nvPr/>
        </p:nvSpPr>
        <p:spPr>
          <a:xfrm>
            <a:off x="2794008" y="36524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AB233DB-EAA8-BF80-650F-114854B29A83}"/>
              </a:ext>
            </a:extLst>
          </p:cNvPr>
          <p:cNvSpPr/>
          <p:nvPr/>
        </p:nvSpPr>
        <p:spPr>
          <a:xfrm>
            <a:off x="2794007" y="45668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C9D0320-C062-5759-B852-D6C9098EE0AD}"/>
              </a:ext>
            </a:extLst>
          </p:cNvPr>
          <p:cNvSpPr/>
          <p:nvPr/>
        </p:nvSpPr>
        <p:spPr>
          <a:xfrm>
            <a:off x="2794007" y="47954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1DE6744-E9F0-0DDF-2760-8EE2B8EBE791}"/>
              </a:ext>
            </a:extLst>
          </p:cNvPr>
          <p:cNvSpPr/>
          <p:nvPr/>
        </p:nvSpPr>
        <p:spPr>
          <a:xfrm>
            <a:off x="2794008" y="50240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86557F4-69C2-3865-17B0-BAAAA2B2C7F1}"/>
              </a:ext>
            </a:extLst>
          </p:cNvPr>
          <p:cNvSpPr/>
          <p:nvPr/>
        </p:nvSpPr>
        <p:spPr>
          <a:xfrm>
            <a:off x="2794008" y="54812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FC8DA4F-99A4-1CB6-9E04-BAF494135F02}"/>
              </a:ext>
            </a:extLst>
          </p:cNvPr>
          <p:cNvSpPr/>
          <p:nvPr/>
        </p:nvSpPr>
        <p:spPr>
          <a:xfrm>
            <a:off x="2794008" y="52526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BD01854-1091-51B6-39EA-F2677BE8673D}"/>
              </a:ext>
            </a:extLst>
          </p:cNvPr>
          <p:cNvSpPr/>
          <p:nvPr/>
        </p:nvSpPr>
        <p:spPr>
          <a:xfrm>
            <a:off x="2794008" y="5709886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72A5F31-89E0-6066-1648-467A32CC6566}"/>
              </a:ext>
            </a:extLst>
          </p:cNvPr>
          <p:cNvSpPr txBox="1"/>
          <p:nvPr/>
        </p:nvSpPr>
        <p:spPr>
          <a:xfrm>
            <a:off x="4785783" y="653797"/>
            <a:ext cx="419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0C5C89C-0B1A-97C3-A5B5-600863EF5569}"/>
              </a:ext>
            </a:extLst>
          </p:cNvPr>
          <p:cNvSpPr txBox="1"/>
          <p:nvPr/>
        </p:nvSpPr>
        <p:spPr>
          <a:xfrm>
            <a:off x="2681393" y="624163"/>
            <a:ext cx="419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15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B1D93B8-188E-8CA9-2767-56E189452881}"/>
              </a:ext>
            </a:extLst>
          </p:cNvPr>
          <p:cNvSpPr txBox="1"/>
          <p:nvPr/>
        </p:nvSpPr>
        <p:spPr>
          <a:xfrm>
            <a:off x="3688086" y="3854654"/>
            <a:ext cx="34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…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18A31FBF-5E5D-046E-E427-62282F20E0F7}"/>
              </a:ext>
            </a:extLst>
          </p:cNvPr>
          <p:cNvCxnSpPr>
            <a:cxnSpLocks/>
          </p:cNvCxnSpPr>
          <p:nvPr/>
        </p:nvCxnSpPr>
        <p:spPr>
          <a:xfrm>
            <a:off x="2425700" y="3041398"/>
            <a:ext cx="3492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DE36E6EA-589F-FB99-25BF-F04839CB2A89}"/>
              </a:ext>
            </a:extLst>
          </p:cNvPr>
          <p:cNvSpPr txBox="1"/>
          <p:nvPr/>
        </p:nvSpPr>
        <p:spPr>
          <a:xfrm>
            <a:off x="1681918" y="2887509"/>
            <a:ext cx="788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Consolas" panose="020B0609020204030204" pitchFamily="49" charset="0"/>
                <a:ea typeface="微软雅黑" panose="020B0503020204020204" pitchFamily="34" charset="-122"/>
              </a:rPr>
              <a:t>wr_ptr</a:t>
            </a:r>
            <a:endParaRPr lang="en-US" altLang="zh-CN" sz="1400" b="1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pSp>
        <p:nvGrpSpPr>
          <p:cNvPr id="64" name="!! 2">
            <a:extLst>
              <a:ext uri="{FF2B5EF4-FFF2-40B4-BE49-F238E27FC236}">
                <a16:creationId xmlns:a16="http://schemas.microsoft.com/office/drawing/2014/main" id="{AD50F177-DA96-3C26-3C76-11AA3717FEFA}"/>
              </a:ext>
            </a:extLst>
          </p:cNvPr>
          <p:cNvGrpSpPr/>
          <p:nvPr/>
        </p:nvGrpSpPr>
        <p:grpSpPr>
          <a:xfrm>
            <a:off x="7986592" y="624163"/>
            <a:ext cx="2523490" cy="5314323"/>
            <a:chOff x="7986592" y="624163"/>
            <a:chExt cx="2523490" cy="531432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04CC1EE-EDDA-772B-8118-5D3BFAF82F40}"/>
                </a:ext>
              </a:extLst>
            </p:cNvPr>
            <p:cNvSpPr/>
            <p:nvPr/>
          </p:nvSpPr>
          <p:spPr>
            <a:xfrm>
              <a:off x="8099206" y="909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#25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3A1E83F-3309-0176-2734-0AB4A63DDD0A}"/>
                </a:ext>
              </a:extLst>
            </p:cNvPr>
            <p:cNvSpPr/>
            <p:nvPr/>
          </p:nvSpPr>
          <p:spPr>
            <a:xfrm>
              <a:off x="8099207" y="1137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#26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EDA5A4D-2E27-2EF6-35D6-71BC32675154}"/>
                </a:ext>
              </a:extLst>
            </p:cNvPr>
            <p:cNvSpPr/>
            <p:nvPr/>
          </p:nvSpPr>
          <p:spPr>
            <a:xfrm>
              <a:off x="8099207" y="13664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#27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EBD967E-71CD-338A-3B12-41654001BC43}"/>
                </a:ext>
              </a:extLst>
            </p:cNvPr>
            <p:cNvSpPr/>
            <p:nvPr/>
          </p:nvSpPr>
          <p:spPr>
            <a:xfrm>
              <a:off x="8099207" y="15950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#28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D3FBEDC-D68F-FB5A-5CAA-C67FA0324CD2}"/>
                </a:ext>
              </a:extLst>
            </p:cNvPr>
            <p:cNvSpPr/>
            <p:nvPr/>
          </p:nvSpPr>
          <p:spPr>
            <a:xfrm>
              <a:off x="8099207" y="18236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#29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6F4D09C-A333-57FC-1038-79ED292C0A9D}"/>
                </a:ext>
              </a:extLst>
            </p:cNvPr>
            <p:cNvSpPr/>
            <p:nvPr/>
          </p:nvSpPr>
          <p:spPr>
            <a:xfrm>
              <a:off x="8099207" y="2280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#0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472C748-A48B-D55D-B292-A90045E63AE9}"/>
                </a:ext>
              </a:extLst>
            </p:cNvPr>
            <p:cNvSpPr/>
            <p:nvPr/>
          </p:nvSpPr>
          <p:spPr>
            <a:xfrm>
              <a:off x="8099207" y="2052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#30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9B9E303-F009-AC46-0A34-C8FF4C4A181D}"/>
                </a:ext>
              </a:extLst>
            </p:cNvPr>
            <p:cNvSpPr/>
            <p:nvPr/>
          </p:nvSpPr>
          <p:spPr>
            <a:xfrm>
              <a:off x="8099207" y="25094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#1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FEA635B0-52FE-19C1-22F5-C085825F4F17}"/>
                </a:ext>
              </a:extLst>
            </p:cNvPr>
            <p:cNvSpPr/>
            <p:nvPr/>
          </p:nvSpPr>
          <p:spPr>
            <a:xfrm>
              <a:off x="8099207" y="27380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91020EC-A246-8E3E-CD51-4A523C3D5DEA}"/>
                </a:ext>
              </a:extLst>
            </p:cNvPr>
            <p:cNvSpPr/>
            <p:nvPr/>
          </p:nvSpPr>
          <p:spPr>
            <a:xfrm>
              <a:off x="8099207" y="29666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#3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220E634F-C38A-8B77-63D0-AD365C39BD0F}"/>
                </a:ext>
              </a:extLst>
            </p:cNvPr>
            <p:cNvSpPr/>
            <p:nvPr/>
          </p:nvSpPr>
          <p:spPr>
            <a:xfrm>
              <a:off x="8099207" y="3195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D4C32F8F-9461-79FA-18DD-61A62E5D40B0}"/>
                </a:ext>
              </a:extLst>
            </p:cNvPr>
            <p:cNvSpPr/>
            <p:nvPr/>
          </p:nvSpPr>
          <p:spPr>
            <a:xfrm>
              <a:off x="8099207" y="3423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#5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DDAB3684-4019-C089-68EF-4C41F90057D7}"/>
                </a:ext>
              </a:extLst>
            </p:cNvPr>
            <p:cNvSpPr/>
            <p:nvPr/>
          </p:nvSpPr>
          <p:spPr>
            <a:xfrm>
              <a:off x="8099206" y="4338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#18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0B4AEFBC-8AF8-3B91-74DF-E41A6B74DCBD}"/>
                </a:ext>
              </a:extLst>
            </p:cNvPr>
            <p:cNvSpPr/>
            <p:nvPr/>
          </p:nvSpPr>
          <p:spPr>
            <a:xfrm>
              <a:off x="8099207" y="36524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#6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835D7D96-569A-98A6-8B2A-589AD0DA37B3}"/>
                </a:ext>
              </a:extLst>
            </p:cNvPr>
            <p:cNvSpPr/>
            <p:nvPr/>
          </p:nvSpPr>
          <p:spPr>
            <a:xfrm>
              <a:off x="8099206" y="4566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#19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9207136C-27AE-62E1-1B17-69733DBC7606}"/>
                </a:ext>
              </a:extLst>
            </p:cNvPr>
            <p:cNvSpPr/>
            <p:nvPr/>
          </p:nvSpPr>
          <p:spPr>
            <a:xfrm>
              <a:off x="8099206" y="47954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#20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B2F7E042-3FE7-A38D-365C-81D83A0BB27F}"/>
                </a:ext>
              </a:extLst>
            </p:cNvPr>
            <p:cNvSpPr/>
            <p:nvPr/>
          </p:nvSpPr>
          <p:spPr>
            <a:xfrm>
              <a:off x="8099207" y="50240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#21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6F73949B-777E-CB0C-8007-351DE4360069}"/>
                </a:ext>
              </a:extLst>
            </p:cNvPr>
            <p:cNvSpPr/>
            <p:nvPr/>
          </p:nvSpPr>
          <p:spPr>
            <a:xfrm>
              <a:off x="8099207" y="5481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#23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3F868504-711D-4725-62FC-312AE7C5254B}"/>
                </a:ext>
              </a:extLst>
            </p:cNvPr>
            <p:cNvSpPr/>
            <p:nvPr/>
          </p:nvSpPr>
          <p:spPr>
            <a:xfrm>
              <a:off x="8099207" y="52526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#22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87DD6103-0309-9BCC-23B4-743EAB9A4E6B}"/>
                </a:ext>
              </a:extLst>
            </p:cNvPr>
            <p:cNvSpPr/>
            <p:nvPr/>
          </p:nvSpPr>
          <p:spPr>
            <a:xfrm>
              <a:off x="8099207" y="5709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#24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B8AD8BEC-7756-CBBD-2C8B-143A68FF1496}"/>
                </a:ext>
              </a:extLst>
            </p:cNvPr>
            <p:cNvSpPr txBox="1"/>
            <p:nvPr/>
          </p:nvSpPr>
          <p:spPr>
            <a:xfrm>
              <a:off x="10090982" y="653797"/>
              <a:ext cx="419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CD1BEDB2-98A8-EF40-C8DB-49BB7D94CAB7}"/>
                </a:ext>
              </a:extLst>
            </p:cNvPr>
            <p:cNvSpPr txBox="1"/>
            <p:nvPr/>
          </p:nvSpPr>
          <p:spPr>
            <a:xfrm>
              <a:off x="7986592" y="624163"/>
              <a:ext cx="419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15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EE560EEC-9741-DB4F-B7BB-69587934EA8B}"/>
                </a:ext>
              </a:extLst>
            </p:cNvPr>
            <p:cNvSpPr txBox="1"/>
            <p:nvPr/>
          </p:nvSpPr>
          <p:spPr>
            <a:xfrm>
              <a:off x="8993285" y="3854654"/>
              <a:ext cx="345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Consolas" panose="020B0609020204030204" pitchFamily="49" charset="0"/>
                </a:rPr>
                <a:t>…</a:t>
              </a:r>
              <a:endParaRPr lang="zh-CN" altLang="en-US" b="1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63" name="!! 1">
            <a:extLst>
              <a:ext uri="{FF2B5EF4-FFF2-40B4-BE49-F238E27FC236}">
                <a16:creationId xmlns:a16="http://schemas.microsoft.com/office/drawing/2014/main" id="{35EF546F-7473-73CE-DFBB-74FDF2415B60}"/>
              </a:ext>
            </a:extLst>
          </p:cNvPr>
          <p:cNvCxnSpPr/>
          <p:nvPr/>
        </p:nvCxnSpPr>
        <p:spPr>
          <a:xfrm>
            <a:off x="5975350" y="3092450"/>
            <a:ext cx="5397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!! 3">
            <a:extLst>
              <a:ext uri="{FF2B5EF4-FFF2-40B4-BE49-F238E27FC236}">
                <a16:creationId xmlns:a16="http://schemas.microsoft.com/office/drawing/2014/main" id="{D94815AB-A289-E75A-3AC1-FA89C2CF1EC7}"/>
              </a:ext>
            </a:extLst>
          </p:cNvPr>
          <p:cNvGrpSpPr/>
          <p:nvPr/>
        </p:nvGrpSpPr>
        <p:grpSpPr>
          <a:xfrm>
            <a:off x="6803170" y="2235438"/>
            <a:ext cx="1281220" cy="307777"/>
            <a:chOff x="6803170" y="2235438"/>
            <a:chExt cx="1281220" cy="307777"/>
          </a:xfrm>
        </p:grpSpPr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650B4990-C1FF-7E2E-57FC-1931F2939014}"/>
                </a:ext>
              </a:extLst>
            </p:cNvPr>
            <p:cNvSpPr txBox="1"/>
            <p:nvPr/>
          </p:nvSpPr>
          <p:spPr>
            <a:xfrm>
              <a:off x="6803170" y="2235438"/>
              <a:ext cx="11341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xfer_ptr</a:t>
              </a:r>
            </a:p>
          </p:txBody>
        </p: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DA968B33-9842-AEE9-480C-8D3E19E6ECE8}"/>
                </a:ext>
              </a:extLst>
            </p:cNvPr>
            <p:cNvCxnSpPr>
              <a:cxnSpLocks/>
            </p:cNvCxnSpPr>
            <p:nvPr/>
          </p:nvCxnSpPr>
          <p:spPr>
            <a:xfrm>
              <a:off x="7735133" y="2426914"/>
              <a:ext cx="34925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文本框 71">
            <a:extLst>
              <a:ext uri="{FF2B5EF4-FFF2-40B4-BE49-F238E27FC236}">
                <a16:creationId xmlns:a16="http://schemas.microsoft.com/office/drawing/2014/main" id="{7965D0EC-D30D-0BA3-EC12-60ECE5B6CCCE}"/>
              </a:ext>
            </a:extLst>
          </p:cNvPr>
          <p:cNvSpPr txBox="1"/>
          <p:nvPr/>
        </p:nvSpPr>
        <p:spPr>
          <a:xfrm>
            <a:off x="1497971" y="2235438"/>
            <a:ext cx="1134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xfer_ptr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3FA04B1A-BDFF-67EB-D4E2-7452A1072389}"/>
              </a:ext>
            </a:extLst>
          </p:cNvPr>
          <p:cNvCxnSpPr>
            <a:cxnSpLocks/>
          </p:cNvCxnSpPr>
          <p:nvPr/>
        </p:nvCxnSpPr>
        <p:spPr>
          <a:xfrm>
            <a:off x="2429934" y="2426914"/>
            <a:ext cx="3492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C4AD5BF8-5488-6074-B008-1483A4670659}"/>
              </a:ext>
            </a:extLst>
          </p:cNvPr>
          <p:cNvGrpSpPr/>
          <p:nvPr/>
        </p:nvGrpSpPr>
        <p:grpSpPr>
          <a:xfrm>
            <a:off x="6985602" y="1973109"/>
            <a:ext cx="1093039" cy="307777"/>
            <a:chOff x="6985602" y="1973109"/>
            <a:chExt cx="1093039" cy="307777"/>
          </a:xfrm>
        </p:grpSpPr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6C25661E-783F-6240-79FE-30361601B5BB}"/>
                </a:ext>
              </a:extLst>
            </p:cNvPr>
            <p:cNvCxnSpPr>
              <a:cxnSpLocks/>
            </p:cNvCxnSpPr>
            <p:nvPr/>
          </p:nvCxnSpPr>
          <p:spPr>
            <a:xfrm>
              <a:off x="7729384" y="2126998"/>
              <a:ext cx="34925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CC990FCB-53FD-E4B0-1FF3-1BF1A672DC2A}"/>
                </a:ext>
              </a:extLst>
            </p:cNvPr>
            <p:cNvSpPr txBox="1"/>
            <p:nvPr/>
          </p:nvSpPr>
          <p:spPr>
            <a:xfrm>
              <a:off x="6985602" y="1973109"/>
              <a:ext cx="7882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wr_ptr</a:t>
              </a:r>
            </a:p>
          </p:txBody>
        </p:sp>
      </p:grpSp>
      <p:sp>
        <p:nvSpPr>
          <p:cNvPr id="79" name="文本框 78">
            <a:extLst>
              <a:ext uri="{FF2B5EF4-FFF2-40B4-BE49-F238E27FC236}">
                <a16:creationId xmlns:a16="http://schemas.microsoft.com/office/drawing/2014/main" id="{22C62477-ED16-1C69-C7CB-2747556ED5D8}"/>
              </a:ext>
            </a:extLst>
          </p:cNvPr>
          <p:cNvSpPr txBox="1"/>
          <p:nvPr/>
        </p:nvSpPr>
        <p:spPr>
          <a:xfrm>
            <a:off x="3447801" y="6241797"/>
            <a:ext cx="1337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缓冲区</a:t>
            </a:r>
          </a:p>
        </p:txBody>
      </p:sp>
      <p:sp>
        <p:nvSpPr>
          <p:cNvPr id="80" name="!! 9">
            <a:extLst>
              <a:ext uri="{FF2B5EF4-FFF2-40B4-BE49-F238E27FC236}">
                <a16:creationId xmlns:a16="http://schemas.microsoft.com/office/drawing/2014/main" id="{014A13F7-DD87-9EE7-9F8D-98270C87223D}"/>
              </a:ext>
            </a:extLst>
          </p:cNvPr>
          <p:cNvSpPr txBox="1"/>
          <p:nvPr/>
        </p:nvSpPr>
        <p:spPr>
          <a:xfrm>
            <a:off x="8819901" y="6241797"/>
            <a:ext cx="1337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缓冲区</a:t>
            </a:r>
          </a:p>
        </p:txBody>
      </p:sp>
    </p:spTree>
    <p:extLst>
      <p:ext uri="{BB962C8B-B14F-4D97-AF65-F5344CB8AC3E}">
        <p14:creationId xmlns:p14="http://schemas.microsoft.com/office/powerpoint/2010/main" val="2385849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900" advTm="500">
        <p159:morph option="byObject"/>
      </p:transition>
    </mc:Choice>
    <mc:Fallback xmlns="">
      <p:transition spd="slow" advTm="5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!! 7">
            <a:extLst>
              <a:ext uri="{FF2B5EF4-FFF2-40B4-BE49-F238E27FC236}">
                <a16:creationId xmlns:a16="http://schemas.microsoft.com/office/drawing/2014/main" id="{168A0466-72B6-1B1B-ED37-2E62501A3E9A}"/>
              </a:ext>
            </a:extLst>
          </p:cNvPr>
          <p:cNvSpPr/>
          <p:nvPr/>
        </p:nvSpPr>
        <p:spPr>
          <a:xfrm>
            <a:off x="4930291" y="2229761"/>
            <a:ext cx="2133599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#0</a:t>
            </a:r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pSp>
        <p:nvGrpSpPr>
          <p:cNvPr id="78" name="!! 2">
            <a:extLst>
              <a:ext uri="{FF2B5EF4-FFF2-40B4-BE49-F238E27FC236}">
                <a16:creationId xmlns:a16="http://schemas.microsoft.com/office/drawing/2014/main" id="{ADDC16FB-E36A-C0F4-C56D-319894937B8B}"/>
              </a:ext>
            </a:extLst>
          </p:cNvPr>
          <p:cNvGrpSpPr/>
          <p:nvPr/>
        </p:nvGrpSpPr>
        <p:grpSpPr>
          <a:xfrm>
            <a:off x="4834255" y="567730"/>
            <a:ext cx="2523490" cy="5314323"/>
            <a:chOff x="7986592" y="624163"/>
            <a:chExt cx="2523490" cy="5314323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8325403F-AACD-9291-7080-3F28811E3876}"/>
                </a:ext>
              </a:extLst>
            </p:cNvPr>
            <p:cNvSpPr/>
            <p:nvPr/>
          </p:nvSpPr>
          <p:spPr>
            <a:xfrm>
              <a:off x="8099206" y="909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#25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7BAB17B7-06C6-A8A4-F1FC-B9A78E17DAE9}"/>
                </a:ext>
              </a:extLst>
            </p:cNvPr>
            <p:cNvSpPr/>
            <p:nvPr/>
          </p:nvSpPr>
          <p:spPr>
            <a:xfrm>
              <a:off x="8099207" y="1137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#26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7BF266A5-5817-F6C7-1001-EA445D3535AB}"/>
                </a:ext>
              </a:extLst>
            </p:cNvPr>
            <p:cNvSpPr/>
            <p:nvPr/>
          </p:nvSpPr>
          <p:spPr>
            <a:xfrm>
              <a:off x="8099207" y="13664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#27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2587937C-03EB-6BE2-E5F3-35A26A87082D}"/>
                </a:ext>
              </a:extLst>
            </p:cNvPr>
            <p:cNvSpPr/>
            <p:nvPr/>
          </p:nvSpPr>
          <p:spPr>
            <a:xfrm>
              <a:off x="8099207" y="15950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#28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DFD68759-1348-99D2-8CA7-65EDF843B92A}"/>
                </a:ext>
              </a:extLst>
            </p:cNvPr>
            <p:cNvSpPr/>
            <p:nvPr/>
          </p:nvSpPr>
          <p:spPr>
            <a:xfrm>
              <a:off x="8099207" y="18236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#29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513577E6-75B6-9E5F-70F2-0751E09502AA}"/>
                </a:ext>
              </a:extLst>
            </p:cNvPr>
            <p:cNvSpPr/>
            <p:nvPr/>
          </p:nvSpPr>
          <p:spPr>
            <a:xfrm>
              <a:off x="8099207" y="2280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#0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69F26BFE-0EA8-A713-3CDB-FA5507ABAC7D}"/>
                </a:ext>
              </a:extLst>
            </p:cNvPr>
            <p:cNvSpPr/>
            <p:nvPr/>
          </p:nvSpPr>
          <p:spPr>
            <a:xfrm>
              <a:off x="8099207" y="2052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#30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F867ECE2-09F1-BEC7-3A28-7DA68DED31AF}"/>
                </a:ext>
              </a:extLst>
            </p:cNvPr>
            <p:cNvSpPr/>
            <p:nvPr/>
          </p:nvSpPr>
          <p:spPr>
            <a:xfrm>
              <a:off x="8099207" y="25094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#1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7AF3A761-DF2A-9A7C-957B-F2B978AFC7B7}"/>
                </a:ext>
              </a:extLst>
            </p:cNvPr>
            <p:cNvSpPr/>
            <p:nvPr/>
          </p:nvSpPr>
          <p:spPr>
            <a:xfrm>
              <a:off x="8099207" y="27380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F5A7DA5D-099D-46D2-5CE6-6314251227A7}"/>
                </a:ext>
              </a:extLst>
            </p:cNvPr>
            <p:cNvSpPr/>
            <p:nvPr/>
          </p:nvSpPr>
          <p:spPr>
            <a:xfrm>
              <a:off x="8099207" y="29666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#3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EF06888D-521F-1F13-B9F3-E54E7E759B9A}"/>
                </a:ext>
              </a:extLst>
            </p:cNvPr>
            <p:cNvSpPr/>
            <p:nvPr/>
          </p:nvSpPr>
          <p:spPr>
            <a:xfrm>
              <a:off x="8099207" y="3195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76F16C1B-E407-3753-2AB6-F40C973DD7CC}"/>
                </a:ext>
              </a:extLst>
            </p:cNvPr>
            <p:cNvSpPr/>
            <p:nvPr/>
          </p:nvSpPr>
          <p:spPr>
            <a:xfrm>
              <a:off x="8099207" y="3423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#5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E590114E-600C-5C16-805D-84BBE2A7EFB8}"/>
                </a:ext>
              </a:extLst>
            </p:cNvPr>
            <p:cNvSpPr/>
            <p:nvPr/>
          </p:nvSpPr>
          <p:spPr>
            <a:xfrm>
              <a:off x="8099206" y="4338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#18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4EC2283D-8240-F5CD-609D-74BE1B39AAE7}"/>
                </a:ext>
              </a:extLst>
            </p:cNvPr>
            <p:cNvSpPr/>
            <p:nvPr/>
          </p:nvSpPr>
          <p:spPr>
            <a:xfrm>
              <a:off x="8099207" y="36524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#6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0A01A980-4534-6E7D-49EF-CE9966B55AF2}"/>
                </a:ext>
              </a:extLst>
            </p:cNvPr>
            <p:cNvSpPr/>
            <p:nvPr/>
          </p:nvSpPr>
          <p:spPr>
            <a:xfrm>
              <a:off x="8099206" y="4566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#19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2926209F-DF6B-C4DC-155E-B0BFC599D823}"/>
                </a:ext>
              </a:extLst>
            </p:cNvPr>
            <p:cNvSpPr/>
            <p:nvPr/>
          </p:nvSpPr>
          <p:spPr>
            <a:xfrm>
              <a:off x="8099206" y="47954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#20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90ED15F4-11C3-C231-5CD7-ABF01483E497}"/>
                </a:ext>
              </a:extLst>
            </p:cNvPr>
            <p:cNvSpPr/>
            <p:nvPr/>
          </p:nvSpPr>
          <p:spPr>
            <a:xfrm>
              <a:off x="8099207" y="50240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#21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5F1786A8-F37A-6344-7E84-C5F14D261954}"/>
                </a:ext>
              </a:extLst>
            </p:cNvPr>
            <p:cNvSpPr/>
            <p:nvPr/>
          </p:nvSpPr>
          <p:spPr>
            <a:xfrm>
              <a:off x="8099207" y="5481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#23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8F732470-A81C-9784-1716-956609968DF9}"/>
                </a:ext>
              </a:extLst>
            </p:cNvPr>
            <p:cNvSpPr/>
            <p:nvPr/>
          </p:nvSpPr>
          <p:spPr>
            <a:xfrm>
              <a:off x="8099207" y="52526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#22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02FC12A1-01D4-9229-59D4-AD0A6E4D4939}"/>
                </a:ext>
              </a:extLst>
            </p:cNvPr>
            <p:cNvSpPr/>
            <p:nvPr/>
          </p:nvSpPr>
          <p:spPr>
            <a:xfrm>
              <a:off x="8099207" y="5709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#24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6E246BD9-82E5-B47B-2BA7-139383A57F34}"/>
                </a:ext>
              </a:extLst>
            </p:cNvPr>
            <p:cNvSpPr txBox="1"/>
            <p:nvPr/>
          </p:nvSpPr>
          <p:spPr>
            <a:xfrm>
              <a:off x="10090982" y="653797"/>
              <a:ext cx="419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4D53F017-38CE-7E2A-515E-DF6FD3FDD513}"/>
                </a:ext>
              </a:extLst>
            </p:cNvPr>
            <p:cNvSpPr txBox="1"/>
            <p:nvPr/>
          </p:nvSpPr>
          <p:spPr>
            <a:xfrm>
              <a:off x="7986592" y="624163"/>
              <a:ext cx="419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15</a:t>
              </a: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2D3CF9B7-B7DC-A513-FAA2-F3BD365A27C8}"/>
                </a:ext>
              </a:extLst>
            </p:cNvPr>
            <p:cNvSpPr txBox="1"/>
            <p:nvPr/>
          </p:nvSpPr>
          <p:spPr>
            <a:xfrm>
              <a:off x="8993285" y="3854654"/>
              <a:ext cx="345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Consolas" panose="020B0609020204030204" pitchFamily="49" charset="0"/>
                </a:rPr>
                <a:t>…</a:t>
              </a:r>
              <a:endParaRPr lang="zh-CN" altLang="en-US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06" name="!! 3">
            <a:extLst>
              <a:ext uri="{FF2B5EF4-FFF2-40B4-BE49-F238E27FC236}">
                <a16:creationId xmlns:a16="http://schemas.microsoft.com/office/drawing/2014/main" id="{05047763-0DC8-C8E1-3D3A-EB6A7698358E}"/>
              </a:ext>
            </a:extLst>
          </p:cNvPr>
          <p:cNvGrpSpPr/>
          <p:nvPr/>
        </p:nvGrpSpPr>
        <p:grpSpPr>
          <a:xfrm>
            <a:off x="3646599" y="2164849"/>
            <a:ext cx="1281220" cy="307777"/>
            <a:chOff x="6803170" y="2235438"/>
            <a:chExt cx="1281220" cy="307777"/>
          </a:xfrm>
        </p:grpSpPr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502247E1-F2FE-D18D-D790-E17A1464FAE9}"/>
                </a:ext>
              </a:extLst>
            </p:cNvPr>
            <p:cNvSpPr txBox="1"/>
            <p:nvPr/>
          </p:nvSpPr>
          <p:spPr>
            <a:xfrm>
              <a:off x="6803170" y="2235438"/>
              <a:ext cx="11341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xfer_ptr</a:t>
              </a:r>
            </a:p>
          </p:txBody>
        </p: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C3AA65BB-7573-2756-5646-C52CEB403246}"/>
                </a:ext>
              </a:extLst>
            </p:cNvPr>
            <p:cNvCxnSpPr>
              <a:cxnSpLocks/>
            </p:cNvCxnSpPr>
            <p:nvPr/>
          </p:nvCxnSpPr>
          <p:spPr>
            <a:xfrm>
              <a:off x="7735133" y="2426914"/>
              <a:ext cx="34925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F8B70672-1C9F-D90C-1692-34C6C07D1898}"/>
              </a:ext>
            </a:extLst>
          </p:cNvPr>
          <p:cNvGrpSpPr/>
          <p:nvPr/>
        </p:nvGrpSpPr>
        <p:grpSpPr>
          <a:xfrm>
            <a:off x="3834780" y="1926432"/>
            <a:ext cx="1093039" cy="307777"/>
            <a:chOff x="6985602" y="1973109"/>
            <a:chExt cx="1093039" cy="307777"/>
          </a:xfrm>
        </p:grpSpPr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5EC5606B-414D-4BCA-3619-F8B86EDE4833}"/>
                </a:ext>
              </a:extLst>
            </p:cNvPr>
            <p:cNvCxnSpPr>
              <a:cxnSpLocks/>
            </p:cNvCxnSpPr>
            <p:nvPr/>
          </p:nvCxnSpPr>
          <p:spPr>
            <a:xfrm>
              <a:off x="7729384" y="2126998"/>
              <a:ext cx="34925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E726B02F-171A-099A-F473-D40A6885AA39}"/>
                </a:ext>
              </a:extLst>
            </p:cNvPr>
            <p:cNvSpPr txBox="1"/>
            <p:nvPr/>
          </p:nvSpPr>
          <p:spPr>
            <a:xfrm>
              <a:off x="6985602" y="1973109"/>
              <a:ext cx="7882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wr_ptr</a:t>
              </a:r>
            </a:p>
          </p:txBody>
        </p:sp>
      </p:grpSp>
      <p:sp>
        <p:nvSpPr>
          <p:cNvPr id="4" name="!! 9">
            <a:extLst>
              <a:ext uri="{FF2B5EF4-FFF2-40B4-BE49-F238E27FC236}">
                <a16:creationId xmlns:a16="http://schemas.microsoft.com/office/drawing/2014/main" id="{F219EAE8-49B3-123A-4B04-7D967B0C0141}"/>
              </a:ext>
            </a:extLst>
          </p:cNvPr>
          <p:cNvSpPr txBox="1"/>
          <p:nvPr/>
        </p:nvSpPr>
        <p:spPr>
          <a:xfrm>
            <a:off x="5668487" y="6241797"/>
            <a:ext cx="1337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缓冲区</a:t>
            </a:r>
          </a:p>
        </p:txBody>
      </p:sp>
    </p:spTree>
    <p:extLst>
      <p:ext uri="{BB962C8B-B14F-4D97-AF65-F5344CB8AC3E}">
        <p14:creationId xmlns:p14="http://schemas.microsoft.com/office/powerpoint/2010/main" val="2922490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!! 7">
            <a:extLst>
              <a:ext uri="{FF2B5EF4-FFF2-40B4-BE49-F238E27FC236}">
                <a16:creationId xmlns:a16="http://schemas.microsoft.com/office/drawing/2014/main" id="{752E2728-DB6C-8BCB-3C93-4CF620AFA110}"/>
              </a:ext>
            </a:extLst>
          </p:cNvPr>
          <p:cNvSpPr/>
          <p:nvPr/>
        </p:nvSpPr>
        <p:spPr>
          <a:xfrm>
            <a:off x="1973150" y="2251257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#0</a:t>
            </a:r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pSp>
        <p:nvGrpSpPr>
          <p:cNvPr id="29" name="!! 2">
            <a:extLst>
              <a:ext uri="{FF2B5EF4-FFF2-40B4-BE49-F238E27FC236}">
                <a16:creationId xmlns:a16="http://schemas.microsoft.com/office/drawing/2014/main" id="{2FD93F8D-A863-7BEE-856A-84CFF1B59110}"/>
              </a:ext>
            </a:extLst>
          </p:cNvPr>
          <p:cNvGrpSpPr/>
          <p:nvPr/>
        </p:nvGrpSpPr>
        <p:grpSpPr>
          <a:xfrm>
            <a:off x="1860537" y="598024"/>
            <a:ext cx="2523490" cy="5314323"/>
            <a:chOff x="7986592" y="624163"/>
            <a:chExt cx="2523490" cy="5314323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52B20B9-B0EC-ABEA-3975-BD866690D741}"/>
                </a:ext>
              </a:extLst>
            </p:cNvPr>
            <p:cNvSpPr/>
            <p:nvPr/>
          </p:nvSpPr>
          <p:spPr>
            <a:xfrm>
              <a:off x="8099206" y="909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#25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42E069A-A1C1-3BA2-F6C2-05E6F4A21A8F}"/>
                </a:ext>
              </a:extLst>
            </p:cNvPr>
            <p:cNvSpPr/>
            <p:nvPr/>
          </p:nvSpPr>
          <p:spPr>
            <a:xfrm>
              <a:off x="8099207" y="1137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#26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5DE0313-74E8-FE95-28A0-19E5206AC0E0}"/>
                </a:ext>
              </a:extLst>
            </p:cNvPr>
            <p:cNvSpPr/>
            <p:nvPr/>
          </p:nvSpPr>
          <p:spPr>
            <a:xfrm>
              <a:off x="8099207" y="13664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#27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3EF6E66-A740-E90D-14DA-BB9360DB05AA}"/>
                </a:ext>
              </a:extLst>
            </p:cNvPr>
            <p:cNvSpPr/>
            <p:nvPr/>
          </p:nvSpPr>
          <p:spPr>
            <a:xfrm>
              <a:off x="8099207" y="15950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#28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4AA8DD8-37D8-2B37-D52C-E3AD5419F720}"/>
                </a:ext>
              </a:extLst>
            </p:cNvPr>
            <p:cNvSpPr/>
            <p:nvPr/>
          </p:nvSpPr>
          <p:spPr>
            <a:xfrm>
              <a:off x="8099207" y="18236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#29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80184B03-D94E-041D-152A-7298411BB67D}"/>
                </a:ext>
              </a:extLst>
            </p:cNvPr>
            <p:cNvSpPr/>
            <p:nvPr/>
          </p:nvSpPr>
          <p:spPr>
            <a:xfrm>
              <a:off x="8099207" y="2280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#0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B4EDCF65-D6C3-5EF8-0A82-DF8DD27AF129}"/>
                </a:ext>
              </a:extLst>
            </p:cNvPr>
            <p:cNvSpPr/>
            <p:nvPr/>
          </p:nvSpPr>
          <p:spPr>
            <a:xfrm>
              <a:off x="8099207" y="2052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#30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DC6B1925-8EA9-401C-106F-A0DD37204C51}"/>
                </a:ext>
              </a:extLst>
            </p:cNvPr>
            <p:cNvSpPr/>
            <p:nvPr/>
          </p:nvSpPr>
          <p:spPr>
            <a:xfrm>
              <a:off x="8099207" y="25094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#1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F277306-F1FF-C73E-3C1E-9C474961704D}"/>
                </a:ext>
              </a:extLst>
            </p:cNvPr>
            <p:cNvSpPr/>
            <p:nvPr/>
          </p:nvSpPr>
          <p:spPr>
            <a:xfrm>
              <a:off x="8099207" y="27380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EEDEDCE4-9181-1277-55AE-579E938E6004}"/>
                </a:ext>
              </a:extLst>
            </p:cNvPr>
            <p:cNvSpPr/>
            <p:nvPr/>
          </p:nvSpPr>
          <p:spPr>
            <a:xfrm>
              <a:off x="8099207" y="29666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#3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DE6D799-E3B9-89D8-69FC-5BE1A1CC7DEB}"/>
                </a:ext>
              </a:extLst>
            </p:cNvPr>
            <p:cNvSpPr/>
            <p:nvPr/>
          </p:nvSpPr>
          <p:spPr>
            <a:xfrm>
              <a:off x="8099207" y="3195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E4667705-1589-D58E-81E4-9BD027FAC983}"/>
                </a:ext>
              </a:extLst>
            </p:cNvPr>
            <p:cNvSpPr/>
            <p:nvPr/>
          </p:nvSpPr>
          <p:spPr>
            <a:xfrm>
              <a:off x="8099207" y="3423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#5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D244623-0D6E-39A5-46DA-F879E73CD38E}"/>
                </a:ext>
              </a:extLst>
            </p:cNvPr>
            <p:cNvSpPr/>
            <p:nvPr/>
          </p:nvSpPr>
          <p:spPr>
            <a:xfrm>
              <a:off x="8099206" y="4338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#18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0D0C6388-FEBE-B76E-DE20-82D3DE387204}"/>
                </a:ext>
              </a:extLst>
            </p:cNvPr>
            <p:cNvSpPr/>
            <p:nvPr/>
          </p:nvSpPr>
          <p:spPr>
            <a:xfrm>
              <a:off x="8099207" y="36524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#6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BB89D1E0-8E9B-3234-1613-30C924CD2767}"/>
                </a:ext>
              </a:extLst>
            </p:cNvPr>
            <p:cNvSpPr/>
            <p:nvPr/>
          </p:nvSpPr>
          <p:spPr>
            <a:xfrm>
              <a:off x="8099206" y="4566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#19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95826572-9B10-DF07-2CAF-0E79E3D063B9}"/>
                </a:ext>
              </a:extLst>
            </p:cNvPr>
            <p:cNvSpPr/>
            <p:nvPr/>
          </p:nvSpPr>
          <p:spPr>
            <a:xfrm>
              <a:off x="8099206" y="47954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#20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49710D53-38AB-3323-97F3-FBCEFAAF0122}"/>
                </a:ext>
              </a:extLst>
            </p:cNvPr>
            <p:cNvSpPr/>
            <p:nvPr/>
          </p:nvSpPr>
          <p:spPr>
            <a:xfrm>
              <a:off x="8099207" y="50240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#21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10216CA4-AFF2-B6CF-DA46-0A02AB6C0DA5}"/>
                </a:ext>
              </a:extLst>
            </p:cNvPr>
            <p:cNvSpPr/>
            <p:nvPr/>
          </p:nvSpPr>
          <p:spPr>
            <a:xfrm>
              <a:off x="8099207" y="5481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#23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48EA768B-655C-19C8-2686-B1F43E703CB1}"/>
                </a:ext>
              </a:extLst>
            </p:cNvPr>
            <p:cNvSpPr/>
            <p:nvPr/>
          </p:nvSpPr>
          <p:spPr>
            <a:xfrm>
              <a:off x="8099207" y="52526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#22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A1BD07FA-3B1D-0B77-8E7E-4D187130BD99}"/>
                </a:ext>
              </a:extLst>
            </p:cNvPr>
            <p:cNvSpPr/>
            <p:nvPr/>
          </p:nvSpPr>
          <p:spPr>
            <a:xfrm>
              <a:off x="8099207" y="5709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#24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05E07E7-C3EC-B114-5DF7-7A01116E0443}"/>
                </a:ext>
              </a:extLst>
            </p:cNvPr>
            <p:cNvSpPr txBox="1"/>
            <p:nvPr/>
          </p:nvSpPr>
          <p:spPr>
            <a:xfrm>
              <a:off x="10090982" y="653797"/>
              <a:ext cx="419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8FFDAEF1-DC04-60B3-FB01-9A9387EC332A}"/>
                </a:ext>
              </a:extLst>
            </p:cNvPr>
            <p:cNvSpPr txBox="1"/>
            <p:nvPr/>
          </p:nvSpPr>
          <p:spPr>
            <a:xfrm>
              <a:off x="7986592" y="624163"/>
              <a:ext cx="419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15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87E2CFA5-CBF6-50CA-9749-5B9387D48827}"/>
                </a:ext>
              </a:extLst>
            </p:cNvPr>
            <p:cNvSpPr txBox="1"/>
            <p:nvPr/>
          </p:nvSpPr>
          <p:spPr>
            <a:xfrm>
              <a:off x="8993285" y="3854654"/>
              <a:ext cx="345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Consolas" panose="020B0609020204030204" pitchFamily="49" charset="0"/>
                </a:rPr>
                <a:t>…</a:t>
              </a:r>
              <a:endParaRPr lang="zh-CN" altLang="en-US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53" name="!! 3">
            <a:extLst>
              <a:ext uri="{FF2B5EF4-FFF2-40B4-BE49-F238E27FC236}">
                <a16:creationId xmlns:a16="http://schemas.microsoft.com/office/drawing/2014/main" id="{02952893-BDDF-EA26-5A17-D6AD2E3B1FF1}"/>
              </a:ext>
            </a:extLst>
          </p:cNvPr>
          <p:cNvGrpSpPr/>
          <p:nvPr/>
        </p:nvGrpSpPr>
        <p:grpSpPr>
          <a:xfrm>
            <a:off x="672881" y="2185387"/>
            <a:ext cx="1281220" cy="307777"/>
            <a:chOff x="6803170" y="2235438"/>
            <a:chExt cx="1281220" cy="307777"/>
          </a:xfrm>
        </p:grpSpPr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CACEC6DD-116B-5861-60E0-EE3768000DF7}"/>
                </a:ext>
              </a:extLst>
            </p:cNvPr>
            <p:cNvSpPr txBox="1"/>
            <p:nvPr/>
          </p:nvSpPr>
          <p:spPr>
            <a:xfrm>
              <a:off x="6803170" y="2235438"/>
              <a:ext cx="11341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xfer_ptr</a:t>
              </a:r>
            </a:p>
          </p:txBody>
        </p: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A712E54C-B476-C052-24BD-DB03867F255D}"/>
                </a:ext>
              </a:extLst>
            </p:cNvPr>
            <p:cNvCxnSpPr>
              <a:cxnSpLocks/>
            </p:cNvCxnSpPr>
            <p:nvPr/>
          </p:nvCxnSpPr>
          <p:spPr>
            <a:xfrm>
              <a:off x="7735133" y="2426914"/>
              <a:ext cx="34925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3A118047-5B41-F8FB-5CA1-FC50C9EB04EA}"/>
              </a:ext>
            </a:extLst>
          </p:cNvPr>
          <p:cNvGrpSpPr/>
          <p:nvPr/>
        </p:nvGrpSpPr>
        <p:grpSpPr>
          <a:xfrm>
            <a:off x="861062" y="1946970"/>
            <a:ext cx="1093039" cy="307777"/>
            <a:chOff x="6985602" y="1973109"/>
            <a:chExt cx="1093039" cy="307777"/>
          </a:xfrm>
        </p:grpSpPr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BF60FC13-1A3F-24D5-3FD6-3C10A68A6A3B}"/>
                </a:ext>
              </a:extLst>
            </p:cNvPr>
            <p:cNvCxnSpPr>
              <a:cxnSpLocks/>
            </p:cNvCxnSpPr>
            <p:nvPr/>
          </p:nvCxnSpPr>
          <p:spPr>
            <a:xfrm>
              <a:off x="7729384" y="2126998"/>
              <a:ext cx="34925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BA8FD172-0C16-2E19-7204-3B618EC26F29}"/>
                </a:ext>
              </a:extLst>
            </p:cNvPr>
            <p:cNvSpPr txBox="1"/>
            <p:nvPr/>
          </p:nvSpPr>
          <p:spPr>
            <a:xfrm>
              <a:off x="6985602" y="1973109"/>
              <a:ext cx="7882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wr_ptr</a:t>
              </a:r>
            </a:p>
          </p:txBody>
        </p:sp>
      </p:grpSp>
      <p:sp>
        <p:nvSpPr>
          <p:cNvPr id="62" name="!! 9">
            <a:extLst>
              <a:ext uri="{FF2B5EF4-FFF2-40B4-BE49-F238E27FC236}">
                <a16:creationId xmlns:a16="http://schemas.microsoft.com/office/drawing/2014/main" id="{AF938FD0-3BC9-B8CC-636B-CE219642B9C0}"/>
              </a:ext>
            </a:extLst>
          </p:cNvPr>
          <p:cNvSpPr txBox="1"/>
          <p:nvPr/>
        </p:nvSpPr>
        <p:spPr>
          <a:xfrm>
            <a:off x="2685054" y="6215658"/>
            <a:ext cx="1337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缓冲区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B0F7C1C-AE52-519C-5B30-B59E0F1CFBD7}"/>
              </a:ext>
            </a:extLst>
          </p:cNvPr>
          <p:cNvSpPr txBox="1"/>
          <p:nvPr/>
        </p:nvSpPr>
        <p:spPr>
          <a:xfrm>
            <a:off x="8106747" y="6215658"/>
            <a:ext cx="1150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Consolas" panose="020B0609020204030204" pitchFamily="49" charset="0"/>
                <a:ea typeface="微软雅黑" panose="020B0503020204020204" pitchFamily="34" charset="-122"/>
              </a:rPr>
              <a:t>Sram</a:t>
            </a:r>
            <a:r>
              <a:rPr lang="en-US" altLang="zh-CN" sz="300" b="1" dirty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94650E0-CE79-19B8-D03B-DDD03D9E63FD}"/>
              </a:ext>
            </a:extLst>
          </p:cNvPr>
          <p:cNvSpPr/>
          <p:nvPr/>
        </p:nvSpPr>
        <p:spPr>
          <a:xfrm>
            <a:off x="6337519" y="883147"/>
            <a:ext cx="4689019" cy="5029200"/>
          </a:xfrm>
          <a:prstGeom prst="rect">
            <a:avLst/>
          </a:prstGeom>
          <a:solidFill>
            <a:srgbClr val="F6F193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804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900" advTm="400">
        <p159:morph option="byObject"/>
      </p:transition>
    </mc:Choice>
    <mc:Fallback xmlns="">
      <p:transition spd="slow" advTm="4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682F77D-BCB7-976A-C820-5125C98DAC66}"/>
              </a:ext>
            </a:extLst>
          </p:cNvPr>
          <p:cNvSpPr/>
          <p:nvPr/>
        </p:nvSpPr>
        <p:spPr>
          <a:xfrm>
            <a:off x="6337519" y="883147"/>
            <a:ext cx="4689019" cy="5029200"/>
          </a:xfrm>
          <a:prstGeom prst="rect">
            <a:avLst/>
          </a:prstGeom>
          <a:solidFill>
            <a:srgbClr val="F6F193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!! 2">
            <a:extLst>
              <a:ext uri="{FF2B5EF4-FFF2-40B4-BE49-F238E27FC236}">
                <a16:creationId xmlns:a16="http://schemas.microsoft.com/office/drawing/2014/main" id="{2FD93F8D-A863-7BEE-856A-84CFF1B59110}"/>
              </a:ext>
            </a:extLst>
          </p:cNvPr>
          <p:cNvGrpSpPr/>
          <p:nvPr/>
        </p:nvGrpSpPr>
        <p:grpSpPr>
          <a:xfrm>
            <a:off x="1860537" y="598024"/>
            <a:ext cx="2523490" cy="5314323"/>
            <a:chOff x="7986592" y="624163"/>
            <a:chExt cx="2523490" cy="5314323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52B20B9-B0EC-ABEA-3975-BD866690D741}"/>
                </a:ext>
              </a:extLst>
            </p:cNvPr>
            <p:cNvSpPr/>
            <p:nvPr/>
          </p:nvSpPr>
          <p:spPr>
            <a:xfrm>
              <a:off x="8099206" y="909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#25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42E069A-A1C1-3BA2-F6C2-05E6F4A21A8F}"/>
                </a:ext>
              </a:extLst>
            </p:cNvPr>
            <p:cNvSpPr/>
            <p:nvPr/>
          </p:nvSpPr>
          <p:spPr>
            <a:xfrm>
              <a:off x="8099207" y="1137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#26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5DE0313-74E8-FE95-28A0-19E5206AC0E0}"/>
                </a:ext>
              </a:extLst>
            </p:cNvPr>
            <p:cNvSpPr/>
            <p:nvPr/>
          </p:nvSpPr>
          <p:spPr>
            <a:xfrm>
              <a:off x="8099207" y="13664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#27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3EF6E66-A740-E90D-14DA-BB9360DB05AA}"/>
                </a:ext>
              </a:extLst>
            </p:cNvPr>
            <p:cNvSpPr/>
            <p:nvPr/>
          </p:nvSpPr>
          <p:spPr>
            <a:xfrm>
              <a:off x="8099207" y="15950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#28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4AA8DD8-37D8-2B37-D52C-E3AD5419F720}"/>
                </a:ext>
              </a:extLst>
            </p:cNvPr>
            <p:cNvSpPr/>
            <p:nvPr/>
          </p:nvSpPr>
          <p:spPr>
            <a:xfrm>
              <a:off x="8099207" y="18236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#29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80184B03-D94E-041D-152A-7298411BB67D}"/>
                </a:ext>
              </a:extLst>
            </p:cNvPr>
            <p:cNvSpPr/>
            <p:nvPr/>
          </p:nvSpPr>
          <p:spPr>
            <a:xfrm>
              <a:off x="8099207" y="2280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#0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B4EDCF65-D6C3-5EF8-0A82-DF8DD27AF129}"/>
                </a:ext>
              </a:extLst>
            </p:cNvPr>
            <p:cNvSpPr/>
            <p:nvPr/>
          </p:nvSpPr>
          <p:spPr>
            <a:xfrm>
              <a:off x="8099207" y="2052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#30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DC6B1925-8EA9-401C-106F-A0DD37204C51}"/>
                </a:ext>
              </a:extLst>
            </p:cNvPr>
            <p:cNvSpPr/>
            <p:nvPr/>
          </p:nvSpPr>
          <p:spPr>
            <a:xfrm>
              <a:off x="8099207" y="25094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#1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F277306-F1FF-C73E-3C1E-9C474961704D}"/>
                </a:ext>
              </a:extLst>
            </p:cNvPr>
            <p:cNvSpPr/>
            <p:nvPr/>
          </p:nvSpPr>
          <p:spPr>
            <a:xfrm>
              <a:off x="8099207" y="27380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EEDEDCE4-9181-1277-55AE-579E938E6004}"/>
                </a:ext>
              </a:extLst>
            </p:cNvPr>
            <p:cNvSpPr/>
            <p:nvPr/>
          </p:nvSpPr>
          <p:spPr>
            <a:xfrm>
              <a:off x="8099207" y="29666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#3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DE6D799-E3B9-89D8-69FC-5BE1A1CC7DEB}"/>
                </a:ext>
              </a:extLst>
            </p:cNvPr>
            <p:cNvSpPr/>
            <p:nvPr/>
          </p:nvSpPr>
          <p:spPr>
            <a:xfrm>
              <a:off x="8099207" y="3195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E4667705-1589-D58E-81E4-9BD027FAC983}"/>
                </a:ext>
              </a:extLst>
            </p:cNvPr>
            <p:cNvSpPr/>
            <p:nvPr/>
          </p:nvSpPr>
          <p:spPr>
            <a:xfrm>
              <a:off x="8099207" y="3423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#5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D244623-0D6E-39A5-46DA-F879E73CD38E}"/>
                </a:ext>
              </a:extLst>
            </p:cNvPr>
            <p:cNvSpPr/>
            <p:nvPr/>
          </p:nvSpPr>
          <p:spPr>
            <a:xfrm>
              <a:off x="8099206" y="4338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#18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0D0C6388-FEBE-B76E-DE20-82D3DE387204}"/>
                </a:ext>
              </a:extLst>
            </p:cNvPr>
            <p:cNvSpPr/>
            <p:nvPr/>
          </p:nvSpPr>
          <p:spPr>
            <a:xfrm>
              <a:off x="8099207" y="36524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#6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BB89D1E0-8E9B-3234-1613-30C924CD2767}"/>
                </a:ext>
              </a:extLst>
            </p:cNvPr>
            <p:cNvSpPr/>
            <p:nvPr/>
          </p:nvSpPr>
          <p:spPr>
            <a:xfrm>
              <a:off x="8099206" y="4566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#19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95826572-9B10-DF07-2CAF-0E79E3D063B9}"/>
                </a:ext>
              </a:extLst>
            </p:cNvPr>
            <p:cNvSpPr/>
            <p:nvPr/>
          </p:nvSpPr>
          <p:spPr>
            <a:xfrm>
              <a:off x="8099206" y="47954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#20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49710D53-38AB-3323-97F3-FBCEFAAF0122}"/>
                </a:ext>
              </a:extLst>
            </p:cNvPr>
            <p:cNvSpPr/>
            <p:nvPr/>
          </p:nvSpPr>
          <p:spPr>
            <a:xfrm>
              <a:off x="8099207" y="50240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#21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10216CA4-AFF2-B6CF-DA46-0A02AB6C0DA5}"/>
                </a:ext>
              </a:extLst>
            </p:cNvPr>
            <p:cNvSpPr/>
            <p:nvPr/>
          </p:nvSpPr>
          <p:spPr>
            <a:xfrm>
              <a:off x="8099207" y="5481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#23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48EA768B-655C-19C8-2686-B1F43E703CB1}"/>
                </a:ext>
              </a:extLst>
            </p:cNvPr>
            <p:cNvSpPr/>
            <p:nvPr/>
          </p:nvSpPr>
          <p:spPr>
            <a:xfrm>
              <a:off x="8099207" y="52526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#22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A1BD07FA-3B1D-0B77-8E7E-4D187130BD99}"/>
                </a:ext>
              </a:extLst>
            </p:cNvPr>
            <p:cNvSpPr/>
            <p:nvPr/>
          </p:nvSpPr>
          <p:spPr>
            <a:xfrm>
              <a:off x="8099207" y="5709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#24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05E07E7-C3EC-B114-5DF7-7A01116E0443}"/>
                </a:ext>
              </a:extLst>
            </p:cNvPr>
            <p:cNvSpPr txBox="1"/>
            <p:nvPr/>
          </p:nvSpPr>
          <p:spPr>
            <a:xfrm>
              <a:off x="10090982" y="653797"/>
              <a:ext cx="419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8FFDAEF1-DC04-60B3-FB01-9A9387EC332A}"/>
                </a:ext>
              </a:extLst>
            </p:cNvPr>
            <p:cNvSpPr txBox="1"/>
            <p:nvPr/>
          </p:nvSpPr>
          <p:spPr>
            <a:xfrm>
              <a:off x="7986592" y="624163"/>
              <a:ext cx="419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15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87E2CFA5-CBF6-50CA-9749-5B9387D48827}"/>
                </a:ext>
              </a:extLst>
            </p:cNvPr>
            <p:cNvSpPr txBox="1"/>
            <p:nvPr/>
          </p:nvSpPr>
          <p:spPr>
            <a:xfrm>
              <a:off x="8993285" y="3854654"/>
              <a:ext cx="345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Consolas" panose="020B0609020204030204" pitchFamily="49" charset="0"/>
                </a:rPr>
                <a:t>…</a:t>
              </a:r>
              <a:endParaRPr lang="zh-CN" altLang="en-US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53" name="!! 3">
            <a:extLst>
              <a:ext uri="{FF2B5EF4-FFF2-40B4-BE49-F238E27FC236}">
                <a16:creationId xmlns:a16="http://schemas.microsoft.com/office/drawing/2014/main" id="{02952893-BDDF-EA26-5A17-D6AD2E3B1FF1}"/>
              </a:ext>
            </a:extLst>
          </p:cNvPr>
          <p:cNvGrpSpPr/>
          <p:nvPr/>
        </p:nvGrpSpPr>
        <p:grpSpPr>
          <a:xfrm>
            <a:off x="672881" y="2185387"/>
            <a:ext cx="1281220" cy="307777"/>
            <a:chOff x="6803170" y="2235438"/>
            <a:chExt cx="1281220" cy="307777"/>
          </a:xfrm>
        </p:grpSpPr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CACEC6DD-116B-5861-60E0-EE3768000DF7}"/>
                </a:ext>
              </a:extLst>
            </p:cNvPr>
            <p:cNvSpPr txBox="1"/>
            <p:nvPr/>
          </p:nvSpPr>
          <p:spPr>
            <a:xfrm>
              <a:off x="6803170" y="2235438"/>
              <a:ext cx="11341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xfer_ptr</a:t>
              </a:r>
            </a:p>
          </p:txBody>
        </p: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A712E54C-B476-C052-24BD-DB03867F255D}"/>
                </a:ext>
              </a:extLst>
            </p:cNvPr>
            <p:cNvCxnSpPr>
              <a:cxnSpLocks/>
            </p:cNvCxnSpPr>
            <p:nvPr/>
          </p:nvCxnSpPr>
          <p:spPr>
            <a:xfrm>
              <a:off x="7735133" y="2426914"/>
              <a:ext cx="34925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3A118047-5B41-F8FB-5CA1-FC50C9EB04EA}"/>
              </a:ext>
            </a:extLst>
          </p:cNvPr>
          <p:cNvGrpSpPr/>
          <p:nvPr/>
        </p:nvGrpSpPr>
        <p:grpSpPr>
          <a:xfrm>
            <a:off x="861062" y="1946970"/>
            <a:ext cx="1093039" cy="307777"/>
            <a:chOff x="6985602" y="1973109"/>
            <a:chExt cx="1093039" cy="307777"/>
          </a:xfrm>
        </p:grpSpPr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BF60FC13-1A3F-24D5-3FD6-3C10A68A6A3B}"/>
                </a:ext>
              </a:extLst>
            </p:cNvPr>
            <p:cNvCxnSpPr>
              <a:cxnSpLocks/>
            </p:cNvCxnSpPr>
            <p:nvPr/>
          </p:nvCxnSpPr>
          <p:spPr>
            <a:xfrm>
              <a:off x="7729384" y="2126998"/>
              <a:ext cx="34925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BA8FD172-0C16-2E19-7204-3B618EC26F29}"/>
                </a:ext>
              </a:extLst>
            </p:cNvPr>
            <p:cNvSpPr txBox="1"/>
            <p:nvPr/>
          </p:nvSpPr>
          <p:spPr>
            <a:xfrm>
              <a:off x="6985602" y="1973109"/>
              <a:ext cx="7882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wr_ptr</a:t>
              </a:r>
            </a:p>
          </p:txBody>
        </p:sp>
      </p:grpSp>
      <p:sp>
        <p:nvSpPr>
          <p:cNvPr id="61" name="!! 7">
            <a:extLst>
              <a:ext uri="{FF2B5EF4-FFF2-40B4-BE49-F238E27FC236}">
                <a16:creationId xmlns:a16="http://schemas.microsoft.com/office/drawing/2014/main" id="{AA73DB36-80AB-3CF0-D219-F0C56E05CA4B}"/>
              </a:ext>
            </a:extLst>
          </p:cNvPr>
          <p:cNvSpPr/>
          <p:nvPr/>
        </p:nvSpPr>
        <p:spPr>
          <a:xfrm>
            <a:off x="7615227" y="3283447"/>
            <a:ext cx="2133599" cy="228600"/>
          </a:xfrm>
          <a:prstGeom prst="rect">
            <a:avLst/>
          </a:prstGeom>
          <a:solidFill>
            <a:srgbClr val="C5EBA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#0</a:t>
            </a:r>
            <a:endParaRPr lang="zh-CN" altLang="en-US" sz="14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F938FD0-3BC9-B8CC-636B-CE219642B9C0}"/>
              </a:ext>
            </a:extLst>
          </p:cNvPr>
          <p:cNvSpPr txBox="1"/>
          <p:nvPr/>
        </p:nvSpPr>
        <p:spPr>
          <a:xfrm>
            <a:off x="2685054" y="6215658"/>
            <a:ext cx="1337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缓冲区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716143A-657A-3042-6184-A8B3CBB02911}"/>
              </a:ext>
            </a:extLst>
          </p:cNvPr>
          <p:cNvSpPr txBox="1"/>
          <p:nvPr/>
        </p:nvSpPr>
        <p:spPr>
          <a:xfrm>
            <a:off x="8106747" y="6215658"/>
            <a:ext cx="1150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Consolas" panose="020B0609020204030204" pitchFamily="49" charset="0"/>
                <a:ea typeface="微软雅黑" panose="020B0503020204020204" pitchFamily="34" charset="-122"/>
              </a:rPr>
              <a:t>Sram</a:t>
            </a:r>
            <a:r>
              <a:rPr lang="en-US" altLang="zh-CN" sz="300" b="1" dirty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控制器</a:t>
            </a:r>
          </a:p>
        </p:txBody>
      </p:sp>
    </p:spTree>
    <p:extLst>
      <p:ext uri="{BB962C8B-B14F-4D97-AF65-F5344CB8AC3E}">
        <p14:creationId xmlns:p14="http://schemas.microsoft.com/office/powerpoint/2010/main" val="34180114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 advTm="300">
        <p159:morph option="byObject"/>
      </p:transition>
    </mc:Choice>
    <mc:Fallback>
      <p:transition advTm="3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3F7D416-A464-A451-F74E-7C48FEDFB5A1}"/>
              </a:ext>
            </a:extLst>
          </p:cNvPr>
          <p:cNvSpPr/>
          <p:nvPr/>
        </p:nvSpPr>
        <p:spPr>
          <a:xfrm>
            <a:off x="6337519" y="883147"/>
            <a:ext cx="4689019" cy="5029200"/>
          </a:xfrm>
          <a:prstGeom prst="rect">
            <a:avLst/>
          </a:prstGeom>
          <a:solidFill>
            <a:srgbClr val="F6F193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!! 2">
            <a:extLst>
              <a:ext uri="{FF2B5EF4-FFF2-40B4-BE49-F238E27FC236}">
                <a16:creationId xmlns:a16="http://schemas.microsoft.com/office/drawing/2014/main" id="{2FD93F8D-A863-7BEE-856A-84CFF1B59110}"/>
              </a:ext>
            </a:extLst>
          </p:cNvPr>
          <p:cNvGrpSpPr/>
          <p:nvPr/>
        </p:nvGrpSpPr>
        <p:grpSpPr>
          <a:xfrm>
            <a:off x="1860537" y="598024"/>
            <a:ext cx="2523490" cy="5314323"/>
            <a:chOff x="7986592" y="624163"/>
            <a:chExt cx="2523490" cy="5314323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52B20B9-B0EC-ABEA-3975-BD866690D741}"/>
                </a:ext>
              </a:extLst>
            </p:cNvPr>
            <p:cNvSpPr/>
            <p:nvPr/>
          </p:nvSpPr>
          <p:spPr>
            <a:xfrm>
              <a:off x="8099206" y="909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#25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42E069A-A1C1-3BA2-F6C2-05E6F4A21A8F}"/>
                </a:ext>
              </a:extLst>
            </p:cNvPr>
            <p:cNvSpPr/>
            <p:nvPr/>
          </p:nvSpPr>
          <p:spPr>
            <a:xfrm>
              <a:off x="8099207" y="1137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#26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5DE0313-74E8-FE95-28A0-19E5206AC0E0}"/>
                </a:ext>
              </a:extLst>
            </p:cNvPr>
            <p:cNvSpPr/>
            <p:nvPr/>
          </p:nvSpPr>
          <p:spPr>
            <a:xfrm>
              <a:off x="8099207" y="13664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#27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3EF6E66-A740-E90D-14DA-BB9360DB05AA}"/>
                </a:ext>
              </a:extLst>
            </p:cNvPr>
            <p:cNvSpPr/>
            <p:nvPr/>
          </p:nvSpPr>
          <p:spPr>
            <a:xfrm>
              <a:off x="8099207" y="15950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#28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4AA8DD8-37D8-2B37-D52C-E3AD5419F720}"/>
                </a:ext>
              </a:extLst>
            </p:cNvPr>
            <p:cNvSpPr/>
            <p:nvPr/>
          </p:nvSpPr>
          <p:spPr>
            <a:xfrm>
              <a:off x="8099207" y="18236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#29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80184B03-D94E-041D-152A-7298411BB67D}"/>
                </a:ext>
              </a:extLst>
            </p:cNvPr>
            <p:cNvSpPr/>
            <p:nvPr/>
          </p:nvSpPr>
          <p:spPr>
            <a:xfrm>
              <a:off x="8099207" y="2280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#0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B4EDCF65-D6C3-5EF8-0A82-DF8DD27AF129}"/>
                </a:ext>
              </a:extLst>
            </p:cNvPr>
            <p:cNvSpPr/>
            <p:nvPr/>
          </p:nvSpPr>
          <p:spPr>
            <a:xfrm>
              <a:off x="8099207" y="2052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#30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DC6B1925-8EA9-401C-106F-A0DD37204C51}"/>
                </a:ext>
              </a:extLst>
            </p:cNvPr>
            <p:cNvSpPr/>
            <p:nvPr/>
          </p:nvSpPr>
          <p:spPr>
            <a:xfrm>
              <a:off x="8099207" y="25094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#1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F277306-F1FF-C73E-3C1E-9C474961704D}"/>
                </a:ext>
              </a:extLst>
            </p:cNvPr>
            <p:cNvSpPr/>
            <p:nvPr/>
          </p:nvSpPr>
          <p:spPr>
            <a:xfrm>
              <a:off x="8099207" y="27380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EEDEDCE4-9181-1277-55AE-579E938E6004}"/>
                </a:ext>
              </a:extLst>
            </p:cNvPr>
            <p:cNvSpPr/>
            <p:nvPr/>
          </p:nvSpPr>
          <p:spPr>
            <a:xfrm>
              <a:off x="8099207" y="29666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#3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DE6D799-E3B9-89D8-69FC-5BE1A1CC7DEB}"/>
                </a:ext>
              </a:extLst>
            </p:cNvPr>
            <p:cNvSpPr/>
            <p:nvPr/>
          </p:nvSpPr>
          <p:spPr>
            <a:xfrm>
              <a:off x="8099207" y="3195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#4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E4667705-1589-D58E-81E4-9BD027FAC983}"/>
                </a:ext>
              </a:extLst>
            </p:cNvPr>
            <p:cNvSpPr/>
            <p:nvPr/>
          </p:nvSpPr>
          <p:spPr>
            <a:xfrm>
              <a:off x="8099207" y="3423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#5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D244623-0D6E-39A5-46DA-F879E73CD38E}"/>
                </a:ext>
              </a:extLst>
            </p:cNvPr>
            <p:cNvSpPr/>
            <p:nvPr/>
          </p:nvSpPr>
          <p:spPr>
            <a:xfrm>
              <a:off x="8099206" y="4338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#18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0D0C6388-FEBE-B76E-DE20-82D3DE387204}"/>
                </a:ext>
              </a:extLst>
            </p:cNvPr>
            <p:cNvSpPr/>
            <p:nvPr/>
          </p:nvSpPr>
          <p:spPr>
            <a:xfrm>
              <a:off x="8099207" y="36524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#6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BB89D1E0-8E9B-3234-1613-30C924CD2767}"/>
                </a:ext>
              </a:extLst>
            </p:cNvPr>
            <p:cNvSpPr/>
            <p:nvPr/>
          </p:nvSpPr>
          <p:spPr>
            <a:xfrm>
              <a:off x="8099206" y="4566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#19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95826572-9B10-DF07-2CAF-0E79E3D063B9}"/>
                </a:ext>
              </a:extLst>
            </p:cNvPr>
            <p:cNvSpPr/>
            <p:nvPr/>
          </p:nvSpPr>
          <p:spPr>
            <a:xfrm>
              <a:off x="8099206" y="47954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#20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49710D53-38AB-3323-97F3-FBCEFAAF0122}"/>
                </a:ext>
              </a:extLst>
            </p:cNvPr>
            <p:cNvSpPr/>
            <p:nvPr/>
          </p:nvSpPr>
          <p:spPr>
            <a:xfrm>
              <a:off x="8099207" y="50240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#21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10216CA4-AFF2-B6CF-DA46-0A02AB6C0DA5}"/>
                </a:ext>
              </a:extLst>
            </p:cNvPr>
            <p:cNvSpPr/>
            <p:nvPr/>
          </p:nvSpPr>
          <p:spPr>
            <a:xfrm>
              <a:off x="8099207" y="54812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#23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48EA768B-655C-19C8-2686-B1F43E703CB1}"/>
                </a:ext>
              </a:extLst>
            </p:cNvPr>
            <p:cNvSpPr/>
            <p:nvPr/>
          </p:nvSpPr>
          <p:spPr>
            <a:xfrm>
              <a:off x="8099207" y="52526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#22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A1BD07FA-3B1D-0B77-8E7E-4D187130BD99}"/>
                </a:ext>
              </a:extLst>
            </p:cNvPr>
            <p:cNvSpPr/>
            <p:nvPr/>
          </p:nvSpPr>
          <p:spPr>
            <a:xfrm>
              <a:off x="8099207" y="5709886"/>
              <a:ext cx="2133599" cy="228600"/>
            </a:xfrm>
            <a:prstGeom prst="rect">
              <a:avLst/>
            </a:prstGeom>
            <a:solidFill>
              <a:srgbClr val="C5EBAA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#24</a:t>
              </a:r>
              <a:endPara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05E07E7-C3EC-B114-5DF7-7A01116E0443}"/>
                </a:ext>
              </a:extLst>
            </p:cNvPr>
            <p:cNvSpPr txBox="1"/>
            <p:nvPr/>
          </p:nvSpPr>
          <p:spPr>
            <a:xfrm>
              <a:off x="10090982" y="653797"/>
              <a:ext cx="419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8FFDAEF1-DC04-60B3-FB01-9A9387EC332A}"/>
                </a:ext>
              </a:extLst>
            </p:cNvPr>
            <p:cNvSpPr txBox="1"/>
            <p:nvPr/>
          </p:nvSpPr>
          <p:spPr>
            <a:xfrm>
              <a:off x="7986592" y="624163"/>
              <a:ext cx="419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15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87E2CFA5-CBF6-50CA-9749-5B9387D48827}"/>
                </a:ext>
              </a:extLst>
            </p:cNvPr>
            <p:cNvSpPr txBox="1"/>
            <p:nvPr/>
          </p:nvSpPr>
          <p:spPr>
            <a:xfrm>
              <a:off x="8993285" y="3854654"/>
              <a:ext cx="345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Consolas" panose="020B0609020204030204" pitchFamily="49" charset="0"/>
                </a:rPr>
                <a:t>…</a:t>
              </a:r>
              <a:endParaRPr lang="zh-CN" altLang="en-US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53" name="!! 3">
            <a:extLst>
              <a:ext uri="{FF2B5EF4-FFF2-40B4-BE49-F238E27FC236}">
                <a16:creationId xmlns:a16="http://schemas.microsoft.com/office/drawing/2014/main" id="{02952893-BDDF-EA26-5A17-D6AD2E3B1FF1}"/>
              </a:ext>
            </a:extLst>
          </p:cNvPr>
          <p:cNvGrpSpPr/>
          <p:nvPr/>
        </p:nvGrpSpPr>
        <p:grpSpPr>
          <a:xfrm>
            <a:off x="672881" y="2185387"/>
            <a:ext cx="1281220" cy="307777"/>
            <a:chOff x="6803170" y="2235438"/>
            <a:chExt cx="1281220" cy="307777"/>
          </a:xfrm>
        </p:grpSpPr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CACEC6DD-116B-5861-60E0-EE3768000DF7}"/>
                </a:ext>
              </a:extLst>
            </p:cNvPr>
            <p:cNvSpPr txBox="1"/>
            <p:nvPr/>
          </p:nvSpPr>
          <p:spPr>
            <a:xfrm>
              <a:off x="6803170" y="2235438"/>
              <a:ext cx="11341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xfer_ptr</a:t>
              </a:r>
            </a:p>
          </p:txBody>
        </p: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A712E54C-B476-C052-24BD-DB03867F255D}"/>
                </a:ext>
              </a:extLst>
            </p:cNvPr>
            <p:cNvCxnSpPr>
              <a:cxnSpLocks/>
            </p:cNvCxnSpPr>
            <p:nvPr/>
          </p:nvCxnSpPr>
          <p:spPr>
            <a:xfrm>
              <a:off x="7735133" y="2426914"/>
              <a:ext cx="34925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3A118047-5B41-F8FB-5CA1-FC50C9EB04EA}"/>
              </a:ext>
            </a:extLst>
          </p:cNvPr>
          <p:cNvGrpSpPr/>
          <p:nvPr/>
        </p:nvGrpSpPr>
        <p:grpSpPr>
          <a:xfrm>
            <a:off x="861062" y="1946970"/>
            <a:ext cx="1093039" cy="307777"/>
            <a:chOff x="6985602" y="1973109"/>
            <a:chExt cx="1093039" cy="307777"/>
          </a:xfrm>
        </p:grpSpPr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BF60FC13-1A3F-24D5-3FD6-3C10A68A6A3B}"/>
                </a:ext>
              </a:extLst>
            </p:cNvPr>
            <p:cNvCxnSpPr>
              <a:cxnSpLocks/>
            </p:cNvCxnSpPr>
            <p:nvPr/>
          </p:nvCxnSpPr>
          <p:spPr>
            <a:xfrm>
              <a:off x="7729384" y="2126998"/>
              <a:ext cx="34925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BA8FD172-0C16-2E19-7204-3B618EC26F29}"/>
                </a:ext>
              </a:extLst>
            </p:cNvPr>
            <p:cNvSpPr txBox="1"/>
            <p:nvPr/>
          </p:nvSpPr>
          <p:spPr>
            <a:xfrm>
              <a:off x="6985602" y="1973109"/>
              <a:ext cx="7882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wr_ptr</a:t>
              </a:r>
            </a:p>
          </p:txBody>
        </p:sp>
      </p:grpSp>
      <p:sp>
        <p:nvSpPr>
          <p:cNvPr id="61" name="!! 7">
            <a:extLst>
              <a:ext uri="{FF2B5EF4-FFF2-40B4-BE49-F238E27FC236}">
                <a16:creationId xmlns:a16="http://schemas.microsoft.com/office/drawing/2014/main" id="{AA73DB36-80AB-3CF0-D219-F0C56E05CA4B}"/>
              </a:ext>
            </a:extLst>
          </p:cNvPr>
          <p:cNvSpPr/>
          <p:nvPr/>
        </p:nvSpPr>
        <p:spPr>
          <a:xfrm>
            <a:off x="6337518" y="870713"/>
            <a:ext cx="938061" cy="129444"/>
          </a:xfrm>
          <a:prstGeom prst="rect">
            <a:avLst/>
          </a:prstGeom>
          <a:solidFill>
            <a:srgbClr val="C5EBAA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#0</a:t>
            </a:r>
            <a:endParaRPr lang="zh-CN" altLang="en-US" sz="11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B0CD39-1C72-670E-C988-344A96CA4BDA}"/>
              </a:ext>
            </a:extLst>
          </p:cNvPr>
          <p:cNvSpPr txBox="1"/>
          <p:nvPr/>
        </p:nvSpPr>
        <p:spPr>
          <a:xfrm>
            <a:off x="2685054" y="6215658"/>
            <a:ext cx="1337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缓冲区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635C6AD-946F-F3EF-2BA9-9C7ED8F44A37}"/>
              </a:ext>
            </a:extLst>
          </p:cNvPr>
          <p:cNvSpPr txBox="1"/>
          <p:nvPr/>
        </p:nvSpPr>
        <p:spPr>
          <a:xfrm>
            <a:off x="8106747" y="6215658"/>
            <a:ext cx="1150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Consolas" panose="020B0609020204030204" pitchFamily="49" charset="0"/>
                <a:ea typeface="微软雅黑" panose="020B0503020204020204" pitchFamily="34" charset="-122"/>
              </a:rPr>
              <a:t>Sram</a:t>
            </a:r>
            <a:r>
              <a:rPr lang="en-US" altLang="zh-CN" sz="300" b="1" dirty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控制器</a:t>
            </a:r>
          </a:p>
        </p:txBody>
      </p:sp>
    </p:spTree>
    <p:extLst>
      <p:ext uri="{BB962C8B-B14F-4D97-AF65-F5344CB8AC3E}">
        <p14:creationId xmlns:p14="http://schemas.microsoft.com/office/powerpoint/2010/main" val="3291619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400">
        <p159:morph option="byObject"/>
      </p:transition>
    </mc:Choice>
    <mc:Fallback xmlns="">
      <p:transition advTm="400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1732</Words>
  <Application>Microsoft Office PowerPoint</Application>
  <PresentationFormat>宽屏</PresentationFormat>
  <Paragraphs>893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等线</vt:lpstr>
      <vt:lpstr>等线 Light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Brandon Lee</dc:creator>
  <cp:lastModifiedBy>Brandon Lee</cp:lastModifiedBy>
  <cp:revision>7</cp:revision>
  <dcterms:created xsi:type="dcterms:W3CDTF">2024-05-02T14:35:42Z</dcterms:created>
  <dcterms:modified xsi:type="dcterms:W3CDTF">2024-05-04T07:19:49Z</dcterms:modified>
</cp:coreProperties>
</file>