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BF58A-7B4C-5D3B-2E55-8AA9918A1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70997-B6D4-F997-D4C2-532CE0B7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E9B43-272B-2FCB-102C-59CB431D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1ED1-2558-4597-A7A5-74687E0D534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F9292-9E33-95B2-FAB1-E27F4837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D3DCC-3E20-345D-5D7F-7ED527FF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3463-1456-4957-AC5B-2266C5B9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7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BA3E5-96AF-3F09-326E-421FAEEC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D24DEE-AC09-1429-82FA-05C48ADB0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E365C-53CD-03B7-8320-895A8A3A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1ED1-2558-4597-A7A5-74687E0D534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83BBF-DCE6-9D9E-626F-0C44836D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97F41-7CB7-7974-C552-FEEC119F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3463-1456-4957-AC5B-2266C5B9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5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060C17-F76A-D392-C6D8-5D1B6889D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E5F8F6-B19F-E35D-274B-BA8755E6C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99384-1922-411D-BC3F-63FDAF20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1ED1-2558-4597-A7A5-74687E0D534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DFB3C-EE08-F3AA-506C-E50BDEAA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778C9-7288-B0AE-A362-BBEF23CD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3463-1456-4957-AC5B-2266C5B9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F9D03-8163-DD43-5D34-78B27CD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F403F-93B2-0D32-BBB3-C612B9D3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04E4C-45CA-F926-183A-3A0A4B66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1ED1-2558-4597-A7A5-74687E0D534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A54F9-F42C-02E4-A884-C09BA0F6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FC4BC-E0B8-6704-3362-D9CA9B3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3463-1456-4957-AC5B-2266C5B9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06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F88A9-6896-1CDA-8373-03214BAF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D2D51-B543-0E89-4CE7-25A22CBFF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DDEA6-C656-C875-7A35-A53B77C0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1ED1-2558-4597-A7A5-74687E0D534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30328-64DB-9198-A2A9-580DF695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5AAF4-5C23-A224-21B2-4152A0C8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3463-1456-4957-AC5B-2266C5B9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7E3D4-08CF-BB00-06EC-59C73F89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8A50C-D091-1C70-033F-AB8A41C09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1A121-EFB1-7F76-1097-8048E29DC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5B1DB-AEA4-2696-3E83-D4D12EA1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1ED1-2558-4597-A7A5-74687E0D534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18FF22-D76F-BF95-B228-458F009F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93F3C-0009-5EA9-34C9-AE326750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3463-1456-4957-AC5B-2266C5B9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6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6BFC4-33CE-F1E1-1CB6-1C50BF7C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2CDB6-AE64-CA92-65DE-A4DE69728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3ACF66-D1C9-930E-E075-2F748B2E5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09FCF1-E6D6-B88A-E8BD-593D5FA86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CB4002-A828-4D36-F37F-1CF9702B0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B755F-0E15-11FF-4D3E-89CAF60E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1ED1-2558-4597-A7A5-74687E0D534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00D8D-AC00-3B24-E42A-B70258A0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A6AC99-768E-C652-9DA7-BD7193B3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3463-1456-4957-AC5B-2266C5B9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4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0AD24-9D16-43C1-ED6D-3BD77D33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211F7B-B97A-A953-89B8-D2367807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1ED1-2558-4597-A7A5-74687E0D534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417C29-AA7F-4E22-4EDE-77DC7193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AB63C-271A-FCA5-34F3-6D10FE12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3463-1456-4957-AC5B-2266C5B9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6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7FC2B-7006-1743-27FE-CDD655A5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1ED1-2558-4597-A7A5-74687E0D534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93385-26BB-CBB4-3993-A4AD67FD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9C5E7-38B8-8A39-7CCC-0018E482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3463-1456-4957-AC5B-2266C5B9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35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CA437-A4B1-DC01-6BCE-D8563DBB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2A2A9-D1E2-1F1D-333A-273994E7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F062B5-22F3-322B-F93F-A6DC7ABF5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81998C-B7B1-5953-A144-19E0A230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1ED1-2558-4597-A7A5-74687E0D534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FF507-DF71-56C9-3C4C-29C19922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D3995-C6A3-281B-B704-9165BFC0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3463-1456-4957-AC5B-2266C5B9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F4D32-77AD-5D6D-8112-C963C391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D1202E-6A75-6991-E6CA-D9B4AAB62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D53B7-62DB-3CE0-B2C8-78736B0F5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A4334-72D1-E9A6-9152-4B783020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1ED1-2558-4597-A7A5-74687E0D534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8E879-2D93-186C-B89C-02DE9401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EF2A89-0888-63E3-F321-64603790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3463-1456-4957-AC5B-2266C5B9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6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4FDEBC-D75D-B7F9-BEBD-69526650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A0969-57BC-9EB5-C19A-C9281641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009F8-9A3C-F1B8-5ABD-58DD907C6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1ED1-2558-4597-A7A5-74687E0D534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E5F56-7F0D-6CB6-58E9-BDD0529FF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EC323-1529-DF82-3C62-6138FF224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3463-1456-4957-AC5B-2266C5B92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8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61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Benjamin</dc:creator>
  <cp:lastModifiedBy>Yan Benjamin</cp:lastModifiedBy>
  <cp:revision>1</cp:revision>
  <dcterms:created xsi:type="dcterms:W3CDTF">2024-08-17T12:24:31Z</dcterms:created>
  <dcterms:modified xsi:type="dcterms:W3CDTF">2024-08-17T12:46:16Z</dcterms:modified>
</cp:coreProperties>
</file>