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1" r:id="rId5"/>
    <p:sldId id="27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05" autoAdjust="0"/>
    <p:restoredTop sz="94660"/>
  </p:normalViewPr>
  <p:slideViewPr>
    <p:cSldViewPr snapToGrid="0">
      <p:cViewPr>
        <p:scale>
          <a:sx n="75" d="100"/>
          <a:sy n="75" d="100"/>
        </p:scale>
        <p:origin x="20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1FE07-BD0C-472C-8407-3213773EC4EE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5C5E0-E05E-44DA-AFFB-019C5B1753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42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5C5E0-E05E-44DA-AFFB-019C5B1753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40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E53D9-D26D-AA38-03CF-FA21DFA03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BB69C0-C21E-B8D6-7469-4DAA3551C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8775E-D297-989A-9027-C8B82FFE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0A6-3C0B-4569-984A-77CF82F28022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7E393-B46A-EBB3-1C57-B0F1CAE6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B29DDE-AA5F-8502-692A-1C79BA45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7443-8688-4333-9EA3-C586E0EC4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492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50" advClick="0" advTm="400">
        <p159:morph option="byObject"/>
      </p:transition>
    </mc:Choice>
    <mc:Fallback>
      <p:transition advClick="0" advTm="4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1547E-74B3-D70C-A1D8-2FB35C40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08D618-C7CB-A23F-7893-2EE642715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F629F-77FB-03DA-628D-411F3B80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0A6-3C0B-4569-984A-77CF82F28022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AE366-A269-F7FF-F017-F18A3142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5E7BC-1779-8FAD-6D6A-C8A88757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7443-8688-4333-9EA3-C586E0EC4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73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50" advClick="0" advTm="400">
        <p159:morph option="byObject"/>
      </p:transition>
    </mc:Choice>
    <mc:Fallback>
      <p:transition advClick="0" advTm="4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76BC33-AB82-A60B-4C34-C2446EB21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320643-3473-C362-97A0-3D2B4BB86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EE517-8D33-8C1C-0B4E-52C95855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0A6-3C0B-4569-984A-77CF82F28022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922D0-45A7-680F-5300-3634F530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7CDAB-006B-9085-FBD3-964F604A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7443-8688-4333-9EA3-C586E0EC4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65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50" advClick="0" advTm="400">
        <p159:morph option="byObject"/>
      </p:transition>
    </mc:Choice>
    <mc:Fallback>
      <p:transition advClick="0" advTm="4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74A65-BF5A-22F7-E923-687DD4AC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22121-A181-560D-E309-33A693460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E31EB-675D-E5E5-E989-D5C5C548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0A6-3C0B-4569-984A-77CF82F28022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597DD-53EE-4682-5378-1F4C7045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2C265-15AC-0397-CE1C-71ED2502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7443-8688-4333-9EA3-C586E0EC4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418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50" advClick="0" advTm="400">
        <p159:morph option="byObject"/>
      </p:transition>
    </mc:Choice>
    <mc:Fallback>
      <p:transition advClick="0" advTm="4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E1630-427D-78D6-347A-F1DCD19D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CBA1A-CCCB-A685-BE26-3A0D0EC99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05BF0-7D01-1AF7-847B-E779B26D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0A6-3C0B-4569-984A-77CF82F28022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7FAF7-3428-8F60-1C01-CFAEA684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C3FAB-7B5B-5C70-7D46-B7C0D7FA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7443-8688-4333-9EA3-C586E0EC4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406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50" advClick="0" advTm="400">
        <p159:morph option="byObject"/>
      </p:transition>
    </mc:Choice>
    <mc:Fallback>
      <p:transition advClick="0" advTm="4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55087-2CF8-C72B-8763-7EC2A24A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C79BA-6188-46F8-0985-E60970BB3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D35A90-5F41-4DED-722A-9B112195E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5BEA49-957E-5244-92ED-5771D2E2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0A6-3C0B-4569-984A-77CF82F28022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D05050-C4A1-82C5-2891-9BA4DC29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DEB161-22BD-9CCF-C039-A0ADFE81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7443-8688-4333-9EA3-C586E0EC4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25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50" advClick="0" advTm="400">
        <p159:morph option="byObject"/>
      </p:transition>
    </mc:Choice>
    <mc:Fallback>
      <p:transition advClick="0" advTm="4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76A0C-D9E7-EADA-152B-883E94A4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715B4A-0E88-7A0D-613E-3C40E4DC8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14D773-F555-1F41-FE75-CD6E21296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784AD4-2DE6-543B-3A10-19E771E58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3B1CE0-C5C7-41D4-8A5F-726E3881A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69C5DF-83C9-531D-C5FF-F32C1FE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0A6-3C0B-4569-984A-77CF82F28022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D6A402-768F-C5F1-13B1-319721CD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AD81F3-D819-43D8-5D0A-107F6B51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7443-8688-4333-9EA3-C586E0EC4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632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50" advClick="0" advTm="400">
        <p159:morph option="byObject"/>
      </p:transition>
    </mc:Choice>
    <mc:Fallback>
      <p:transition advClick="0" advTm="4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79B1D-9021-86D5-4D7B-BE62EF6C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0C1143-5DFF-42E6-8CA9-495C9558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0A6-3C0B-4569-984A-77CF82F28022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EB4089-89CF-12DC-4CBD-13CB4464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CF0666-5BBC-3BBA-932D-3DA040EF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7443-8688-4333-9EA3-C586E0EC4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923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50" advClick="0" advTm="400">
        <p159:morph option="byObject"/>
      </p:transition>
    </mc:Choice>
    <mc:Fallback>
      <p:transition advClick="0" advTm="4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5E9028-75A6-F70F-E7E6-BFCAA11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0A6-3C0B-4569-984A-77CF82F28022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414197-CD22-CD29-5548-2948067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73425B-06F8-34CA-248F-C24074F9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7443-8688-4333-9EA3-C586E0EC4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762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50" advClick="0" advTm="400">
        <p159:morph option="byObject"/>
      </p:transition>
    </mc:Choice>
    <mc:Fallback>
      <p:transition advClick="0" advTm="4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42924-A3AF-8196-0E86-10FF4B03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C5AE1-AA2E-0543-CD79-DF0D2D0C3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FD2BA7-E79E-1BAA-F584-ABF77241D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07936E-D5D8-209B-1219-ED52CE5C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0A6-3C0B-4569-984A-77CF82F28022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A7B8E2-2760-41AE-506F-481CA08F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249FFC-4C85-D308-3C59-BA7509D8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7443-8688-4333-9EA3-C586E0EC4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082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50" advClick="0" advTm="400">
        <p159:morph option="byObject"/>
      </p:transition>
    </mc:Choice>
    <mc:Fallback>
      <p:transition advClick="0" advTm="4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452BB-F4AE-034E-BA86-691A2A5A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0F9395-2CB5-FCCE-C4DF-BB97583BD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B2E4F3-DD0A-4E5A-1423-9B7E351C8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FE61BA-610D-3471-1F5F-CACF4FC4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0A6-3C0B-4569-984A-77CF82F28022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ABDD37-801B-9356-7554-9A94506A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F4D73-2728-C586-F38F-09281ECC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7443-8688-4333-9EA3-C586E0EC4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987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50" advClick="0" advTm="400">
        <p159:morph option="byObject"/>
      </p:transition>
    </mc:Choice>
    <mc:Fallback>
      <p:transition advClick="0" advTm="4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7A9DF0-22F2-0CB4-F6C7-F46CAE21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438298-6A75-87E4-4B43-3FA5F782E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48178-26CE-7841-5301-646BF922B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230A6-3C0B-4569-984A-77CF82F28022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D3DB5-1A88-505B-948A-61DA2963E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D129D-57CB-E2D6-4E06-35E82DA45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67443-8688-4333-9EA3-C586E0EC4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98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50" advClick="0" advTm="400">
        <p159:morph option="byObject"/>
      </p:transition>
    </mc:Choice>
    <mc:Fallback>
      <p:transition advClick="0" advTm="4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E746A35-131E-01C6-1C48-AA6CA3CA4AAD}"/>
              </a:ext>
            </a:extLst>
          </p:cNvPr>
          <p:cNvSpPr/>
          <p:nvPr/>
        </p:nvSpPr>
        <p:spPr>
          <a:xfrm>
            <a:off x="1490353" y="651906"/>
            <a:ext cx="8876805" cy="5616449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38B42C-6F06-94F0-4653-D96C928503F8}"/>
              </a:ext>
            </a:extLst>
          </p:cNvPr>
          <p:cNvSpPr/>
          <p:nvPr/>
        </p:nvSpPr>
        <p:spPr>
          <a:xfrm>
            <a:off x="1717112" y="1114383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9AD235-F74F-DD26-7E2A-A57E0E874204}"/>
              </a:ext>
            </a:extLst>
          </p:cNvPr>
          <p:cNvSpPr/>
          <p:nvPr/>
        </p:nvSpPr>
        <p:spPr>
          <a:xfrm>
            <a:off x="2493629" y="1116196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F2859D-501C-5622-C0FA-D6D665C65155}"/>
              </a:ext>
            </a:extLst>
          </p:cNvPr>
          <p:cNvSpPr/>
          <p:nvPr/>
        </p:nvSpPr>
        <p:spPr>
          <a:xfrm>
            <a:off x="4815443" y="111438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E2D3C27-4DBD-8772-6E10-7FB93C4BFF03}"/>
              </a:ext>
            </a:extLst>
          </p:cNvPr>
          <p:cNvSpPr/>
          <p:nvPr/>
        </p:nvSpPr>
        <p:spPr>
          <a:xfrm>
            <a:off x="3267995" y="1114383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E86549BC-490A-EB8D-8902-CC364D1B78B0}"/>
              </a:ext>
            </a:extLst>
          </p:cNvPr>
          <p:cNvSpPr/>
          <p:nvPr/>
        </p:nvSpPr>
        <p:spPr>
          <a:xfrm>
            <a:off x="4041719" y="111438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EF79AEA-BBD3-B7D5-8D97-F221155EC4DB}"/>
              </a:ext>
            </a:extLst>
          </p:cNvPr>
          <p:cNvSpPr/>
          <p:nvPr/>
        </p:nvSpPr>
        <p:spPr>
          <a:xfrm>
            <a:off x="5586197" y="111438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C8B119A0-C8F1-7803-B3B0-C26FFDFFACA0}"/>
              </a:ext>
            </a:extLst>
          </p:cNvPr>
          <p:cNvSpPr/>
          <p:nvPr/>
        </p:nvSpPr>
        <p:spPr>
          <a:xfrm>
            <a:off x="6356951" y="111438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5EF61D9-4DFA-8C2F-28B0-9367D5AF5675}"/>
              </a:ext>
            </a:extLst>
          </p:cNvPr>
          <p:cNvSpPr/>
          <p:nvPr/>
        </p:nvSpPr>
        <p:spPr>
          <a:xfrm>
            <a:off x="7127705" y="111438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EA4C18A-0810-8E82-ED5B-27E998522C7B}"/>
              </a:ext>
            </a:extLst>
          </p:cNvPr>
          <p:cNvSpPr/>
          <p:nvPr/>
        </p:nvSpPr>
        <p:spPr>
          <a:xfrm>
            <a:off x="7898459" y="111438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27FAFF7B-C1D2-F6A8-4826-18F3F4FBDAC4}"/>
              </a:ext>
            </a:extLst>
          </p:cNvPr>
          <p:cNvSpPr/>
          <p:nvPr/>
        </p:nvSpPr>
        <p:spPr>
          <a:xfrm>
            <a:off x="8669213" y="111438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4F8DE08-903D-21F0-75D7-461D7B20B34C}"/>
              </a:ext>
            </a:extLst>
          </p:cNvPr>
          <p:cNvSpPr/>
          <p:nvPr/>
        </p:nvSpPr>
        <p:spPr>
          <a:xfrm>
            <a:off x="9439967" y="111438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A85DA0B-EE2F-8F77-3BB1-FE24B38647B8}"/>
              </a:ext>
            </a:extLst>
          </p:cNvPr>
          <p:cNvSpPr/>
          <p:nvPr/>
        </p:nvSpPr>
        <p:spPr>
          <a:xfrm>
            <a:off x="1717112" y="499293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E42D188-EB8C-5700-7BB6-9436EBF096EF}"/>
              </a:ext>
            </a:extLst>
          </p:cNvPr>
          <p:cNvSpPr/>
          <p:nvPr/>
        </p:nvSpPr>
        <p:spPr>
          <a:xfrm>
            <a:off x="2493629" y="4994746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723AAB32-36C2-56AB-0D58-F1D27A2E8167}"/>
              </a:ext>
            </a:extLst>
          </p:cNvPr>
          <p:cNvSpPr/>
          <p:nvPr/>
        </p:nvSpPr>
        <p:spPr>
          <a:xfrm>
            <a:off x="4815443" y="499293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3CE26B6-D6BB-4E31-29CF-2041A3F2E1DB}"/>
              </a:ext>
            </a:extLst>
          </p:cNvPr>
          <p:cNvSpPr/>
          <p:nvPr/>
        </p:nvSpPr>
        <p:spPr>
          <a:xfrm>
            <a:off x="3267995" y="499293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F50321C8-C028-C8DD-E9D6-B96B17AA3B5D}"/>
              </a:ext>
            </a:extLst>
          </p:cNvPr>
          <p:cNvSpPr/>
          <p:nvPr/>
        </p:nvSpPr>
        <p:spPr>
          <a:xfrm>
            <a:off x="4041719" y="499293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8CD0850-E611-B5DC-D0CF-58BB6AD51D2D}"/>
              </a:ext>
            </a:extLst>
          </p:cNvPr>
          <p:cNvSpPr/>
          <p:nvPr/>
        </p:nvSpPr>
        <p:spPr>
          <a:xfrm>
            <a:off x="5586197" y="499293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B22D38BF-C066-90B3-9C40-F556C16BBB72}"/>
              </a:ext>
            </a:extLst>
          </p:cNvPr>
          <p:cNvSpPr/>
          <p:nvPr/>
        </p:nvSpPr>
        <p:spPr>
          <a:xfrm>
            <a:off x="6356951" y="4992933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4360BCAA-FFF3-3D95-8F96-CCC25A53BFBE}"/>
              </a:ext>
            </a:extLst>
          </p:cNvPr>
          <p:cNvSpPr/>
          <p:nvPr/>
        </p:nvSpPr>
        <p:spPr>
          <a:xfrm>
            <a:off x="7127705" y="4992933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B3937391-6963-7D83-BFD6-48BED407F46F}"/>
              </a:ext>
            </a:extLst>
          </p:cNvPr>
          <p:cNvSpPr/>
          <p:nvPr/>
        </p:nvSpPr>
        <p:spPr>
          <a:xfrm>
            <a:off x="7898459" y="4992933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913DAACB-7801-4618-B34C-E693642C49D9}"/>
              </a:ext>
            </a:extLst>
          </p:cNvPr>
          <p:cNvSpPr/>
          <p:nvPr/>
        </p:nvSpPr>
        <p:spPr>
          <a:xfrm>
            <a:off x="8669213" y="4992933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6553C99-CBA2-9E12-2C3A-2493C9A14574}"/>
              </a:ext>
            </a:extLst>
          </p:cNvPr>
          <p:cNvSpPr/>
          <p:nvPr/>
        </p:nvSpPr>
        <p:spPr>
          <a:xfrm>
            <a:off x="9439967" y="4992933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973E085-25A9-E746-E9BF-3365F35B9E90}"/>
              </a:ext>
            </a:extLst>
          </p:cNvPr>
          <p:cNvSpPr/>
          <p:nvPr/>
        </p:nvSpPr>
        <p:spPr>
          <a:xfrm>
            <a:off x="1717112" y="414739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BB601BE-815C-72FF-794A-2FC2979E7E4A}"/>
              </a:ext>
            </a:extLst>
          </p:cNvPr>
          <p:cNvSpPr/>
          <p:nvPr/>
        </p:nvSpPr>
        <p:spPr>
          <a:xfrm>
            <a:off x="2493629" y="4149206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CD95239-B0FB-5714-CD17-C28B4DAD1D7C}"/>
              </a:ext>
            </a:extLst>
          </p:cNvPr>
          <p:cNvSpPr/>
          <p:nvPr/>
        </p:nvSpPr>
        <p:spPr>
          <a:xfrm>
            <a:off x="4815443" y="414739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3D1D50F-4D10-4FA5-AD20-E0373711363B}"/>
              </a:ext>
            </a:extLst>
          </p:cNvPr>
          <p:cNvSpPr/>
          <p:nvPr/>
        </p:nvSpPr>
        <p:spPr>
          <a:xfrm>
            <a:off x="3267995" y="414739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FF783D86-3F01-478A-56ED-CBB4D6669EAD}"/>
              </a:ext>
            </a:extLst>
          </p:cNvPr>
          <p:cNvSpPr/>
          <p:nvPr/>
        </p:nvSpPr>
        <p:spPr>
          <a:xfrm>
            <a:off x="4041719" y="414739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DC343F91-C16A-9365-574D-CEC6C111731F}"/>
              </a:ext>
            </a:extLst>
          </p:cNvPr>
          <p:cNvSpPr/>
          <p:nvPr/>
        </p:nvSpPr>
        <p:spPr>
          <a:xfrm>
            <a:off x="5586197" y="414739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57059DAB-CBDD-25A2-FD80-18C892A43F70}"/>
              </a:ext>
            </a:extLst>
          </p:cNvPr>
          <p:cNvSpPr/>
          <p:nvPr/>
        </p:nvSpPr>
        <p:spPr>
          <a:xfrm>
            <a:off x="6356951" y="414739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4F745CD-713C-E500-C76A-B18B5988B844}"/>
              </a:ext>
            </a:extLst>
          </p:cNvPr>
          <p:cNvSpPr/>
          <p:nvPr/>
        </p:nvSpPr>
        <p:spPr>
          <a:xfrm>
            <a:off x="7127705" y="414739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F7DF5243-2872-067D-FF3C-7682244A1AF0}"/>
              </a:ext>
            </a:extLst>
          </p:cNvPr>
          <p:cNvSpPr/>
          <p:nvPr/>
        </p:nvSpPr>
        <p:spPr>
          <a:xfrm>
            <a:off x="7898459" y="414739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DA9BDC9F-41AE-8271-7003-2D90575762C6}"/>
              </a:ext>
            </a:extLst>
          </p:cNvPr>
          <p:cNvSpPr/>
          <p:nvPr/>
        </p:nvSpPr>
        <p:spPr>
          <a:xfrm>
            <a:off x="8669213" y="414739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9F21614-CD06-788D-FC79-66D571C09C7F}"/>
              </a:ext>
            </a:extLst>
          </p:cNvPr>
          <p:cNvSpPr/>
          <p:nvPr/>
        </p:nvSpPr>
        <p:spPr>
          <a:xfrm>
            <a:off x="9439967" y="414739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0E76DD6A-743F-0F63-2085-5D405D624592}"/>
              </a:ext>
            </a:extLst>
          </p:cNvPr>
          <p:cNvSpPr/>
          <p:nvPr/>
        </p:nvSpPr>
        <p:spPr>
          <a:xfrm>
            <a:off x="1717112" y="330185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05FE6420-EBBD-E67C-6500-0624BDD348D3}"/>
              </a:ext>
            </a:extLst>
          </p:cNvPr>
          <p:cNvSpPr/>
          <p:nvPr/>
        </p:nvSpPr>
        <p:spPr>
          <a:xfrm>
            <a:off x="2493629" y="3303666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FFBFB0B-2422-8AEC-4900-9203902F95E8}"/>
              </a:ext>
            </a:extLst>
          </p:cNvPr>
          <p:cNvSpPr/>
          <p:nvPr/>
        </p:nvSpPr>
        <p:spPr>
          <a:xfrm>
            <a:off x="4815443" y="330185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D738CC9A-6A8B-D3D2-EBE0-E0EB8225BA61}"/>
              </a:ext>
            </a:extLst>
          </p:cNvPr>
          <p:cNvSpPr/>
          <p:nvPr/>
        </p:nvSpPr>
        <p:spPr>
          <a:xfrm>
            <a:off x="3267995" y="330185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088C988-29BC-A69D-0BD7-3111F648928B}"/>
              </a:ext>
            </a:extLst>
          </p:cNvPr>
          <p:cNvSpPr/>
          <p:nvPr/>
        </p:nvSpPr>
        <p:spPr>
          <a:xfrm>
            <a:off x="4041719" y="330185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1945E7B-D63B-3C85-2BDF-87BE0A73A42A}"/>
              </a:ext>
            </a:extLst>
          </p:cNvPr>
          <p:cNvSpPr/>
          <p:nvPr/>
        </p:nvSpPr>
        <p:spPr>
          <a:xfrm>
            <a:off x="5586197" y="330185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DFEFD638-888D-11E5-8C78-1BA9A1C44344}"/>
              </a:ext>
            </a:extLst>
          </p:cNvPr>
          <p:cNvSpPr/>
          <p:nvPr/>
        </p:nvSpPr>
        <p:spPr>
          <a:xfrm>
            <a:off x="6356951" y="330185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022FA5A-96A4-7BE4-D174-F934D0E58B8F}"/>
              </a:ext>
            </a:extLst>
          </p:cNvPr>
          <p:cNvSpPr/>
          <p:nvPr/>
        </p:nvSpPr>
        <p:spPr>
          <a:xfrm>
            <a:off x="7127705" y="330185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7233D76-30EA-E6FD-D6D3-3D6069451CEC}"/>
              </a:ext>
            </a:extLst>
          </p:cNvPr>
          <p:cNvSpPr/>
          <p:nvPr/>
        </p:nvSpPr>
        <p:spPr>
          <a:xfrm>
            <a:off x="7898459" y="330185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1CD37C6-98B1-D49E-C246-89E659022F75}"/>
              </a:ext>
            </a:extLst>
          </p:cNvPr>
          <p:cNvSpPr/>
          <p:nvPr/>
        </p:nvSpPr>
        <p:spPr>
          <a:xfrm>
            <a:off x="8669213" y="330185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F4719913-D19B-64E3-3D84-5E4EDCE033FB}"/>
              </a:ext>
            </a:extLst>
          </p:cNvPr>
          <p:cNvSpPr/>
          <p:nvPr/>
        </p:nvSpPr>
        <p:spPr>
          <a:xfrm>
            <a:off x="9439967" y="3301853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" name="!! 1">
            <a:extLst>
              <a:ext uri="{FF2B5EF4-FFF2-40B4-BE49-F238E27FC236}">
                <a16:creationId xmlns:a16="http://schemas.microsoft.com/office/drawing/2014/main" id="{21932FA1-9B2C-0C59-411E-AE80343080BF}"/>
              </a:ext>
            </a:extLst>
          </p:cNvPr>
          <p:cNvCxnSpPr>
            <a:cxnSpLocks/>
          </p:cNvCxnSpPr>
          <p:nvPr/>
        </p:nvCxnSpPr>
        <p:spPr>
          <a:xfrm flipV="1">
            <a:off x="4383522" y="1677472"/>
            <a:ext cx="0" cy="33250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BD966F0-412A-D1F0-60F8-6AF43542D411}"/>
              </a:ext>
            </a:extLst>
          </p:cNvPr>
          <p:cNvSpPr txBox="1"/>
          <p:nvPr/>
        </p:nvSpPr>
        <p:spPr>
          <a:xfrm>
            <a:off x="3992166" y="2033038"/>
            <a:ext cx="894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头指针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58599F2-1272-07E4-E210-DAB7E8E2D849}"/>
              </a:ext>
            </a:extLst>
          </p:cNvPr>
          <p:cNvCxnSpPr>
            <a:cxnSpLocks/>
          </p:cNvCxnSpPr>
          <p:nvPr/>
        </p:nvCxnSpPr>
        <p:spPr>
          <a:xfrm flipV="1">
            <a:off x="5907557" y="5556022"/>
            <a:ext cx="0" cy="33250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91F90CA-AF4B-0254-64A8-BCFDE2D190BA}"/>
              </a:ext>
            </a:extLst>
          </p:cNvPr>
          <p:cNvSpPr txBox="1"/>
          <p:nvPr/>
        </p:nvSpPr>
        <p:spPr>
          <a:xfrm>
            <a:off x="5508348" y="5909925"/>
            <a:ext cx="813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尾指针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E4F933-F42F-A58D-FF83-DBAB03AC51C7}"/>
              </a:ext>
            </a:extLst>
          </p:cNvPr>
          <p:cNvSpPr txBox="1"/>
          <p:nvPr/>
        </p:nvSpPr>
        <p:spPr>
          <a:xfrm>
            <a:off x="5616868" y="184657"/>
            <a:ext cx="894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C44E1A-083C-2862-FB69-8FE291543BCF}"/>
              </a:ext>
            </a:extLst>
          </p:cNvPr>
          <p:cNvSpPr/>
          <p:nvPr/>
        </p:nvSpPr>
        <p:spPr>
          <a:xfrm>
            <a:off x="10602092" y="5307858"/>
            <a:ext cx="381183" cy="310224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FB8B174-B2F6-5DBE-66E2-223687D30932}"/>
              </a:ext>
            </a:extLst>
          </p:cNvPr>
          <p:cNvSpPr/>
          <p:nvPr/>
        </p:nvSpPr>
        <p:spPr>
          <a:xfrm>
            <a:off x="10602092" y="5943966"/>
            <a:ext cx="381183" cy="31022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E147F0D-B125-4098-B543-84AF8AC04FD9}"/>
              </a:ext>
            </a:extLst>
          </p:cNvPr>
          <p:cNvSpPr txBox="1"/>
          <p:nvPr/>
        </p:nvSpPr>
        <p:spPr>
          <a:xfrm>
            <a:off x="11090054" y="5279528"/>
            <a:ext cx="102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有效区域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E68D9D-B905-09F6-775C-D8E14EC153BB}"/>
              </a:ext>
            </a:extLst>
          </p:cNvPr>
          <p:cNvSpPr txBox="1"/>
          <p:nvPr/>
        </p:nvSpPr>
        <p:spPr>
          <a:xfrm>
            <a:off x="11090054" y="5929801"/>
            <a:ext cx="102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空白区域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240024E-01FE-7A0F-D9F4-02F3524032D0}"/>
              </a:ext>
            </a:extLst>
          </p:cNvPr>
          <p:cNvGrpSpPr/>
          <p:nvPr/>
        </p:nvGrpSpPr>
        <p:grpSpPr>
          <a:xfrm>
            <a:off x="5516304" y="2311516"/>
            <a:ext cx="1284642" cy="707886"/>
            <a:chOff x="5592547" y="2262714"/>
            <a:chExt cx="1284642" cy="70788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3CBC552-DA37-88DA-64A4-0D8DB672F8C4}"/>
                </a:ext>
              </a:extLst>
            </p:cNvPr>
            <p:cNvSpPr txBox="1"/>
            <p:nvPr/>
          </p:nvSpPr>
          <p:spPr>
            <a:xfrm>
              <a:off x="5592547" y="2262714"/>
              <a:ext cx="969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pc="-210" dirty="0">
                  <a:solidFill>
                    <a:srgbClr val="7030A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…</a:t>
              </a:r>
              <a:endParaRPr lang="zh-CN" altLang="en-US" sz="4000" spc="-21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45EDECC-F357-B4D4-2200-366628CE94F0}"/>
                </a:ext>
              </a:extLst>
            </p:cNvPr>
            <p:cNvSpPr txBox="1"/>
            <p:nvPr/>
          </p:nvSpPr>
          <p:spPr>
            <a:xfrm>
              <a:off x="5907557" y="2262714"/>
              <a:ext cx="969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pc="-210" dirty="0">
                  <a:solidFill>
                    <a:srgbClr val="7030A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…</a:t>
              </a:r>
              <a:endParaRPr lang="zh-CN" altLang="en-US" sz="4000" spc="-21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FF150647-D8BD-B4CA-7DCE-8A0079EAF159}"/>
              </a:ext>
            </a:extLst>
          </p:cNvPr>
          <p:cNvSpPr txBox="1"/>
          <p:nvPr/>
        </p:nvSpPr>
        <p:spPr>
          <a:xfrm>
            <a:off x="5004518" y="6449596"/>
            <a:ext cx="3166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队列缓冲区（</a:t>
            </a:r>
            <a:r>
              <a:rPr lang="en-US" altLang="zh-CN" sz="16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2048x11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51825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50" advClick="0" advTm="2000">
        <p159:morph option="byObject"/>
      </p:transition>
    </mc:Choice>
    <mc:Fallback>
      <p:transition advClick="0" advTm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E746A35-131E-01C6-1C48-AA6CA3CA4AAD}"/>
              </a:ext>
            </a:extLst>
          </p:cNvPr>
          <p:cNvSpPr/>
          <p:nvPr/>
        </p:nvSpPr>
        <p:spPr>
          <a:xfrm>
            <a:off x="1490353" y="645555"/>
            <a:ext cx="8876805" cy="5616449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38B42C-6F06-94F0-4653-D96C928503F8}"/>
              </a:ext>
            </a:extLst>
          </p:cNvPr>
          <p:cNvSpPr/>
          <p:nvPr/>
        </p:nvSpPr>
        <p:spPr>
          <a:xfrm>
            <a:off x="1717112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9AD235-F74F-DD26-7E2A-A57E0E874204}"/>
              </a:ext>
            </a:extLst>
          </p:cNvPr>
          <p:cNvSpPr/>
          <p:nvPr/>
        </p:nvSpPr>
        <p:spPr>
          <a:xfrm>
            <a:off x="2493629" y="1109845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F2859D-501C-5622-C0FA-D6D665C65155}"/>
              </a:ext>
            </a:extLst>
          </p:cNvPr>
          <p:cNvSpPr/>
          <p:nvPr/>
        </p:nvSpPr>
        <p:spPr>
          <a:xfrm>
            <a:off x="4815443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E2D3C27-4DBD-8772-6E10-7FB93C4BFF03}"/>
              </a:ext>
            </a:extLst>
          </p:cNvPr>
          <p:cNvSpPr/>
          <p:nvPr/>
        </p:nvSpPr>
        <p:spPr>
          <a:xfrm>
            <a:off x="3267995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E86549BC-490A-EB8D-8902-CC364D1B78B0}"/>
              </a:ext>
            </a:extLst>
          </p:cNvPr>
          <p:cNvSpPr/>
          <p:nvPr/>
        </p:nvSpPr>
        <p:spPr>
          <a:xfrm>
            <a:off x="4041719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EF79AEA-BBD3-B7D5-8D97-F221155EC4DB}"/>
              </a:ext>
            </a:extLst>
          </p:cNvPr>
          <p:cNvSpPr/>
          <p:nvPr/>
        </p:nvSpPr>
        <p:spPr>
          <a:xfrm>
            <a:off x="5586197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C8B119A0-C8F1-7803-B3B0-C26FFDFFACA0}"/>
              </a:ext>
            </a:extLst>
          </p:cNvPr>
          <p:cNvSpPr/>
          <p:nvPr/>
        </p:nvSpPr>
        <p:spPr>
          <a:xfrm>
            <a:off x="6356951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5EF61D9-4DFA-8C2F-28B0-9367D5AF5675}"/>
              </a:ext>
            </a:extLst>
          </p:cNvPr>
          <p:cNvSpPr/>
          <p:nvPr/>
        </p:nvSpPr>
        <p:spPr>
          <a:xfrm>
            <a:off x="7127705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EA4C18A-0810-8E82-ED5B-27E998522C7B}"/>
              </a:ext>
            </a:extLst>
          </p:cNvPr>
          <p:cNvSpPr/>
          <p:nvPr/>
        </p:nvSpPr>
        <p:spPr>
          <a:xfrm>
            <a:off x="7898459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27FAFF7B-C1D2-F6A8-4826-18F3F4FBDAC4}"/>
              </a:ext>
            </a:extLst>
          </p:cNvPr>
          <p:cNvSpPr/>
          <p:nvPr/>
        </p:nvSpPr>
        <p:spPr>
          <a:xfrm>
            <a:off x="8669213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4F8DE08-903D-21F0-75D7-461D7B20B34C}"/>
              </a:ext>
            </a:extLst>
          </p:cNvPr>
          <p:cNvSpPr/>
          <p:nvPr/>
        </p:nvSpPr>
        <p:spPr>
          <a:xfrm>
            <a:off x="9439967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A85DA0B-EE2F-8F77-3BB1-FE24B38647B8}"/>
              </a:ext>
            </a:extLst>
          </p:cNvPr>
          <p:cNvSpPr/>
          <p:nvPr/>
        </p:nvSpPr>
        <p:spPr>
          <a:xfrm>
            <a:off x="1717112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E42D188-EB8C-5700-7BB6-9436EBF096EF}"/>
              </a:ext>
            </a:extLst>
          </p:cNvPr>
          <p:cNvSpPr/>
          <p:nvPr/>
        </p:nvSpPr>
        <p:spPr>
          <a:xfrm>
            <a:off x="2493629" y="498839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723AAB32-36C2-56AB-0D58-F1D27A2E8167}"/>
              </a:ext>
            </a:extLst>
          </p:cNvPr>
          <p:cNvSpPr/>
          <p:nvPr/>
        </p:nvSpPr>
        <p:spPr>
          <a:xfrm>
            <a:off x="4815443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3CE26B6-D6BB-4E31-29CF-2041A3F2E1DB}"/>
              </a:ext>
            </a:extLst>
          </p:cNvPr>
          <p:cNvSpPr/>
          <p:nvPr/>
        </p:nvSpPr>
        <p:spPr>
          <a:xfrm>
            <a:off x="3267995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F50321C8-C028-C8DD-E9D6-B96B17AA3B5D}"/>
              </a:ext>
            </a:extLst>
          </p:cNvPr>
          <p:cNvSpPr/>
          <p:nvPr/>
        </p:nvSpPr>
        <p:spPr>
          <a:xfrm>
            <a:off x="4041719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8CD0850-E611-B5DC-D0CF-58BB6AD51D2D}"/>
              </a:ext>
            </a:extLst>
          </p:cNvPr>
          <p:cNvSpPr/>
          <p:nvPr/>
        </p:nvSpPr>
        <p:spPr>
          <a:xfrm>
            <a:off x="5586197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B22D38BF-C066-90B3-9C40-F556C16BBB72}"/>
              </a:ext>
            </a:extLst>
          </p:cNvPr>
          <p:cNvSpPr/>
          <p:nvPr/>
        </p:nvSpPr>
        <p:spPr>
          <a:xfrm>
            <a:off x="6356951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4360BCAA-FFF3-3D95-8F96-CCC25A53BFBE}"/>
              </a:ext>
            </a:extLst>
          </p:cNvPr>
          <p:cNvSpPr/>
          <p:nvPr/>
        </p:nvSpPr>
        <p:spPr>
          <a:xfrm>
            <a:off x="7127705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B3937391-6963-7D83-BFD6-48BED407F46F}"/>
              </a:ext>
            </a:extLst>
          </p:cNvPr>
          <p:cNvSpPr/>
          <p:nvPr/>
        </p:nvSpPr>
        <p:spPr>
          <a:xfrm>
            <a:off x="7898459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913DAACB-7801-4618-B34C-E693642C49D9}"/>
              </a:ext>
            </a:extLst>
          </p:cNvPr>
          <p:cNvSpPr/>
          <p:nvPr/>
        </p:nvSpPr>
        <p:spPr>
          <a:xfrm>
            <a:off x="8669213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6553C99-CBA2-9E12-2C3A-2493C9A14574}"/>
              </a:ext>
            </a:extLst>
          </p:cNvPr>
          <p:cNvSpPr/>
          <p:nvPr/>
        </p:nvSpPr>
        <p:spPr>
          <a:xfrm>
            <a:off x="9439967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973E085-25A9-E746-E9BF-3365F35B9E90}"/>
              </a:ext>
            </a:extLst>
          </p:cNvPr>
          <p:cNvSpPr/>
          <p:nvPr/>
        </p:nvSpPr>
        <p:spPr>
          <a:xfrm>
            <a:off x="1717112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BB601BE-815C-72FF-794A-2FC2979E7E4A}"/>
              </a:ext>
            </a:extLst>
          </p:cNvPr>
          <p:cNvSpPr/>
          <p:nvPr/>
        </p:nvSpPr>
        <p:spPr>
          <a:xfrm>
            <a:off x="2493629" y="414285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CD95239-B0FB-5714-CD17-C28B4DAD1D7C}"/>
              </a:ext>
            </a:extLst>
          </p:cNvPr>
          <p:cNvSpPr/>
          <p:nvPr/>
        </p:nvSpPr>
        <p:spPr>
          <a:xfrm>
            <a:off x="4815443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3D1D50F-4D10-4FA5-AD20-E0373711363B}"/>
              </a:ext>
            </a:extLst>
          </p:cNvPr>
          <p:cNvSpPr/>
          <p:nvPr/>
        </p:nvSpPr>
        <p:spPr>
          <a:xfrm>
            <a:off x="3267995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FF783D86-3F01-478A-56ED-CBB4D6669EAD}"/>
              </a:ext>
            </a:extLst>
          </p:cNvPr>
          <p:cNvSpPr/>
          <p:nvPr/>
        </p:nvSpPr>
        <p:spPr>
          <a:xfrm>
            <a:off x="4041719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DC343F91-C16A-9365-574D-CEC6C111731F}"/>
              </a:ext>
            </a:extLst>
          </p:cNvPr>
          <p:cNvSpPr/>
          <p:nvPr/>
        </p:nvSpPr>
        <p:spPr>
          <a:xfrm>
            <a:off x="5586197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57059DAB-CBDD-25A2-FD80-18C892A43F70}"/>
              </a:ext>
            </a:extLst>
          </p:cNvPr>
          <p:cNvSpPr/>
          <p:nvPr/>
        </p:nvSpPr>
        <p:spPr>
          <a:xfrm>
            <a:off x="6356951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4F745CD-713C-E500-C76A-B18B5988B844}"/>
              </a:ext>
            </a:extLst>
          </p:cNvPr>
          <p:cNvSpPr/>
          <p:nvPr/>
        </p:nvSpPr>
        <p:spPr>
          <a:xfrm>
            <a:off x="7127705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F7DF5243-2872-067D-FF3C-7682244A1AF0}"/>
              </a:ext>
            </a:extLst>
          </p:cNvPr>
          <p:cNvSpPr/>
          <p:nvPr/>
        </p:nvSpPr>
        <p:spPr>
          <a:xfrm>
            <a:off x="7898459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DA9BDC9F-41AE-8271-7003-2D90575762C6}"/>
              </a:ext>
            </a:extLst>
          </p:cNvPr>
          <p:cNvSpPr/>
          <p:nvPr/>
        </p:nvSpPr>
        <p:spPr>
          <a:xfrm>
            <a:off x="8669213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9F21614-CD06-788D-FC79-66D571C09C7F}"/>
              </a:ext>
            </a:extLst>
          </p:cNvPr>
          <p:cNvSpPr/>
          <p:nvPr/>
        </p:nvSpPr>
        <p:spPr>
          <a:xfrm>
            <a:off x="9439967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0E76DD6A-743F-0F63-2085-5D405D624592}"/>
              </a:ext>
            </a:extLst>
          </p:cNvPr>
          <p:cNvSpPr/>
          <p:nvPr/>
        </p:nvSpPr>
        <p:spPr>
          <a:xfrm>
            <a:off x="1717112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05FE6420-EBBD-E67C-6500-0624BDD348D3}"/>
              </a:ext>
            </a:extLst>
          </p:cNvPr>
          <p:cNvSpPr/>
          <p:nvPr/>
        </p:nvSpPr>
        <p:spPr>
          <a:xfrm>
            <a:off x="2493629" y="329731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FFBFB0B-2422-8AEC-4900-9203902F95E8}"/>
              </a:ext>
            </a:extLst>
          </p:cNvPr>
          <p:cNvSpPr/>
          <p:nvPr/>
        </p:nvSpPr>
        <p:spPr>
          <a:xfrm>
            <a:off x="4815443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D738CC9A-6A8B-D3D2-EBE0-E0EB8225BA61}"/>
              </a:ext>
            </a:extLst>
          </p:cNvPr>
          <p:cNvSpPr/>
          <p:nvPr/>
        </p:nvSpPr>
        <p:spPr>
          <a:xfrm>
            <a:off x="3267995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088C988-29BC-A69D-0BD7-3111F648928B}"/>
              </a:ext>
            </a:extLst>
          </p:cNvPr>
          <p:cNvSpPr/>
          <p:nvPr/>
        </p:nvSpPr>
        <p:spPr>
          <a:xfrm>
            <a:off x="4041719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1945E7B-D63B-3C85-2BDF-87BE0A73A42A}"/>
              </a:ext>
            </a:extLst>
          </p:cNvPr>
          <p:cNvSpPr/>
          <p:nvPr/>
        </p:nvSpPr>
        <p:spPr>
          <a:xfrm>
            <a:off x="5586197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DFEFD638-888D-11E5-8C78-1BA9A1C44344}"/>
              </a:ext>
            </a:extLst>
          </p:cNvPr>
          <p:cNvSpPr/>
          <p:nvPr/>
        </p:nvSpPr>
        <p:spPr>
          <a:xfrm>
            <a:off x="6356951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022FA5A-96A4-7BE4-D174-F934D0E58B8F}"/>
              </a:ext>
            </a:extLst>
          </p:cNvPr>
          <p:cNvSpPr/>
          <p:nvPr/>
        </p:nvSpPr>
        <p:spPr>
          <a:xfrm>
            <a:off x="7127705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7233D76-30EA-E6FD-D6D3-3D6069451CEC}"/>
              </a:ext>
            </a:extLst>
          </p:cNvPr>
          <p:cNvSpPr/>
          <p:nvPr/>
        </p:nvSpPr>
        <p:spPr>
          <a:xfrm>
            <a:off x="7898459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1CD37C6-98B1-D49E-C246-89E659022F75}"/>
              </a:ext>
            </a:extLst>
          </p:cNvPr>
          <p:cNvSpPr/>
          <p:nvPr/>
        </p:nvSpPr>
        <p:spPr>
          <a:xfrm>
            <a:off x="8669213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F4719913-D19B-64E3-3D84-5E4EDCE033FB}"/>
              </a:ext>
            </a:extLst>
          </p:cNvPr>
          <p:cNvSpPr/>
          <p:nvPr/>
        </p:nvSpPr>
        <p:spPr>
          <a:xfrm>
            <a:off x="9439967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" name="!! 2">
            <a:extLst>
              <a:ext uri="{FF2B5EF4-FFF2-40B4-BE49-F238E27FC236}">
                <a16:creationId xmlns:a16="http://schemas.microsoft.com/office/drawing/2014/main" id="{73E5BEB7-2A3B-4978-4BB2-26621D0E29E5}"/>
              </a:ext>
            </a:extLst>
          </p:cNvPr>
          <p:cNvCxnSpPr>
            <a:cxnSpLocks/>
          </p:cNvCxnSpPr>
          <p:nvPr/>
        </p:nvCxnSpPr>
        <p:spPr>
          <a:xfrm flipV="1">
            <a:off x="9774594" y="5549671"/>
            <a:ext cx="0" cy="33250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3A19F39-DE55-6DA3-F23D-4F11D6145652}"/>
              </a:ext>
            </a:extLst>
          </p:cNvPr>
          <p:cNvSpPr txBox="1"/>
          <p:nvPr/>
        </p:nvSpPr>
        <p:spPr>
          <a:xfrm>
            <a:off x="9375385" y="5903574"/>
            <a:ext cx="813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尾指针</a:t>
            </a:r>
          </a:p>
        </p:txBody>
      </p:sp>
      <p:cxnSp>
        <p:nvCxnSpPr>
          <p:cNvPr id="16" name="!! 1">
            <a:extLst>
              <a:ext uri="{FF2B5EF4-FFF2-40B4-BE49-F238E27FC236}">
                <a16:creationId xmlns:a16="http://schemas.microsoft.com/office/drawing/2014/main" id="{A14388D0-DCAE-580C-14B8-BED76D58BEF9}"/>
              </a:ext>
            </a:extLst>
          </p:cNvPr>
          <p:cNvCxnSpPr>
            <a:cxnSpLocks/>
          </p:cNvCxnSpPr>
          <p:nvPr/>
        </p:nvCxnSpPr>
        <p:spPr>
          <a:xfrm flipV="1">
            <a:off x="7452029" y="1671121"/>
            <a:ext cx="0" cy="33250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8FFD824-C910-237F-8F5C-EB1C8AD336ED}"/>
              </a:ext>
            </a:extLst>
          </p:cNvPr>
          <p:cNvSpPr txBox="1"/>
          <p:nvPr/>
        </p:nvSpPr>
        <p:spPr>
          <a:xfrm>
            <a:off x="7060673" y="2026687"/>
            <a:ext cx="894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头指针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2D3A528-CA9E-2BC8-6ED9-C46C09EC80DB}"/>
              </a:ext>
            </a:extLst>
          </p:cNvPr>
          <p:cNvGrpSpPr/>
          <p:nvPr/>
        </p:nvGrpSpPr>
        <p:grpSpPr>
          <a:xfrm>
            <a:off x="5516304" y="2305165"/>
            <a:ext cx="1284642" cy="707886"/>
            <a:chOff x="5592547" y="2262714"/>
            <a:chExt cx="1284642" cy="707886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2849239-8768-F39D-1383-9343D9739C53}"/>
                </a:ext>
              </a:extLst>
            </p:cNvPr>
            <p:cNvSpPr txBox="1"/>
            <p:nvPr/>
          </p:nvSpPr>
          <p:spPr>
            <a:xfrm>
              <a:off x="5592547" y="2262714"/>
              <a:ext cx="969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pc="-210" dirty="0">
                  <a:solidFill>
                    <a:srgbClr val="7030A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…</a:t>
              </a:r>
              <a:endParaRPr lang="zh-CN" altLang="en-US" sz="4000" spc="-21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1F075A6-E637-F1F6-F9AF-850AF0B1B399}"/>
                </a:ext>
              </a:extLst>
            </p:cNvPr>
            <p:cNvSpPr txBox="1"/>
            <p:nvPr/>
          </p:nvSpPr>
          <p:spPr>
            <a:xfrm>
              <a:off x="5907557" y="2262714"/>
              <a:ext cx="969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pc="-210" dirty="0">
                  <a:solidFill>
                    <a:srgbClr val="7030A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…</a:t>
              </a:r>
              <a:endParaRPr lang="zh-CN" altLang="en-US" sz="4000" spc="-21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EF4911A-DE4F-06A0-9B9B-8620BDFB3398}"/>
              </a:ext>
            </a:extLst>
          </p:cNvPr>
          <p:cNvSpPr/>
          <p:nvPr/>
        </p:nvSpPr>
        <p:spPr>
          <a:xfrm>
            <a:off x="10602092" y="5301507"/>
            <a:ext cx="381183" cy="310224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4ABB955-62D3-A5A6-A58F-742C3A4BA70E}"/>
              </a:ext>
            </a:extLst>
          </p:cNvPr>
          <p:cNvSpPr/>
          <p:nvPr/>
        </p:nvSpPr>
        <p:spPr>
          <a:xfrm>
            <a:off x="10602092" y="5937615"/>
            <a:ext cx="381183" cy="31022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CC7BBC3-AD7F-5EC3-A15E-DBD4B39CC871}"/>
              </a:ext>
            </a:extLst>
          </p:cNvPr>
          <p:cNvSpPr txBox="1"/>
          <p:nvPr/>
        </p:nvSpPr>
        <p:spPr>
          <a:xfrm>
            <a:off x="11090054" y="5273177"/>
            <a:ext cx="102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有效区域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53598D3-4073-0627-25D3-B153DFF31634}"/>
              </a:ext>
            </a:extLst>
          </p:cNvPr>
          <p:cNvSpPr txBox="1"/>
          <p:nvPr/>
        </p:nvSpPr>
        <p:spPr>
          <a:xfrm>
            <a:off x="11090054" y="5923450"/>
            <a:ext cx="102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空白区域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B02ECE0-A96D-4437-F01F-D36D368B86AE}"/>
              </a:ext>
            </a:extLst>
          </p:cNvPr>
          <p:cNvSpPr txBox="1"/>
          <p:nvPr/>
        </p:nvSpPr>
        <p:spPr>
          <a:xfrm>
            <a:off x="5648766" y="195158"/>
            <a:ext cx="894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ACB712-3ADC-5BCD-DEC5-D9380549407E}"/>
              </a:ext>
            </a:extLst>
          </p:cNvPr>
          <p:cNvSpPr txBox="1"/>
          <p:nvPr/>
        </p:nvSpPr>
        <p:spPr>
          <a:xfrm>
            <a:off x="5004518" y="6449596"/>
            <a:ext cx="3166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队列缓冲区（</a:t>
            </a:r>
            <a:r>
              <a:rPr lang="en-US" altLang="zh-CN" sz="16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2048x11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56916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50" advClick="0" advTm="400">
        <p159:morph option="byObject"/>
      </p:transition>
    </mc:Choice>
    <mc:Fallback>
      <p:transition advClick="0" advTm="4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E746A35-131E-01C6-1C48-AA6CA3CA4AAD}"/>
              </a:ext>
            </a:extLst>
          </p:cNvPr>
          <p:cNvSpPr/>
          <p:nvPr/>
        </p:nvSpPr>
        <p:spPr>
          <a:xfrm>
            <a:off x="1490353" y="645555"/>
            <a:ext cx="8876805" cy="5616449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38B42C-6F06-94F0-4653-D96C928503F8}"/>
              </a:ext>
            </a:extLst>
          </p:cNvPr>
          <p:cNvSpPr/>
          <p:nvPr/>
        </p:nvSpPr>
        <p:spPr>
          <a:xfrm>
            <a:off x="1717112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9AD235-F74F-DD26-7E2A-A57E0E874204}"/>
              </a:ext>
            </a:extLst>
          </p:cNvPr>
          <p:cNvSpPr/>
          <p:nvPr/>
        </p:nvSpPr>
        <p:spPr>
          <a:xfrm>
            <a:off x="2493629" y="1109845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F2859D-501C-5622-C0FA-D6D665C65155}"/>
              </a:ext>
            </a:extLst>
          </p:cNvPr>
          <p:cNvSpPr/>
          <p:nvPr/>
        </p:nvSpPr>
        <p:spPr>
          <a:xfrm>
            <a:off x="4815443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E2D3C27-4DBD-8772-6E10-7FB93C4BFF03}"/>
              </a:ext>
            </a:extLst>
          </p:cNvPr>
          <p:cNvSpPr/>
          <p:nvPr/>
        </p:nvSpPr>
        <p:spPr>
          <a:xfrm>
            <a:off x="3267995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E86549BC-490A-EB8D-8902-CC364D1B78B0}"/>
              </a:ext>
            </a:extLst>
          </p:cNvPr>
          <p:cNvSpPr/>
          <p:nvPr/>
        </p:nvSpPr>
        <p:spPr>
          <a:xfrm>
            <a:off x="4041719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EF79AEA-BBD3-B7D5-8D97-F221155EC4DB}"/>
              </a:ext>
            </a:extLst>
          </p:cNvPr>
          <p:cNvSpPr/>
          <p:nvPr/>
        </p:nvSpPr>
        <p:spPr>
          <a:xfrm>
            <a:off x="5586197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C8B119A0-C8F1-7803-B3B0-C26FFDFFACA0}"/>
              </a:ext>
            </a:extLst>
          </p:cNvPr>
          <p:cNvSpPr/>
          <p:nvPr/>
        </p:nvSpPr>
        <p:spPr>
          <a:xfrm>
            <a:off x="6356951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5EF61D9-4DFA-8C2F-28B0-9367D5AF5675}"/>
              </a:ext>
            </a:extLst>
          </p:cNvPr>
          <p:cNvSpPr/>
          <p:nvPr/>
        </p:nvSpPr>
        <p:spPr>
          <a:xfrm>
            <a:off x="7127705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EA4C18A-0810-8E82-ED5B-27E998522C7B}"/>
              </a:ext>
            </a:extLst>
          </p:cNvPr>
          <p:cNvSpPr/>
          <p:nvPr/>
        </p:nvSpPr>
        <p:spPr>
          <a:xfrm>
            <a:off x="7898459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27FAFF7B-C1D2-F6A8-4826-18F3F4FBDAC4}"/>
              </a:ext>
            </a:extLst>
          </p:cNvPr>
          <p:cNvSpPr/>
          <p:nvPr/>
        </p:nvSpPr>
        <p:spPr>
          <a:xfrm>
            <a:off x="8669213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4F8DE08-903D-21F0-75D7-461D7B20B34C}"/>
              </a:ext>
            </a:extLst>
          </p:cNvPr>
          <p:cNvSpPr/>
          <p:nvPr/>
        </p:nvSpPr>
        <p:spPr>
          <a:xfrm>
            <a:off x="9439967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A85DA0B-EE2F-8F77-3BB1-FE24B38647B8}"/>
              </a:ext>
            </a:extLst>
          </p:cNvPr>
          <p:cNvSpPr/>
          <p:nvPr/>
        </p:nvSpPr>
        <p:spPr>
          <a:xfrm>
            <a:off x="1717112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E42D188-EB8C-5700-7BB6-9436EBF096EF}"/>
              </a:ext>
            </a:extLst>
          </p:cNvPr>
          <p:cNvSpPr/>
          <p:nvPr/>
        </p:nvSpPr>
        <p:spPr>
          <a:xfrm>
            <a:off x="2493629" y="498839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723AAB32-36C2-56AB-0D58-F1D27A2E8167}"/>
              </a:ext>
            </a:extLst>
          </p:cNvPr>
          <p:cNvSpPr/>
          <p:nvPr/>
        </p:nvSpPr>
        <p:spPr>
          <a:xfrm>
            <a:off x="4815443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3CE26B6-D6BB-4E31-29CF-2041A3F2E1DB}"/>
              </a:ext>
            </a:extLst>
          </p:cNvPr>
          <p:cNvSpPr/>
          <p:nvPr/>
        </p:nvSpPr>
        <p:spPr>
          <a:xfrm>
            <a:off x="3267995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F50321C8-C028-C8DD-E9D6-B96B17AA3B5D}"/>
              </a:ext>
            </a:extLst>
          </p:cNvPr>
          <p:cNvSpPr/>
          <p:nvPr/>
        </p:nvSpPr>
        <p:spPr>
          <a:xfrm>
            <a:off x="4041719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8CD0850-E611-B5DC-D0CF-58BB6AD51D2D}"/>
              </a:ext>
            </a:extLst>
          </p:cNvPr>
          <p:cNvSpPr/>
          <p:nvPr/>
        </p:nvSpPr>
        <p:spPr>
          <a:xfrm>
            <a:off x="5586197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B22D38BF-C066-90B3-9C40-F556C16BBB72}"/>
              </a:ext>
            </a:extLst>
          </p:cNvPr>
          <p:cNvSpPr/>
          <p:nvPr/>
        </p:nvSpPr>
        <p:spPr>
          <a:xfrm>
            <a:off x="6356951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4360BCAA-FFF3-3D95-8F96-CCC25A53BFBE}"/>
              </a:ext>
            </a:extLst>
          </p:cNvPr>
          <p:cNvSpPr/>
          <p:nvPr/>
        </p:nvSpPr>
        <p:spPr>
          <a:xfrm>
            <a:off x="7127705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B3937391-6963-7D83-BFD6-48BED407F46F}"/>
              </a:ext>
            </a:extLst>
          </p:cNvPr>
          <p:cNvSpPr/>
          <p:nvPr/>
        </p:nvSpPr>
        <p:spPr>
          <a:xfrm>
            <a:off x="7898459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913DAACB-7801-4618-B34C-E693642C49D9}"/>
              </a:ext>
            </a:extLst>
          </p:cNvPr>
          <p:cNvSpPr/>
          <p:nvPr/>
        </p:nvSpPr>
        <p:spPr>
          <a:xfrm>
            <a:off x="8669213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6553C99-CBA2-9E12-2C3A-2493C9A14574}"/>
              </a:ext>
            </a:extLst>
          </p:cNvPr>
          <p:cNvSpPr/>
          <p:nvPr/>
        </p:nvSpPr>
        <p:spPr>
          <a:xfrm>
            <a:off x="9439967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973E085-25A9-E746-E9BF-3365F35B9E90}"/>
              </a:ext>
            </a:extLst>
          </p:cNvPr>
          <p:cNvSpPr/>
          <p:nvPr/>
        </p:nvSpPr>
        <p:spPr>
          <a:xfrm>
            <a:off x="1717112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BB601BE-815C-72FF-794A-2FC2979E7E4A}"/>
              </a:ext>
            </a:extLst>
          </p:cNvPr>
          <p:cNvSpPr/>
          <p:nvPr/>
        </p:nvSpPr>
        <p:spPr>
          <a:xfrm>
            <a:off x="2493629" y="414285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CD95239-B0FB-5714-CD17-C28B4DAD1D7C}"/>
              </a:ext>
            </a:extLst>
          </p:cNvPr>
          <p:cNvSpPr/>
          <p:nvPr/>
        </p:nvSpPr>
        <p:spPr>
          <a:xfrm>
            <a:off x="4815443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3D1D50F-4D10-4FA5-AD20-E0373711363B}"/>
              </a:ext>
            </a:extLst>
          </p:cNvPr>
          <p:cNvSpPr/>
          <p:nvPr/>
        </p:nvSpPr>
        <p:spPr>
          <a:xfrm>
            <a:off x="3267995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FF783D86-3F01-478A-56ED-CBB4D6669EAD}"/>
              </a:ext>
            </a:extLst>
          </p:cNvPr>
          <p:cNvSpPr/>
          <p:nvPr/>
        </p:nvSpPr>
        <p:spPr>
          <a:xfrm>
            <a:off x="4041719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DC343F91-C16A-9365-574D-CEC6C111731F}"/>
              </a:ext>
            </a:extLst>
          </p:cNvPr>
          <p:cNvSpPr/>
          <p:nvPr/>
        </p:nvSpPr>
        <p:spPr>
          <a:xfrm>
            <a:off x="5586197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57059DAB-CBDD-25A2-FD80-18C892A43F70}"/>
              </a:ext>
            </a:extLst>
          </p:cNvPr>
          <p:cNvSpPr/>
          <p:nvPr/>
        </p:nvSpPr>
        <p:spPr>
          <a:xfrm>
            <a:off x="6356951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4F745CD-713C-E500-C76A-B18B5988B844}"/>
              </a:ext>
            </a:extLst>
          </p:cNvPr>
          <p:cNvSpPr/>
          <p:nvPr/>
        </p:nvSpPr>
        <p:spPr>
          <a:xfrm>
            <a:off x="7127705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F7DF5243-2872-067D-FF3C-7682244A1AF0}"/>
              </a:ext>
            </a:extLst>
          </p:cNvPr>
          <p:cNvSpPr/>
          <p:nvPr/>
        </p:nvSpPr>
        <p:spPr>
          <a:xfrm>
            <a:off x="7898459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DA9BDC9F-41AE-8271-7003-2D90575762C6}"/>
              </a:ext>
            </a:extLst>
          </p:cNvPr>
          <p:cNvSpPr/>
          <p:nvPr/>
        </p:nvSpPr>
        <p:spPr>
          <a:xfrm>
            <a:off x="8669213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9F21614-CD06-788D-FC79-66D571C09C7F}"/>
              </a:ext>
            </a:extLst>
          </p:cNvPr>
          <p:cNvSpPr/>
          <p:nvPr/>
        </p:nvSpPr>
        <p:spPr>
          <a:xfrm>
            <a:off x="9439967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0E76DD6A-743F-0F63-2085-5D405D624592}"/>
              </a:ext>
            </a:extLst>
          </p:cNvPr>
          <p:cNvSpPr/>
          <p:nvPr/>
        </p:nvSpPr>
        <p:spPr>
          <a:xfrm>
            <a:off x="1717112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05FE6420-EBBD-E67C-6500-0624BDD348D3}"/>
              </a:ext>
            </a:extLst>
          </p:cNvPr>
          <p:cNvSpPr/>
          <p:nvPr/>
        </p:nvSpPr>
        <p:spPr>
          <a:xfrm>
            <a:off x="2493629" y="329731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FFBFB0B-2422-8AEC-4900-9203902F95E8}"/>
              </a:ext>
            </a:extLst>
          </p:cNvPr>
          <p:cNvSpPr/>
          <p:nvPr/>
        </p:nvSpPr>
        <p:spPr>
          <a:xfrm>
            <a:off x="4815443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D738CC9A-6A8B-D3D2-EBE0-E0EB8225BA61}"/>
              </a:ext>
            </a:extLst>
          </p:cNvPr>
          <p:cNvSpPr/>
          <p:nvPr/>
        </p:nvSpPr>
        <p:spPr>
          <a:xfrm>
            <a:off x="3267995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088C988-29BC-A69D-0BD7-3111F648928B}"/>
              </a:ext>
            </a:extLst>
          </p:cNvPr>
          <p:cNvSpPr/>
          <p:nvPr/>
        </p:nvSpPr>
        <p:spPr>
          <a:xfrm>
            <a:off x="4041719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1945E7B-D63B-3C85-2BDF-87BE0A73A42A}"/>
              </a:ext>
            </a:extLst>
          </p:cNvPr>
          <p:cNvSpPr/>
          <p:nvPr/>
        </p:nvSpPr>
        <p:spPr>
          <a:xfrm>
            <a:off x="5586197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DFEFD638-888D-11E5-8C78-1BA9A1C44344}"/>
              </a:ext>
            </a:extLst>
          </p:cNvPr>
          <p:cNvSpPr/>
          <p:nvPr/>
        </p:nvSpPr>
        <p:spPr>
          <a:xfrm>
            <a:off x="6356951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022FA5A-96A4-7BE4-D174-F934D0E58B8F}"/>
              </a:ext>
            </a:extLst>
          </p:cNvPr>
          <p:cNvSpPr/>
          <p:nvPr/>
        </p:nvSpPr>
        <p:spPr>
          <a:xfrm>
            <a:off x="7127705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7233D76-30EA-E6FD-D6D3-3D6069451CEC}"/>
              </a:ext>
            </a:extLst>
          </p:cNvPr>
          <p:cNvSpPr/>
          <p:nvPr/>
        </p:nvSpPr>
        <p:spPr>
          <a:xfrm>
            <a:off x="7898459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1CD37C6-98B1-D49E-C246-89E659022F75}"/>
              </a:ext>
            </a:extLst>
          </p:cNvPr>
          <p:cNvSpPr/>
          <p:nvPr/>
        </p:nvSpPr>
        <p:spPr>
          <a:xfrm>
            <a:off x="8669213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F4719913-D19B-64E3-3D84-5E4EDCE033FB}"/>
              </a:ext>
            </a:extLst>
          </p:cNvPr>
          <p:cNvSpPr/>
          <p:nvPr/>
        </p:nvSpPr>
        <p:spPr>
          <a:xfrm>
            <a:off x="9439967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4" name="!! 2">
            <a:extLst>
              <a:ext uri="{FF2B5EF4-FFF2-40B4-BE49-F238E27FC236}">
                <a16:creationId xmlns:a16="http://schemas.microsoft.com/office/drawing/2014/main" id="{A16CB7AD-4BC3-8F74-1C7F-CF1B7884BC10}"/>
              </a:ext>
            </a:extLst>
          </p:cNvPr>
          <p:cNvCxnSpPr>
            <a:cxnSpLocks/>
          </p:cNvCxnSpPr>
          <p:nvPr/>
        </p:nvCxnSpPr>
        <p:spPr>
          <a:xfrm flipV="1">
            <a:off x="2029748" y="1671121"/>
            <a:ext cx="0" cy="33250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8F49214-8871-CACB-48AF-DD45CF48FBF3}"/>
              </a:ext>
            </a:extLst>
          </p:cNvPr>
          <p:cNvSpPr txBox="1"/>
          <p:nvPr/>
        </p:nvSpPr>
        <p:spPr>
          <a:xfrm>
            <a:off x="1636638" y="1975480"/>
            <a:ext cx="813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尾指针</a:t>
            </a:r>
          </a:p>
        </p:txBody>
      </p:sp>
      <p:cxnSp>
        <p:nvCxnSpPr>
          <p:cNvPr id="18" name="!! 1">
            <a:extLst>
              <a:ext uri="{FF2B5EF4-FFF2-40B4-BE49-F238E27FC236}">
                <a16:creationId xmlns:a16="http://schemas.microsoft.com/office/drawing/2014/main" id="{310327BC-C71C-44BB-EC00-C5DD2C76BFB1}"/>
              </a:ext>
            </a:extLst>
          </p:cNvPr>
          <p:cNvCxnSpPr>
            <a:cxnSpLocks/>
          </p:cNvCxnSpPr>
          <p:nvPr/>
        </p:nvCxnSpPr>
        <p:spPr>
          <a:xfrm flipV="1">
            <a:off x="7452029" y="1671121"/>
            <a:ext cx="0" cy="33250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515BAB8-006A-9FAC-0356-BE2727B87F55}"/>
              </a:ext>
            </a:extLst>
          </p:cNvPr>
          <p:cNvSpPr txBox="1"/>
          <p:nvPr/>
        </p:nvSpPr>
        <p:spPr>
          <a:xfrm>
            <a:off x="7060673" y="2026687"/>
            <a:ext cx="894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头指针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0E3ED86-F981-058A-738E-F386184C9F86}"/>
              </a:ext>
            </a:extLst>
          </p:cNvPr>
          <p:cNvSpPr txBox="1"/>
          <p:nvPr/>
        </p:nvSpPr>
        <p:spPr>
          <a:xfrm>
            <a:off x="5431845" y="151966"/>
            <a:ext cx="1251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循环利用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B7438E0-B369-B74C-6ADA-14BEB99B62B2}"/>
              </a:ext>
            </a:extLst>
          </p:cNvPr>
          <p:cNvGrpSpPr/>
          <p:nvPr/>
        </p:nvGrpSpPr>
        <p:grpSpPr>
          <a:xfrm>
            <a:off x="5516304" y="2305165"/>
            <a:ext cx="1284642" cy="707886"/>
            <a:chOff x="5592547" y="2262714"/>
            <a:chExt cx="1284642" cy="707886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F7E0BA8-F336-37B4-A831-A9ECDC02EC15}"/>
                </a:ext>
              </a:extLst>
            </p:cNvPr>
            <p:cNvSpPr txBox="1"/>
            <p:nvPr/>
          </p:nvSpPr>
          <p:spPr>
            <a:xfrm>
              <a:off x="5592547" y="2262714"/>
              <a:ext cx="969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pc="-210" dirty="0">
                  <a:solidFill>
                    <a:srgbClr val="7030A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…</a:t>
              </a:r>
              <a:endParaRPr lang="zh-CN" altLang="en-US" sz="4000" spc="-21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D6332BE-C7C6-82C2-6A8E-7974CD7FD4AD}"/>
                </a:ext>
              </a:extLst>
            </p:cNvPr>
            <p:cNvSpPr txBox="1"/>
            <p:nvPr/>
          </p:nvSpPr>
          <p:spPr>
            <a:xfrm>
              <a:off x="5907557" y="2262714"/>
              <a:ext cx="969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pc="-210" dirty="0">
                  <a:solidFill>
                    <a:srgbClr val="7030A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…</a:t>
              </a:r>
              <a:endParaRPr lang="zh-CN" altLang="en-US" sz="4000" spc="-21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92482F2A-C84D-4F95-8F68-D84673DE7DF7}"/>
              </a:ext>
            </a:extLst>
          </p:cNvPr>
          <p:cNvSpPr/>
          <p:nvPr/>
        </p:nvSpPr>
        <p:spPr>
          <a:xfrm>
            <a:off x="10602092" y="5301507"/>
            <a:ext cx="381183" cy="310224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C35CBB1-340A-BDB8-12B5-1DE1E66E14A0}"/>
              </a:ext>
            </a:extLst>
          </p:cNvPr>
          <p:cNvSpPr/>
          <p:nvPr/>
        </p:nvSpPr>
        <p:spPr>
          <a:xfrm>
            <a:off x="10602092" y="5937615"/>
            <a:ext cx="381183" cy="31022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956CCBD-6215-605B-C98F-55D16E3666D0}"/>
              </a:ext>
            </a:extLst>
          </p:cNvPr>
          <p:cNvSpPr txBox="1"/>
          <p:nvPr/>
        </p:nvSpPr>
        <p:spPr>
          <a:xfrm>
            <a:off x="11090054" y="5273177"/>
            <a:ext cx="102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有效区域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856FE07-49A9-B49F-FBBD-B8321C76A553}"/>
              </a:ext>
            </a:extLst>
          </p:cNvPr>
          <p:cNvSpPr txBox="1"/>
          <p:nvPr/>
        </p:nvSpPr>
        <p:spPr>
          <a:xfrm>
            <a:off x="11090054" y="5923450"/>
            <a:ext cx="102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空白区域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A1C816-75B0-E6E0-73EF-210FDB7216E0}"/>
              </a:ext>
            </a:extLst>
          </p:cNvPr>
          <p:cNvSpPr txBox="1"/>
          <p:nvPr/>
        </p:nvSpPr>
        <p:spPr>
          <a:xfrm>
            <a:off x="5004518" y="6449596"/>
            <a:ext cx="3166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队列缓冲区（</a:t>
            </a:r>
            <a:r>
              <a:rPr lang="en-US" altLang="zh-CN" sz="16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2048x11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86519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50" advClick="0" advTm="400">
        <p159:morph option="byObject"/>
      </p:transition>
    </mc:Choice>
    <mc:Fallback>
      <p:transition advClick="0" advTm="4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E746A35-131E-01C6-1C48-AA6CA3CA4AAD}"/>
              </a:ext>
            </a:extLst>
          </p:cNvPr>
          <p:cNvSpPr/>
          <p:nvPr/>
        </p:nvSpPr>
        <p:spPr>
          <a:xfrm>
            <a:off x="1490353" y="645555"/>
            <a:ext cx="8876805" cy="5616449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38B42C-6F06-94F0-4653-D96C928503F8}"/>
              </a:ext>
            </a:extLst>
          </p:cNvPr>
          <p:cNvSpPr/>
          <p:nvPr/>
        </p:nvSpPr>
        <p:spPr>
          <a:xfrm>
            <a:off x="1717112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9AD235-F74F-DD26-7E2A-A57E0E874204}"/>
              </a:ext>
            </a:extLst>
          </p:cNvPr>
          <p:cNvSpPr/>
          <p:nvPr/>
        </p:nvSpPr>
        <p:spPr>
          <a:xfrm>
            <a:off x="2493629" y="110984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F2859D-501C-5622-C0FA-D6D665C65155}"/>
              </a:ext>
            </a:extLst>
          </p:cNvPr>
          <p:cNvSpPr/>
          <p:nvPr/>
        </p:nvSpPr>
        <p:spPr>
          <a:xfrm>
            <a:off x="4815443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E2D3C27-4DBD-8772-6E10-7FB93C4BFF03}"/>
              </a:ext>
            </a:extLst>
          </p:cNvPr>
          <p:cNvSpPr/>
          <p:nvPr/>
        </p:nvSpPr>
        <p:spPr>
          <a:xfrm>
            <a:off x="3267995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E86549BC-490A-EB8D-8902-CC364D1B78B0}"/>
              </a:ext>
            </a:extLst>
          </p:cNvPr>
          <p:cNvSpPr/>
          <p:nvPr/>
        </p:nvSpPr>
        <p:spPr>
          <a:xfrm>
            <a:off x="4041719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EF79AEA-BBD3-B7D5-8D97-F221155EC4DB}"/>
              </a:ext>
            </a:extLst>
          </p:cNvPr>
          <p:cNvSpPr/>
          <p:nvPr/>
        </p:nvSpPr>
        <p:spPr>
          <a:xfrm>
            <a:off x="5586197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C8B119A0-C8F1-7803-B3B0-C26FFDFFACA0}"/>
              </a:ext>
            </a:extLst>
          </p:cNvPr>
          <p:cNvSpPr/>
          <p:nvPr/>
        </p:nvSpPr>
        <p:spPr>
          <a:xfrm>
            <a:off x="6356951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5EF61D9-4DFA-8C2F-28B0-9367D5AF5675}"/>
              </a:ext>
            </a:extLst>
          </p:cNvPr>
          <p:cNvSpPr/>
          <p:nvPr/>
        </p:nvSpPr>
        <p:spPr>
          <a:xfrm>
            <a:off x="7127705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EA4C18A-0810-8E82-ED5B-27E998522C7B}"/>
              </a:ext>
            </a:extLst>
          </p:cNvPr>
          <p:cNvSpPr/>
          <p:nvPr/>
        </p:nvSpPr>
        <p:spPr>
          <a:xfrm>
            <a:off x="7898459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27FAFF7B-C1D2-F6A8-4826-18F3F4FBDAC4}"/>
              </a:ext>
            </a:extLst>
          </p:cNvPr>
          <p:cNvSpPr/>
          <p:nvPr/>
        </p:nvSpPr>
        <p:spPr>
          <a:xfrm>
            <a:off x="8669213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4F8DE08-903D-21F0-75D7-461D7B20B34C}"/>
              </a:ext>
            </a:extLst>
          </p:cNvPr>
          <p:cNvSpPr/>
          <p:nvPr/>
        </p:nvSpPr>
        <p:spPr>
          <a:xfrm>
            <a:off x="9439967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A85DA0B-EE2F-8F77-3BB1-FE24B38647B8}"/>
              </a:ext>
            </a:extLst>
          </p:cNvPr>
          <p:cNvSpPr/>
          <p:nvPr/>
        </p:nvSpPr>
        <p:spPr>
          <a:xfrm>
            <a:off x="1717112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E42D188-EB8C-5700-7BB6-9436EBF096EF}"/>
              </a:ext>
            </a:extLst>
          </p:cNvPr>
          <p:cNvSpPr/>
          <p:nvPr/>
        </p:nvSpPr>
        <p:spPr>
          <a:xfrm>
            <a:off x="2493629" y="498839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723AAB32-36C2-56AB-0D58-F1D27A2E8167}"/>
              </a:ext>
            </a:extLst>
          </p:cNvPr>
          <p:cNvSpPr/>
          <p:nvPr/>
        </p:nvSpPr>
        <p:spPr>
          <a:xfrm>
            <a:off x="4815443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3CE26B6-D6BB-4E31-29CF-2041A3F2E1DB}"/>
              </a:ext>
            </a:extLst>
          </p:cNvPr>
          <p:cNvSpPr/>
          <p:nvPr/>
        </p:nvSpPr>
        <p:spPr>
          <a:xfrm>
            <a:off x="3267995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F50321C8-C028-C8DD-E9D6-B96B17AA3B5D}"/>
              </a:ext>
            </a:extLst>
          </p:cNvPr>
          <p:cNvSpPr/>
          <p:nvPr/>
        </p:nvSpPr>
        <p:spPr>
          <a:xfrm>
            <a:off x="4041719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8CD0850-E611-B5DC-D0CF-58BB6AD51D2D}"/>
              </a:ext>
            </a:extLst>
          </p:cNvPr>
          <p:cNvSpPr/>
          <p:nvPr/>
        </p:nvSpPr>
        <p:spPr>
          <a:xfrm>
            <a:off x="5586197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B22D38BF-C066-90B3-9C40-F556C16BBB72}"/>
              </a:ext>
            </a:extLst>
          </p:cNvPr>
          <p:cNvSpPr/>
          <p:nvPr/>
        </p:nvSpPr>
        <p:spPr>
          <a:xfrm>
            <a:off x="6356951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4360BCAA-FFF3-3D95-8F96-CCC25A53BFBE}"/>
              </a:ext>
            </a:extLst>
          </p:cNvPr>
          <p:cNvSpPr/>
          <p:nvPr/>
        </p:nvSpPr>
        <p:spPr>
          <a:xfrm>
            <a:off x="7127705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B3937391-6963-7D83-BFD6-48BED407F46F}"/>
              </a:ext>
            </a:extLst>
          </p:cNvPr>
          <p:cNvSpPr/>
          <p:nvPr/>
        </p:nvSpPr>
        <p:spPr>
          <a:xfrm>
            <a:off x="7898459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913DAACB-7801-4618-B34C-E693642C49D9}"/>
              </a:ext>
            </a:extLst>
          </p:cNvPr>
          <p:cNvSpPr/>
          <p:nvPr/>
        </p:nvSpPr>
        <p:spPr>
          <a:xfrm>
            <a:off x="8669213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6553C99-CBA2-9E12-2C3A-2493C9A14574}"/>
              </a:ext>
            </a:extLst>
          </p:cNvPr>
          <p:cNvSpPr/>
          <p:nvPr/>
        </p:nvSpPr>
        <p:spPr>
          <a:xfrm>
            <a:off x="9439967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973E085-25A9-E746-E9BF-3365F35B9E90}"/>
              </a:ext>
            </a:extLst>
          </p:cNvPr>
          <p:cNvSpPr/>
          <p:nvPr/>
        </p:nvSpPr>
        <p:spPr>
          <a:xfrm>
            <a:off x="1717112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BB601BE-815C-72FF-794A-2FC2979E7E4A}"/>
              </a:ext>
            </a:extLst>
          </p:cNvPr>
          <p:cNvSpPr/>
          <p:nvPr/>
        </p:nvSpPr>
        <p:spPr>
          <a:xfrm>
            <a:off x="2493629" y="414285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CD95239-B0FB-5714-CD17-C28B4DAD1D7C}"/>
              </a:ext>
            </a:extLst>
          </p:cNvPr>
          <p:cNvSpPr/>
          <p:nvPr/>
        </p:nvSpPr>
        <p:spPr>
          <a:xfrm>
            <a:off x="4815443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3D1D50F-4D10-4FA5-AD20-E0373711363B}"/>
              </a:ext>
            </a:extLst>
          </p:cNvPr>
          <p:cNvSpPr/>
          <p:nvPr/>
        </p:nvSpPr>
        <p:spPr>
          <a:xfrm>
            <a:off x="3267995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FF783D86-3F01-478A-56ED-CBB4D6669EAD}"/>
              </a:ext>
            </a:extLst>
          </p:cNvPr>
          <p:cNvSpPr/>
          <p:nvPr/>
        </p:nvSpPr>
        <p:spPr>
          <a:xfrm>
            <a:off x="4041719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DC343F91-C16A-9365-574D-CEC6C111731F}"/>
              </a:ext>
            </a:extLst>
          </p:cNvPr>
          <p:cNvSpPr/>
          <p:nvPr/>
        </p:nvSpPr>
        <p:spPr>
          <a:xfrm>
            <a:off x="5586197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57059DAB-CBDD-25A2-FD80-18C892A43F70}"/>
              </a:ext>
            </a:extLst>
          </p:cNvPr>
          <p:cNvSpPr/>
          <p:nvPr/>
        </p:nvSpPr>
        <p:spPr>
          <a:xfrm>
            <a:off x="6356951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4F745CD-713C-E500-C76A-B18B5988B844}"/>
              </a:ext>
            </a:extLst>
          </p:cNvPr>
          <p:cNvSpPr/>
          <p:nvPr/>
        </p:nvSpPr>
        <p:spPr>
          <a:xfrm>
            <a:off x="7127705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F7DF5243-2872-067D-FF3C-7682244A1AF0}"/>
              </a:ext>
            </a:extLst>
          </p:cNvPr>
          <p:cNvSpPr/>
          <p:nvPr/>
        </p:nvSpPr>
        <p:spPr>
          <a:xfrm>
            <a:off x="7898459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DA9BDC9F-41AE-8271-7003-2D90575762C6}"/>
              </a:ext>
            </a:extLst>
          </p:cNvPr>
          <p:cNvSpPr/>
          <p:nvPr/>
        </p:nvSpPr>
        <p:spPr>
          <a:xfrm>
            <a:off x="8669213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9F21614-CD06-788D-FC79-66D571C09C7F}"/>
              </a:ext>
            </a:extLst>
          </p:cNvPr>
          <p:cNvSpPr/>
          <p:nvPr/>
        </p:nvSpPr>
        <p:spPr>
          <a:xfrm>
            <a:off x="9439967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0E76DD6A-743F-0F63-2085-5D405D624592}"/>
              </a:ext>
            </a:extLst>
          </p:cNvPr>
          <p:cNvSpPr/>
          <p:nvPr/>
        </p:nvSpPr>
        <p:spPr>
          <a:xfrm>
            <a:off x="1717112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05FE6420-EBBD-E67C-6500-0624BDD348D3}"/>
              </a:ext>
            </a:extLst>
          </p:cNvPr>
          <p:cNvSpPr/>
          <p:nvPr/>
        </p:nvSpPr>
        <p:spPr>
          <a:xfrm>
            <a:off x="2493629" y="329731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FFBFB0B-2422-8AEC-4900-9203902F95E8}"/>
              </a:ext>
            </a:extLst>
          </p:cNvPr>
          <p:cNvSpPr/>
          <p:nvPr/>
        </p:nvSpPr>
        <p:spPr>
          <a:xfrm>
            <a:off x="4815443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D738CC9A-6A8B-D3D2-EBE0-E0EB8225BA61}"/>
              </a:ext>
            </a:extLst>
          </p:cNvPr>
          <p:cNvSpPr/>
          <p:nvPr/>
        </p:nvSpPr>
        <p:spPr>
          <a:xfrm>
            <a:off x="3267995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088C988-29BC-A69D-0BD7-3111F648928B}"/>
              </a:ext>
            </a:extLst>
          </p:cNvPr>
          <p:cNvSpPr/>
          <p:nvPr/>
        </p:nvSpPr>
        <p:spPr>
          <a:xfrm>
            <a:off x="4041719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1945E7B-D63B-3C85-2BDF-87BE0A73A42A}"/>
              </a:ext>
            </a:extLst>
          </p:cNvPr>
          <p:cNvSpPr/>
          <p:nvPr/>
        </p:nvSpPr>
        <p:spPr>
          <a:xfrm>
            <a:off x="5586197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DFEFD638-888D-11E5-8C78-1BA9A1C44344}"/>
              </a:ext>
            </a:extLst>
          </p:cNvPr>
          <p:cNvSpPr/>
          <p:nvPr/>
        </p:nvSpPr>
        <p:spPr>
          <a:xfrm>
            <a:off x="6356951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022FA5A-96A4-7BE4-D174-F934D0E58B8F}"/>
              </a:ext>
            </a:extLst>
          </p:cNvPr>
          <p:cNvSpPr/>
          <p:nvPr/>
        </p:nvSpPr>
        <p:spPr>
          <a:xfrm>
            <a:off x="7127705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7233D76-30EA-E6FD-D6D3-3D6069451CEC}"/>
              </a:ext>
            </a:extLst>
          </p:cNvPr>
          <p:cNvSpPr/>
          <p:nvPr/>
        </p:nvSpPr>
        <p:spPr>
          <a:xfrm>
            <a:off x="7898459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1CD37C6-98B1-D49E-C246-89E659022F75}"/>
              </a:ext>
            </a:extLst>
          </p:cNvPr>
          <p:cNvSpPr/>
          <p:nvPr/>
        </p:nvSpPr>
        <p:spPr>
          <a:xfrm>
            <a:off x="8669213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F4719913-D19B-64E3-3D84-5E4EDCE033FB}"/>
              </a:ext>
            </a:extLst>
          </p:cNvPr>
          <p:cNvSpPr/>
          <p:nvPr/>
        </p:nvSpPr>
        <p:spPr>
          <a:xfrm>
            <a:off x="9439967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6" name="!! 2">
            <a:extLst>
              <a:ext uri="{FF2B5EF4-FFF2-40B4-BE49-F238E27FC236}">
                <a16:creationId xmlns:a16="http://schemas.microsoft.com/office/drawing/2014/main" id="{2964752B-E63B-BCFF-95F0-90ED8C09F48D}"/>
              </a:ext>
            </a:extLst>
          </p:cNvPr>
          <p:cNvCxnSpPr>
            <a:cxnSpLocks/>
          </p:cNvCxnSpPr>
          <p:nvPr/>
        </p:nvCxnSpPr>
        <p:spPr>
          <a:xfrm flipV="1">
            <a:off x="2807131" y="1671121"/>
            <a:ext cx="0" cy="33250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51BACEF-1969-9B22-0413-90172BBD3C41}"/>
              </a:ext>
            </a:extLst>
          </p:cNvPr>
          <p:cNvSpPr txBox="1"/>
          <p:nvPr/>
        </p:nvSpPr>
        <p:spPr>
          <a:xfrm>
            <a:off x="2414021" y="1975480"/>
            <a:ext cx="813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尾指针</a:t>
            </a:r>
          </a:p>
        </p:txBody>
      </p:sp>
      <p:cxnSp>
        <p:nvCxnSpPr>
          <p:cNvPr id="20" name="!! 1">
            <a:extLst>
              <a:ext uri="{FF2B5EF4-FFF2-40B4-BE49-F238E27FC236}">
                <a16:creationId xmlns:a16="http://schemas.microsoft.com/office/drawing/2014/main" id="{D5F235A9-DAC0-895D-A38E-4E4BACDE4C20}"/>
              </a:ext>
            </a:extLst>
          </p:cNvPr>
          <p:cNvCxnSpPr>
            <a:cxnSpLocks/>
          </p:cNvCxnSpPr>
          <p:nvPr/>
        </p:nvCxnSpPr>
        <p:spPr>
          <a:xfrm flipV="1">
            <a:off x="7452029" y="1671121"/>
            <a:ext cx="0" cy="33250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F79EC88-BAF1-B7C6-5177-B9C2C3C2C6D6}"/>
              </a:ext>
            </a:extLst>
          </p:cNvPr>
          <p:cNvSpPr txBox="1"/>
          <p:nvPr/>
        </p:nvSpPr>
        <p:spPr>
          <a:xfrm>
            <a:off x="7060673" y="2026687"/>
            <a:ext cx="894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头指针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C351DC2-9ACB-AB15-475D-D0078892F47B}"/>
              </a:ext>
            </a:extLst>
          </p:cNvPr>
          <p:cNvGrpSpPr/>
          <p:nvPr/>
        </p:nvGrpSpPr>
        <p:grpSpPr>
          <a:xfrm>
            <a:off x="5516304" y="2305165"/>
            <a:ext cx="1284642" cy="707886"/>
            <a:chOff x="5592547" y="2262714"/>
            <a:chExt cx="1284642" cy="707886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6E8FA24-689A-B4DA-1F25-8661856EEFC7}"/>
                </a:ext>
              </a:extLst>
            </p:cNvPr>
            <p:cNvSpPr txBox="1"/>
            <p:nvPr/>
          </p:nvSpPr>
          <p:spPr>
            <a:xfrm>
              <a:off x="5592547" y="2262714"/>
              <a:ext cx="969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pc="-210" dirty="0">
                  <a:solidFill>
                    <a:srgbClr val="7030A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…</a:t>
              </a:r>
              <a:endParaRPr lang="zh-CN" altLang="en-US" sz="4000" spc="-21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3D91EC2-4844-034B-6E75-9DA05D30B82F}"/>
                </a:ext>
              </a:extLst>
            </p:cNvPr>
            <p:cNvSpPr txBox="1"/>
            <p:nvPr/>
          </p:nvSpPr>
          <p:spPr>
            <a:xfrm>
              <a:off x="5907557" y="2262714"/>
              <a:ext cx="969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pc="-210" dirty="0">
                  <a:solidFill>
                    <a:srgbClr val="7030A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…</a:t>
              </a:r>
              <a:endParaRPr lang="zh-CN" altLang="en-US" sz="4000" spc="-21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CC83607B-D45F-30C7-A5F9-D29390DD8FE9}"/>
              </a:ext>
            </a:extLst>
          </p:cNvPr>
          <p:cNvSpPr/>
          <p:nvPr/>
        </p:nvSpPr>
        <p:spPr>
          <a:xfrm>
            <a:off x="10602092" y="5301507"/>
            <a:ext cx="381183" cy="310224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FC393AF-A7AB-99E8-BFAC-F83EB62DCFDF}"/>
              </a:ext>
            </a:extLst>
          </p:cNvPr>
          <p:cNvSpPr/>
          <p:nvPr/>
        </p:nvSpPr>
        <p:spPr>
          <a:xfrm>
            <a:off x="10602092" y="5937615"/>
            <a:ext cx="381183" cy="31022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311EB63-8BCE-A2A6-9F2F-C10478A6FFA2}"/>
              </a:ext>
            </a:extLst>
          </p:cNvPr>
          <p:cNvSpPr txBox="1"/>
          <p:nvPr/>
        </p:nvSpPr>
        <p:spPr>
          <a:xfrm>
            <a:off x="11090054" y="5273177"/>
            <a:ext cx="102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有效区域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919D7A0-43A2-E334-F96C-6199D5A8ADA2}"/>
              </a:ext>
            </a:extLst>
          </p:cNvPr>
          <p:cNvSpPr txBox="1"/>
          <p:nvPr/>
        </p:nvSpPr>
        <p:spPr>
          <a:xfrm>
            <a:off x="11090054" y="5923450"/>
            <a:ext cx="102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空白区域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C92E046-8B8D-9858-548B-3562EED7FBA9}"/>
              </a:ext>
            </a:extLst>
          </p:cNvPr>
          <p:cNvSpPr txBox="1"/>
          <p:nvPr/>
        </p:nvSpPr>
        <p:spPr>
          <a:xfrm>
            <a:off x="5431845" y="151966"/>
            <a:ext cx="1251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循环利用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DC2637-CC4E-A981-BAB5-C19E7343363D}"/>
              </a:ext>
            </a:extLst>
          </p:cNvPr>
          <p:cNvSpPr txBox="1"/>
          <p:nvPr/>
        </p:nvSpPr>
        <p:spPr>
          <a:xfrm>
            <a:off x="5004518" y="6449596"/>
            <a:ext cx="3166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队列缓冲区（</a:t>
            </a:r>
            <a:r>
              <a:rPr lang="en-US" altLang="zh-CN" sz="16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2048x11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68561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50" advClick="0" advTm="400">
        <p159:morph option="byObject"/>
      </p:transition>
    </mc:Choice>
    <mc:Fallback>
      <p:transition advClick="0" advTm="4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E746A35-131E-01C6-1C48-AA6CA3CA4AAD}"/>
              </a:ext>
            </a:extLst>
          </p:cNvPr>
          <p:cNvSpPr/>
          <p:nvPr/>
        </p:nvSpPr>
        <p:spPr>
          <a:xfrm>
            <a:off x="1490353" y="645555"/>
            <a:ext cx="8876805" cy="5616449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38B42C-6F06-94F0-4653-D96C928503F8}"/>
              </a:ext>
            </a:extLst>
          </p:cNvPr>
          <p:cNvSpPr/>
          <p:nvPr/>
        </p:nvSpPr>
        <p:spPr>
          <a:xfrm>
            <a:off x="1717112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9AD235-F74F-DD26-7E2A-A57E0E874204}"/>
              </a:ext>
            </a:extLst>
          </p:cNvPr>
          <p:cNvSpPr/>
          <p:nvPr/>
        </p:nvSpPr>
        <p:spPr>
          <a:xfrm>
            <a:off x="2493629" y="110984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F2859D-501C-5622-C0FA-D6D665C65155}"/>
              </a:ext>
            </a:extLst>
          </p:cNvPr>
          <p:cNvSpPr/>
          <p:nvPr/>
        </p:nvSpPr>
        <p:spPr>
          <a:xfrm>
            <a:off x="4815443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E2D3C27-4DBD-8772-6E10-7FB93C4BFF03}"/>
              </a:ext>
            </a:extLst>
          </p:cNvPr>
          <p:cNvSpPr/>
          <p:nvPr/>
        </p:nvSpPr>
        <p:spPr>
          <a:xfrm>
            <a:off x="3267995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E86549BC-490A-EB8D-8902-CC364D1B78B0}"/>
              </a:ext>
            </a:extLst>
          </p:cNvPr>
          <p:cNvSpPr/>
          <p:nvPr/>
        </p:nvSpPr>
        <p:spPr>
          <a:xfrm>
            <a:off x="4041719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EF79AEA-BBD3-B7D5-8D97-F221155EC4DB}"/>
              </a:ext>
            </a:extLst>
          </p:cNvPr>
          <p:cNvSpPr/>
          <p:nvPr/>
        </p:nvSpPr>
        <p:spPr>
          <a:xfrm>
            <a:off x="5586197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C8B119A0-C8F1-7803-B3B0-C26FFDFFACA0}"/>
              </a:ext>
            </a:extLst>
          </p:cNvPr>
          <p:cNvSpPr/>
          <p:nvPr/>
        </p:nvSpPr>
        <p:spPr>
          <a:xfrm>
            <a:off x="6356951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5EF61D9-4DFA-8C2F-28B0-9367D5AF5675}"/>
              </a:ext>
            </a:extLst>
          </p:cNvPr>
          <p:cNvSpPr/>
          <p:nvPr/>
        </p:nvSpPr>
        <p:spPr>
          <a:xfrm>
            <a:off x="7127705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EA4C18A-0810-8E82-ED5B-27E998522C7B}"/>
              </a:ext>
            </a:extLst>
          </p:cNvPr>
          <p:cNvSpPr/>
          <p:nvPr/>
        </p:nvSpPr>
        <p:spPr>
          <a:xfrm>
            <a:off x="7898459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27FAFF7B-C1D2-F6A8-4826-18F3F4FBDAC4}"/>
              </a:ext>
            </a:extLst>
          </p:cNvPr>
          <p:cNvSpPr/>
          <p:nvPr/>
        </p:nvSpPr>
        <p:spPr>
          <a:xfrm>
            <a:off x="8669213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4F8DE08-903D-21F0-75D7-461D7B20B34C}"/>
              </a:ext>
            </a:extLst>
          </p:cNvPr>
          <p:cNvSpPr/>
          <p:nvPr/>
        </p:nvSpPr>
        <p:spPr>
          <a:xfrm>
            <a:off x="9439967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A85DA0B-EE2F-8F77-3BB1-FE24B38647B8}"/>
              </a:ext>
            </a:extLst>
          </p:cNvPr>
          <p:cNvSpPr/>
          <p:nvPr/>
        </p:nvSpPr>
        <p:spPr>
          <a:xfrm>
            <a:off x="1717112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E42D188-EB8C-5700-7BB6-9436EBF096EF}"/>
              </a:ext>
            </a:extLst>
          </p:cNvPr>
          <p:cNvSpPr/>
          <p:nvPr/>
        </p:nvSpPr>
        <p:spPr>
          <a:xfrm>
            <a:off x="2493629" y="498839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723AAB32-36C2-56AB-0D58-F1D27A2E8167}"/>
              </a:ext>
            </a:extLst>
          </p:cNvPr>
          <p:cNvSpPr/>
          <p:nvPr/>
        </p:nvSpPr>
        <p:spPr>
          <a:xfrm>
            <a:off x="4815443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3CE26B6-D6BB-4E31-29CF-2041A3F2E1DB}"/>
              </a:ext>
            </a:extLst>
          </p:cNvPr>
          <p:cNvSpPr/>
          <p:nvPr/>
        </p:nvSpPr>
        <p:spPr>
          <a:xfrm>
            <a:off x="3267995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F50321C8-C028-C8DD-E9D6-B96B17AA3B5D}"/>
              </a:ext>
            </a:extLst>
          </p:cNvPr>
          <p:cNvSpPr/>
          <p:nvPr/>
        </p:nvSpPr>
        <p:spPr>
          <a:xfrm>
            <a:off x="4041719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8CD0850-E611-B5DC-D0CF-58BB6AD51D2D}"/>
              </a:ext>
            </a:extLst>
          </p:cNvPr>
          <p:cNvSpPr/>
          <p:nvPr/>
        </p:nvSpPr>
        <p:spPr>
          <a:xfrm>
            <a:off x="5586197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B22D38BF-C066-90B3-9C40-F556C16BBB72}"/>
              </a:ext>
            </a:extLst>
          </p:cNvPr>
          <p:cNvSpPr/>
          <p:nvPr/>
        </p:nvSpPr>
        <p:spPr>
          <a:xfrm>
            <a:off x="6356951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4360BCAA-FFF3-3D95-8F96-CCC25A53BFBE}"/>
              </a:ext>
            </a:extLst>
          </p:cNvPr>
          <p:cNvSpPr/>
          <p:nvPr/>
        </p:nvSpPr>
        <p:spPr>
          <a:xfrm>
            <a:off x="7127705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B3937391-6963-7D83-BFD6-48BED407F46F}"/>
              </a:ext>
            </a:extLst>
          </p:cNvPr>
          <p:cNvSpPr/>
          <p:nvPr/>
        </p:nvSpPr>
        <p:spPr>
          <a:xfrm>
            <a:off x="7898459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913DAACB-7801-4618-B34C-E693642C49D9}"/>
              </a:ext>
            </a:extLst>
          </p:cNvPr>
          <p:cNvSpPr/>
          <p:nvPr/>
        </p:nvSpPr>
        <p:spPr>
          <a:xfrm>
            <a:off x="8669213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6553C99-CBA2-9E12-2C3A-2493C9A14574}"/>
              </a:ext>
            </a:extLst>
          </p:cNvPr>
          <p:cNvSpPr/>
          <p:nvPr/>
        </p:nvSpPr>
        <p:spPr>
          <a:xfrm>
            <a:off x="9439967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973E085-25A9-E746-E9BF-3365F35B9E90}"/>
              </a:ext>
            </a:extLst>
          </p:cNvPr>
          <p:cNvSpPr/>
          <p:nvPr/>
        </p:nvSpPr>
        <p:spPr>
          <a:xfrm>
            <a:off x="1717112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BB601BE-815C-72FF-794A-2FC2979E7E4A}"/>
              </a:ext>
            </a:extLst>
          </p:cNvPr>
          <p:cNvSpPr/>
          <p:nvPr/>
        </p:nvSpPr>
        <p:spPr>
          <a:xfrm>
            <a:off x="2493629" y="414285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CD95239-B0FB-5714-CD17-C28B4DAD1D7C}"/>
              </a:ext>
            </a:extLst>
          </p:cNvPr>
          <p:cNvSpPr/>
          <p:nvPr/>
        </p:nvSpPr>
        <p:spPr>
          <a:xfrm>
            <a:off x="4815443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3D1D50F-4D10-4FA5-AD20-E0373711363B}"/>
              </a:ext>
            </a:extLst>
          </p:cNvPr>
          <p:cNvSpPr/>
          <p:nvPr/>
        </p:nvSpPr>
        <p:spPr>
          <a:xfrm>
            <a:off x="3267995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FF783D86-3F01-478A-56ED-CBB4D6669EAD}"/>
              </a:ext>
            </a:extLst>
          </p:cNvPr>
          <p:cNvSpPr/>
          <p:nvPr/>
        </p:nvSpPr>
        <p:spPr>
          <a:xfrm>
            <a:off x="4041719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DC343F91-C16A-9365-574D-CEC6C111731F}"/>
              </a:ext>
            </a:extLst>
          </p:cNvPr>
          <p:cNvSpPr/>
          <p:nvPr/>
        </p:nvSpPr>
        <p:spPr>
          <a:xfrm>
            <a:off x="5586197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57059DAB-CBDD-25A2-FD80-18C892A43F70}"/>
              </a:ext>
            </a:extLst>
          </p:cNvPr>
          <p:cNvSpPr/>
          <p:nvPr/>
        </p:nvSpPr>
        <p:spPr>
          <a:xfrm>
            <a:off x="6356951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4F745CD-713C-E500-C76A-B18B5988B844}"/>
              </a:ext>
            </a:extLst>
          </p:cNvPr>
          <p:cNvSpPr/>
          <p:nvPr/>
        </p:nvSpPr>
        <p:spPr>
          <a:xfrm>
            <a:off x="7127705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F7DF5243-2872-067D-FF3C-7682244A1AF0}"/>
              </a:ext>
            </a:extLst>
          </p:cNvPr>
          <p:cNvSpPr/>
          <p:nvPr/>
        </p:nvSpPr>
        <p:spPr>
          <a:xfrm>
            <a:off x="7898459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DA9BDC9F-41AE-8271-7003-2D90575762C6}"/>
              </a:ext>
            </a:extLst>
          </p:cNvPr>
          <p:cNvSpPr/>
          <p:nvPr/>
        </p:nvSpPr>
        <p:spPr>
          <a:xfrm>
            <a:off x="8669213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9F21614-CD06-788D-FC79-66D571C09C7F}"/>
              </a:ext>
            </a:extLst>
          </p:cNvPr>
          <p:cNvSpPr/>
          <p:nvPr/>
        </p:nvSpPr>
        <p:spPr>
          <a:xfrm>
            <a:off x="9439967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0E76DD6A-743F-0F63-2085-5D405D624592}"/>
              </a:ext>
            </a:extLst>
          </p:cNvPr>
          <p:cNvSpPr/>
          <p:nvPr/>
        </p:nvSpPr>
        <p:spPr>
          <a:xfrm>
            <a:off x="1717112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05FE6420-EBBD-E67C-6500-0624BDD348D3}"/>
              </a:ext>
            </a:extLst>
          </p:cNvPr>
          <p:cNvSpPr/>
          <p:nvPr/>
        </p:nvSpPr>
        <p:spPr>
          <a:xfrm>
            <a:off x="2493629" y="329731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FFBFB0B-2422-8AEC-4900-9203902F95E8}"/>
              </a:ext>
            </a:extLst>
          </p:cNvPr>
          <p:cNvSpPr/>
          <p:nvPr/>
        </p:nvSpPr>
        <p:spPr>
          <a:xfrm>
            <a:off x="4815443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D738CC9A-6A8B-D3D2-EBE0-E0EB8225BA61}"/>
              </a:ext>
            </a:extLst>
          </p:cNvPr>
          <p:cNvSpPr/>
          <p:nvPr/>
        </p:nvSpPr>
        <p:spPr>
          <a:xfrm>
            <a:off x="3267995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088C988-29BC-A69D-0BD7-3111F648928B}"/>
              </a:ext>
            </a:extLst>
          </p:cNvPr>
          <p:cNvSpPr/>
          <p:nvPr/>
        </p:nvSpPr>
        <p:spPr>
          <a:xfrm>
            <a:off x="4041719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1945E7B-D63B-3C85-2BDF-87BE0A73A42A}"/>
              </a:ext>
            </a:extLst>
          </p:cNvPr>
          <p:cNvSpPr/>
          <p:nvPr/>
        </p:nvSpPr>
        <p:spPr>
          <a:xfrm>
            <a:off x="5586197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DFEFD638-888D-11E5-8C78-1BA9A1C44344}"/>
              </a:ext>
            </a:extLst>
          </p:cNvPr>
          <p:cNvSpPr/>
          <p:nvPr/>
        </p:nvSpPr>
        <p:spPr>
          <a:xfrm>
            <a:off x="6356951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022FA5A-96A4-7BE4-D174-F934D0E58B8F}"/>
              </a:ext>
            </a:extLst>
          </p:cNvPr>
          <p:cNvSpPr/>
          <p:nvPr/>
        </p:nvSpPr>
        <p:spPr>
          <a:xfrm>
            <a:off x="7127705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7233D76-30EA-E6FD-D6D3-3D6069451CEC}"/>
              </a:ext>
            </a:extLst>
          </p:cNvPr>
          <p:cNvSpPr/>
          <p:nvPr/>
        </p:nvSpPr>
        <p:spPr>
          <a:xfrm>
            <a:off x="7898459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1CD37C6-98B1-D49E-C246-89E659022F75}"/>
              </a:ext>
            </a:extLst>
          </p:cNvPr>
          <p:cNvSpPr/>
          <p:nvPr/>
        </p:nvSpPr>
        <p:spPr>
          <a:xfrm>
            <a:off x="8669213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F4719913-D19B-64E3-3D84-5E4EDCE033FB}"/>
              </a:ext>
            </a:extLst>
          </p:cNvPr>
          <p:cNvSpPr/>
          <p:nvPr/>
        </p:nvSpPr>
        <p:spPr>
          <a:xfrm>
            <a:off x="9439967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3" name="!! 2">
            <a:extLst>
              <a:ext uri="{FF2B5EF4-FFF2-40B4-BE49-F238E27FC236}">
                <a16:creationId xmlns:a16="http://schemas.microsoft.com/office/drawing/2014/main" id="{0FBF647F-F0C6-23DE-836F-4820BB2DC3D3}"/>
              </a:ext>
            </a:extLst>
          </p:cNvPr>
          <p:cNvCxnSpPr>
            <a:cxnSpLocks/>
          </p:cNvCxnSpPr>
          <p:nvPr/>
        </p:nvCxnSpPr>
        <p:spPr>
          <a:xfrm flipV="1">
            <a:off x="3584514" y="1671121"/>
            <a:ext cx="0" cy="33250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0B34399-2751-0A7D-C2E4-A17D3A761119}"/>
              </a:ext>
            </a:extLst>
          </p:cNvPr>
          <p:cNvSpPr txBox="1"/>
          <p:nvPr/>
        </p:nvSpPr>
        <p:spPr>
          <a:xfrm>
            <a:off x="3191404" y="1975480"/>
            <a:ext cx="813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尾指针</a:t>
            </a:r>
          </a:p>
        </p:txBody>
      </p:sp>
      <p:cxnSp>
        <p:nvCxnSpPr>
          <p:cNvPr id="35" name="!! 1">
            <a:extLst>
              <a:ext uri="{FF2B5EF4-FFF2-40B4-BE49-F238E27FC236}">
                <a16:creationId xmlns:a16="http://schemas.microsoft.com/office/drawing/2014/main" id="{49DE85CD-2701-C4A7-FA8E-29C92589C567}"/>
              </a:ext>
            </a:extLst>
          </p:cNvPr>
          <p:cNvCxnSpPr>
            <a:cxnSpLocks/>
          </p:cNvCxnSpPr>
          <p:nvPr/>
        </p:nvCxnSpPr>
        <p:spPr>
          <a:xfrm flipV="1">
            <a:off x="7452029" y="1671121"/>
            <a:ext cx="0" cy="33250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627CD0E-024A-5AC1-5097-D26847E8C7CE}"/>
              </a:ext>
            </a:extLst>
          </p:cNvPr>
          <p:cNvSpPr txBox="1"/>
          <p:nvPr/>
        </p:nvSpPr>
        <p:spPr>
          <a:xfrm>
            <a:off x="7060673" y="2026687"/>
            <a:ext cx="894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头指针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CF6337C-47CC-8984-85FD-AC5826CBFFE6}"/>
              </a:ext>
            </a:extLst>
          </p:cNvPr>
          <p:cNvGrpSpPr/>
          <p:nvPr/>
        </p:nvGrpSpPr>
        <p:grpSpPr>
          <a:xfrm>
            <a:off x="5516304" y="2305165"/>
            <a:ext cx="1284642" cy="707886"/>
            <a:chOff x="5592547" y="2262714"/>
            <a:chExt cx="1284642" cy="707886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DC80E8D-2C62-BB24-8AF0-4028C54D5DDA}"/>
                </a:ext>
              </a:extLst>
            </p:cNvPr>
            <p:cNvSpPr txBox="1"/>
            <p:nvPr/>
          </p:nvSpPr>
          <p:spPr>
            <a:xfrm>
              <a:off x="5592547" y="2262714"/>
              <a:ext cx="969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pc="-210" dirty="0">
                  <a:solidFill>
                    <a:srgbClr val="7030A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…</a:t>
              </a:r>
              <a:endParaRPr lang="zh-CN" altLang="en-US" sz="4000" spc="-21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387D7D7-17E7-89AA-113F-3B57E4DCE3F9}"/>
                </a:ext>
              </a:extLst>
            </p:cNvPr>
            <p:cNvSpPr txBox="1"/>
            <p:nvPr/>
          </p:nvSpPr>
          <p:spPr>
            <a:xfrm>
              <a:off x="5907557" y="2262714"/>
              <a:ext cx="969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pc="-210" dirty="0">
                  <a:solidFill>
                    <a:srgbClr val="7030A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…</a:t>
              </a:r>
              <a:endParaRPr lang="zh-CN" altLang="en-US" sz="4000" spc="-21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65DE467D-4A4E-29CE-7A5C-7A4E5CF819ED}"/>
              </a:ext>
            </a:extLst>
          </p:cNvPr>
          <p:cNvSpPr/>
          <p:nvPr/>
        </p:nvSpPr>
        <p:spPr>
          <a:xfrm>
            <a:off x="10602092" y="5301507"/>
            <a:ext cx="381183" cy="310224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D066AF1-F75E-21AA-1C3D-23261FD216E5}"/>
              </a:ext>
            </a:extLst>
          </p:cNvPr>
          <p:cNvSpPr/>
          <p:nvPr/>
        </p:nvSpPr>
        <p:spPr>
          <a:xfrm>
            <a:off x="10602092" y="5937615"/>
            <a:ext cx="381183" cy="31022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09FF059-39ED-B1CB-4654-9D18C5357564}"/>
              </a:ext>
            </a:extLst>
          </p:cNvPr>
          <p:cNvSpPr txBox="1"/>
          <p:nvPr/>
        </p:nvSpPr>
        <p:spPr>
          <a:xfrm>
            <a:off x="11090054" y="5273177"/>
            <a:ext cx="102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有效区域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958773D-E021-5D07-F7E3-5700A1A11342}"/>
              </a:ext>
            </a:extLst>
          </p:cNvPr>
          <p:cNvSpPr txBox="1"/>
          <p:nvPr/>
        </p:nvSpPr>
        <p:spPr>
          <a:xfrm>
            <a:off x="11090054" y="5923450"/>
            <a:ext cx="102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空白区域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00F65B6-B4D1-5189-90CD-A93540B47F35}"/>
              </a:ext>
            </a:extLst>
          </p:cNvPr>
          <p:cNvSpPr txBox="1"/>
          <p:nvPr/>
        </p:nvSpPr>
        <p:spPr>
          <a:xfrm>
            <a:off x="5431845" y="151966"/>
            <a:ext cx="1251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循环利用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B6B4BA-CCD7-A8C6-F71B-23A34D49DF45}"/>
              </a:ext>
            </a:extLst>
          </p:cNvPr>
          <p:cNvSpPr txBox="1"/>
          <p:nvPr/>
        </p:nvSpPr>
        <p:spPr>
          <a:xfrm>
            <a:off x="5004518" y="6449596"/>
            <a:ext cx="3166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队列缓冲区（</a:t>
            </a:r>
            <a:r>
              <a:rPr lang="en-US" altLang="zh-CN" sz="16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2048x11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93143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50" advClick="0" advTm="400">
        <p159:morph option="byObject"/>
      </p:transition>
    </mc:Choice>
    <mc:Fallback>
      <p:transition advClick="0" advTm="4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FD928EE3-E152-E60B-88E5-A6B91784D3F0}"/>
              </a:ext>
            </a:extLst>
          </p:cNvPr>
          <p:cNvSpPr/>
          <p:nvPr/>
        </p:nvSpPr>
        <p:spPr>
          <a:xfrm>
            <a:off x="1490353" y="645555"/>
            <a:ext cx="8876805" cy="5616449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38B42C-6F06-94F0-4653-D96C928503F8}"/>
              </a:ext>
            </a:extLst>
          </p:cNvPr>
          <p:cNvSpPr/>
          <p:nvPr/>
        </p:nvSpPr>
        <p:spPr>
          <a:xfrm>
            <a:off x="1717112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9AD235-F74F-DD26-7E2A-A57E0E874204}"/>
              </a:ext>
            </a:extLst>
          </p:cNvPr>
          <p:cNvSpPr/>
          <p:nvPr/>
        </p:nvSpPr>
        <p:spPr>
          <a:xfrm>
            <a:off x="2493629" y="110984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F2859D-501C-5622-C0FA-D6D665C65155}"/>
              </a:ext>
            </a:extLst>
          </p:cNvPr>
          <p:cNvSpPr/>
          <p:nvPr/>
        </p:nvSpPr>
        <p:spPr>
          <a:xfrm>
            <a:off x="4815443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E2D3C27-4DBD-8772-6E10-7FB93C4BFF03}"/>
              </a:ext>
            </a:extLst>
          </p:cNvPr>
          <p:cNvSpPr/>
          <p:nvPr/>
        </p:nvSpPr>
        <p:spPr>
          <a:xfrm>
            <a:off x="3267995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E86549BC-490A-EB8D-8902-CC364D1B78B0}"/>
              </a:ext>
            </a:extLst>
          </p:cNvPr>
          <p:cNvSpPr/>
          <p:nvPr/>
        </p:nvSpPr>
        <p:spPr>
          <a:xfrm>
            <a:off x="4041719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EF79AEA-BBD3-B7D5-8D97-F221155EC4DB}"/>
              </a:ext>
            </a:extLst>
          </p:cNvPr>
          <p:cNvSpPr/>
          <p:nvPr/>
        </p:nvSpPr>
        <p:spPr>
          <a:xfrm>
            <a:off x="5586197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C8B119A0-C8F1-7803-B3B0-C26FFDFFACA0}"/>
              </a:ext>
            </a:extLst>
          </p:cNvPr>
          <p:cNvSpPr/>
          <p:nvPr/>
        </p:nvSpPr>
        <p:spPr>
          <a:xfrm>
            <a:off x="6356951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5EF61D9-4DFA-8C2F-28B0-9367D5AF5675}"/>
              </a:ext>
            </a:extLst>
          </p:cNvPr>
          <p:cNvSpPr/>
          <p:nvPr/>
        </p:nvSpPr>
        <p:spPr>
          <a:xfrm>
            <a:off x="7127705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EA4C18A-0810-8E82-ED5B-27E998522C7B}"/>
              </a:ext>
            </a:extLst>
          </p:cNvPr>
          <p:cNvSpPr/>
          <p:nvPr/>
        </p:nvSpPr>
        <p:spPr>
          <a:xfrm>
            <a:off x="7898459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27FAFF7B-C1D2-F6A8-4826-18F3F4FBDAC4}"/>
              </a:ext>
            </a:extLst>
          </p:cNvPr>
          <p:cNvSpPr/>
          <p:nvPr/>
        </p:nvSpPr>
        <p:spPr>
          <a:xfrm>
            <a:off x="8669213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4F8DE08-903D-21F0-75D7-461D7B20B34C}"/>
              </a:ext>
            </a:extLst>
          </p:cNvPr>
          <p:cNvSpPr/>
          <p:nvPr/>
        </p:nvSpPr>
        <p:spPr>
          <a:xfrm>
            <a:off x="9439967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A85DA0B-EE2F-8F77-3BB1-FE24B38647B8}"/>
              </a:ext>
            </a:extLst>
          </p:cNvPr>
          <p:cNvSpPr/>
          <p:nvPr/>
        </p:nvSpPr>
        <p:spPr>
          <a:xfrm>
            <a:off x="1717112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E42D188-EB8C-5700-7BB6-9436EBF096EF}"/>
              </a:ext>
            </a:extLst>
          </p:cNvPr>
          <p:cNvSpPr/>
          <p:nvPr/>
        </p:nvSpPr>
        <p:spPr>
          <a:xfrm>
            <a:off x="2493629" y="498839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723AAB32-36C2-56AB-0D58-F1D27A2E8167}"/>
              </a:ext>
            </a:extLst>
          </p:cNvPr>
          <p:cNvSpPr/>
          <p:nvPr/>
        </p:nvSpPr>
        <p:spPr>
          <a:xfrm>
            <a:off x="4815443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3CE26B6-D6BB-4E31-29CF-2041A3F2E1DB}"/>
              </a:ext>
            </a:extLst>
          </p:cNvPr>
          <p:cNvSpPr/>
          <p:nvPr/>
        </p:nvSpPr>
        <p:spPr>
          <a:xfrm>
            <a:off x="3267995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F50321C8-C028-C8DD-E9D6-B96B17AA3B5D}"/>
              </a:ext>
            </a:extLst>
          </p:cNvPr>
          <p:cNvSpPr/>
          <p:nvPr/>
        </p:nvSpPr>
        <p:spPr>
          <a:xfrm>
            <a:off x="4041719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8CD0850-E611-B5DC-D0CF-58BB6AD51D2D}"/>
              </a:ext>
            </a:extLst>
          </p:cNvPr>
          <p:cNvSpPr/>
          <p:nvPr/>
        </p:nvSpPr>
        <p:spPr>
          <a:xfrm>
            <a:off x="5586197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B22D38BF-C066-90B3-9C40-F556C16BBB72}"/>
              </a:ext>
            </a:extLst>
          </p:cNvPr>
          <p:cNvSpPr/>
          <p:nvPr/>
        </p:nvSpPr>
        <p:spPr>
          <a:xfrm>
            <a:off x="6356951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4360BCAA-FFF3-3D95-8F96-CCC25A53BFBE}"/>
              </a:ext>
            </a:extLst>
          </p:cNvPr>
          <p:cNvSpPr/>
          <p:nvPr/>
        </p:nvSpPr>
        <p:spPr>
          <a:xfrm>
            <a:off x="7127705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B3937391-6963-7D83-BFD6-48BED407F46F}"/>
              </a:ext>
            </a:extLst>
          </p:cNvPr>
          <p:cNvSpPr/>
          <p:nvPr/>
        </p:nvSpPr>
        <p:spPr>
          <a:xfrm>
            <a:off x="7898459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913DAACB-7801-4618-B34C-E693642C49D9}"/>
              </a:ext>
            </a:extLst>
          </p:cNvPr>
          <p:cNvSpPr/>
          <p:nvPr/>
        </p:nvSpPr>
        <p:spPr>
          <a:xfrm>
            <a:off x="8669213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6553C99-CBA2-9E12-2C3A-2493C9A14574}"/>
              </a:ext>
            </a:extLst>
          </p:cNvPr>
          <p:cNvSpPr/>
          <p:nvPr/>
        </p:nvSpPr>
        <p:spPr>
          <a:xfrm>
            <a:off x="9439967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973E085-25A9-E746-E9BF-3365F35B9E90}"/>
              </a:ext>
            </a:extLst>
          </p:cNvPr>
          <p:cNvSpPr/>
          <p:nvPr/>
        </p:nvSpPr>
        <p:spPr>
          <a:xfrm>
            <a:off x="1717112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BB601BE-815C-72FF-794A-2FC2979E7E4A}"/>
              </a:ext>
            </a:extLst>
          </p:cNvPr>
          <p:cNvSpPr/>
          <p:nvPr/>
        </p:nvSpPr>
        <p:spPr>
          <a:xfrm>
            <a:off x="2493629" y="414285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CD95239-B0FB-5714-CD17-C28B4DAD1D7C}"/>
              </a:ext>
            </a:extLst>
          </p:cNvPr>
          <p:cNvSpPr/>
          <p:nvPr/>
        </p:nvSpPr>
        <p:spPr>
          <a:xfrm>
            <a:off x="4815443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3D1D50F-4D10-4FA5-AD20-E0373711363B}"/>
              </a:ext>
            </a:extLst>
          </p:cNvPr>
          <p:cNvSpPr/>
          <p:nvPr/>
        </p:nvSpPr>
        <p:spPr>
          <a:xfrm>
            <a:off x="3267995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FF783D86-3F01-478A-56ED-CBB4D6669EAD}"/>
              </a:ext>
            </a:extLst>
          </p:cNvPr>
          <p:cNvSpPr/>
          <p:nvPr/>
        </p:nvSpPr>
        <p:spPr>
          <a:xfrm>
            <a:off x="4041719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DC343F91-C16A-9365-574D-CEC6C111731F}"/>
              </a:ext>
            </a:extLst>
          </p:cNvPr>
          <p:cNvSpPr/>
          <p:nvPr/>
        </p:nvSpPr>
        <p:spPr>
          <a:xfrm>
            <a:off x="5586197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57059DAB-CBDD-25A2-FD80-18C892A43F70}"/>
              </a:ext>
            </a:extLst>
          </p:cNvPr>
          <p:cNvSpPr/>
          <p:nvPr/>
        </p:nvSpPr>
        <p:spPr>
          <a:xfrm>
            <a:off x="6356951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4F745CD-713C-E500-C76A-B18B5988B844}"/>
              </a:ext>
            </a:extLst>
          </p:cNvPr>
          <p:cNvSpPr/>
          <p:nvPr/>
        </p:nvSpPr>
        <p:spPr>
          <a:xfrm>
            <a:off x="7127705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F7DF5243-2872-067D-FF3C-7682244A1AF0}"/>
              </a:ext>
            </a:extLst>
          </p:cNvPr>
          <p:cNvSpPr/>
          <p:nvPr/>
        </p:nvSpPr>
        <p:spPr>
          <a:xfrm>
            <a:off x="7898459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DA9BDC9F-41AE-8271-7003-2D90575762C6}"/>
              </a:ext>
            </a:extLst>
          </p:cNvPr>
          <p:cNvSpPr/>
          <p:nvPr/>
        </p:nvSpPr>
        <p:spPr>
          <a:xfrm>
            <a:off x="8669213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9F21614-CD06-788D-FC79-66D571C09C7F}"/>
              </a:ext>
            </a:extLst>
          </p:cNvPr>
          <p:cNvSpPr/>
          <p:nvPr/>
        </p:nvSpPr>
        <p:spPr>
          <a:xfrm>
            <a:off x="9439967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0E76DD6A-743F-0F63-2085-5D405D624592}"/>
              </a:ext>
            </a:extLst>
          </p:cNvPr>
          <p:cNvSpPr/>
          <p:nvPr/>
        </p:nvSpPr>
        <p:spPr>
          <a:xfrm>
            <a:off x="1717112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05FE6420-EBBD-E67C-6500-0624BDD348D3}"/>
              </a:ext>
            </a:extLst>
          </p:cNvPr>
          <p:cNvSpPr/>
          <p:nvPr/>
        </p:nvSpPr>
        <p:spPr>
          <a:xfrm>
            <a:off x="2493629" y="329731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FFBFB0B-2422-8AEC-4900-9203902F95E8}"/>
              </a:ext>
            </a:extLst>
          </p:cNvPr>
          <p:cNvSpPr/>
          <p:nvPr/>
        </p:nvSpPr>
        <p:spPr>
          <a:xfrm>
            <a:off x="4815443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D738CC9A-6A8B-D3D2-EBE0-E0EB8225BA61}"/>
              </a:ext>
            </a:extLst>
          </p:cNvPr>
          <p:cNvSpPr/>
          <p:nvPr/>
        </p:nvSpPr>
        <p:spPr>
          <a:xfrm>
            <a:off x="3267995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088C988-29BC-A69D-0BD7-3111F648928B}"/>
              </a:ext>
            </a:extLst>
          </p:cNvPr>
          <p:cNvSpPr/>
          <p:nvPr/>
        </p:nvSpPr>
        <p:spPr>
          <a:xfrm>
            <a:off x="4041719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1945E7B-D63B-3C85-2BDF-87BE0A73A42A}"/>
              </a:ext>
            </a:extLst>
          </p:cNvPr>
          <p:cNvSpPr/>
          <p:nvPr/>
        </p:nvSpPr>
        <p:spPr>
          <a:xfrm>
            <a:off x="5586197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DFEFD638-888D-11E5-8C78-1BA9A1C44344}"/>
              </a:ext>
            </a:extLst>
          </p:cNvPr>
          <p:cNvSpPr/>
          <p:nvPr/>
        </p:nvSpPr>
        <p:spPr>
          <a:xfrm>
            <a:off x="6356951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022FA5A-96A4-7BE4-D174-F934D0E58B8F}"/>
              </a:ext>
            </a:extLst>
          </p:cNvPr>
          <p:cNvSpPr/>
          <p:nvPr/>
        </p:nvSpPr>
        <p:spPr>
          <a:xfrm>
            <a:off x="7127705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7233D76-30EA-E6FD-D6D3-3D6069451CEC}"/>
              </a:ext>
            </a:extLst>
          </p:cNvPr>
          <p:cNvSpPr/>
          <p:nvPr/>
        </p:nvSpPr>
        <p:spPr>
          <a:xfrm>
            <a:off x="7898459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1CD37C6-98B1-D49E-C246-89E659022F75}"/>
              </a:ext>
            </a:extLst>
          </p:cNvPr>
          <p:cNvSpPr/>
          <p:nvPr/>
        </p:nvSpPr>
        <p:spPr>
          <a:xfrm>
            <a:off x="8669213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F4719913-D19B-64E3-3D84-5E4EDCE033FB}"/>
              </a:ext>
            </a:extLst>
          </p:cNvPr>
          <p:cNvSpPr/>
          <p:nvPr/>
        </p:nvSpPr>
        <p:spPr>
          <a:xfrm>
            <a:off x="9439967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5" name="!! 2">
            <a:extLst>
              <a:ext uri="{FF2B5EF4-FFF2-40B4-BE49-F238E27FC236}">
                <a16:creationId xmlns:a16="http://schemas.microsoft.com/office/drawing/2014/main" id="{C2889D2C-E610-ED67-EC17-CED1DEC178D6}"/>
              </a:ext>
            </a:extLst>
          </p:cNvPr>
          <p:cNvCxnSpPr>
            <a:cxnSpLocks/>
          </p:cNvCxnSpPr>
          <p:nvPr/>
        </p:nvCxnSpPr>
        <p:spPr>
          <a:xfrm flipV="1">
            <a:off x="4350754" y="1671121"/>
            <a:ext cx="0" cy="33250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07EB252-2507-A71E-1A78-17248059CAFE}"/>
              </a:ext>
            </a:extLst>
          </p:cNvPr>
          <p:cNvSpPr txBox="1"/>
          <p:nvPr/>
        </p:nvSpPr>
        <p:spPr>
          <a:xfrm>
            <a:off x="3957644" y="1975480"/>
            <a:ext cx="813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尾指针</a:t>
            </a:r>
          </a:p>
        </p:txBody>
      </p:sp>
      <p:cxnSp>
        <p:nvCxnSpPr>
          <p:cNvPr id="19" name="!! 1">
            <a:extLst>
              <a:ext uri="{FF2B5EF4-FFF2-40B4-BE49-F238E27FC236}">
                <a16:creationId xmlns:a16="http://schemas.microsoft.com/office/drawing/2014/main" id="{2516D0A5-C695-0860-5661-73901516C66A}"/>
              </a:ext>
            </a:extLst>
          </p:cNvPr>
          <p:cNvCxnSpPr>
            <a:cxnSpLocks/>
          </p:cNvCxnSpPr>
          <p:nvPr/>
        </p:nvCxnSpPr>
        <p:spPr>
          <a:xfrm flipV="1">
            <a:off x="7452029" y="1671121"/>
            <a:ext cx="0" cy="33250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8A48521-04F8-5812-7D61-B9B48965CFC9}"/>
              </a:ext>
            </a:extLst>
          </p:cNvPr>
          <p:cNvSpPr txBox="1"/>
          <p:nvPr/>
        </p:nvSpPr>
        <p:spPr>
          <a:xfrm>
            <a:off x="7060673" y="2026687"/>
            <a:ext cx="894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头指针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AE08332-9560-5B94-4B9D-FA5787A5A010}"/>
              </a:ext>
            </a:extLst>
          </p:cNvPr>
          <p:cNvGrpSpPr/>
          <p:nvPr/>
        </p:nvGrpSpPr>
        <p:grpSpPr>
          <a:xfrm>
            <a:off x="5516304" y="2305165"/>
            <a:ext cx="1284642" cy="707886"/>
            <a:chOff x="5592547" y="2262714"/>
            <a:chExt cx="1284642" cy="707886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FFAFA5E-6271-9E61-0C29-359714EE68BC}"/>
                </a:ext>
              </a:extLst>
            </p:cNvPr>
            <p:cNvSpPr txBox="1"/>
            <p:nvPr/>
          </p:nvSpPr>
          <p:spPr>
            <a:xfrm>
              <a:off x="5592547" y="2262714"/>
              <a:ext cx="969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pc="-210" dirty="0">
                  <a:solidFill>
                    <a:srgbClr val="7030A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…</a:t>
              </a:r>
              <a:endParaRPr lang="zh-CN" altLang="en-US" sz="4000" spc="-21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BB00008-D961-6429-B0FD-1DEE936B5FE1}"/>
                </a:ext>
              </a:extLst>
            </p:cNvPr>
            <p:cNvSpPr txBox="1"/>
            <p:nvPr/>
          </p:nvSpPr>
          <p:spPr>
            <a:xfrm>
              <a:off x="5907557" y="2262714"/>
              <a:ext cx="969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pc="-210" dirty="0">
                  <a:solidFill>
                    <a:srgbClr val="7030A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…</a:t>
              </a:r>
              <a:endParaRPr lang="zh-CN" altLang="en-US" sz="4000" spc="-21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9C5E19D1-4E7E-2BBA-4339-D61B8672E750}"/>
              </a:ext>
            </a:extLst>
          </p:cNvPr>
          <p:cNvSpPr/>
          <p:nvPr/>
        </p:nvSpPr>
        <p:spPr>
          <a:xfrm>
            <a:off x="10602092" y="5301507"/>
            <a:ext cx="381183" cy="310224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78BA41B-54A9-6EEE-26F4-760A7DF60409}"/>
              </a:ext>
            </a:extLst>
          </p:cNvPr>
          <p:cNvSpPr/>
          <p:nvPr/>
        </p:nvSpPr>
        <p:spPr>
          <a:xfrm>
            <a:off x="10602092" y="5937615"/>
            <a:ext cx="381183" cy="31022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9484294-257D-3438-01DC-6C8C3D70FF7F}"/>
              </a:ext>
            </a:extLst>
          </p:cNvPr>
          <p:cNvSpPr txBox="1"/>
          <p:nvPr/>
        </p:nvSpPr>
        <p:spPr>
          <a:xfrm>
            <a:off x="11090054" y="5273177"/>
            <a:ext cx="102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有效区域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47CDA8F-DA37-FFE9-B6CE-168576F8A09C}"/>
              </a:ext>
            </a:extLst>
          </p:cNvPr>
          <p:cNvSpPr txBox="1"/>
          <p:nvPr/>
        </p:nvSpPr>
        <p:spPr>
          <a:xfrm>
            <a:off x="11090054" y="5923450"/>
            <a:ext cx="102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空白区域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BDE455A-24CF-4D23-83D5-9C8AF3EF9CA8}"/>
              </a:ext>
            </a:extLst>
          </p:cNvPr>
          <p:cNvSpPr txBox="1"/>
          <p:nvPr/>
        </p:nvSpPr>
        <p:spPr>
          <a:xfrm>
            <a:off x="5431845" y="151966"/>
            <a:ext cx="1251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循环利用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F28E90-9AE5-3848-64F7-698480028615}"/>
              </a:ext>
            </a:extLst>
          </p:cNvPr>
          <p:cNvSpPr txBox="1"/>
          <p:nvPr/>
        </p:nvSpPr>
        <p:spPr>
          <a:xfrm>
            <a:off x="5004518" y="6449596"/>
            <a:ext cx="3166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队列缓冲区（</a:t>
            </a:r>
            <a:r>
              <a:rPr lang="en-US" altLang="zh-CN" sz="16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2048x11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73646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50" advClick="0" advTm="2500">
        <p159:morph option="byObject"/>
      </p:transition>
    </mc:Choice>
    <mc:Fallback>
      <p:transition advClick="0" advTm="25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5BF802E1-AD8A-61A0-EA8B-CD5A28D6FC6A}"/>
              </a:ext>
            </a:extLst>
          </p:cNvPr>
          <p:cNvSpPr/>
          <p:nvPr/>
        </p:nvSpPr>
        <p:spPr>
          <a:xfrm>
            <a:off x="1490353" y="645555"/>
            <a:ext cx="8876805" cy="5616449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38B42C-6F06-94F0-4653-D96C928503F8}"/>
              </a:ext>
            </a:extLst>
          </p:cNvPr>
          <p:cNvSpPr/>
          <p:nvPr/>
        </p:nvSpPr>
        <p:spPr>
          <a:xfrm>
            <a:off x="1717112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9AD235-F74F-DD26-7E2A-A57E0E874204}"/>
              </a:ext>
            </a:extLst>
          </p:cNvPr>
          <p:cNvSpPr/>
          <p:nvPr/>
        </p:nvSpPr>
        <p:spPr>
          <a:xfrm>
            <a:off x="2493629" y="1109845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F2859D-501C-5622-C0FA-D6D665C65155}"/>
              </a:ext>
            </a:extLst>
          </p:cNvPr>
          <p:cNvSpPr/>
          <p:nvPr/>
        </p:nvSpPr>
        <p:spPr>
          <a:xfrm>
            <a:off x="4815443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E2D3C27-4DBD-8772-6E10-7FB93C4BFF03}"/>
              </a:ext>
            </a:extLst>
          </p:cNvPr>
          <p:cNvSpPr/>
          <p:nvPr/>
        </p:nvSpPr>
        <p:spPr>
          <a:xfrm>
            <a:off x="3267995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E86549BC-490A-EB8D-8902-CC364D1B78B0}"/>
              </a:ext>
            </a:extLst>
          </p:cNvPr>
          <p:cNvSpPr/>
          <p:nvPr/>
        </p:nvSpPr>
        <p:spPr>
          <a:xfrm>
            <a:off x="4041719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EF79AEA-BBD3-B7D5-8D97-F221155EC4DB}"/>
              </a:ext>
            </a:extLst>
          </p:cNvPr>
          <p:cNvSpPr/>
          <p:nvPr/>
        </p:nvSpPr>
        <p:spPr>
          <a:xfrm>
            <a:off x="5586197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C8B119A0-C8F1-7803-B3B0-C26FFDFFACA0}"/>
              </a:ext>
            </a:extLst>
          </p:cNvPr>
          <p:cNvSpPr/>
          <p:nvPr/>
        </p:nvSpPr>
        <p:spPr>
          <a:xfrm>
            <a:off x="6356951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5EF61D9-4DFA-8C2F-28B0-9367D5AF5675}"/>
              </a:ext>
            </a:extLst>
          </p:cNvPr>
          <p:cNvSpPr/>
          <p:nvPr/>
        </p:nvSpPr>
        <p:spPr>
          <a:xfrm>
            <a:off x="7127705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EA4C18A-0810-8E82-ED5B-27E998522C7B}"/>
              </a:ext>
            </a:extLst>
          </p:cNvPr>
          <p:cNvSpPr/>
          <p:nvPr/>
        </p:nvSpPr>
        <p:spPr>
          <a:xfrm>
            <a:off x="7898459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27FAFF7B-C1D2-F6A8-4826-18F3F4FBDAC4}"/>
              </a:ext>
            </a:extLst>
          </p:cNvPr>
          <p:cNvSpPr/>
          <p:nvPr/>
        </p:nvSpPr>
        <p:spPr>
          <a:xfrm>
            <a:off x="8669213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4F8DE08-903D-21F0-75D7-461D7B20B34C}"/>
              </a:ext>
            </a:extLst>
          </p:cNvPr>
          <p:cNvSpPr/>
          <p:nvPr/>
        </p:nvSpPr>
        <p:spPr>
          <a:xfrm>
            <a:off x="9439967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A85DA0B-EE2F-8F77-3BB1-FE24B38647B8}"/>
              </a:ext>
            </a:extLst>
          </p:cNvPr>
          <p:cNvSpPr/>
          <p:nvPr/>
        </p:nvSpPr>
        <p:spPr>
          <a:xfrm>
            <a:off x="1717112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E42D188-EB8C-5700-7BB6-9436EBF096EF}"/>
              </a:ext>
            </a:extLst>
          </p:cNvPr>
          <p:cNvSpPr/>
          <p:nvPr/>
        </p:nvSpPr>
        <p:spPr>
          <a:xfrm>
            <a:off x="2493629" y="498839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723AAB32-36C2-56AB-0D58-F1D27A2E8167}"/>
              </a:ext>
            </a:extLst>
          </p:cNvPr>
          <p:cNvSpPr/>
          <p:nvPr/>
        </p:nvSpPr>
        <p:spPr>
          <a:xfrm>
            <a:off x="4815443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3CE26B6-D6BB-4E31-29CF-2041A3F2E1DB}"/>
              </a:ext>
            </a:extLst>
          </p:cNvPr>
          <p:cNvSpPr/>
          <p:nvPr/>
        </p:nvSpPr>
        <p:spPr>
          <a:xfrm>
            <a:off x="3267995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F50321C8-C028-C8DD-E9D6-B96B17AA3B5D}"/>
              </a:ext>
            </a:extLst>
          </p:cNvPr>
          <p:cNvSpPr/>
          <p:nvPr/>
        </p:nvSpPr>
        <p:spPr>
          <a:xfrm>
            <a:off x="4041719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8CD0850-E611-B5DC-D0CF-58BB6AD51D2D}"/>
              </a:ext>
            </a:extLst>
          </p:cNvPr>
          <p:cNvSpPr/>
          <p:nvPr/>
        </p:nvSpPr>
        <p:spPr>
          <a:xfrm>
            <a:off x="5586197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B22D38BF-C066-90B3-9C40-F556C16BBB72}"/>
              </a:ext>
            </a:extLst>
          </p:cNvPr>
          <p:cNvSpPr/>
          <p:nvPr/>
        </p:nvSpPr>
        <p:spPr>
          <a:xfrm>
            <a:off x="6356951" y="4986582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4360BCAA-FFF3-3D95-8F96-CCC25A53BFBE}"/>
              </a:ext>
            </a:extLst>
          </p:cNvPr>
          <p:cNvSpPr/>
          <p:nvPr/>
        </p:nvSpPr>
        <p:spPr>
          <a:xfrm>
            <a:off x="7127705" y="4986582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B3937391-6963-7D83-BFD6-48BED407F46F}"/>
              </a:ext>
            </a:extLst>
          </p:cNvPr>
          <p:cNvSpPr/>
          <p:nvPr/>
        </p:nvSpPr>
        <p:spPr>
          <a:xfrm>
            <a:off x="7898459" y="4986582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913DAACB-7801-4618-B34C-E693642C49D9}"/>
              </a:ext>
            </a:extLst>
          </p:cNvPr>
          <p:cNvSpPr/>
          <p:nvPr/>
        </p:nvSpPr>
        <p:spPr>
          <a:xfrm>
            <a:off x="8669213" y="4986582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6553C99-CBA2-9E12-2C3A-2493C9A14574}"/>
              </a:ext>
            </a:extLst>
          </p:cNvPr>
          <p:cNvSpPr/>
          <p:nvPr/>
        </p:nvSpPr>
        <p:spPr>
          <a:xfrm>
            <a:off x="9439967" y="4986582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973E085-25A9-E746-E9BF-3365F35B9E90}"/>
              </a:ext>
            </a:extLst>
          </p:cNvPr>
          <p:cNvSpPr/>
          <p:nvPr/>
        </p:nvSpPr>
        <p:spPr>
          <a:xfrm>
            <a:off x="1717112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BB601BE-815C-72FF-794A-2FC2979E7E4A}"/>
              </a:ext>
            </a:extLst>
          </p:cNvPr>
          <p:cNvSpPr/>
          <p:nvPr/>
        </p:nvSpPr>
        <p:spPr>
          <a:xfrm>
            <a:off x="2493629" y="414285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CD95239-B0FB-5714-CD17-C28B4DAD1D7C}"/>
              </a:ext>
            </a:extLst>
          </p:cNvPr>
          <p:cNvSpPr/>
          <p:nvPr/>
        </p:nvSpPr>
        <p:spPr>
          <a:xfrm>
            <a:off x="4815443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3D1D50F-4D10-4FA5-AD20-E0373711363B}"/>
              </a:ext>
            </a:extLst>
          </p:cNvPr>
          <p:cNvSpPr/>
          <p:nvPr/>
        </p:nvSpPr>
        <p:spPr>
          <a:xfrm>
            <a:off x="3267995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FF783D86-3F01-478A-56ED-CBB4D6669EAD}"/>
              </a:ext>
            </a:extLst>
          </p:cNvPr>
          <p:cNvSpPr/>
          <p:nvPr/>
        </p:nvSpPr>
        <p:spPr>
          <a:xfrm>
            <a:off x="4041719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DC343F91-C16A-9365-574D-CEC6C111731F}"/>
              </a:ext>
            </a:extLst>
          </p:cNvPr>
          <p:cNvSpPr/>
          <p:nvPr/>
        </p:nvSpPr>
        <p:spPr>
          <a:xfrm>
            <a:off x="5586197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57059DAB-CBDD-25A2-FD80-18C892A43F70}"/>
              </a:ext>
            </a:extLst>
          </p:cNvPr>
          <p:cNvSpPr/>
          <p:nvPr/>
        </p:nvSpPr>
        <p:spPr>
          <a:xfrm>
            <a:off x="6356951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4F745CD-713C-E500-C76A-B18B5988B844}"/>
              </a:ext>
            </a:extLst>
          </p:cNvPr>
          <p:cNvSpPr/>
          <p:nvPr/>
        </p:nvSpPr>
        <p:spPr>
          <a:xfrm>
            <a:off x="7127705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F7DF5243-2872-067D-FF3C-7682244A1AF0}"/>
              </a:ext>
            </a:extLst>
          </p:cNvPr>
          <p:cNvSpPr/>
          <p:nvPr/>
        </p:nvSpPr>
        <p:spPr>
          <a:xfrm>
            <a:off x="7898459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DA9BDC9F-41AE-8271-7003-2D90575762C6}"/>
              </a:ext>
            </a:extLst>
          </p:cNvPr>
          <p:cNvSpPr/>
          <p:nvPr/>
        </p:nvSpPr>
        <p:spPr>
          <a:xfrm>
            <a:off x="8669213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9F21614-CD06-788D-FC79-66D571C09C7F}"/>
              </a:ext>
            </a:extLst>
          </p:cNvPr>
          <p:cNvSpPr/>
          <p:nvPr/>
        </p:nvSpPr>
        <p:spPr>
          <a:xfrm>
            <a:off x="9439967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0E76DD6A-743F-0F63-2085-5D405D624592}"/>
              </a:ext>
            </a:extLst>
          </p:cNvPr>
          <p:cNvSpPr/>
          <p:nvPr/>
        </p:nvSpPr>
        <p:spPr>
          <a:xfrm>
            <a:off x="1717112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05FE6420-EBBD-E67C-6500-0624BDD348D3}"/>
              </a:ext>
            </a:extLst>
          </p:cNvPr>
          <p:cNvSpPr/>
          <p:nvPr/>
        </p:nvSpPr>
        <p:spPr>
          <a:xfrm>
            <a:off x="2493629" y="329731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FFBFB0B-2422-8AEC-4900-9203902F95E8}"/>
              </a:ext>
            </a:extLst>
          </p:cNvPr>
          <p:cNvSpPr/>
          <p:nvPr/>
        </p:nvSpPr>
        <p:spPr>
          <a:xfrm>
            <a:off x="4815443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D738CC9A-6A8B-D3D2-EBE0-E0EB8225BA61}"/>
              </a:ext>
            </a:extLst>
          </p:cNvPr>
          <p:cNvSpPr/>
          <p:nvPr/>
        </p:nvSpPr>
        <p:spPr>
          <a:xfrm>
            <a:off x="3267995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088C988-29BC-A69D-0BD7-3111F648928B}"/>
              </a:ext>
            </a:extLst>
          </p:cNvPr>
          <p:cNvSpPr/>
          <p:nvPr/>
        </p:nvSpPr>
        <p:spPr>
          <a:xfrm>
            <a:off x="4041719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1945E7B-D63B-3C85-2BDF-87BE0A73A42A}"/>
              </a:ext>
            </a:extLst>
          </p:cNvPr>
          <p:cNvSpPr/>
          <p:nvPr/>
        </p:nvSpPr>
        <p:spPr>
          <a:xfrm>
            <a:off x="5586197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DFEFD638-888D-11E5-8C78-1BA9A1C44344}"/>
              </a:ext>
            </a:extLst>
          </p:cNvPr>
          <p:cNvSpPr/>
          <p:nvPr/>
        </p:nvSpPr>
        <p:spPr>
          <a:xfrm>
            <a:off x="6356951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022FA5A-96A4-7BE4-D174-F934D0E58B8F}"/>
              </a:ext>
            </a:extLst>
          </p:cNvPr>
          <p:cNvSpPr/>
          <p:nvPr/>
        </p:nvSpPr>
        <p:spPr>
          <a:xfrm>
            <a:off x="7127705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7233D76-30EA-E6FD-D6D3-3D6069451CEC}"/>
              </a:ext>
            </a:extLst>
          </p:cNvPr>
          <p:cNvSpPr/>
          <p:nvPr/>
        </p:nvSpPr>
        <p:spPr>
          <a:xfrm>
            <a:off x="7898459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1CD37C6-98B1-D49E-C246-89E659022F75}"/>
              </a:ext>
            </a:extLst>
          </p:cNvPr>
          <p:cNvSpPr/>
          <p:nvPr/>
        </p:nvSpPr>
        <p:spPr>
          <a:xfrm>
            <a:off x="8669213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F4719913-D19B-64E3-3D84-5E4EDCE033FB}"/>
              </a:ext>
            </a:extLst>
          </p:cNvPr>
          <p:cNvSpPr/>
          <p:nvPr/>
        </p:nvSpPr>
        <p:spPr>
          <a:xfrm>
            <a:off x="9439967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" name="!! 1">
            <a:extLst>
              <a:ext uri="{FF2B5EF4-FFF2-40B4-BE49-F238E27FC236}">
                <a16:creationId xmlns:a16="http://schemas.microsoft.com/office/drawing/2014/main" id="{25AFF963-F591-4E0C-D495-92ACD60C4948}"/>
              </a:ext>
            </a:extLst>
          </p:cNvPr>
          <p:cNvCxnSpPr>
            <a:cxnSpLocks/>
          </p:cNvCxnSpPr>
          <p:nvPr/>
        </p:nvCxnSpPr>
        <p:spPr>
          <a:xfrm flipV="1">
            <a:off x="5112566" y="1671121"/>
            <a:ext cx="0" cy="33250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0E71FA8-E201-6CF6-26A6-F89146CA62AA}"/>
              </a:ext>
            </a:extLst>
          </p:cNvPr>
          <p:cNvSpPr txBox="1"/>
          <p:nvPr/>
        </p:nvSpPr>
        <p:spPr>
          <a:xfrm>
            <a:off x="4721210" y="2026687"/>
            <a:ext cx="894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头指针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7A0ABC5-4D8B-F30C-00F0-94670B2BD239}"/>
              </a:ext>
            </a:extLst>
          </p:cNvPr>
          <p:cNvCxnSpPr>
            <a:cxnSpLocks/>
          </p:cNvCxnSpPr>
          <p:nvPr/>
        </p:nvCxnSpPr>
        <p:spPr>
          <a:xfrm flipV="1">
            <a:off x="5907557" y="5549671"/>
            <a:ext cx="0" cy="33250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004110B-A98F-5E6B-AAF8-E5D734A23530}"/>
              </a:ext>
            </a:extLst>
          </p:cNvPr>
          <p:cNvSpPr txBox="1"/>
          <p:nvPr/>
        </p:nvSpPr>
        <p:spPr>
          <a:xfrm>
            <a:off x="5508348" y="5903574"/>
            <a:ext cx="813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尾指针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FC88F1B-22C7-8621-C341-84D0A828CF4F}"/>
              </a:ext>
            </a:extLst>
          </p:cNvPr>
          <p:cNvGrpSpPr/>
          <p:nvPr/>
        </p:nvGrpSpPr>
        <p:grpSpPr>
          <a:xfrm>
            <a:off x="5516304" y="2305165"/>
            <a:ext cx="1284642" cy="707886"/>
            <a:chOff x="5592547" y="2262714"/>
            <a:chExt cx="1284642" cy="707886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5E5FE5A-7782-CE40-0D7B-521CC2E5403B}"/>
                </a:ext>
              </a:extLst>
            </p:cNvPr>
            <p:cNvSpPr txBox="1"/>
            <p:nvPr/>
          </p:nvSpPr>
          <p:spPr>
            <a:xfrm>
              <a:off x="5592547" y="2262714"/>
              <a:ext cx="969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pc="-210" dirty="0">
                  <a:solidFill>
                    <a:srgbClr val="7030A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…</a:t>
              </a:r>
              <a:endParaRPr lang="zh-CN" altLang="en-US" sz="4000" spc="-21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90990A0-217E-3D85-C8C1-28AE0F9B3202}"/>
                </a:ext>
              </a:extLst>
            </p:cNvPr>
            <p:cNvSpPr txBox="1"/>
            <p:nvPr/>
          </p:nvSpPr>
          <p:spPr>
            <a:xfrm>
              <a:off x="5907557" y="2262714"/>
              <a:ext cx="969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pc="-210" dirty="0">
                  <a:solidFill>
                    <a:srgbClr val="7030A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…</a:t>
              </a:r>
              <a:endParaRPr lang="zh-CN" altLang="en-US" sz="4000" spc="-21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DFBADFFF-06BF-6CA2-6DFE-CD118D07A5CF}"/>
              </a:ext>
            </a:extLst>
          </p:cNvPr>
          <p:cNvSpPr/>
          <p:nvPr/>
        </p:nvSpPr>
        <p:spPr>
          <a:xfrm>
            <a:off x="10602092" y="5301507"/>
            <a:ext cx="381183" cy="310224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BBA005A-3B6C-D238-FEC5-AF44074329EF}"/>
              </a:ext>
            </a:extLst>
          </p:cNvPr>
          <p:cNvSpPr/>
          <p:nvPr/>
        </p:nvSpPr>
        <p:spPr>
          <a:xfrm>
            <a:off x="10602092" y="5937615"/>
            <a:ext cx="381183" cy="31022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EE5870B-044F-5EF2-6493-A01428523554}"/>
              </a:ext>
            </a:extLst>
          </p:cNvPr>
          <p:cNvSpPr txBox="1"/>
          <p:nvPr/>
        </p:nvSpPr>
        <p:spPr>
          <a:xfrm>
            <a:off x="11090054" y="5273177"/>
            <a:ext cx="102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有效区域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6814C21-32BD-88BC-96D8-8184026BE656}"/>
              </a:ext>
            </a:extLst>
          </p:cNvPr>
          <p:cNvSpPr txBox="1"/>
          <p:nvPr/>
        </p:nvSpPr>
        <p:spPr>
          <a:xfrm>
            <a:off x="11090054" y="5923450"/>
            <a:ext cx="102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空白区域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C34BB79-8857-6CE6-B6F7-7E86FEB3A330}"/>
              </a:ext>
            </a:extLst>
          </p:cNvPr>
          <p:cNvSpPr txBox="1"/>
          <p:nvPr/>
        </p:nvSpPr>
        <p:spPr>
          <a:xfrm>
            <a:off x="5616868" y="184657"/>
            <a:ext cx="894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CA6210-870A-31E4-3A68-3DDAA9EC3AD4}"/>
              </a:ext>
            </a:extLst>
          </p:cNvPr>
          <p:cNvSpPr txBox="1"/>
          <p:nvPr/>
        </p:nvSpPr>
        <p:spPr>
          <a:xfrm>
            <a:off x="5004518" y="6449596"/>
            <a:ext cx="3166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队列缓冲区（</a:t>
            </a:r>
            <a:r>
              <a:rPr lang="en-US" altLang="zh-CN" sz="16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2048x11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74281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50" advClick="0" advTm="400">
        <p159:morph option="byObject"/>
      </p:transition>
    </mc:Choice>
    <mc:Fallback>
      <p:transition advClick="0" advTm="4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290C3A79-EEA0-4596-F702-3B47B8042345}"/>
              </a:ext>
            </a:extLst>
          </p:cNvPr>
          <p:cNvSpPr/>
          <p:nvPr/>
        </p:nvSpPr>
        <p:spPr>
          <a:xfrm>
            <a:off x="1490353" y="645555"/>
            <a:ext cx="8876805" cy="5616449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38B42C-6F06-94F0-4653-D96C928503F8}"/>
              </a:ext>
            </a:extLst>
          </p:cNvPr>
          <p:cNvSpPr/>
          <p:nvPr/>
        </p:nvSpPr>
        <p:spPr>
          <a:xfrm>
            <a:off x="1717112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9AD235-F74F-DD26-7E2A-A57E0E874204}"/>
              </a:ext>
            </a:extLst>
          </p:cNvPr>
          <p:cNvSpPr/>
          <p:nvPr/>
        </p:nvSpPr>
        <p:spPr>
          <a:xfrm>
            <a:off x="2493629" y="1109845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F2859D-501C-5622-C0FA-D6D665C65155}"/>
              </a:ext>
            </a:extLst>
          </p:cNvPr>
          <p:cNvSpPr/>
          <p:nvPr/>
        </p:nvSpPr>
        <p:spPr>
          <a:xfrm>
            <a:off x="4815443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E2D3C27-4DBD-8772-6E10-7FB93C4BFF03}"/>
              </a:ext>
            </a:extLst>
          </p:cNvPr>
          <p:cNvSpPr/>
          <p:nvPr/>
        </p:nvSpPr>
        <p:spPr>
          <a:xfrm>
            <a:off x="3267995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E86549BC-490A-EB8D-8902-CC364D1B78B0}"/>
              </a:ext>
            </a:extLst>
          </p:cNvPr>
          <p:cNvSpPr/>
          <p:nvPr/>
        </p:nvSpPr>
        <p:spPr>
          <a:xfrm>
            <a:off x="4041719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EF79AEA-BBD3-B7D5-8D97-F221155EC4DB}"/>
              </a:ext>
            </a:extLst>
          </p:cNvPr>
          <p:cNvSpPr/>
          <p:nvPr/>
        </p:nvSpPr>
        <p:spPr>
          <a:xfrm>
            <a:off x="5586197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C8B119A0-C8F1-7803-B3B0-C26FFDFFACA0}"/>
              </a:ext>
            </a:extLst>
          </p:cNvPr>
          <p:cNvSpPr/>
          <p:nvPr/>
        </p:nvSpPr>
        <p:spPr>
          <a:xfrm>
            <a:off x="6356951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5EF61D9-4DFA-8C2F-28B0-9367D5AF5675}"/>
              </a:ext>
            </a:extLst>
          </p:cNvPr>
          <p:cNvSpPr/>
          <p:nvPr/>
        </p:nvSpPr>
        <p:spPr>
          <a:xfrm>
            <a:off x="7127705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EA4C18A-0810-8E82-ED5B-27E998522C7B}"/>
              </a:ext>
            </a:extLst>
          </p:cNvPr>
          <p:cNvSpPr/>
          <p:nvPr/>
        </p:nvSpPr>
        <p:spPr>
          <a:xfrm>
            <a:off x="7898459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27FAFF7B-C1D2-F6A8-4826-18F3F4FBDAC4}"/>
              </a:ext>
            </a:extLst>
          </p:cNvPr>
          <p:cNvSpPr/>
          <p:nvPr/>
        </p:nvSpPr>
        <p:spPr>
          <a:xfrm>
            <a:off x="8669213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4F8DE08-903D-21F0-75D7-461D7B20B34C}"/>
              </a:ext>
            </a:extLst>
          </p:cNvPr>
          <p:cNvSpPr/>
          <p:nvPr/>
        </p:nvSpPr>
        <p:spPr>
          <a:xfrm>
            <a:off x="9439967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A85DA0B-EE2F-8F77-3BB1-FE24B38647B8}"/>
              </a:ext>
            </a:extLst>
          </p:cNvPr>
          <p:cNvSpPr/>
          <p:nvPr/>
        </p:nvSpPr>
        <p:spPr>
          <a:xfrm>
            <a:off x="1717112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E42D188-EB8C-5700-7BB6-9436EBF096EF}"/>
              </a:ext>
            </a:extLst>
          </p:cNvPr>
          <p:cNvSpPr/>
          <p:nvPr/>
        </p:nvSpPr>
        <p:spPr>
          <a:xfrm>
            <a:off x="2493629" y="498839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723AAB32-36C2-56AB-0D58-F1D27A2E8167}"/>
              </a:ext>
            </a:extLst>
          </p:cNvPr>
          <p:cNvSpPr/>
          <p:nvPr/>
        </p:nvSpPr>
        <p:spPr>
          <a:xfrm>
            <a:off x="4815443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3CE26B6-D6BB-4E31-29CF-2041A3F2E1DB}"/>
              </a:ext>
            </a:extLst>
          </p:cNvPr>
          <p:cNvSpPr/>
          <p:nvPr/>
        </p:nvSpPr>
        <p:spPr>
          <a:xfrm>
            <a:off x="3267995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F50321C8-C028-C8DD-E9D6-B96B17AA3B5D}"/>
              </a:ext>
            </a:extLst>
          </p:cNvPr>
          <p:cNvSpPr/>
          <p:nvPr/>
        </p:nvSpPr>
        <p:spPr>
          <a:xfrm>
            <a:off x="4041719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8CD0850-E611-B5DC-D0CF-58BB6AD51D2D}"/>
              </a:ext>
            </a:extLst>
          </p:cNvPr>
          <p:cNvSpPr/>
          <p:nvPr/>
        </p:nvSpPr>
        <p:spPr>
          <a:xfrm>
            <a:off x="5586197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B22D38BF-C066-90B3-9C40-F556C16BBB72}"/>
              </a:ext>
            </a:extLst>
          </p:cNvPr>
          <p:cNvSpPr/>
          <p:nvPr/>
        </p:nvSpPr>
        <p:spPr>
          <a:xfrm>
            <a:off x="6356951" y="4986582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4360BCAA-FFF3-3D95-8F96-CCC25A53BFBE}"/>
              </a:ext>
            </a:extLst>
          </p:cNvPr>
          <p:cNvSpPr/>
          <p:nvPr/>
        </p:nvSpPr>
        <p:spPr>
          <a:xfrm>
            <a:off x="7127705" y="4986582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B3937391-6963-7D83-BFD6-48BED407F46F}"/>
              </a:ext>
            </a:extLst>
          </p:cNvPr>
          <p:cNvSpPr/>
          <p:nvPr/>
        </p:nvSpPr>
        <p:spPr>
          <a:xfrm>
            <a:off x="7898459" y="4986582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913DAACB-7801-4618-B34C-E693642C49D9}"/>
              </a:ext>
            </a:extLst>
          </p:cNvPr>
          <p:cNvSpPr/>
          <p:nvPr/>
        </p:nvSpPr>
        <p:spPr>
          <a:xfrm>
            <a:off x="8669213" y="4986582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6553C99-CBA2-9E12-2C3A-2493C9A14574}"/>
              </a:ext>
            </a:extLst>
          </p:cNvPr>
          <p:cNvSpPr/>
          <p:nvPr/>
        </p:nvSpPr>
        <p:spPr>
          <a:xfrm>
            <a:off x="9439967" y="4986582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973E085-25A9-E746-E9BF-3365F35B9E90}"/>
              </a:ext>
            </a:extLst>
          </p:cNvPr>
          <p:cNvSpPr/>
          <p:nvPr/>
        </p:nvSpPr>
        <p:spPr>
          <a:xfrm>
            <a:off x="1717112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BB601BE-815C-72FF-794A-2FC2979E7E4A}"/>
              </a:ext>
            </a:extLst>
          </p:cNvPr>
          <p:cNvSpPr/>
          <p:nvPr/>
        </p:nvSpPr>
        <p:spPr>
          <a:xfrm>
            <a:off x="2493629" y="414285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CD95239-B0FB-5714-CD17-C28B4DAD1D7C}"/>
              </a:ext>
            </a:extLst>
          </p:cNvPr>
          <p:cNvSpPr/>
          <p:nvPr/>
        </p:nvSpPr>
        <p:spPr>
          <a:xfrm>
            <a:off x="4815443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3D1D50F-4D10-4FA5-AD20-E0373711363B}"/>
              </a:ext>
            </a:extLst>
          </p:cNvPr>
          <p:cNvSpPr/>
          <p:nvPr/>
        </p:nvSpPr>
        <p:spPr>
          <a:xfrm>
            <a:off x="3267995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FF783D86-3F01-478A-56ED-CBB4D6669EAD}"/>
              </a:ext>
            </a:extLst>
          </p:cNvPr>
          <p:cNvSpPr/>
          <p:nvPr/>
        </p:nvSpPr>
        <p:spPr>
          <a:xfrm>
            <a:off x="4041719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DC343F91-C16A-9365-574D-CEC6C111731F}"/>
              </a:ext>
            </a:extLst>
          </p:cNvPr>
          <p:cNvSpPr/>
          <p:nvPr/>
        </p:nvSpPr>
        <p:spPr>
          <a:xfrm>
            <a:off x="5586197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57059DAB-CBDD-25A2-FD80-18C892A43F70}"/>
              </a:ext>
            </a:extLst>
          </p:cNvPr>
          <p:cNvSpPr/>
          <p:nvPr/>
        </p:nvSpPr>
        <p:spPr>
          <a:xfrm>
            <a:off x="6356951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4F745CD-713C-E500-C76A-B18B5988B844}"/>
              </a:ext>
            </a:extLst>
          </p:cNvPr>
          <p:cNvSpPr/>
          <p:nvPr/>
        </p:nvSpPr>
        <p:spPr>
          <a:xfrm>
            <a:off x="7127705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F7DF5243-2872-067D-FF3C-7682244A1AF0}"/>
              </a:ext>
            </a:extLst>
          </p:cNvPr>
          <p:cNvSpPr/>
          <p:nvPr/>
        </p:nvSpPr>
        <p:spPr>
          <a:xfrm>
            <a:off x="7898459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DA9BDC9F-41AE-8271-7003-2D90575762C6}"/>
              </a:ext>
            </a:extLst>
          </p:cNvPr>
          <p:cNvSpPr/>
          <p:nvPr/>
        </p:nvSpPr>
        <p:spPr>
          <a:xfrm>
            <a:off x="8669213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9F21614-CD06-788D-FC79-66D571C09C7F}"/>
              </a:ext>
            </a:extLst>
          </p:cNvPr>
          <p:cNvSpPr/>
          <p:nvPr/>
        </p:nvSpPr>
        <p:spPr>
          <a:xfrm>
            <a:off x="9439967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0E76DD6A-743F-0F63-2085-5D405D624592}"/>
              </a:ext>
            </a:extLst>
          </p:cNvPr>
          <p:cNvSpPr/>
          <p:nvPr/>
        </p:nvSpPr>
        <p:spPr>
          <a:xfrm>
            <a:off x="1717112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05FE6420-EBBD-E67C-6500-0624BDD348D3}"/>
              </a:ext>
            </a:extLst>
          </p:cNvPr>
          <p:cNvSpPr/>
          <p:nvPr/>
        </p:nvSpPr>
        <p:spPr>
          <a:xfrm>
            <a:off x="2493629" y="329731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FFBFB0B-2422-8AEC-4900-9203902F95E8}"/>
              </a:ext>
            </a:extLst>
          </p:cNvPr>
          <p:cNvSpPr/>
          <p:nvPr/>
        </p:nvSpPr>
        <p:spPr>
          <a:xfrm>
            <a:off x="4815443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D738CC9A-6A8B-D3D2-EBE0-E0EB8225BA61}"/>
              </a:ext>
            </a:extLst>
          </p:cNvPr>
          <p:cNvSpPr/>
          <p:nvPr/>
        </p:nvSpPr>
        <p:spPr>
          <a:xfrm>
            <a:off x="3267995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088C988-29BC-A69D-0BD7-3111F648928B}"/>
              </a:ext>
            </a:extLst>
          </p:cNvPr>
          <p:cNvSpPr/>
          <p:nvPr/>
        </p:nvSpPr>
        <p:spPr>
          <a:xfrm>
            <a:off x="4041719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1945E7B-D63B-3C85-2BDF-87BE0A73A42A}"/>
              </a:ext>
            </a:extLst>
          </p:cNvPr>
          <p:cNvSpPr/>
          <p:nvPr/>
        </p:nvSpPr>
        <p:spPr>
          <a:xfrm>
            <a:off x="5586197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DFEFD638-888D-11E5-8C78-1BA9A1C44344}"/>
              </a:ext>
            </a:extLst>
          </p:cNvPr>
          <p:cNvSpPr/>
          <p:nvPr/>
        </p:nvSpPr>
        <p:spPr>
          <a:xfrm>
            <a:off x="6356951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022FA5A-96A4-7BE4-D174-F934D0E58B8F}"/>
              </a:ext>
            </a:extLst>
          </p:cNvPr>
          <p:cNvSpPr/>
          <p:nvPr/>
        </p:nvSpPr>
        <p:spPr>
          <a:xfrm>
            <a:off x="7127705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7233D76-30EA-E6FD-D6D3-3D6069451CEC}"/>
              </a:ext>
            </a:extLst>
          </p:cNvPr>
          <p:cNvSpPr/>
          <p:nvPr/>
        </p:nvSpPr>
        <p:spPr>
          <a:xfrm>
            <a:off x="7898459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1CD37C6-98B1-D49E-C246-89E659022F75}"/>
              </a:ext>
            </a:extLst>
          </p:cNvPr>
          <p:cNvSpPr/>
          <p:nvPr/>
        </p:nvSpPr>
        <p:spPr>
          <a:xfrm>
            <a:off x="8669213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F4719913-D19B-64E3-3D84-5E4EDCE033FB}"/>
              </a:ext>
            </a:extLst>
          </p:cNvPr>
          <p:cNvSpPr/>
          <p:nvPr/>
        </p:nvSpPr>
        <p:spPr>
          <a:xfrm>
            <a:off x="9439967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" name="!! 1">
            <a:extLst>
              <a:ext uri="{FF2B5EF4-FFF2-40B4-BE49-F238E27FC236}">
                <a16:creationId xmlns:a16="http://schemas.microsoft.com/office/drawing/2014/main" id="{E1784B39-E5B0-BF87-183C-FBED66E19E65}"/>
              </a:ext>
            </a:extLst>
          </p:cNvPr>
          <p:cNvCxnSpPr>
            <a:cxnSpLocks/>
          </p:cNvCxnSpPr>
          <p:nvPr/>
        </p:nvCxnSpPr>
        <p:spPr>
          <a:xfrm flipV="1">
            <a:off x="5914150" y="1671121"/>
            <a:ext cx="0" cy="33250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8E3A28F-FF6D-0FA7-BBFC-DB8CB0530E9F}"/>
              </a:ext>
            </a:extLst>
          </p:cNvPr>
          <p:cNvSpPr txBox="1"/>
          <p:nvPr/>
        </p:nvSpPr>
        <p:spPr>
          <a:xfrm>
            <a:off x="5522794" y="2026687"/>
            <a:ext cx="894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头指针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CC172B8-75B0-C7A2-9681-E0D5C85D3631}"/>
              </a:ext>
            </a:extLst>
          </p:cNvPr>
          <p:cNvCxnSpPr>
            <a:cxnSpLocks/>
          </p:cNvCxnSpPr>
          <p:nvPr/>
        </p:nvCxnSpPr>
        <p:spPr>
          <a:xfrm flipV="1">
            <a:off x="5907557" y="5549671"/>
            <a:ext cx="0" cy="33250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C449A9D-D0E5-897D-DF84-3E5727C24B22}"/>
              </a:ext>
            </a:extLst>
          </p:cNvPr>
          <p:cNvSpPr txBox="1"/>
          <p:nvPr/>
        </p:nvSpPr>
        <p:spPr>
          <a:xfrm>
            <a:off x="5508348" y="5903574"/>
            <a:ext cx="813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尾指针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8C9CDB8-2FB0-E4BF-0E39-F5B4651BF277}"/>
              </a:ext>
            </a:extLst>
          </p:cNvPr>
          <p:cNvGrpSpPr/>
          <p:nvPr/>
        </p:nvGrpSpPr>
        <p:grpSpPr>
          <a:xfrm>
            <a:off x="5516304" y="2305165"/>
            <a:ext cx="1284642" cy="707886"/>
            <a:chOff x="5592547" y="2262714"/>
            <a:chExt cx="1284642" cy="707886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6CCE08A-1D5A-495D-E947-5AD94FCFC589}"/>
                </a:ext>
              </a:extLst>
            </p:cNvPr>
            <p:cNvSpPr txBox="1"/>
            <p:nvPr/>
          </p:nvSpPr>
          <p:spPr>
            <a:xfrm>
              <a:off x="5592547" y="2262714"/>
              <a:ext cx="969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pc="-210" dirty="0">
                  <a:solidFill>
                    <a:srgbClr val="7030A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…</a:t>
              </a:r>
              <a:endParaRPr lang="zh-CN" altLang="en-US" sz="4000" spc="-21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D856343-24CC-C2D3-691E-2E03133DC750}"/>
                </a:ext>
              </a:extLst>
            </p:cNvPr>
            <p:cNvSpPr txBox="1"/>
            <p:nvPr/>
          </p:nvSpPr>
          <p:spPr>
            <a:xfrm>
              <a:off x="5907557" y="2262714"/>
              <a:ext cx="969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pc="-210" dirty="0">
                  <a:solidFill>
                    <a:srgbClr val="7030A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…</a:t>
              </a:r>
              <a:endParaRPr lang="zh-CN" altLang="en-US" sz="4000" spc="-21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AC1672D8-FAB2-7B25-8BDC-ADF270B2694D}"/>
              </a:ext>
            </a:extLst>
          </p:cNvPr>
          <p:cNvSpPr/>
          <p:nvPr/>
        </p:nvSpPr>
        <p:spPr>
          <a:xfrm>
            <a:off x="10602092" y="5301507"/>
            <a:ext cx="381183" cy="310224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62B3CAD-87A3-E1B9-0F7A-7B2CC3FE0C23}"/>
              </a:ext>
            </a:extLst>
          </p:cNvPr>
          <p:cNvSpPr/>
          <p:nvPr/>
        </p:nvSpPr>
        <p:spPr>
          <a:xfrm>
            <a:off x="10602092" y="5937615"/>
            <a:ext cx="381183" cy="31022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268C715-E1CA-8B70-89B4-4E61B810145B}"/>
              </a:ext>
            </a:extLst>
          </p:cNvPr>
          <p:cNvSpPr txBox="1"/>
          <p:nvPr/>
        </p:nvSpPr>
        <p:spPr>
          <a:xfrm>
            <a:off x="11090054" y="5273177"/>
            <a:ext cx="102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有效区域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FF045DC-4FBA-DF0E-8859-5819CC93CBB0}"/>
              </a:ext>
            </a:extLst>
          </p:cNvPr>
          <p:cNvSpPr txBox="1"/>
          <p:nvPr/>
        </p:nvSpPr>
        <p:spPr>
          <a:xfrm>
            <a:off x="11090054" y="5923450"/>
            <a:ext cx="102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空白区域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970CE2C-6129-CB96-2E90-89ADC11F919B}"/>
              </a:ext>
            </a:extLst>
          </p:cNvPr>
          <p:cNvSpPr txBox="1"/>
          <p:nvPr/>
        </p:nvSpPr>
        <p:spPr>
          <a:xfrm>
            <a:off x="5616868" y="184657"/>
            <a:ext cx="894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FFFFBF-CF8F-D3C1-548F-001ABC2F8064}"/>
              </a:ext>
            </a:extLst>
          </p:cNvPr>
          <p:cNvSpPr txBox="1"/>
          <p:nvPr/>
        </p:nvSpPr>
        <p:spPr>
          <a:xfrm>
            <a:off x="5004518" y="6449596"/>
            <a:ext cx="3166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队列缓冲区（</a:t>
            </a:r>
            <a:r>
              <a:rPr lang="en-US" altLang="zh-CN" sz="16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2048x11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58986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50" advClick="0" advTm="400">
        <p159:morph option="byObject"/>
      </p:transition>
    </mc:Choice>
    <mc:Fallback>
      <p:transition advClick="0" advTm="4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9DCB78E3-77A5-0066-66BC-8602C2781BEB}"/>
              </a:ext>
            </a:extLst>
          </p:cNvPr>
          <p:cNvSpPr/>
          <p:nvPr/>
        </p:nvSpPr>
        <p:spPr>
          <a:xfrm>
            <a:off x="1490353" y="645555"/>
            <a:ext cx="8876805" cy="5616449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38B42C-6F06-94F0-4653-D96C928503F8}"/>
              </a:ext>
            </a:extLst>
          </p:cNvPr>
          <p:cNvSpPr/>
          <p:nvPr/>
        </p:nvSpPr>
        <p:spPr>
          <a:xfrm>
            <a:off x="1717112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9AD235-F74F-DD26-7E2A-A57E0E874204}"/>
              </a:ext>
            </a:extLst>
          </p:cNvPr>
          <p:cNvSpPr/>
          <p:nvPr/>
        </p:nvSpPr>
        <p:spPr>
          <a:xfrm>
            <a:off x="2493629" y="1109845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F2859D-501C-5622-C0FA-D6D665C65155}"/>
              </a:ext>
            </a:extLst>
          </p:cNvPr>
          <p:cNvSpPr/>
          <p:nvPr/>
        </p:nvSpPr>
        <p:spPr>
          <a:xfrm>
            <a:off x="4815443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E2D3C27-4DBD-8772-6E10-7FB93C4BFF03}"/>
              </a:ext>
            </a:extLst>
          </p:cNvPr>
          <p:cNvSpPr/>
          <p:nvPr/>
        </p:nvSpPr>
        <p:spPr>
          <a:xfrm>
            <a:off x="3267995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E86549BC-490A-EB8D-8902-CC364D1B78B0}"/>
              </a:ext>
            </a:extLst>
          </p:cNvPr>
          <p:cNvSpPr/>
          <p:nvPr/>
        </p:nvSpPr>
        <p:spPr>
          <a:xfrm>
            <a:off x="4041719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EF79AEA-BBD3-B7D5-8D97-F221155EC4DB}"/>
              </a:ext>
            </a:extLst>
          </p:cNvPr>
          <p:cNvSpPr/>
          <p:nvPr/>
        </p:nvSpPr>
        <p:spPr>
          <a:xfrm>
            <a:off x="5586197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C8B119A0-C8F1-7803-B3B0-C26FFDFFACA0}"/>
              </a:ext>
            </a:extLst>
          </p:cNvPr>
          <p:cNvSpPr/>
          <p:nvPr/>
        </p:nvSpPr>
        <p:spPr>
          <a:xfrm>
            <a:off x="6356951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5EF61D9-4DFA-8C2F-28B0-9367D5AF5675}"/>
              </a:ext>
            </a:extLst>
          </p:cNvPr>
          <p:cNvSpPr/>
          <p:nvPr/>
        </p:nvSpPr>
        <p:spPr>
          <a:xfrm>
            <a:off x="7127705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EA4C18A-0810-8E82-ED5B-27E998522C7B}"/>
              </a:ext>
            </a:extLst>
          </p:cNvPr>
          <p:cNvSpPr/>
          <p:nvPr/>
        </p:nvSpPr>
        <p:spPr>
          <a:xfrm>
            <a:off x="7898459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27FAFF7B-C1D2-F6A8-4826-18F3F4FBDAC4}"/>
              </a:ext>
            </a:extLst>
          </p:cNvPr>
          <p:cNvSpPr/>
          <p:nvPr/>
        </p:nvSpPr>
        <p:spPr>
          <a:xfrm>
            <a:off x="8669213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4F8DE08-903D-21F0-75D7-461D7B20B34C}"/>
              </a:ext>
            </a:extLst>
          </p:cNvPr>
          <p:cNvSpPr/>
          <p:nvPr/>
        </p:nvSpPr>
        <p:spPr>
          <a:xfrm>
            <a:off x="9439967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A85DA0B-EE2F-8F77-3BB1-FE24B38647B8}"/>
              </a:ext>
            </a:extLst>
          </p:cNvPr>
          <p:cNvSpPr/>
          <p:nvPr/>
        </p:nvSpPr>
        <p:spPr>
          <a:xfrm>
            <a:off x="1717112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E42D188-EB8C-5700-7BB6-9436EBF096EF}"/>
              </a:ext>
            </a:extLst>
          </p:cNvPr>
          <p:cNvSpPr/>
          <p:nvPr/>
        </p:nvSpPr>
        <p:spPr>
          <a:xfrm>
            <a:off x="2493629" y="498839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723AAB32-36C2-56AB-0D58-F1D27A2E8167}"/>
              </a:ext>
            </a:extLst>
          </p:cNvPr>
          <p:cNvSpPr/>
          <p:nvPr/>
        </p:nvSpPr>
        <p:spPr>
          <a:xfrm>
            <a:off x="4815443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3CE26B6-D6BB-4E31-29CF-2041A3F2E1DB}"/>
              </a:ext>
            </a:extLst>
          </p:cNvPr>
          <p:cNvSpPr/>
          <p:nvPr/>
        </p:nvSpPr>
        <p:spPr>
          <a:xfrm>
            <a:off x="3267995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F50321C8-C028-C8DD-E9D6-B96B17AA3B5D}"/>
              </a:ext>
            </a:extLst>
          </p:cNvPr>
          <p:cNvSpPr/>
          <p:nvPr/>
        </p:nvSpPr>
        <p:spPr>
          <a:xfrm>
            <a:off x="4041719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8CD0850-E611-B5DC-D0CF-58BB6AD51D2D}"/>
              </a:ext>
            </a:extLst>
          </p:cNvPr>
          <p:cNvSpPr/>
          <p:nvPr/>
        </p:nvSpPr>
        <p:spPr>
          <a:xfrm>
            <a:off x="5586197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B22D38BF-C066-90B3-9C40-F556C16BBB72}"/>
              </a:ext>
            </a:extLst>
          </p:cNvPr>
          <p:cNvSpPr/>
          <p:nvPr/>
        </p:nvSpPr>
        <p:spPr>
          <a:xfrm>
            <a:off x="6356951" y="4986582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4360BCAA-FFF3-3D95-8F96-CCC25A53BFBE}"/>
              </a:ext>
            </a:extLst>
          </p:cNvPr>
          <p:cNvSpPr/>
          <p:nvPr/>
        </p:nvSpPr>
        <p:spPr>
          <a:xfrm>
            <a:off x="7127705" y="4986582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B3937391-6963-7D83-BFD6-48BED407F46F}"/>
              </a:ext>
            </a:extLst>
          </p:cNvPr>
          <p:cNvSpPr/>
          <p:nvPr/>
        </p:nvSpPr>
        <p:spPr>
          <a:xfrm>
            <a:off x="7898459" y="4986582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913DAACB-7801-4618-B34C-E693642C49D9}"/>
              </a:ext>
            </a:extLst>
          </p:cNvPr>
          <p:cNvSpPr/>
          <p:nvPr/>
        </p:nvSpPr>
        <p:spPr>
          <a:xfrm>
            <a:off x="8669213" y="4986582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6553C99-CBA2-9E12-2C3A-2493C9A14574}"/>
              </a:ext>
            </a:extLst>
          </p:cNvPr>
          <p:cNvSpPr/>
          <p:nvPr/>
        </p:nvSpPr>
        <p:spPr>
          <a:xfrm>
            <a:off x="9439967" y="4986582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973E085-25A9-E746-E9BF-3365F35B9E90}"/>
              </a:ext>
            </a:extLst>
          </p:cNvPr>
          <p:cNvSpPr/>
          <p:nvPr/>
        </p:nvSpPr>
        <p:spPr>
          <a:xfrm>
            <a:off x="1717112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BB601BE-815C-72FF-794A-2FC2979E7E4A}"/>
              </a:ext>
            </a:extLst>
          </p:cNvPr>
          <p:cNvSpPr/>
          <p:nvPr/>
        </p:nvSpPr>
        <p:spPr>
          <a:xfrm>
            <a:off x="2493629" y="414285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CD95239-B0FB-5714-CD17-C28B4DAD1D7C}"/>
              </a:ext>
            </a:extLst>
          </p:cNvPr>
          <p:cNvSpPr/>
          <p:nvPr/>
        </p:nvSpPr>
        <p:spPr>
          <a:xfrm>
            <a:off x="4815443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3D1D50F-4D10-4FA5-AD20-E0373711363B}"/>
              </a:ext>
            </a:extLst>
          </p:cNvPr>
          <p:cNvSpPr/>
          <p:nvPr/>
        </p:nvSpPr>
        <p:spPr>
          <a:xfrm>
            <a:off x="3267995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FF783D86-3F01-478A-56ED-CBB4D6669EAD}"/>
              </a:ext>
            </a:extLst>
          </p:cNvPr>
          <p:cNvSpPr/>
          <p:nvPr/>
        </p:nvSpPr>
        <p:spPr>
          <a:xfrm>
            <a:off x="4041719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DC343F91-C16A-9365-574D-CEC6C111731F}"/>
              </a:ext>
            </a:extLst>
          </p:cNvPr>
          <p:cNvSpPr/>
          <p:nvPr/>
        </p:nvSpPr>
        <p:spPr>
          <a:xfrm>
            <a:off x="5586197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57059DAB-CBDD-25A2-FD80-18C892A43F70}"/>
              </a:ext>
            </a:extLst>
          </p:cNvPr>
          <p:cNvSpPr/>
          <p:nvPr/>
        </p:nvSpPr>
        <p:spPr>
          <a:xfrm>
            <a:off x="6356951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4F745CD-713C-E500-C76A-B18B5988B844}"/>
              </a:ext>
            </a:extLst>
          </p:cNvPr>
          <p:cNvSpPr/>
          <p:nvPr/>
        </p:nvSpPr>
        <p:spPr>
          <a:xfrm>
            <a:off x="7127705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F7DF5243-2872-067D-FF3C-7682244A1AF0}"/>
              </a:ext>
            </a:extLst>
          </p:cNvPr>
          <p:cNvSpPr/>
          <p:nvPr/>
        </p:nvSpPr>
        <p:spPr>
          <a:xfrm>
            <a:off x="7898459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DA9BDC9F-41AE-8271-7003-2D90575762C6}"/>
              </a:ext>
            </a:extLst>
          </p:cNvPr>
          <p:cNvSpPr/>
          <p:nvPr/>
        </p:nvSpPr>
        <p:spPr>
          <a:xfrm>
            <a:off x="8669213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9F21614-CD06-788D-FC79-66D571C09C7F}"/>
              </a:ext>
            </a:extLst>
          </p:cNvPr>
          <p:cNvSpPr/>
          <p:nvPr/>
        </p:nvSpPr>
        <p:spPr>
          <a:xfrm>
            <a:off x="9439967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0E76DD6A-743F-0F63-2085-5D405D624592}"/>
              </a:ext>
            </a:extLst>
          </p:cNvPr>
          <p:cNvSpPr/>
          <p:nvPr/>
        </p:nvSpPr>
        <p:spPr>
          <a:xfrm>
            <a:off x="1717112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05FE6420-EBBD-E67C-6500-0624BDD348D3}"/>
              </a:ext>
            </a:extLst>
          </p:cNvPr>
          <p:cNvSpPr/>
          <p:nvPr/>
        </p:nvSpPr>
        <p:spPr>
          <a:xfrm>
            <a:off x="2493629" y="329731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FFBFB0B-2422-8AEC-4900-9203902F95E8}"/>
              </a:ext>
            </a:extLst>
          </p:cNvPr>
          <p:cNvSpPr/>
          <p:nvPr/>
        </p:nvSpPr>
        <p:spPr>
          <a:xfrm>
            <a:off x="4815443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D738CC9A-6A8B-D3D2-EBE0-E0EB8225BA61}"/>
              </a:ext>
            </a:extLst>
          </p:cNvPr>
          <p:cNvSpPr/>
          <p:nvPr/>
        </p:nvSpPr>
        <p:spPr>
          <a:xfrm>
            <a:off x="3267995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088C988-29BC-A69D-0BD7-3111F648928B}"/>
              </a:ext>
            </a:extLst>
          </p:cNvPr>
          <p:cNvSpPr/>
          <p:nvPr/>
        </p:nvSpPr>
        <p:spPr>
          <a:xfrm>
            <a:off x="4041719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1945E7B-D63B-3C85-2BDF-87BE0A73A42A}"/>
              </a:ext>
            </a:extLst>
          </p:cNvPr>
          <p:cNvSpPr/>
          <p:nvPr/>
        </p:nvSpPr>
        <p:spPr>
          <a:xfrm>
            <a:off x="5586197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DFEFD638-888D-11E5-8C78-1BA9A1C44344}"/>
              </a:ext>
            </a:extLst>
          </p:cNvPr>
          <p:cNvSpPr/>
          <p:nvPr/>
        </p:nvSpPr>
        <p:spPr>
          <a:xfrm>
            <a:off x="6356951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022FA5A-96A4-7BE4-D174-F934D0E58B8F}"/>
              </a:ext>
            </a:extLst>
          </p:cNvPr>
          <p:cNvSpPr/>
          <p:nvPr/>
        </p:nvSpPr>
        <p:spPr>
          <a:xfrm>
            <a:off x="7127705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7233D76-30EA-E6FD-D6D3-3D6069451CEC}"/>
              </a:ext>
            </a:extLst>
          </p:cNvPr>
          <p:cNvSpPr/>
          <p:nvPr/>
        </p:nvSpPr>
        <p:spPr>
          <a:xfrm>
            <a:off x="7898459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1CD37C6-98B1-D49E-C246-89E659022F75}"/>
              </a:ext>
            </a:extLst>
          </p:cNvPr>
          <p:cNvSpPr/>
          <p:nvPr/>
        </p:nvSpPr>
        <p:spPr>
          <a:xfrm>
            <a:off x="8669213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F4719913-D19B-64E3-3D84-5E4EDCE033FB}"/>
              </a:ext>
            </a:extLst>
          </p:cNvPr>
          <p:cNvSpPr/>
          <p:nvPr/>
        </p:nvSpPr>
        <p:spPr>
          <a:xfrm>
            <a:off x="9439967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" name="!! 1">
            <a:extLst>
              <a:ext uri="{FF2B5EF4-FFF2-40B4-BE49-F238E27FC236}">
                <a16:creationId xmlns:a16="http://schemas.microsoft.com/office/drawing/2014/main" id="{AEB44C9B-A82E-5FC8-D58B-B8C1EE86377E}"/>
              </a:ext>
            </a:extLst>
          </p:cNvPr>
          <p:cNvCxnSpPr>
            <a:cxnSpLocks/>
          </p:cNvCxnSpPr>
          <p:nvPr/>
        </p:nvCxnSpPr>
        <p:spPr>
          <a:xfrm flipV="1">
            <a:off x="6713574" y="1671121"/>
            <a:ext cx="0" cy="33250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D24B45B-7FF1-07A6-E675-2512919CC2C0}"/>
              </a:ext>
            </a:extLst>
          </p:cNvPr>
          <p:cNvSpPr txBox="1"/>
          <p:nvPr/>
        </p:nvSpPr>
        <p:spPr>
          <a:xfrm>
            <a:off x="6322218" y="2026687"/>
            <a:ext cx="894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头指针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3933990-D21D-7215-AD57-ED24688D73D2}"/>
              </a:ext>
            </a:extLst>
          </p:cNvPr>
          <p:cNvCxnSpPr>
            <a:cxnSpLocks/>
          </p:cNvCxnSpPr>
          <p:nvPr/>
        </p:nvCxnSpPr>
        <p:spPr>
          <a:xfrm flipV="1">
            <a:off x="5907557" y="5549671"/>
            <a:ext cx="0" cy="33250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62CF014-3507-FC10-BB8B-B38A7B3955E7}"/>
              </a:ext>
            </a:extLst>
          </p:cNvPr>
          <p:cNvSpPr txBox="1"/>
          <p:nvPr/>
        </p:nvSpPr>
        <p:spPr>
          <a:xfrm>
            <a:off x="5508348" y="5903574"/>
            <a:ext cx="813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尾指针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B626C8E-F7A3-D3A5-811D-128C1E5F9691}"/>
              </a:ext>
            </a:extLst>
          </p:cNvPr>
          <p:cNvGrpSpPr/>
          <p:nvPr/>
        </p:nvGrpSpPr>
        <p:grpSpPr>
          <a:xfrm>
            <a:off x="5516304" y="2305165"/>
            <a:ext cx="1284642" cy="707886"/>
            <a:chOff x="5592547" y="2262714"/>
            <a:chExt cx="1284642" cy="70788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E327276-2AC0-4265-7BD2-B0BE1D9CCAFC}"/>
                </a:ext>
              </a:extLst>
            </p:cNvPr>
            <p:cNvSpPr txBox="1"/>
            <p:nvPr/>
          </p:nvSpPr>
          <p:spPr>
            <a:xfrm>
              <a:off x="5592547" y="2262714"/>
              <a:ext cx="969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pc="-210" dirty="0">
                  <a:solidFill>
                    <a:srgbClr val="7030A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…</a:t>
              </a:r>
              <a:endParaRPr lang="zh-CN" altLang="en-US" sz="4000" spc="-21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915A0B7-C303-0144-F6EE-AD6C6EDB5808}"/>
                </a:ext>
              </a:extLst>
            </p:cNvPr>
            <p:cNvSpPr txBox="1"/>
            <p:nvPr/>
          </p:nvSpPr>
          <p:spPr>
            <a:xfrm>
              <a:off x="5907557" y="2262714"/>
              <a:ext cx="969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pc="-210" dirty="0">
                  <a:solidFill>
                    <a:srgbClr val="7030A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…</a:t>
              </a:r>
              <a:endParaRPr lang="zh-CN" altLang="en-US" sz="4000" spc="-21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B0A05032-F89F-79D0-C299-484663E8B53A}"/>
              </a:ext>
            </a:extLst>
          </p:cNvPr>
          <p:cNvSpPr/>
          <p:nvPr/>
        </p:nvSpPr>
        <p:spPr>
          <a:xfrm>
            <a:off x="10602092" y="5301507"/>
            <a:ext cx="381183" cy="310224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C69FD1F-29E6-676C-BC42-3AAEA51B3C5C}"/>
              </a:ext>
            </a:extLst>
          </p:cNvPr>
          <p:cNvSpPr/>
          <p:nvPr/>
        </p:nvSpPr>
        <p:spPr>
          <a:xfrm>
            <a:off x="10602092" y="5937615"/>
            <a:ext cx="381183" cy="31022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4297242-EA36-AEC2-82D5-ED546A4968B4}"/>
              </a:ext>
            </a:extLst>
          </p:cNvPr>
          <p:cNvSpPr txBox="1"/>
          <p:nvPr/>
        </p:nvSpPr>
        <p:spPr>
          <a:xfrm>
            <a:off x="11090054" y="5273177"/>
            <a:ext cx="102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有效区域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1649F89-2D9E-0FC7-B3E6-28652C9D01CD}"/>
              </a:ext>
            </a:extLst>
          </p:cNvPr>
          <p:cNvSpPr txBox="1"/>
          <p:nvPr/>
        </p:nvSpPr>
        <p:spPr>
          <a:xfrm>
            <a:off x="11090054" y="5923450"/>
            <a:ext cx="102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空白区域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AA09F4B-88E7-C4CC-570E-17BCA2E6CBB0}"/>
              </a:ext>
            </a:extLst>
          </p:cNvPr>
          <p:cNvSpPr txBox="1"/>
          <p:nvPr/>
        </p:nvSpPr>
        <p:spPr>
          <a:xfrm>
            <a:off x="5616868" y="184657"/>
            <a:ext cx="894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972E6D-4CB8-348F-3370-77CBF2331501}"/>
              </a:ext>
            </a:extLst>
          </p:cNvPr>
          <p:cNvSpPr txBox="1"/>
          <p:nvPr/>
        </p:nvSpPr>
        <p:spPr>
          <a:xfrm>
            <a:off x="5004518" y="6449596"/>
            <a:ext cx="3166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队列缓冲区（</a:t>
            </a:r>
            <a:r>
              <a:rPr lang="en-US" altLang="zh-CN" sz="16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2048x11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20502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50" advClick="0" advTm="400">
        <p159:morph option="byObject"/>
      </p:transition>
    </mc:Choice>
    <mc:Fallback>
      <p:transition advClick="0" advTm="4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F2407114-47B8-EBE4-C626-D6D22926BBED}"/>
              </a:ext>
            </a:extLst>
          </p:cNvPr>
          <p:cNvSpPr/>
          <p:nvPr/>
        </p:nvSpPr>
        <p:spPr>
          <a:xfrm>
            <a:off x="1490353" y="645555"/>
            <a:ext cx="8876805" cy="5616449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38B42C-6F06-94F0-4653-D96C928503F8}"/>
              </a:ext>
            </a:extLst>
          </p:cNvPr>
          <p:cNvSpPr/>
          <p:nvPr/>
        </p:nvSpPr>
        <p:spPr>
          <a:xfrm>
            <a:off x="1717112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9AD235-F74F-DD26-7E2A-A57E0E874204}"/>
              </a:ext>
            </a:extLst>
          </p:cNvPr>
          <p:cNvSpPr/>
          <p:nvPr/>
        </p:nvSpPr>
        <p:spPr>
          <a:xfrm>
            <a:off x="2493629" y="1109845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F2859D-501C-5622-C0FA-D6D665C65155}"/>
              </a:ext>
            </a:extLst>
          </p:cNvPr>
          <p:cNvSpPr/>
          <p:nvPr/>
        </p:nvSpPr>
        <p:spPr>
          <a:xfrm>
            <a:off x="4815443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E2D3C27-4DBD-8772-6E10-7FB93C4BFF03}"/>
              </a:ext>
            </a:extLst>
          </p:cNvPr>
          <p:cNvSpPr/>
          <p:nvPr/>
        </p:nvSpPr>
        <p:spPr>
          <a:xfrm>
            <a:off x="3267995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E86549BC-490A-EB8D-8902-CC364D1B78B0}"/>
              </a:ext>
            </a:extLst>
          </p:cNvPr>
          <p:cNvSpPr/>
          <p:nvPr/>
        </p:nvSpPr>
        <p:spPr>
          <a:xfrm>
            <a:off x="4041719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EF79AEA-BBD3-B7D5-8D97-F221155EC4DB}"/>
              </a:ext>
            </a:extLst>
          </p:cNvPr>
          <p:cNvSpPr/>
          <p:nvPr/>
        </p:nvSpPr>
        <p:spPr>
          <a:xfrm>
            <a:off x="5586197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C8B119A0-C8F1-7803-B3B0-C26FFDFFACA0}"/>
              </a:ext>
            </a:extLst>
          </p:cNvPr>
          <p:cNvSpPr/>
          <p:nvPr/>
        </p:nvSpPr>
        <p:spPr>
          <a:xfrm>
            <a:off x="6356951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5EF61D9-4DFA-8C2F-28B0-9367D5AF5675}"/>
              </a:ext>
            </a:extLst>
          </p:cNvPr>
          <p:cNvSpPr/>
          <p:nvPr/>
        </p:nvSpPr>
        <p:spPr>
          <a:xfrm>
            <a:off x="7127705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EA4C18A-0810-8E82-ED5B-27E998522C7B}"/>
              </a:ext>
            </a:extLst>
          </p:cNvPr>
          <p:cNvSpPr/>
          <p:nvPr/>
        </p:nvSpPr>
        <p:spPr>
          <a:xfrm>
            <a:off x="7898459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27FAFF7B-C1D2-F6A8-4826-18F3F4FBDAC4}"/>
              </a:ext>
            </a:extLst>
          </p:cNvPr>
          <p:cNvSpPr/>
          <p:nvPr/>
        </p:nvSpPr>
        <p:spPr>
          <a:xfrm>
            <a:off x="8669213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4F8DE08-903D-21F0-75D7-461D7B20B34C}"/>
              </a:ext>
            </a:extLst>
          </p:cNvPr>
          <p:cNvSpPr/>
          <p:nvPr/>
        </p:nvSpPr>
        <p:spPr>
          <a:xfrm>
            <a:off x="9439967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A85DA0B-EE2F-8F77-3BB1-FE24B38647B8}"/>
              </a:ext>
            </a:extLst>
          </p:cNvPr>
          <p:cNvSpPr/>
          <p:nvPr/>
        </p:nvSpPr>
        <p:spPr>
          <a:xfrm>
            <a:off x="1717112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E42D188-EB8C-5700-7BB6-9436EBF096EF}"/>
              </a:ext>
            </a:extLst>
          </p:cNvPr>
          <p:cNvSpPr/>
          <p:nvPr/>
        </p:nvSpPr>
        <p:spPr>
          <a:xfrm>
            <a:off x="2493629" y="498839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723AAB32-36C2-56AB-0D58-F1D27A2E8167}"/>
              </a:ext>
            </a:extLst>
          </p:cNvPr>
          <p:cNvSpPr/>
          <p:nvPr/>
        </p:nvSpPr>
        <p:spPr>
          <a:xfrm>
            <a:off x="4815443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3CE26B6-D6BB-4E31-29CF-2041A3F2E1DB}"/>
              </a:ext>
            </a:extLst>
          </p:cNvPr>
          <p:cNvSpPr/>
          <p:nvPr/>
        </p:nvSpPr>
        <p:spPr>
          <a:xfrm>
            <a:off x="3267995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F50321C8-C028-C8DD-E9D6-B96B17AA3B5D}"/>
              </a:ext>
            </a:extLst>
          </p:cNvPr>
          <p:cNvSpPr/>
          <p:nvPr/>
        </p:nvSpPr>
        <p:spPr>
          <a:xfrm>
            <a:off x="4041719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8CD0850-E611-B5DC-D0CF-58BB6AD51D2D}"/>
              </a:ext>
            </a:extLst>
          </p:cNvPr>
          <p:cNvSpPr/>
          <p:nvPr/>
        </p:nvSpPr>
        <p:spPr>
          <a:xfrm>
            <a:off x="5586197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B22D38BF-C066-90B3-9C40-F556C16BBB72}"/>
              </a:ext>
            </a:extLst>
          </p:cNvPr>
          <p:cNvSpPr/>
          <p:nvPr/>
        </p:nvSpPr>
        <p:spPr>
          <a:xfrm>
            <a:off x="6356951" y="4986582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4360BCAA-FFF3-3D95-8F96-CCC25A53BFBE}"/>
              </a:ext>
            </a:extLst>
          </p:cNvPr>
          <p:cNvSpPr/>
          <p:nvPr/>
        </p:nvSpPr>
        <p:spPr>
          <a:xfrm>
            <a:off x="7127705" y="4986582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B3937391-6963-7D83-BFD6-48BED407F46F}"/>
              </a:ext>
            </a:extLst>
          </p:cNvPr>
          <p:cNvSpPr/>
          <p:nvPr/>
        </p:nvSpPr>
        <p:spPr>
          <a:xfrm>
            <a:off x="7898459" y="4986582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913DAACB-7801-4618-B34C-E693642C49D9}"/>
              </a:ext>
            </a:extLst>
          </p:cNvPr>
          <p:cNvSpPr/>
          <p:nvPr/>
        </p:nvSpPr>
        <p:spPr>
          <a:xfrm>
            <a:off x="8669213" y="4986582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6553C99-CBA2-9E12-2C3A-2493C9A14574}"/>
              </a:ext>
            </a:extLst>
          </p:cNvPr>
          <p:cNvSpPr/>
          <p:nvPr/>
        </p:nvSpPr>
        <p:spPr>
          <a:xfrm>
            <a:off x="9439967" y="4986582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973E085-25A9-E746-E9BF-3365F35B9E90}"/>
              </a:ext>
            </a:extLst>
          </p:cNvPr>
          <p:cNvSpPr/>
          <p:nvPr/>
        </p:nvSpPr>
        <p:spPr>
          <a:xfrm>
            <a:off x="1717112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BB601BE-815C-72FF-794A-2FC2979E7E4A}"/>
              </a:ext>
            </a:extLst>
          </p:cNvPr>
          <p:cNvSpPr/>
          <p:nvPr/>
        </p:nvSpPr>
        <p:spPr>
          <a:xfrm>
            <a:off x="2493629" y="414285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CD95239-B0FB-5714-CD17-C28B4DAD1D7C}"/>
              </a:ext>
            </a:extLst>
          </p:cNvPr>
          <p:cNvSpPr/>
          <p:nvPr/>
        </p:nvSpPr>
        <p:spPr>
          <a:xfrm>
            <a:off x="4815443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3D1D50F-4D10-4FA5-AD20-E0373711363B}"/>
              </a:ext>
            </a:extLst>
          </p:cNvPr>
          <p:cNvSpPr/>
          <p:nvPr/>
        </p:nvSpPr>
        <p:spPr>
          <a:xfrm>
            <a:off x="3267995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FF783D86-3F01-478A-56ED-CBB4D6669EAD}"/>
              </a:ext>
            </a:extLst>
          </p:cNvPr>
          <p:cNvSpPr/>
          <p:nvPr/>
        </p:nvSpPr>
        <p:spPr>
          <a:xfrm>
            <a:off x="4041719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DC343F91-C16A-9365-574D-CEC6C111731F}"/>
              </a:ext>
            </a:extLst>
          </p:cNvPr>
          <p:cNvSpPr/>
          <p:nvPr/>
        </p:nvSpPr>
        <p:spPr>
          <a:xfrm>
            <a:off x="5586197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57059DAB-CBDD-25A2-FD80-18C892A43F70}"/>
              </a:ext>
            </a:extLst>
          </p:cNvPr>
          <p:cNvSpPr/>
          <p:nvPr/>
        </p:nvSpPr>
        <p:spPr>
          <a:xfrm>
            <a:off x="6356951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4F745CD-713C-E500-C76A-B18B5988B844}"/>
              </a:ext>
            </a:extLst>
          </p:cNvPr>
          <p:cNvSpPr/>
          <p:nvPr/>
        </p:nvSpPr>
        <p:spPr>
          <a:xfrm>
            <a:off x="7127705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F7DF5243-2872-067D-FF3C-7682244A1AF0}"/>
              </a:ext>
            </a:extLst>
          </p:cNvPr>
          <p:cNvSpPr/>
          <p:nvPr/>
        </p:nvSpPr>
        <p:spPr>
          <a:xfrm>
            <a:off x="7898459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DA9BDC9F-41AE-8271-7003-2D90575762C6}"/>
              </a:ext>
            </a:extLst>
          </p:cNvPr>
          <p:cNvSpPr/>
          <p:nvPr/>
        </p:nvSpPr>
        <p:spPr>
          <a:xfrm>
            <a:off x="8669213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9F21614-CD06-788D-FC79-66D571C09C7F}"/>
              </a:ext>
            </a:extLst>
          </p:cNvPr>
          <p:cNvSpPr/>
          <p:nvPr/>
        </p:nvSpPr>
        <p:spPr>
          <a:xfrm>
            <a:off x="9439967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0E76DD6A-743F-0F63-2085-5D405D624592}"/>
              </a:ext>
            </a:extLst>
          </p:cNvPr>
          <p:cNvSpPr/>
          <p:nvPr/>
        </p:nvSpPr>
        <p:spPr>
          <a:xfrm>
            <a:off x="1717112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05FE6420-EBBD-E67C-6500-0624BDD348D3}"/>
              </a:ext>
            </a:extLst>
          </p:cNvPr>
          <p:cNvSpPr/>
          <p:nvPr/>
        </p:nvSpPr>
        <p:spPr>
          <a:xfrm>
            <a:off x="2493629" y="329731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FFBFB0B-2422-8AEC-4900-9203902F95E8}"/>
              </a:ext>
            </a:extLst>
          </p:cNvPr>
          <p:cNvSpPr/>
          <p:nvPr/>
        </p:nvSpPr>
        <p:spPr>
          <a:xfrm>
            <a:off x="4815443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D738CC9A-6A8B-D3D2-EBE0-E0EB8225BA61}"/>
              </a:ext>
            </a:extLst>
          </p:cNvPr>
          <p:cNvSpPr/>
          <p:nvPr/>
        </p:nvSpPr>
        <p:spPr>
          <a:xfrm>
            <a:off x="3267995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088C988-29BC-A69D-0BD7-3111F648928B}"/>
              </a:ext>
            </a:extLst>
          </p:cNvPr>
          <p:cNvSpPr/>
          <p:nvPr/>
        </p:nvSpPr>
        <p:spPr>
          <a:xfrm>
            <a:off x="4041719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1945E7B-D63B-3C85-2BDF-87BE0A73A42A}"/>
              </a:ext>
            </a:extLst>
          </p:cNvPr>
          <p:cNvSpPr/>
          <p:nvPr/>
        </p:nvSpPr>
        <p:spPr>
          <a:xfrm>
            <a:off x="5586197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DFEFD638-888D-11E5-8C78-1BA9A1C44344}"/>
              </a:ext>
            </a:extLst>
          </p:cNvPr>
          <p:cNvSpPr/>
          <p:nvPr/>
        </p:nvSpPr>
        <p:spPr>
          <a:xfrm>
            <a:off x="6356951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022FA5A-96A4-7BE4-D174-F934D0E58B8F}"/>
              </a:ext>
            </a:extLst>
          </p:cNvPr>
          <p:cNvSpPr/>
          <p:nvPr/>
        </p:nvSpPr>
        <p:spPr>
          <a:xfrm>
            <a:off x="7127705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7233D76-30EA-E6FD-D6D3-3D6069451CEC}"/>
              </a:ext>
            </a:extLst>
          </p:cNvPr>
          <p:cNvSpPr/>
          <p:nvPr/>
        </p:nvSpPr>
        <p:spPr>
          <a:xfrm>
            <a:off x="7898459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1CD37C6-98B1-D49E-C246-89E659022F75}"/>
              </a:ext>
            </a:extLst>
          </p:cNvPr>
          <p:cNvSpPr/>
          <p:nvPr/>
        </p:nvSpPr>
        <p:spPr>
          <a:xfrm>
            <a:off x="8669213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F4719913-D19B-64E3-3D84-5E4EDCE033FB}"/>
              </a:ext>
            </a:extLst>
          </p:cNvPr>
          <p:cNvSpPr/>
          <p:nvPr/>
        </p:nvSpPr>
        <p:spPr>
          <a:xfrm>
            <a:off x="9439967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3933990-D21D-7215-AD57-ED24688D73D2}"/>
              </a:ext>
            </a:extLst>
          </p:cNvPr>
          <p:cNvCxnSpPr>
            <a:cxnSpLocks/>
          </p:cNvCxnSpPr>
          <p:nvPr/>
        </p:nvCxnSpPr>
        <p:spPr>
          <a:xfrm flipV="1">
            <a:off x="5907557" y="5549671"/>
            <a:ext cx="0" cy="33250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62CF014-3507-FC10-BB8B-B38A7B3955E7}"/>
              </a:ext>
            </a:extLst>
          </p:cNvPr>
          <p:cNvSpPr txBox="1"/>
          <p:nvPr/>
        </p:nvSpPr>
        <p:spPr>
          <a:xfrm>
            <a:off x="5508348" y="5903574"/>
            <a:ext cx="813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尾指针</a:t>
            </a:r>
          </a:p>
        </p:txBody>
      </p:sp>
      <p:cxnSp>
        <p:nvCxnSpPr>
          <p:cNvPr id="9" name="!! 1">
            <a:extLst>
              <a:ext uri="{FF2B5EF4-FFF2-40B4-BE49-F238E27FC236}">
                <a16:creationId xmlns:a16="http://schemas.microsoft.com/office/drawing/2014/main" id="{1AE587CD-5A58-0ECE-0078-6CA2D227AAB5}"/>
              </a:ext>
            </a:extLst>
          </p:cNvPr>
          <p:cNvCxnSpPr>
            <a:cxnSpLocks/>
          </p:cNvCxnSpPr>
          <p:nvPr/>
        </p:nvCxnSpPr>
        <p:spPr>
          <a:xfrm flipV="1">
            <a:off x="7452029" y="1671121"/>
            <a:ext cx="0" cy="33250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ECFAA05-F474-C513-808A-3D4FBF7D15C4}"/>
              </a:ext>
            </a:extLst>
          </p:cNvPr>
          <p:cNvSpPr txBox="1"/>
          <p:nvPr/>
        </p:nvSpPr>
        <p:spPr>
          <a:xfrm>
            <a:off x="7060673" y="2026687"/>
            <a:ext cx="894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头指针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4A7BF33-212E-FD30-2ED9-F8EB2834F5DC}"/>
              </a:ext>
            </a:extLst>
          </p:cNvPr>
          <p:cNvGrpSpPr/>
          <p:nvPr/>
        </p:nvGrpSpPr>
        <p:grpSpPr>
          <a:xfrm>
            <a:off x="5516304" y="2305165"/>
            <a:ext cx="1284642" cy="707886"/>
            <a:chOff x="5592547" y="2262714"/>
            <a:chExt cx="1284642" cy="707886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CA07750-BCC0-8FC3-2F25-63B7AD5A755C}"/>
                </a:ext>
              </a:extLst>
            </p:cNvPr>
            <p:cNvSpPr txBox="1"/>
            <p:nvPr/>
          </p:nvSpPr>
          <p:spPr>
            <a:xfrm>
              <a:off x="5592547" y="2262714"/>
              <a:ext cx="969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pc="-210" dirty="0">
                  <a:solidFill>
                    <a:srgbClr val="7030A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…</a:t>
              </a:r>
              <a:endParaRPr lang="zh-CN" altLang="en-US" sz="4000" spc="-21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E13485C-405A-2843-5B64-A059E998C1DD}"/>
                </a:ext>
              </a:extLst>
            </p:cNvPr>
            <p:cNvSpPr txBox="1"/>
            <p:nvPr/>
          </p:nvSpPr>
          <p:spPr>
            <a:xfrm>
              <a:off x="5907557" y="2262714"/>
              <a:ext cx="969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pc="-210" dirty="0">
                  <a:solidFill>
                    <a:srgbClr val="7030A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…</a:t>
              </a:r>
              <a:endParaRPr lang="zh-CN" altLang="en-US" sz="4000" spc="-21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2A2716B8-F07A-C855-C47E-965755B0622B}"/>
              </a:ext>
            </a:extLst>
          </p:cNvPr>
          <p:cNvSpPr/>
          <p:nvPr/>
        </p:nvSpPr>
        <p:spPr>
          <a:xfrm>
            <a:off x="10602092" y="5301507"/>
            <a:ext cx="381183" cy="310224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377C5CF-D25B-B4B0-DDED-1FC51EC8050A}"/>
              </a:ext>
            </a:extLst>
          </p:cNvPr>
          <p:cNvSpPr/>
          <p:nvPr/>
        </p:nvSpPr>
        <p:spPr>
          <a:xfrm>
            <a:off x="10602092" y="5937615"/>
            <a:ext cx="381183" cy="31022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10062FC-F276-3B90-D07E-D3936D3E652C}"/>
              </a:ext>
            </a:extLst>
          </p:cNvPr>
          <p:cNvSpPr txBox="1"/>
          <p:nvPr/>
        </p:nvSpPr>
        <p:spPr>
          <a:xfrm>
            <a:off x="11090054" y="5273177"/>
            <a:ext cx="102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有效区域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19937C9-2F85-6240-5531-1D071296FE3D}"/>
              </a:ext>
            </a:extLst>
          </p:cNvPr>
          <p:cNvSpPr txBox="1"/>
          <p:nvPr/>
        </p:nvSpPr>
        <p:spPr>
          <a:xfrm>
            <a:off x="11090054" y="5923450"/>
            <a:ext cx="102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空白区域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DB46E74-9134-DE02-74B3-B77B1466C6B0}"/>
              </a:ext>
            </a:extLst>
          </p:cNvPr>
          <p:cNvSpPr txBox="1"/>
          <p:nvPr/>
        </p:nvSpPr>
        <p:spPr>
          <a:xfrm>
            <a:off x="5616868" y="184657"/>
            <a:ext cx="894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F846C9-F93F-E4F7-572E-93758D7B1483}"/>
              </a:ext>
            </a:extLst>
          </p:cNvPr>
          <p:cNvSpPr txBox="1"/>
          <p:nvPr/>
        </p:nvSpPr>
        <p:spPr>
          <a:xfrm>
            <a:off x="5004518" y="6449596"/>
            <a:ext cx="3166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队列缓冲区（</a:t>
            </a:r>
            <a:r>
              <a:rPr lang="en-US" altLang="zh-CN" sz="16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2048x11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79911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50" advClick="0" advTm="400">
        <p159:morph option="byObject"/>
      </p:transition>
    </mc:Choice>
    <mc:Fallback>
      <p:transition advClick="0" advTm="4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5F446A4A-4D54-2D2F-45CB-03BF86D660D3}"/>
              </a:ext>
            </a:extLst>
          </p:cNvPr>
          <p:cNvSpPr/>
          <p:nvPr/>
        </p:nvSpPr>
        <p:spPr>
          <a:xfrm>
            <a:off x="1490353" y="645555"/>
            <a:ext cx="8876805" cy="5616449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38B42C-6F06-94F0-4653-D96C928503F8}"/>
              </a:ext>
            </a:extLst>
          </p:cNvPr>
          <p:cNvSpPr/>
          <p:nvPr/>
        </p:nvSpPr>
        <p:spPr>
          <a:xfrm>
            <a:off x="1717112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9AD235-F74F-DD26-7E2A-A57E0E874204}"/>
              </a:ext>
            </a:extLst>
          </p:cNvPr>
          <p:cNvSpPr/>
          <p:nvPr/>
        </p:nvSpPr>
        <p:spPr>
          <a:xfrm>
            <a:off x="2493629" y="1109845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F2859D-501C-5622-C0FA-D6D665C65155}"/>
              </a:ext>
            </a:extLst>
          </p:cNvPr>
          <p:cNvSpPr/>
          <p:nvPr/>
        </p:nvSpPr>
        <p:spPr>
          <a:xfrm>
            <a:off x="4815443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E2D3C27-4DBD-8772-6E10-7FB93C4BFF03}"/>
              </a:ext>
            </a:extLst>
          </p:cNvPr>
          <p:cNvSpPr/>
          <p:nvPr/>
        </p:nvSpPr>
        <p:spPr>
          <a:xfrm>
            <a:off x="3267995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E86549BC-490A-EB8D-8902-CC364D1B78B0}"/>
              </a:ext>
            </a:extLst>
          </p:cNvPr>
          <p:cNvSpPr/>
          <p:nvPr/>
        </p:nvSpPr>
        <p:spPr>
          <a:xfrm>
            <a:off x="4041719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EF79AEA-BBD3-B7D5-8D97-F221155EC4DB}"/>
              </a:ext>
            </a:extLst>
          </p:cNvPr>
          <p:cNvSpPr/>
          <p:nvPr/>
        </p:nvSpPr>
        <p:spPr>
          <a:xfrm>
            <a:off x="5586197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C8B119A0-C8F1-7803-B3B0-C26FFDFFACA0}"/>
              </a:ext>
            </a:extLst>
          </p:cNvPr>
          <p:cNvSpPr/>
          <p:nvPr/>
        </p:nvSpPr>
        <p:spPr>
          <a:xfrm>
            <a:off x="6356951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5EF61D9-4DFA-8C2F-28B0-9367D5AF5675}"/>
              </a:ext>
            </a:extLst>
          </p:cNvPr>
          <p:cNvSpPr/>
          <p:nvPr/>
        </p:nvSpPr>
        <p:spPr>
          <a:xfrm>
            <a:off x="7127705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EA4C18A-0810-8E82-ED5B-27E998522C7B}"/>
              </a:ext>
            </a:extLst>
          </p:cNvPr>
          <p:cNvSpPr/>
          <p:nvPr/>
        </p:nvSpPr>
        <p:spPr>
          <a:xfrm>
            <a:off x="7898459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27FAFF7B-C1D2-F6A8-4826-18F3F4FBDAC4}"/>
              </a:ext>
            </a:extLst>
          </p:cNvPr>
          <p:cNvSpPr/>
          <p:nvPr/>
        </p:nvSpPr>
        <p:spPr>
          <a:xfrm>
            <a:off x="8669213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4F8DE08-903D-21F0-75D7-461D7B20B34C}"/>
              </a:ext>
            </a:extLst>
          </p:cNvPr>
          <p:cNvSpPr/>
          <p:nvPr/>
        </p:nvSpPr>
        <p:spPr>
          <a:xfrm>
            <a:off x="9439967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A85DA0B-EE2F-8F77-3BB1-FE24B38647B8}"/>
              </a:ext>
            </a:extLst>
          </p:cNvPr>
          <p:cNvSpPr/>
          <p:nvPr/>
        </p:nvSpPr>
        <p:spPr>
          <a:xfrm>
            <a:off x="1717112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E42D188-EB8C-5700-7BB6-9436EBF096EF}"/>
              </a:ext>
            </a:extLst>
          </p:cNvPr>
          <p:cNvSpPr/>
          <p:nvPr/>
        </p:nvSpPr>
        <p:spPr>
          <a:xfrm>
            <a:off x="2493629" y="498839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723AAB32-36C2-56AB-0D58-F1D27A2E8167}"/>
              </a:ext>
            </a:extLst>
          </p:cNvPr>
          <p:cNvSpPr/>
          <p:nvPr/>
        </p:nvSpPr>
        <p:spPr>
          <a:xfrm>
            <a:off x="4815443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3CE26B6-D6BB-4E31-29CF-2041A3F2E1DB}"/>
              </a:ext>
            </a:extLst>
          </p:cNvPr>
          <p:cNvSpPr/>
          <p:nvPr/>
        </p:nvSpPr>
        <p:spPr>
          <a:xfrm>
            <a:off x="3267995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F50321C8-C028-C8DD-E9D6-B96B17AA3B5D}"/>
              </a:ext>
            </a:extLst>
          </p:cNvPr>
          <p:cNvSpPr/>
          <p:nvPr/>
        </p:nvSpPr>
        <p:spPr>
          <a:xfrm>
            <a:off x="4041719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8CD0850-E611-B5DC-D0CF-58BB6AD51D2D}"/>
              </a:ext>
            </a:extLst>
          </p:cNvPr>
          <p:cNvSpPr/>
          <p:nvPr/>
        </p:nvSpPr>
        <p:spPr>
          <a:xfrm>
            <a:off x="5586197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B22D38BF-C066-90B3-9C40-F556C16BBB72}"/>
              </a:ext>
            </a:extLst>
          </p:cNvPr>
          <p:cNvSpPr/>
          <p:nvPr/>
        </p:nvSpPr>
        <p:spPr>
          <a:xfrm>
            <a:off x="6356951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4360BCAA-FFF3-3D95-8F96-CCC25A53BFBE}"/>
              </a:ext>
            </a:extLst>
          </p:cNvPr>
          <p:cNvSpPr/>
          <p:nvPr/>
        </p:nvSpPr>
        <p:spPr>
          <a:xfrm>
            <a:off x="7127705" y="4986582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B3937391-6963-7D83-BFD6-48BED407F46F}"/>
              </a:ext>
            </a:extLst>
          </p:cNvPr>
          <p:cNvSpPr/>
          <p:nvPr/>
        </p:nvSpPr>
        <p:spPr>
          <a:xfrm>
            <a:off x="7898459" y="4986582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913DAACB-7801-4618-B34C-E693642C49D9}"/>
              </a:ext>
            </a:extLst>
          </p:cNvPr>
          <p:cNvSpPr/>
          <p:nvPr/>
        </p:nvSpPr>
        <p:spPr>
          <a:xfrm>
            <a:off x="8669213" y="4986582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6553C99-CBA2-9E12-2C3A-2493C9A14574}"/>
              </a:ext>
            </a:extLst>
          </p:cNvPr>
          <p:cNvSpPr/>
          <p:nvPr/>
        </p:nvSpPr>
        <p:spPr>
          <a:xfrm>
            <a:off x="9439967" y="4986582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973E085-25A9-E746-E9BF-3365F35B9E90}"/>
              </a:ext>
            </a:extLst>
          </p:cNvPr>
          <p:cNvSpPr/>
          <p:nvPr/>
        </p:nvSpPr>
        <p:spPr>
          <a:xfrm>
            <a:off x="1717112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BB601BE-815C-72FF-794A-2FC2979E7E4A}"/>
              </a:ext>
            </a:extLst>
          </p:cNvPr>
          <p:cNvSpPr/>
          <p:nvPr/>
        </p:nvSpPr>
        <p:spPr>
          <a:xfrm>
            <a:off x="2493629" y="414285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CD95239-B0FB-5714-CD17-C28B4DAD1D7C}"/>
              </a:ext>
            </a:extLst>
          </p:cNvPr>
          <p:cNvSpPr/>
          <p:nvPr/>
        </p:nvSpPr>
        <p:spPr>
          <a:xfrm>
            <a:off x="4815443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3D1D50F-4D10-4FA5-AD20-E0373711363B}"/>
              </a:ext>
            </a:extLst>
          </p:cNvPr>
          <p:cNvSpPr/>
          <p:nvPr/>
        </p:nvSpPr>
        <p:spPr>
          <a:xfrm>
            <a:off x="3267995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FF783D86-3F01-478A-56ED-CBB4D6669EAD}"/>
              </a:ext>
            </a:extLst>
          </p:cNvPr>
          <p:cNvSpPr/>
          <p:nvPr/>
        </p:nvSpPr>
        <p:spPr>
          <a:xfrm>
            <a:off x="4041719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DC343F91-C16A-9365-574D-CEC6C111731F}"/>
              </a:ext>
            </a:extLst>
          </p:cNvPr>
          <p:cNvSpPr/>
          <p:nvPr/>
        </p:nvSpPr>
        <p:spPr>
          <a:xfrm>
            <a:off x="5586197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57059DAB-CBDD-25A2-FD80-18C892A43F70}"/>
              </a:ext>
            </a:extLst>
          </p:cNvPr>
          <p:cNvSpPr/>
          <p:nvPr/>
        </p:nvSpPr>
        <p:spPr>
          <a:xfrm>
            <a:off x="6356951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4F745CD-713C-E500-C76A-B18B5988B844}"/>
              </a:ext>
            </a:extLst>
          </p:cNvPr>
          <p:cNvSpPr/>
          <p:nvPr/>
        </p:nvSpPr>
        <p:spPr>
          <a:xfrm>
            <a:off x="7127705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F7DF5243-2872-067D-FF3C-7682244A1AF0}"/>
              </a:ext>
            </a:extLst>
          </p:cNvPr>
          <p:cNvSpPr/>
          <p:nvPr/>
        </p:nvSpPr>
        <p:spPr>
          <a:xfrm>
            <a:off x="7898459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DA9BDC9F-41AE-8271-7003-2D90575762C6}"/>
              </a:ext>
            </a:extLst>
          </p:cNvPr>
          <p:cNvSpPr/>
          <p:nvPr/>
        </p:nvSpPr>
        <p:spPr>
          <a:xfrm>
            <a:off x="8669213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9F21614-CD06-788D-FC79-66D571C09C7F}"/>
              </a:ext>
            </a:extLst>
          </p:cNvPr>
          <p:cNvSpPr/>
          <p:nvPr/>
        </p:nvSpPr>
        <p:spPr>
          <a:xfrm>
            <a:off x="9439967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0E76DD6A-743F-0F63-2085-5D405D624592}"/>
              </a:ext>
            </a:extLst>
          </p:cNvPr>
          <p:cNvSpPr/>
          <p:nvPr/>
        </p:nvSpPr>
        <p:spPr>
          <a:xfrm>
            <a:off x="1717112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05FE6420-EBBD-E67C-6500-0624BDD348D3}"/>
              </a:ext>
            </a:extLst>
          </p:cNvPr>
          <p:cNvSpPr/>
          <p:nvPr/>
        </p:nvSpPr>
        <p:spPr>
          <a:xfrm>
            <a:off x="2493629" y="329731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FFBFB0B-2422-8AEC-4900-9203902F95E8}"/>
              </a:ext>
            </a:extLst>
          </p:cNvPr>
          <p:cNvSpPr/>
          <p:nvPr/>
        </p:nvSpPr>
        <p:spPr>
          <a:xfrm>
            <a:off x="4815443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D738CC9A-6A8B-D3D2-EBE0-E0EB8225BA61}"/>
              </a:ext>
            </a:extLst>
          </p:cNvPr>
          <p:cNvSpPr/>
          <p:nvPr/>
        </p:nvSpPr>
        <p:spPr>
          <a:xfrm>
            <a:off x="3267995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088C988-29BC-A69D-0BD7-3111F648928B}"/>
              </a:ext>
            </a:extLst>
          </p:cNvPr>
          <p:cNvSpPr/>
          <p:nvPr/>
        </p:nvSpPr>
        <p:spPr>
          <a:xfrm>
            <a:off x="4041719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1945E7B-D63B-3C85-2BDF-87BE0A73A42A}"/>
              </a:ext>
            </a:extLst>
          </p:cNvPr>
          <p:cNvSpPr/>
          <p:nvPr/>
        </p:nvSpPr>
        <p:spPr>
          <a:xfrm>
            <a:off x="5586197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DFEFD638-888D-11E5-8C78-1BA9A1C44344}"/>
              </a:ext>
            </a:extLst>
          </p:cNvPr>
          <p:cNvSpPr/>
          <p:nvPr/>
        </p:nvSpPr>
        <p:spPr>
          <a:xfrm>
            <a:off x="6356951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022FA5A-96A4-7BE4-D174-F934D0E58B8F}"/>
              </a:ext>
            </a:extLst>
          </p:cNvPr>
          <p:cNvSpPr/>
          <p:nvPr/>
        </p:nvSpPr>
        <p:spPr>
          <a:xfrm>
            <a:off x="7127705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7233D76-30EA-E6FD-D6D3-3D6069451CEC}"/>
              </a:ext>
            </a:extLst>
          </p:cNvPr>
          <p:cNvSpPr/>
          <p:nvPr/>
        </p:nvSpPr>
        <p:spPr>
          <a:xfrm>
            <a:off x="7898459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1CD37C6-98B1-D49E-C246-89E659022F75}"/>
              </a:ext>
            </a:extLst>
          </p:cNvPr>
          <p:cNvSpPr/>
          <p:nvPr/>
        </p:nvSpPr>
        <p:spPr>
          <a:xfrm>
            <a:off x="8669213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F4719913-D19B-64E3-3D84-5E4EDCE033FB}"/>
              </a:ext>
            </a:extLst>
          </p:cNvPr>
          <p:cNvSpPr/>
          <p:nvPr/>
        </p:nvSpPr>
        <p:spPr>
          <a:xfrm>
            <a:off x="9439967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7ECCFE5-03B1-6E88-C36B-D5E1E697E50A}"/>
              </a:ext>
            </a:extLst>
          </p:cNvPr>
          <p:cNvCxnSpPr>
            <a:cxnSpLocks/>
          </p:cNvCxnSpPr>
          <p:nvPr/>
        </p:nvCxnSpPr>
        <p:spPr>
          <a:xfrm flipV="1">
            <a:off x="6713044" y="5549671"/>
            <a:ext cx="0" cy="33250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FDEC8B0-85D2-51E9-6F41-53C02C54C655}"/>
              </a:ext>
            </a:extLst>
          </p:cNvPr>
          <p:cNvSpPr txBox="1"/>
          <p:nvPr/>
        </p:nvSpPr>
        <p:spPr>
          <a:xfrm>
            <a:off x="6313835" y="5903574"/>
            <a:ext cx="813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尾指针</a:t>
            </a:r>
          </a:p>
        </p:txBody>
      </p:sp>
      <p:cxnSp>
        <p:nvCxnSpPr>
          <p:cNvPr id="17" name="!! 1">
            <a:extLst>
              <a:ext uri="{FF2B5EF4-FFF2-40B4-BE49-F238E27FC236}">
                <a16:creationId xmlns:a16="http://schemas.microsoft.com/office/drawing/2014/main" id="{9ABA1365-7DB7-FCB5-D38D-2E61963BAEAC}"/>
              </a:ext>
            </a:extLst>
          </p:cNvPr>
          <p:cNvCxnSpPr>
            <a:cxnSpLocks/>
          </p:cNvCxnSpPr>
          <p:nvPr/>
        </p:nvCxnSpPr>
        <p:spPr>
          <a:xfrm flipV="1">
            <a:off x="7452029" y="1671121"/>
            <a:ext cx="0" cy="33250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C89F6D5-AB72-21C1-2EEE-4C6BD79B3B16}"/>
              </a:ext>
            </a:extLst>
          </p:cNvPr>
          <p:cNvSpPr txBox="1"/>
          <p:nvPr/>
        </p:nvSpPr>
        <p:spPr>
          <a:xfrm>
            <a:off x="7060673" y="2026687"/>
            <a:ext cx="894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头指针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DAC261D-4A12-2F0D-C60C-85388B58F1A5}"/>
              </a:ext>
            </a:extLst>
          </p:cNvPr>
          <p:cNvSpPr txBox="1"/>
          <p:nvPr/>
        </p:nvSpPr>
        <p:spPr>
          <a:xfrm>
            <a:off x="5648766" y="195158"/>
            <a:ext cx="894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推入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B8FB23B-B707-B625-DE07-66D434203D01}"/>
              </a:ext>
            </a:extLst>
          </p:cNvPr>
          <p:cNvGrpSpPr/>
          <p:nvPr/>
        </p:nvGrpSpPr>
        <p:grpSpPr>
          <a:xfrm>
            <a:off x="5516304" y="2305165"/>
            <a:ext cx="1284642" cy="707886"/>
            <a:chOff x="5592547" y="2262714"/>
            <a:chExt cx="1284642" cy="707886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2725F86-60DC-744E-4765-F2859EA5A8F7}"/>
                </a:ext>
              </a:extLst>
            </p:cNvPr>
            <p:cNvSpPr txBox="1"/>
            <p:nvPr/>
          </p:nvSpPr>
          <p:spPr>
            <a:xfrm>
              <a:off x="5592547" y="2262714"/>
              <a:ext cx="969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pc="-210" dirty="0">
                  <a:solidFill>
                    <a:srgbClr val="7030A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…</a:t>
              </a:r>
              <a:endParaRPr lang="zh-CN" altLang="en-US" sz="4000" spc="-21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A2CC70F-2845-2380-265D-59622039E804}"/>
                </a:ext>
              </a:extLst>
            </p:cNvPr>
            <p:cNvSpPr txBox="1"/>
            <p:nvPr/>
          </p:nvSpPr>
          <p:spPr>
            <a:xfrm>
              <a:off x="5907557" y="2262714"/>
              <a:ext cx="969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pc="-210" dirty="0">
                  <a:solidFill>
                    <a:srgbClr val="7030A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…</a:t>
              </a:r>
              <a:endParaRPr lang="zh-CN" altLang="en-US" sz="4000" spc="-21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5880C3B7-F1C5-7F5A-C353-5F49E450491D}"/>
              </a:ext>
            </a:extLst>
          </p:cNvPr>
          <p:cNvSpPr/>
          <p:nvPr/>
        </p:nvSpPr>
        <p:spPr>
          <a:xfrm>
            <a:off x="10602092" y="5301507"/>
            <a:ext cx="381183" cy="310224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D1C3F8C-2758-CCCC-B062-7CEC280CABE8}"/>
              </a:ext>
            </a:extLst>
          </p:cNvPr>
          <p:cNvSpPr/>
          <p:nvPr/>
        </p:nvSpPr>
        <p:spPr>
          <a:xfrm>
            <a:off x="10602092" y="5937615"/>
            <a:ext cx="381183" cy="31022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37435EC-C197-8948-573C-979005350E9F}"/>
              </a:ext>
            </a:extLst>
          </p:cNvPr>
          <p:cNvSpPr txBox="1"/>
          <p:nvPr/>
        </p:nvSpPr>
        <p:spPr>
          <a:xfrm>
            <a:off x="11090054" y="5273177"/>
            <a:ext cx="102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有效区域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96AF609-B44B-67A9-7F1C-353EBAD7291D}"/>
              </a:ext>
            </a:extLst>
          </p:cNvPr>
          <p:cNvSpPr txBox="1"/>
          <p:nvPr/>
        </p:nvSpPr>
        <p:spPr>
          <a:xfrm>
            <a:off x="11090054" y="5923450"/>
            <a:ext cx="102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空白区域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E74411-EF2B-4A49-04DE-5B313C704D48}"/>
              </a:ext>
            </a:extLst>
          </p:cNvPr>
          <p:cNvSpPr txBox="1"/>
          <p:nvPr/>
        </p:nvSpPr>
        <p:spPr>
          <a:xfrm>
            <a:off x="5004518" y="6449596"/>
            <a:ext cx="3166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队列缓冲区（</a:t>
            </a:r>
            <a:r>
              <a:rPr lang="en-US" altLang="zh-CN" sz="16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2048x11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33907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50" advClick="0" advTm="400">
        <p159:morph option="byObject"/>
      </p:transition>
    </mc:Choice>
    <mc:Fallback>
      <p:transition advClick="0" advTm="4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228AA4A8-A9DE-2FDA-AA40-087384BC3395}"/>
              </a:ext>
            </a:extLst>
          </p:cNvPr>
          <p:cNvSpPr/>
          <p:nvPr/>
        </p:nvSpPr>
        <p:spPr>
          <a:xfrm>
            <a:off x="1490353" y="645555"/>
            <a:ext cx="8876805" cy="5616449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38B42C-6F06-94F0-4653-D96C928503F8}"/>
              </a:ext>
            </a:extLst>
          </p:cNvPr>
          <p:cNvSpPr/>
          <p:nvPr/>
        </p:nvSpPr>
        <p:spPr>
          <a:xfrm>
            <a:off x="1717112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9AD235-F74F-DD26-7E2A-A57E0E874204}"/>
              </a:ext>
            </a:extLst>
          </p:cNvPr>
          <p:cNvSpPr/>
          <p:nvPr/>
        </p:nvSpPr>
        <p:spPr>
          <a:xfrm>
            <a:off x="2493629" y="1109845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F2859D-501C-5622-C0FA-D6D665C65155}"/>
              </a:ext>
            </a:extLst>
          </p:cNvPr>
          <p:cNvSpPr/>
          <p:nvPr/>
        </p:nvSpPr>
        <p:spPr>
          <a:xfrm>
            <a:off x="4815443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E2D3C27-4DBD-8772-6E10-7FB93C4BFF03}"/>
              </a:ext>
            </a:extLst>
          </p:cNvPr>
          <p:cNvSpPr/>
          <p:nvPr/>
        </p:nvSpPr>
        <p:spPr>
          <a:xfrm>
            <a:off x="3267995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E86549BC-490A-EB8D-8902-CC364D1B78B0}"/>
              </a:ext>
            </a:extLst>
          </p:cNvPr>
          <p:cNvSpPr/>
          <p:nvPr/>
        </p:nvSpPr>
        <p:spPr>
          <a:xfrm>
            <a:off x="4041719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EF79AEA-BBD3-B7D5-8D97-F221155EC4DB}"/>
              </a:ext>
            </a:extLst>
          </p:cNvPr>
          <p:cNvSpPr/>
          <p:nvPr/>
        </p:nvSpPr>
        <p:spPr>
          <a:xfrm>
            <a:off x="5586197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C8B119A0-C8F1-7803-B3B0-C26FFDFFACA0}"/>
              </a:ext>
            </a:extLst>
          </p:cNvPr>
          <p:cNvSpPr/>
          <p:nvPr/>
        </p:nvSpPr>
        <p:spPr>
          <a:xfrm>
            <a:off x="6356951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5EF61D9-4DFA-8C2F-28B0-9367D5AF5675}"/>
              </a:ext>
            </a:extLst>
          </p:cNvPr>
          <p:cNvSpPr/>
          <p:nvPr/>
        </p:nvSpPr>
        <p:spPr>
          <a:xfrm>
            <a:off x="7127705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EA4C18A-0810-8E82-ED5B-27E998522C7B}"/>
              </a:ext>
            </a:extLst>
          </p:cNvPr>
          <p:cNvSpPr/>
          <p:nvPr/>
        </p:nvSpPr>
        <p:spPr>
          <a:xfrm>
            <a:off x="7898459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27FAFF7B-C1D2-F6A8-4826-18F3F4FBDAC4}"/>
              </a:ext>
            </a:extLst>
          </p:cNvPr>
          <p:cNvSpPr/>
          <p:nvPr/>
        </p:nvSpPr>
        <p:spPr>
          <a:xfrm>
            <a:off x="8669213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4F8DE08-903D-21F0-75D7-461D7B20B34C}"/>
              </a:ext>
            </a:extLst>
          </p:cNvPr>
          <p:cNvSpPr/>
          <p:nvPr/>
        </p:nvSpPr>
        <p:spPr>
          <a:xfrm>
            <a:off x="9439967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A85DA0B-EE2F-8F77-3BB1-FE24B38647B8}"/>
              </a:ext>
            </a:extLst>
          </p:cNvPr>
          <p:cNvSpPr/>
          <p:nvPr/>
        </p:nvSpPr>
        <p:spPr>
          <a:xfrm>
            <a:off x="1717112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E42D188-EB8C-5700-7BB6-9436EBF096EF}"/>
              </a:ext>
            </a:extLst>
          </p:cNvPr>
          <p:cNvSpPr/>
          <p:nvPr/>
        </p:nvSpPr>
        <p:spPr>
          <a:xfrm>
            <a:off x="2493629" y="498839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723AAB32-36C2-56AB-0D58-F1D27A2E8167}"/>
              </a:ext>
            </a:extLst>
          </p:cNvPr>
          <p:cNvSpPr/>
          <p:nvPr/>
        </p:nvSpPr>
        <p:spPr>
          <a:xfrm>
            <a:off x="4815443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3CE26B6-D6BB-4E31-29CF-2041A3F2E1DB}"/>
              </a:ext>
            </a:extLst>
          </p:cNvPr>
          <p:cNvSpPr/>
          <p:nvPr/>
        </p:nvSpPr>
        <p:spPr>
          <a:xfrm>
            <a:off x="3267995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F50321C8-C028-C8DD-E9D6-B96B17AA3B5D}"/>
              </a:ext>
            </a:extLst>
          </p:cNvPr>
          <p:cNvSpPr/>
          <p:nvPr/>
        </p:nvSpPr>
        <p:spPr>
          <a:xfrm>
            <a:off x="4041719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8CD0850-E611-B5DC-D0CF-58BB6AD51D2D}"/>
              </a:ext>
            </a:extLst>
          </p:cNvPr>
          <p:cNvSpPr/>
          <p:nvPr/>
        </p:nvSpPr>
        <p:spPr>
          <a:xfrm>
            <a:off x="5586197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B22D38BF-C066-90B3-9C40-F556C16BBB72}"/>
              </a:ext>
            </a:extLst>
          </p:cNvPr>
          <p:cNvSpPr/>
          <p:nvPr/>
        </p:nvSpPr>
        <p:spPr>
          <a:xfrm>
            <a:off x="6356951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4360BCAA-FFF3-3D95-8F96-CCC25A53BFBE}"/>
              </a:ext>
            </a:extLst>
          </p:cNvPr>
          <p:cNvSpPr/>
          <p:nvPr/>
        </p:nvSpPr>
        <p:spPr>
          <a:xfrm>
            <a:off x="7127705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B3937391-6963-7D83-BFD6-48BED407F46F}"/>
              </a:ext>
            </a:extLst>
          </p:cNvPr>
          <p:cNvSpPr/>
          <p:nvPr/>
        </p:nvSpPr>
        <p:spPr>
          <a:xfrm>
            <a:off x="7898459" y="4986582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913DAACB-7801-4618-B34C-E693642C49D9}"/>
              </a:ext>
            </a:extLst>
          </p:cNvPr>
          <p:cNvSpPr/>
          <p:nvPr/>
        </p:nvSpPr>
        <p:spPr>
          <a:xfrm>
            <a:off x="8669213" y="4986582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6553C99-CBA2-9E12-2C3A-2493C9A14574}"/>
              </a:ext>
            </a:extLst>
          </p:cNvPr>
          <p:cNvSpPr/>
          <p:nvPr/>
        </p:nvSpPr>
        <p:spPr>
          <a:xfrm>
            <a:off x="9439967" y="4986582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973E085-25A9-E746-E9BF-3365F35B9E90}"/>
              </a:ext>
            </a:extLst>
          </p:cNvPr>
          <p:cNvSpPr/>
          <p:nvPr/>
        </p:nvSpPr>
        <p:spPr>
          <a:xfrm>
            <a:off x="1717112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BB601BE-815C-72FF-794A-2FC2979E7E4A}"/>
              </a:ext>
            </a:extLst>
          </p:cNvPr>
          <p:cNvSpPr/>
          <p:nvPr/>
        </p:nvSpPr>
        <p:spPr>
          <a:xfrm>
            <a:off x="2493629" y="414285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CD95239-B0FB-5714-CD17-C28B4DAD1D7C}"/>
              </a:ext>
            </a:extLst>
          </p:cNvPr>
          <p:cNvSpPr/>
          <p:nvPr/>
        </p:nvSpPr>
        <p:spPr>
          <a:xfrm>
            <a:off x="4815443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3D1D50F-4D10-4FA5-AD20-E0373711363B}"/>
              </a:ext>
            </a:extLst>
          </p:cNvPr>
          <p:cNvSpPr/>
          <p:nvPr/>
        </p:nvSpPr>
        <p:spPr>
          <a:xfrm>
            <a:off x="3267995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FF783D86-3F01-478A-56ED-CBB4D6669EAD}"/>
              </a:ext>
            </a:extLst>
          </p:cNvPr>
          <p:cNvSpPr/>
          <p:nvPr/>
        </p:nvSpPr>
        <p:spPr>
          <a:xfrm>
            <a:off x="4041719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DC343F91-C16A-9365-574D-CEC6C111731F}"/>
              </a:ext>
            </a:extLst>
          </p:cNvPr>
          <p:cNvSpPr/>
          <p:nvPr/>
        </p:nvSpPr>
        <p:spPr>
          <a:xfrm>
            <a:off x="5586197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57059DAB-CBDD-25A2-FD80-18C892A43F70}"/>
              </a:ext>
            </a:extLst>
          </p:cNvPr>
          <p:cNvSpPr/>
          <p:nvPr/>
        </p:nvSpPr>
        <p:spPr>
          <a:xfrm>
            <a:off x="6356951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4F745CD-713C-E500-C76A-B18B5988B844}"/>
              </a:ext>
            </a:extLst>
          </p:cNvPr>
          <p:cNvSpPr/>
          <p:nvPr/>
        </p:nvSpPr>
        <p:spPr>
          <a:xfrm>
            <a:off x="7127705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F7DF5243-2872-067D-FF3C-7682244A1AF0}"/>
              </a:ext>
            </a:extLst>
          </p:cNvPr>
          <p:cNvSpPr/>
          <p:nvPr/>
        </p:nvSpPr>
        <p:spPr>
          <a:xfrm>
            <a:off x="7898459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DA9BDC9F-41AE-8271-7003-2D90575762C6}"/>
              </a:ext>
            </a:extLst>
          </p:cNvPr>
          <p:cNvSpPr/>
          <p:nvPr/>
        </p:nvSpPr>
        <p:spPr>
          <a:xfrm>
            <a:off x="8669213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9F21614-CD06-788D-FC79-66D571C09C7F}"/>
              </a:ext>
            </a:extLst>
          </p:cNvPr>
          <p:cNvSpPr/>
          <p:nvPr/>
        </p:nvSpPr>
        <p:spPr>
          <a:xfrm>
            <a:off x="9439967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0E76DD6A-743F-0F63-2085-5D405D624592}"/>
              </a:ext>
            </a:extLst>
          </p:cNvPr>
          <p:cNvSpPr/>
          <p:nvPr/>
        </p:nvSpPr>
        <p:spPr>
          <a:xfrm>
            <a:off x="1717112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05FE6420-EBBD-E67C-6500-0624BDD348D3}"/>
              </a:ext>
            </a:extLst>
          </p:cNvPr>
          <p:cNvSpPr/>
          <p:nvPr/>
        </p:nvSpPr>
        <p:spPr>
          <a:xfrm>
            <a:off x="2493629" y="329731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FFBFB0B-2422-8AEC-4900-9203902F95E8}"/>
              </a:ext>
            </a:extLst>
          </p:cNvPr>
          <p:cNvSpPr/>
          <p:nvPr/>
        </p:nvSpPr>
        <p:spPr>
          <a:xfrm>
            <a:off x="4815443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D738CC9A-6A8B-D3D2-EBE0-E0EB8225BA61}"/>
              </a:ext>
            </a:extLst>
          </p:cNvPr>
          <p:cNvSpPr/>
          <p:nvPr/>
        </p:nvSpPr>
        <p:spPr>
          <a:xfrm>
            <a:off x="3267995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088C988-29BC-A69D-0BD7-3111F648928B}"/>
              </a:ext>
            </a:extLst>
          </p:cNvPr>
          <p:cNvSpPr/>
          <p:nvPr/>
        </p:nvSpPr>
        <p:spPr>
          <a:xfrm>
            <a:off x="4041719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1945E7B-D63B-3C85-2BDF-87BE0A73A42A}"/>
              </a:ext>
            </a:extLst>
          </p:cNvPr>
          <p:cNvSpPr/>
          <p:nvPr/>
        </p:nvSpPr>
        <p:spPr>
          <a:xfrm>
            <a:off x="5586197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DFEFD638-888D-11E5-8C78-1BA9A1C44344}"/>
              </a:ext>
            </a:extLst>
          </p:cNvPr>
          <p:cNvSpPr/>
          <p:nvPr/>
        </p:nvSpPr>
        <p:spPr>
          <a:xfrm>
            <a:off x="6356951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022FA5A-96A4-7BE4-D174-F934D0E58B8F}"/>
              </a:ext>
            </a:extLst>
          </p:cNvPr>
          <p:cNvSpPr/>
          <p:nvPr/>
        </p:nvSpPr>
        <p:spPr>
          <a:xfrm>
            <a:off x="7127705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7233D76-30EA-E6FD-D6D3-3D6069451CEC}"/>
              </a:ext>
            </a:extLst>
          </p:cNvPr>
          <p:cNvSpPr/>
          <p:nvPr/>
        </p:nvSpPr>
        <p:spPr>
          <a:xfrm>
            <a:off x="7898459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1CD37C6-98B1-D49E-C246-89E659022F75}"/>
              </a:ext>
            </a:extLst>
          </p:cNvPr>
          <p:cNvSpPr/>
          <p:nvPr/>
        </p:nvSpPr>
        <p:spPr>
          <a:xfrm>
            <a:off x="8669213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F4719913-D19B-64E3-3D84-5E4EDCE033FB}"/>
              </a:ext>
            </a:extLst>
          </p:cNvPr>
          <p:cNvSpPr/>
          <p:nvPr/>
        </p:nvSpPr>
        <p:spPr>
          <a:xfrm>
            <a:off x="9439967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1D75B9E-941E-CC74-4623-02968B6C57BC}"/>
              </a:ext>
            </a:extLst>
          </p:cNvPr>
          <p:cNvCxnSpPr>
            <a:cxnSpLocks/>
          </p:cNvCxnSpPr>
          <p:nvPr/>
        </p:nvCxnSpPr>
        <p:spPr>
          <a:xfrm flipV="1">
            <a:off x="7464063" y="5549671"/>
            <a:ext cx="0" cy="33250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6BE6D6D-6A3A-88E7-4CE7-804657B3D9D1}"/>
              </a:ext>
            </a:extLst>
          </p:cNvPr>
          <p:cNvSpPr txBox="1"/>
          <p:nvPr/>
        </p:nvSpPr>
        <p:spPr>
          <a:xfrm>
            <a:off x="7064854" y="5903574"/>
            <a:ext cx="813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尾指针</a:t>
            </a:r>
          </a:p>
        </p:txBody>
      </p:sp>
      <p:cxnSp>
        <p:nvCxnSpPr>
          <p:cNvPr id="15" name="!! 1">
            <a:extLst>
              <a:ext uri="{FF2B5EF4-FFF2-40B4-BE49-F238E27FC236}">
                <a16:creationId xmlns:a16="http://schemas.microsoft.com/office/drawing/2014/main" id="{0D238B7E-4056-85D3-998C-0D20A5AC7CED}"/>
              </a:ext>
            </a:extLst>
          </p:cNvPr>
          <p:cNvCxnSpPr>
            <a:cxnSpLocks/>
          </p:cNvCxnSpPr>
          <p:nvPr/>
        </p:nvCxnSpPr>
        <p:spPr>
          <a:xfrm flipV="1">
            <a:off x="7452029" y="1671121"/>
            <a:ext cx="0" cy="33250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E68F38F-8DE0-984C-675E-124247DA59DF}"/>
              </a:ext>
            </a:extLst>
          </p:cNvPr>
          <p:cNvSpPr txBox="1"/>
          <p:nvPr/>
        </p:nvSpPr>
        <p:spPr>
          <a:xfrm>
            <a:off x="7060673" y="2026687"/>
            <a:ext cx="894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头指针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125925C-B997-1A50-3D3F-923174D94E82}"/>
              </a:ext>
            </a:extLst>
          </p:cNvPr>
          <p:cNvGrpSpPr/>
          <p:nvPr/>
        </p:nvGrpSpPr>
        <p:grpSpPr>
          <a:xfrm>
            <a:off x="5516304" y="2305165"/>
            <a:ext cx="1284642" cy="707886"/>
            <a:chOff x="5592547" y="2262714"/>
            <a:chExt cx="1284642" cy="707886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D25D1B2-381A-62B8-0E51-D4DD6471BBE2}"/>
                </a:ext>
              </a:extLst>
            </p:cNvPr>
            <p:cNvSpPr txBox="1"/>
            <p:nvPr/>
          </p:nvSpPr>
          <p:spPr>
            <a:xfrm>
              <a:off x="5592547" y="2262714"/>
              <a:ext cx="969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pc="-210" dirty="0">
                  <a:solidFill>
                    <a:srgbClr val="7030A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…</a:t>
              </a:r>
              <a:endParaRPr lang="zh-CN" altLang="en-US" sz="4000" spc="-21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AA7AB21-7FEB-2F8A-2560-4AB4FD8E7AEB}"/>
                </a:ext>
              </a:extLst>
            </p:cNvPr>
            <p:cNvSpPr txBox="1"/>
            <p:nvPr/>
          </p:nvSpPr>
          <p:spPr>
            <a:xfrm>
              <a:off x="5907557" y="2262714"/>
              <a:ext cx="969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pc="-210" dirty="0">
                  <a:solidFill>
                    <a:srgbClr val="7030A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…</a:t>
              </a:r>
              <a:endParaRPr lang="zh-CN" altLang="en-US" sz="4000" spc="-21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5498B32A-BC56-64CC-C7AD-CF8647D8E134}"/>
              </a:ext>
            </a:extLst>
          </p:cNvPr>
          <p:cNvSpPr/>
          <p:nvPr/>
        </p:nvSpPr>
        <p:spPr>
          <a:xfrm>
            <a:off x="10602092" y="5301507"/>
            <a:ext cx="381183" cy="310224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90AB17D-6C83-C40B-ECFE-F0A423727D04}"/>
              </a:ext>
            </a:extLst>
          </p:cNvPr>
          <p:cNvSpPr/>
          <p:nvPr/>
        </p:nvSpPr>
        <p:spPr>
          <a:xfrm>
            <a:off x="10602092" y="5937615"/>
            <a:ext cx="381183" cy="31022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CF4F75-C7E2-4FBB-308D-68121EF8E30A}"/>
              </a:ext>
            </a:extLst>
          </p:cNvPr>
          <p:cNvSpPr txBox="1"/>
          <p:nvPr/>
        </p:nvSpPr>
        <p:spPr>
          <a:xfrm>
            <a:off x="11090054" y="5273177"/>
            <a:ext cx="102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有效区域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6AB04A6-67D6-2C59-A094-1031F6E25EDE}"/>
              </a:ext>
            </a:extLst>
          </p:cNvPr>
          <p:cNvSpPr txBox="1"/>
          <p:nvPr/>
        </p:nvSpPr>
        <p:spPr>
          <a:xfrm>
            <a:off x="11090054" y="5923450"/>
            <a:ext cx="102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空白区域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728864B-3A16-4175-1329-EB07996A54B3}"/>
              </a:ext>
            </a:extLst>
          </p:cNvPr>
          <p:cNvSpPr txBox="1"/>
          <p:nvPr/>
        </p:nvSpPr>
        <p:spPr>
          <a:xfrm>
            <a:off x="5648766" y="195158"/>
            <a:ext cx="894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9489AE-6B65-D884-8BCE-288F9667E7F2}"/>
              </a:ext>
            </a:extLst>
          </p:cNvPr>
          <p:cNvSpPr txBox="1"/>
          <p:nvPr/>
        </p:nvSpPr>
        <p:spPr>
          <a:xfrm>
            <a:off x="5004518" y="6449596"/>
            <a:ext cx="3166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队列缓冲区（</a:t>
            </a:r>
            <a:r>
              <a:rPr lang="en-US" altLang="zh-CN" sz="16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2048x11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27647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50" advClick="0" advTm="400">
        <p159:morph option="byObject"/>
      </p:transition>
    </mc:Choice>
    <mc:Fallback>
      <p:transition advClick="0" advTm="4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E746A35-131E-01C6-1C48-AA6CA3CA4AAD}"/>
              </a:ext>
            </a:extLst>
          </p:cNvPr>
          <p:cNvSpPr/>
          <p:nvPr/>
        </p:nvSpPr>
        <p:spPr>
          <a:xfrm>
            <a:off x="1490353" y="645555"/>
            <a:ext cx="8876805" cy="5616449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38B42C-6F06-94F0-4653-D96C928503F8}"/>
              </a:ext>
            </a:extLst>
          </p:cNvPr>
          <p:cNvSpPr/>
          <p:nvPr/>
        </p:nvSpPr>
        <p:spPr>
          <a:xfrm>
            <a:off x="1717112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9AD235-F74F-DD26-7E2A-A57E0E874204}"/>
              </a:ext>
            </a:extLst>
          </p:cNvPr>
          <p:cNvSpPr/>
          <p:nvPr/>
        </p:nvSpPr>
        <p:spPr>
          <a:xfrm>
            <a:off x="2493629" y="1109845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F2859D-501C-5622-C0FA-D6D665C65155}"/>
              </a:ext>
            </a:extLst>
          </p:cNvPr>
          <p:cNvSpPr/>
          <p:nvPr/>
        </p:nvSpPr>
        <p:spPr>
          <a:xfrm>
            <a:off x="4815443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E2D3C27-4DBD-8772-6E10-7FB93C4BFF03}"/>
              </a:ext>
            </a:extLst>
          </p:cNvPr>
          <p:cNvSpPr/>
          <p:nvPr/>
        </p:nvSpPr>
        <p:spPr>
          <a:xfrm>
            <a:off x="3267995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E86549BC-490A-EB8D-8902-CC364D1B78B0}"/>
              </a:ext>
            </a:extLst>
          </p:cNvPr>
          <p:cNvSpPr/>
          <p:nvPr/>
        </p:nvSpPr>
        <p:spPr>
          <a:xfrm>
            <a:off x="4041719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EF79AEA-BBD3-B7D5-8D97-F221155EC4DB}"/>
              </a:ext>
            </a:extLst>
          </p:cNvPr>
          <p:cNvSpPr/>
          <p:nvPr/>
        </p:nvSpPr>
        <p:spPr>
          <a:xfrm>
            <a:off x="5586197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C8B119A0-C8F1-7803-B3B0-C26FFDFFACA0}"/>
              </a:ext>
            </a:extLst>
          </p:cNvPr>
          <p:cNvSpPr/>
          <p:nvPr/>
        </p:nvSpPr>
        <p:spPr>
          <a:xfrm>
            <a:off x="6356951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5EF61D9-4DFA-8C2F-28B0-9367D5AF5675}"/>
              </a:ext>
            </a:extLst>
          </p:cNvPr>
          <p:cNvSpPr/>
          <p:nvPr/>
        </p:nvSpPr>
        <p:spPr>
          <a:xfrm>
            <a:off x="7127705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EA4C18A-0810-8E82-ED5B-27E998522C7B}"/>
              </a:ext>
            </a:extLst>
          </p:cNvPr>
          <p:cNvSpPr/>
          <p:nvPr/>
        </p:nvSpPr>
        <p:spPr>
          <a:xfrm>
            <a:off x="7898459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27FAFF7B-C1D2-F6A8-4826-18F3F4FBDAC4}"/>
              </a:ext>
            </a:extLst>
          </p:cNvPr>
          <p:cNvSpPr/>
          <p:nvPr/>
        </p:nvSpPr>
        <p:spPr>
          <a:xfrm>
            <a:off x="8669213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4F8DE08-903D-21F0-75D7-461D7B20B34C}"/>
              </a:ext>
            </a:extLst>
          </p:cNvPr>
          <p:cNvSpPr/>
          <p:nvPr/>
        </p:nvSpPr>
        <p:spPr>
          <a:xfrm>
            <a:off x="9439967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A85DA0B-EE2F-8F77-3BB1-FE24B38647B8}"/>
              </a:ext>
            </a:extLst>
          </p:cNvPr>
          <p:cNvSpPr/>
          <p:nvPr/>
        </p:nvSpPr>
        <p:spPr>
          <a:xfrm>
            <a:off x="1717112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E42D188-EB8C-5700-7BB6-9436EBF096EF}"/>
              </a:ext>
            </a:extLst>
          </p:cNvPr>
          <p:cNvSpPr/>
          <p:nvPr/>
        </p:nvSpPr>
        <p:spPr>
          <a:xfrm>
            <a:off x="2493629" y="498839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723AAB32-36C2-56AB-0D58-F1D27A2E8167}"/>
              </a:ext>
            </a:extLst>
          </p:cNvPr>
          <p:cNvSpPr/>
          <p:nvPr/>
        </p:nvSpPr>
        <p:spPr>
          <a:xfrm>
            <a:off x="4815443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3CE26B6-D6BB-4E31-29CF-2041A3F2E1DB}"/>
              </a:ext>
            </a:extLst>
          </p:cNvPr>
          <p:cNvSpPr/>
          <p:nvPr/>
        </p:nvSpPr>
        <p:spPr>
          <a:xfrm>
            <a:off x="3267995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F50321C8-C028-C8DD-E9D6-B96B17AA3B5D}"/>
              </a:ext>
            </a:extLst>
          </p:cNvPr>
          <p:cNvSpPr/>
          <p:nvPr/>
        </p:nvSpPr>
        <p:spPr>
          <a:xfrm>
            <a:off x="4041719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8CD0850-E611-B5DC-D0CF-58BB6AD51D2D}"/>
              </a:ext>
            </a:extLst>
          </p:cNvPr>
          <p:cNvSpPr/>
          <p:nvPr/>
        </p:nvSpPr>
        <p:spPr>
          <a:xfrm>
            <a:off x="5586197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B22D38BF-C066-90B3-9C40-F556C16BBB72}"/>
              </a:ext>
            </a:extLst>
          </p:cNvPr>
          <p:cNvSpPr/>
          <p:nvPr/>
        </p:nvSpPr>
        <p:spPr>
          <a:xfrm>
            <a:off x="6356951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4360BCAA-FFF3-3D95-8F96-CCC25A53BFBE}"/>
              </a:ext>
            </a:extLst>
          </p:cNvPr>
          <p:cNvSpPr/>
          <p:nvPr/>
        </p:nvSpPr>
        <p:spPr>
          <a:xfrm>
            <a:off x="7127705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B3937391-6963-7D83-BFD6-48BED407F46F}"/>
              </a:ext>
            </a:extLst>
          </p:cNvPr>
          <p:cNvSpPr/>
          <p:nvPr/>
        </p:nvSpPr>
        <p:spPr>
          <a:xfrm>
            <a:off x="7898459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913DAACB-7801-4618-B34C-E693642C49D9}"/>
              </a:ext>
            </a:extLst>
          </p:cNvPr>
          <p:cNvSpPr/>
          <p:nvPr/>
        </p:nvSpPr>
        <p:spPr>
          <a:xfrm>
            <a:off x="8669213" y="4986582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6553C99-CBA2-9E12-2C3A-2493C9A14574}"/>
              </a:ext>
            </a:extLst>
          </p:cNvPr>
          <p:cNvSpPr/>
          <p:nvPr/>
        </p:nvSpPr>
        <p:spPr>
          <a:xfrm>
            <a:off x="9439967" y="4986582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973E085-25A9-E746-E9BF-3365F35B9E90}"/>
              </a:ext>
            </a:extLst>
          </p:cNvPr>
          <p:cNvSpPr/>
          <p:nvPr/>
        </p:nvSpPr>
        <p:spPr>
          <a:xfrm>
            <a:off x="1717112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BB601BE-815C-72FF-794A-2FC2979E7E4A}"/>
              </a:ext>
            </a:extLst>
          </p:cNvPr>
          <p:cNvSpPr/>
          <p:nvPr/>
        </p:nvSpPr>
        <p:spPr>
          <a:xfrm>
            <a:off x="2493629" y="414285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CD95239-B0FB-5714-CD17-C28B4DAD1D7C}"/>
              </a:ext>
            </a:extLst>
          </p:cNvPr>
          <p:cNvSpPr/>
          <p:nvPr/>
        </p:nvSpPr>
        <p:spPr>
          <a:xfrm>
            <a:off x="4815443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3D1D50F-4D10-4FA5-AD20-E0373711363B}"/>
              </a:ext>
            </a:extLst>
          </p:cNvPr>
          <p:cNvSpPr/>
          <p:nvPr/>
        </p:nvSpPr>
        <p:spPr>
          <a:xfrm>
            <a:off x="3267995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FF783D86-3F01-478A-56ED-CBB4D6669EAD}"/>
              </a:ext>
            </a:extLst>
          </p:cNvPr>
          <p:cNvSpPr/>
          <p:nvPr/>
        </p:nvSpPr>
        <p:spPr>
          <a:xfrm>
            <a:off x="4041719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DC343F91-C16A-9365-574D-CEC6C111731F}"/>
              </a:ext>
            </a:extLst>
          </p:cNvPr>
          <p:cNvSpPr/>
          <p:nvPr/>
        </p:nvSpPr>
        <p:spPr>
          <a:xfrm>
            <a:off x="5586197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57059DAB-CBDD-25A2-FD80-18C892A43F70}"/>
              </a:ext>
            </a:extLst>
          </p:cNvPr>
          <p:cNvSpPr/>
          <p:nvPr/>
        </p:nvSpPr>
        <p:spPr>
          <a:xfrm>
            <a:off x="6356951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4F745CD-713C-E500-C76A-B18B5988B844}"/>
              </a:ext>
            </a:extLst>
          </p:cNvPr>
          <p:cNvSpPr/>
          <p:nvPr/>
        </p:nvSpPr>
        <p:spPr>
          <a:xfrm>
            <a:off x="7127705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F7DF5243-2872-067D-FF3C-7682244A1AF0}"/>
              </a:ext>
            </a:extLst>
          </p:cNvPr>
          <p:cNvSpPr/>
          <p:nvPr/>
        </p:nvSpPr>
        <p:spPr>
          <a:xfrm>
            <a:off x="7898459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DA9BDC9F-41AE-8271-7003-2D90575762C6}"/>
              </a:ext>
            </a:extLst>
          </p:cNvPr>
          <p:cNvSpPr/>
          <p:nvPr/>
        </p:nvSpPr>
        <p:spPr>
          <a:xfrm>
            <a:off x="8669213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9F21614-CD06-788D-FC79-66D571C09C7F}"/>
              </a:ext>
            </a:extLst>
          </p:cNvPr>
          <p:cNvSpPr/>
          <p:nvPr/>
        </p:nvSpPr>
        <p:spPr>
          <a:xfrm>
            <a:off x="9439967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0E76DD6A-743F-0F63-2085-5D405D624592}"/>
              </a:ext>
            </a:extLst>
          </p:cNvPr>
          <p:cNvSpPr/>
          <p:nvPr/>
        </p:nvSpPr>
        <p:spPr>
          <a:xfrm>
            <a:off x="1717112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05FE6420-EBBD-E67C-6500-0624BDD348D3}"/>
              </a:ext>
            </a:extLst>
          </p:cNvPr>
          <p:cNvSpPr/>
          <p:nvPr/>
        </p:nvSpPr>
        <p:spPr>
          <a:xfrm>
            <a:off x="2493629" y="329731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FFBFB0B-2422-8AEC-4900-9203902F95E8}"/>
              </a:ext>
            </a:extLst>
          </p:cNvPr>
          <p:cNvSpPr/>
          <p:nvPr/>
        </p:nvSpPr>
        <p:spPr>
          <a:xfrm>
            <a:off x="4815443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D738CC9A-6A8B-D3D2-EBE0-E0EB8225BA61}"/>
              </a:ext>
            </a:extLst>
          </p:cNvPr>
          <p:cNvSpPr/>
          <p:nvPr/>
        </p:nvSpPr>
        <p:spPr>
          <a:xfrm>
            <a:off x="3267995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088C988-29BC-A69D-0BD7-3111F648928B}"/>
              </a:ext>
            </a:extLst>
          </p:cNvPr>
          <p:cNvSpPr/>
          <p:nvPr/>
        </p:nvSpPr>
        <p:spPr>
          <a:xfrm>
            <a:off x="4041719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1945E7B-D63B-3C85-2BDF-87BE0A73A42A}"/>
              </a:ext>
            </a:extLst>
          </p:cNvPr>
          <p:cNvSpPr/>
          <p:nvPr/>
        </p:nvSpPr>
        <p:spPr>
          <a:xfrm>
            <a:off x="5586197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DFEFD638-888D-11E5-8C78-1BA9A1C44344}"/>
              </a:ext>
            </a:extLst>
          </p:cNvPr>
          <p:cNvSpPr/>
          <p:nvPr/>
        </p:nvSpPr>
        <p:spPr>
          <a:xfrm>
            <a:off x="6356951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022FA5A-96A4-7BE4-D174-F934D0E58B8F}"/>
              </a:ext>
            </a:extLst>
          </p:cNvPr>
          <p:cNvSpPr/>
          <p:nvPr/>
        </p:nvSpPr>
        <p:spPr>
          <a:xfrm>
            <a:off x="7127705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7233D76-30EA-E6FD-D6D3-3D6069451CEC}"/>
              </a:ext>
            </a:extLst>
          </p:cNvPr>
          <p:cNvSpPr/>
          <p:nvPr/>
        </p:nvSpPr>
        <p:spPr>
          <a:xfrm>
            <a:off x="7898459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1CD37C6-98B1-D49E-C246-89E659022F75}"/>
              </a:ext>
            </a:extLst>
          </p:cNvPr>
          <p:cNvSpPr/>
          <p:nvPr/>
        </p:nvSpPr>
        <p:spPr>
          <a:xfrm>
            <a:off x="8669213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F4719913-D19B-64E3-3D84-5E4EDCE033FB}"/>
              </a:ext>
            </a:extLst>
          </p:cNvPr>
          <p:cNvSpPr/>
          <p:nvPr/>
        </p:nvSpPr>
        <p:spPr>
          <a:xfrm>
            <a:off x="9439967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3F64992-9261-9E7D-CE3E-8E77E0E9FD61}"/>
              </a:ext>
            </a:extLst>
          </p:cNvPr>
          <p:cNvCxnSpPr>
            <a:cxnSpLocks/>
          </p:cNvCxnSpPr>
          <p:nvPr/>
        </p:nvCxnSpPr>
        <p:spPr>
          <a:xfrm flipV="1">
            <a:off x="8254552" y="5549671"/>
            <a:ext cx="0" cy="33250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F9E71AC-838D-632D-B82A-8EC1122C7DDF}"/>
              </a:ext>
            </a:extLst>
          </p:cNvPr>
          <p:cNvSpPr txBox="1"/>
          <p:nvPr/>
        </p:nvSpPr>
        <p:spPr>
          <a:xfrm>
            <a:off x="7855343" y="5903574"/>
            <a:ext cx="813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尾指针</a:t>
            </a:r>
          </a:p>
        </p:txBody>
      </p:sp>
      <p:cxnSp>
        <p:nvCxnSpPr>
          <p:cNvPr id="14" name="!! 1">
            <a:extLst>
              <a:ext uri="{FF2B5EF4-FFF2-40B4-BE49-F238E27FC236}">
                <a16:creationId xmlns:a16="http://schemas.microsoft.com/office/drawing/2014/main" id="{5A1BD6D2-C421-12C0-1965-F22E04F70ABD}"/>
              </a:ext>
            </a:extLst>
          </p:cNvPr>
          <p:cNvCxnSpPr>
            <a:cxnSpLocks/>
          </p:cNvCxnSpPr>
          <p:nvPr/>
        </p:nvCxnSpPr>
        <p:spPr>
          <a:xfrm flipV="1">
            <a:off x="7452029" y="1671121"/>
            <a:ext cx="0" cy="33250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C1C48A3-EE26-F544-1BBD-AB0161F15735}"/>
              </a:ext>
            </a:extLst>
          </p:cNvPr>
          <p:cNvSpPr txBox="1"/>
          <p:nvPr/>
        </p:nvSpPr>
        <p:spPr>
          <a:xfrm>
            <a:off x="7060673" y="2026687"/>
            <a:ext cx="894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头指针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E48D3B0-6964-5E76-1059-06BBE983F361}"/>
              </a:ext>
            </a:extLst>
          </p:cNvPr>
          <p:cNvGrpSpPr/>
          <p:nvPr/>
        </p:nvGrpSpPr>
        <p:grpSpPr>
          <a:xfrm>
            <a:off x="5516304" y="2305165"/>
            <a:ext cx="1284642" cy="707886"/>
            <a:chOff x="5592547" y="2262714"/>
            <a:chExt cx="1284642" cy="70788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ED80A1D-3981-EEF4-7FBF-7E0F43BAAC74}"/>
                </a:ext>
              </a:extLst>
            </p:cNvPr>
            <p:cNvSpPr txBox="1"/>
            <p:nvPr/>
          </p:nvSpPr>
          <p:spPr>
            <a:xfrm>
              <a:off x="5592547" y="2262714"/>
              <a:ext cx="969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pc="-210" dirty="0">
                  <a:solidFill>
                    <a:srgbClr val="7030A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…</a:t>
              </a:r>
              <a:endParaRPr lang="zh-CN" altLang="en-US" sz="4000" spc="-21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7DE850E-AC15-A80F-35BD-AC0CFC9A4DAE}"/>
                </a:ext>
              </a:extLst>
            </p:cNvPr>
            <p:cNvSpPr txBox="1"/>
            <p:nvPr/>
          </p:nvSpPr>
          <p:spPr>
            <a:xfrm>
              <a:off x="5907557" y="2262714"/>
              <a:ext cx="969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pc="-210" dirty="0">
                  <a:solidFill>
                    <a:srgbClr val="7030A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…</a:t>
              </a:r>
              <a:endParaRPr lang="zh-CN" altLang="en-US" sz="4000" spc="-21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73FDE2BB-F4D0-5FEA-EDF7-7B2E4B77FC59}"/>
              </a:ext>
            </a:extLst>
          </p:cNvPr>
          <p:cNvSpPr/>
          <p:nvPr/>
        </p:nvSpPr>
        <p:spPr>
          <a:xfrm>
            <a:off x="10602092" y="5301507"/>
            <a:ext cx="381183" cy="310224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BFB9666-345C-E809-7C77-FE4760D06B76}"/>
              </a:ext>
            </a:extLst>
          </p:cNvPr>
          <p:cNvSpPr/>
          <p:nvPr/>
        </p:nvSpPr>
        <p:spPr>
          <a:xfrm>
            <a:off x="10602092" y="5937615"/>
            <a:ext cx="381183" cy="31022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365CCF-F154-7E94-A2E8-8ACA7973B760}"/>
              </a:ext>
            </a:extLst>
          </p:cNvPr>
          <p:cNvSpPr txBox="1"/>
          <p:nvPr/>
        </p:nvSpPr>
        <p:spPr>
          <a:xfrm>
            <a:off x="11090054" y="5273177"/>
            <a:ext cx="102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有效区域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76990A0-1890-22E8-E605-F2F9FC6CECDF}"/>
              </a:ext>
            </a:extLst>
          </p:cNvPr>
          <p:cNvSpPr txBox="1"/>
          <p:nvPr/>
        </p:nvSpPr>
        <p:spPr>
          <a:xfrm>
            <a:off x="11090054" y="5923450"/>
            <a:ext cx="102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空白区域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1C4891F-F8C3-9A9A-26B5-25B0031EBC09}"/>
              </a:ext>
            </a:extLst>
          </p:cNvPr>
          <p:cNvSpPr txBox="1"/>
          <p:nvPr/>
        </p:nvSpPr>
        <p:spPr>
          <a:xfrm>
            <a:off x="5648766" y="195158"/>
            <a:ext cx="894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ED486B-B380-475F-016F-041BD31ABD3A}"/>
              </a:ext>
            </a:extLst>
          </p:cNvPr>
          <p:cNvSpPr txBox="1"/>
          <p:nvPr/>
        </p:nvSpPr>
        <p:spPr>
          <a:xfrm>
            <a:off x="5004518" y="6449596"/>
            <a:ext cx="3166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队列缓冲区（</a:t>
            </a:r>
            <a:r>
              <a:rPr lang="en-US" altLang="zh-CN" sz="16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2048x11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86164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50" advClick="0" advTm="400">
        <p159:morph option="byObject"/>
      </p:transition>
    </mc:Choice>
    <mc:Fallback>
      <p:transition advClick="0" advTm="4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E746A35-131E-01C6-1C48-AA6CA3CA4AAD}"/>
              </a:ext>
            </a:extLst>
          </p:cNvPr>
          <p:cNvSpPr/>
          <p:nvPr/>
        </p:nvSpPr>
        <p:spPr>
          <a:xfrm>
            <a:off x="1490353" y="645555"/>
            <a:ext cx="8876805" cy="5616449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38B42C-6F06-94F0-4653-D96C928503F8}"/>
              </a:ext>
            </a:extLst>
          </p:cNvPr>
          <p:cNvSpPr/>
          <p:nvPr/>
        </p:nvSpPr>
        <p:spPr>
          <a:xfrm>
            <a:off x="1717112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9AD235-F74F-DD26-7E2A-A57E0E874204}"/>
              </a:ext>
            </a:extLst>
          </p:cNvPr>
          <p:cNvSpPr/>
          <p:nvPr/>
        </p:nvSpPr>
        <p:spPr>
          <a:xfrm>
            <a:off x="2493629" y="1109845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F2859D-501C-5622-C0FA-D6D665C65155}"/>
              </a:ext>
            </a:extLst>
          </p:cNvPr>
          <p:cNvSpPr/>
          <p:nvPr/>
        </p:nvSpPr>
        <p:spPr>
          <a:xfrm>
            <a:off x="4815443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E2D3C27-4DBD-8772-6E10-7FB93C4BFF03}"/>
              </a:ext>
            </a:extLst>
          </p:cNvPr>
          <p:cNvSpPr/>
          <p:nvPr/>
        </p:nvSpPr>
        <p:spPr>
          <a:xfrm>
            <a:off x="3267995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E86549BC-490A-EB8D-8902-CC364D1B78B0}"/>
              </a:ext>
            </a:extLst>
          </p:cNvPr>
          <p:cNvSpPr/>
          <p:nvPr/>
        </p:nvSpPr>
        <p:spPr>
          <a:xfrm>
            <a:off x="4041719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EF79AEA-BBD3-B7D5-8D97-F221155EC4DB}"/>
              </a:ext>
            </a:extLst>
          </p:cNvPr>
          <p:cNvSpPr/>
          <p:nvPr/>
        </p:nvSpPr>
        <p:spPr>
          <a:xfrm>
            <a:off x="5586197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C8B119A0-C8F1-7803-B3B0-C26FFDFFACA0}"/>
              </a:ext>
            </a:extLst>
          </p:cNvPr>
          <p:cNvSpPr/>
          <p:nvPr/>
        </p:nvSpPr>
        <p:spPr>
          <a:xfrm>
            <a:off x="6356951" y="1108032"/>
            <a:ext cx="652922" cy="563089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5EF61D9-4DFA-8C2F-28B0-9367D5AF5675}"/>
              </a:ext>
            </a:extLst>
          </p:cNvPr>
          <p:cNvSpPr/>
          <p:nvPr/>
        </p:nvSpPr>
        <p:spPr>
          <a:xfrm>
            <a:off x="7127705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EA4C18A-0810-8E82-ED5B-27E998522C7B}"/>
              </a:ext>
            </a:extLst>
          </p:cNvPr>
          <p:cNvSpPr/>
          <p:nvPr/>
        </p:nvSpPr>
        <p:spPr>
          <a:xfrm>
            <a:off x="7898459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27FAFF7B-C1D2-F6A8-4826-18F3F4FBDAC4}"/>
              </a:ext>
            </a:extLst>
          </p:cNvPr>
          <p:cNvSpPr/>
          <p:nvPr/>
        </p:nvSpPr>
        <p:spPr>
          <a:xfrm>
            <a:off x="8669213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4F8DE08-903D-21F0-75D7-461D7B20B34C}"/>
              </a:ext>
            </a:extLst>
          </p:cNvPr>
          <p:cNvSpPr/>
          <p:nvPr/>
        </p:nvSpPr>
        <p:spPr>
          <a:xfrm>
            <a:off x="9439967" y="110803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A85DA0B-EE2F-8F77-3BB1-FE24B38647B8}"/>
              </a:ext>
            </a:extLst>
          </p:cNvPr>
          <p:cNvSpPr/>
          <p:nvPr/>
        </p:nvSpPr>
        <p:spPr>
          <a:xfrm>
            <a:off x="1717112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E42D188-EB8C-5700-7BB6-9436EBF096EF}"/>
              </a:ext>
            </a:extLst>
          </p:cNvPr>
          <p:cNvSpPr/>
          <p:nvPr/>
        </p:nvSpPr>
        <p:spPr>
          <a:xfrm>
            <a:off x="2493629" y="498839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723AAB32-36C2-56AB-0D58-F1D27A2E8167}"/>
              </a:ext>
            </a:extLst>
          </p:cNvPr>
          <p:cNvSpPr/>
          <p:nvPr/>
        </p:nvSpPr>
        <p:spPr>
          <a:xfrm>
            <a:off x="4815443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3CE26B6-D6BB-4E31-29CF-2041A3F2E1DB}"/>
              </a:ext>
            </a:extLst>
          </p:cNvPr>
          <p:cNvSpPr/>
          <p:nvPr/>
        </p:nvSpPr>
        <p:spPr>
          <a:xfrm>
            <a:off x="3267995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F50321C8-C028-C8DD-E9D6-B96B17AA3B5D}"/>
              </a:ext>
            </a:extLst>
          </p:cNvPr>
          <p:cNvSpPr/>
          <p:nvPr/>
        </p:nvSpPr>
        <p:spPr>
          <a:xfrm>
            <a:off x="4041719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8CD0850-E611-B5DC-D0CF-58BB6AD51D2D}"/>
              </a:ext>
            </a:extLst>
          </p:cNvPr>
          <p:cNvSpPr/>
          <p:nvPr/>
        </p:nvSpPr>
        <p:spPr>
          <a:xfrm>
            <a:off x="5586197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B22D38BF-C066-90B3-9C40-F556C16BBB72}"/>
              </a:ext>
            </a:extLst>
          </p:cNvPr>
          <p:cNvSpPr/>
          <p:nvPr/>
        </p:nvSpPr>
        <p:spPr>
          <a:xfrm>
            <a:off x="6356951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4360BCAA-FFF3-3D95-8F96-CCC25A53BFBE}"/>
              </a:ext>
            </a:extLst>
          </p:cNvPr>
          <p:cNvSpPr/>
          <p:nvPr/>
        </p:nvSpPr>
        <p:spPr>
          <a:xfrm>
            <a:off x="7127705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B3937391-6963-7D83-BFD6-48BED407F46F}"/>
              </a:ext>
            </a:extLst>
          </p:cNvPr>
          <p:cNvSpPr/>
          <p:nvPr/>
        </p:nvSpPr>
        <p:spPr>
          <a:xfrm>
            <a:off x="7898459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913DAACB-7801-4618-B34C-E693642C49D9}"/>
              </a:ext>
            </a:extLst>
          </p:cNvPr>
          <p:cNvSpPr/>
          <p:nvPr/>
        </p:nvSpPr>
        <p:spPr>
          <a:xfrm>
            <a:off x="8669213" y="498658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6553C99-CBA2-9E12-2C3A-2493C9A14574}"/>
              </a:ext>
            </a:extLst>
          </p:cNvPr>
          <p:cNvSpPr/>
          <p:nvPr/>
        </p:nvSpPr>
        <p:spPr>
          <a:xfrm>
            <a:off x="9439967" y="4986582"/>
            <a:ext cx="652922" cy="56308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973E085-25A9-E746-E9BF-3365F35B9E90}"/>
              </a:ext>
            </a:extLst>
          </p:cNvPr>
          <p:cNvSpPr/>
          <p:nvPr/>
        </p:nvSpPr>
        <p:spPr>
          <a:xfrm>
            <a:off x="1717112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BB601BE-815C-72FF-794A-2FC2979E7E4A}"/>
              </a:ext>
            </a:extLst>
          </p:cNvPr>
          <p:cNvSpPr/>
          <p:nvPr/>
        </p:nvSpPr>
        <p:spPr>
          <a:xfrm>
            <a:off x="2493629" y="414285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CD95239-B0FB-5714-CD17-C28B4DAD1D7C}"/>
              </a:ext>
            </a:extLst>
          </p:cNvPr>
          <p:cNvSpPr/>
          <p:nvPr/>
        </p:nvSpPr>
        <p:spPr>
          <a:xfrm>
            <a:off x="4815443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3D1D50F-4D10-4FA5-AD20-E0373711363B}"/>
              </a:ext>
            </a:extLst>
          </p:cNvPr>
          <p:cNvSpPr/>
          <p:nvPr/>
        </p:nvSpPr>
        <p:spPr>
          <a:xfrm>
            <a:off x="3267995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FF783D86-3F01-478A-56ED-CBB4D6669EAD}"/>
              </a:ext>
            </a:extLst>
          </p:cNvPr>
          <p:cNvSpPr/>
          <p:nvPr/>
        </p:nvSpPr>
        <p:spPr>
          <a:xfrm>
            <a:off x="4041719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DC343F91-C16A-9365-574D-CEC6C111731F}"/>
              </a:ext>
            </a:extLst>
          </p:cNvPr>
          <p:cNvSpPr/>
          <p:nvPr/>
        </p:nvSpPr>
        <p:spPr>
          <a:xfrm>
            <a:off x="5586197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57059DAB-CBDD-25A2-FD80-18C892A43F70}"/>
              </a:ext>
            </a:extLst>
          </p:cNvPr>
          <p:cNvSpPr/>
          <p:nvPr/>
        </p:nvSpPr>
        <p:spPr>
          <a:xfrm>
            <a:off x="6356951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4F745CD-713C-E500-C76A-B18B5988B844}"/>
              </a:ext>
            </a:extLst>
          </p:cNvPr>
          <p:cNvSpPr/>
          <p:nvPr/>
        </p:nvSpPr>
        <p:spPr>
          <a:xfrm>
            <a:off x="7127705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F7DF5243-2872-067D-FF3C-7682244A1AF0}"/>
              </a:ext>
            </a:extLst>
          </p:cNvPr>
          <p:cNvSpPr/>
          <p:nvPr/>
        </p:nvSpPr>
        <p:spPr>
          <a:xfrm>
            <a:off x="7898459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DA9BDC9F-41AE-8271-7003-2D90575762C6}"/>
              </a:ext>
            </a:extLst>
          </p:cNvPr>
          <p:cNvSpPr/>
          <p:nvPr/>
        </p:nvSpPr>
        <p:spPr>
          <a:xfrm>
            <a:off x="8669213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9F21614-CD06-788D-FC79-66D571C09C7F}"/>
              </a:ext>
            </a:extLst>
          </p:cNvPr>
          <p:cNvSpPr/>
          <p:nvPr/>
        </p:nvSpPr>
        <p:spPr>
          <a:xfrm>
            <a:off x="9439967" y="414104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0E76DD6A-743F-0F63-2085-5D405D624592}"/>
              </a:ext>
            </a:extLst>
          </p:cNvPr>
          <p:cNvSpPr/>
          <p:nvPr/>
        </p:nvSpPr>
        <p:spPr>
          <a:xfrm>
            <a:off x="1717112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05FE6420-EBBD-E67C-6500-0624BDD348D3}"/>
              </a:ext>
            </a:extLst>
          </p:cNvPr>
          <p:cNvSpPr/>
          <p:nvPr/>
        </p:nvSpPr>
        <p:spPr>
          <a:xfrm>
            <a:off x="2493629" y="3297315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FFBFB0B-2422-8AEC-4900-9203902F95E8}"/>
              </a:ext>
            </a:extLst>
          </p:cNvPr>
          <p:cNvSpPr/>
          <p:nvPr/>
        </p:nvSpPr>
        <p:spPr>
          <a:xfrm>
            <a:off x="4815443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D738CC9A-6A8B-D3D2-EBE0-E0EB8225BA61}"/>
              </a:ext>
            </a:extLst>
          </p:cNvPr>
          <p:cNvSpPr/>
          <p:nvPr/>
        </p:nvSpPr>
        <p:spPr>
          <a:xfrm>
            <a:off x="3267995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088C988-29BC-A69D-0BD7-3111F648928B}"/>
              </a:ext>
            </a:extLst>
          </p:cNvPr>
          <p:cNvSpPr/>
          <p:nvPr/>
        </p:nvSpPr>
        <p:spPr>
          <a:xfrm>
            <a:off x="4041719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1945E7B-D63B-3C85-2BDF-87BE0A73A42A}"/>
              </a:ext>
            </a:extLst>
          </p:cNvPr>
          <p:cNvSpPr/>
          <p:nvPr/>
        </p:nvSpPr>
        <p:spPr>
          <a:xfrm>
            <a:off x="5586197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DFEFD638-888D-11E5-8C78-1BA9A1C44344}"/>
              </a:ext>
            </a:extLst>
          </p:cNvPr>
          <p:cNvSpPr/>
          <p:nvPr/>
        </p:nvSpPr>
        <p:spPr>
          <a:xfrm>
            <a:off x="6356951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022FA5A-96A4-7BE4-D174-F934D0E58B8F}"/>
              </a:ext>
            </a:extLst>
          </p:cNvPr>
          <p:cNvSpPr/>
          <p:nvPr/>
        </p:nvSpPr>
        <p:spPr>
          <a:xfrm>
            <a:off x="7127705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7233D76-30EA-E6FD-D6D3-3D6069451CEC}"/>
              </a:ext>
            </a:extLst>
          </p:cNvPr>
          <p:cNvSpPr/>
          <p:nvPr/>
        </p:nvSpPr>
        <p:spPr>
          <a:xfrm>
            <a:off x="7898459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1CD37C6-98B1-D49E-C246-89E659022F75}"/>
              </a:ext>
            </a:extLst>
          </p:cNvPr>
          <p:cNvSpPr/>
          <p:nvPr/>
        </p:nvSpPr>
        <p:spPr>
          <a:xfrm>
            <a:off x="8669213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F4719913-D19B-64E3-3D84-5E4EDCE033FB}"/>
              </a:ext>
            </a:extLst>
          </p:cNvPr>
          <p:cNvSpPr/>
          <p:nvPr/>
        </p:nvSpPr>
        <p:spPr>
          <a:xfrm>
            <a:off x="9439967" y="3295502"/>
            <a:ext cx="652922" cy="563089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B1821CF-DF52-6D00-4B78-C9BF0D16756D}"/>
              </a:ext>
            </a:extLst>
          </p:cNvPr>
          <p:cNvCxnSpPr>
            <a:cxnSpLocks/>
          </p:cNvCxnSpPr>
          <p:nvPr/>
        </p:nvCxnSpPr>
        <p:spPr>
          <a:xfrm flipV="1">
            <a:off x="8969604" y="5549671"/>
            <a:ext cx="0" cy="33250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7DE906E-31DC-2631-6585-949962D56C0D}"/>
              </a:ext>
            </a:extLst>
          </p:cNvPr>
          <p:cNvSpPr txBox="1"/>
          <p:nvPr/>
        </p:nvSpPr>
        <p:spPr>
          <a:xfrm>
            <a:off x="8570395" y="5903574"/>
            <a:ext cx="813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尾指针</a:t>
            </a:r>
          </a:p>
        </p:txBody>
      </p:sp>
      <p:cxnSp>
        <p:nvCxnSpPr>
          <p:cNvPr id="16" name="!! 1">
            <a:extLst>
              <a:ext uri="{FF2B5EF4-FFF2-40B4-BE49-F238E27FC236}">
                <a16:creationId xmlns:a16="http://schemas.microsoft.com/office/drawing/2014/main" id="{D632520A-5930-6E9C-D2FC-6E6FD8F079F9}"/>
              </a:ext>
            </a:extLst>
          </p:cNvPr>
          <p:cNvCxnSpPr>
            <a:cxnSpLocks/>
          </p:cNvCxnSpPr>
          <p:nvPr/>
        </p:nvCxnSpPr>
        <p:spPr>
          <a:xfrm flipV="1">
            <a:off x="7452029" y="1671121"/>
            <a:ext cx="0" cy="33250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28CC028-14C3-2254-5759-586CDEF11886}"/>
              </a:ext>
            </a:extLst>
          </p:cNvPr>
          <p:cNvSpPr txBox="1"/>
          <p:nvPr/>
        </p:nvSpPr>
        <p:spPr>
          <a:xfrm>
            <a:off x="7060673" y="2026687"/>
            <a:ext cx="894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头指针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67FFF21-FBB8-E7D9-4DE1-7D38B245C436}"/>
              </a:ext>
            </a:extLst>
          </p:cNvPr>
          <p:cNvGrpSpPr/>
          <p:nvPr/>
        </p:nvGrpSpPr>
        <p:grpSpPr>
          <a:xfrm>
            <a:off x="5516304" y="2305165"/>
            <a:ext cx="1284642" cy="707886"/>
            <a:chOff x="5592547" y="2262714"/>
            <a:chExt cx="1284642" cy="707886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ACA8D86-E824-C082-F37D-0B968428CF4C}"/>
                </a:ext>
              </a:extLst>
            </p:cNvPr>
            <p:cNvSpPr txBox="1"/>
            <p:nvPr/>
          </p:nvSpPr>
          <p:spPr>
            <a:xfrm>
              <a:off x="5592547" y="2262714"/>
              <a:ext cx="969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pc="-210" dirty="0">
                  <a:solidFill>
                    <a:srgbClr val="7030A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…</a:t>
              </a:r>
              <a:endParaRPr lang="zh-CN" altLang="en-US" sz="4000" spc="-21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0BB19DB-E66A-8FE4-BF58-5E805AD9E567}"/>
                </a:ext>
              </a:extLst>
            </p:cNvPr>
            <p:cNvSpPr txBox="1"/>
            <p:nvPr/>
          </p:nvSpPr>
          <p:spPr>
            <a:xfrm>
              <a:off x="5907557" y="2262714"/>
              <a:ext cx="969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pc="-210" dirty="0">
                  <a:solidFill>
                    <a:srgbClr val="7030A0"/>
                  </a:solidFill>
                  <a:latin typeface="Consolas" panose="020B0609020204030204" pitchFamily="49" charset="0"/>
                  <a:ea typeface="微软雅黑" panose="020B0503020204020204" pitchFamily="34" charset="-122"/>
                </a:rPr>
                <a:t>…</a:t>
              </a:r>
              <a:endParaRPr lang="zh-CN" altLang="en-US" sz="4000" spc="-21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01AB828C-DF41-D63B-C47C-0AD0187045F7}"/>
              </a:ext>
            </a:extLst>
          </p:cNvPr>
          <p:cNvSpPr/>
          <p:nvPr/>
        </p:nvSpPr>
        <p:spPr>
          <a:xfrm>
            <a:off x="10602092" y="5301507"/>
            <a:ext cx="381183" cy="310224"/>
          </a:xfrm>
          <a:prstGeom prst="rect">
            <a:avLst/>
          </a:prstGeom>
          <a:solidFill>
            <a:schemeClr val="accent6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3BD15CA-8727-05F7-FB0E-067BE4F699E8}"/>
              </a:ext>
            </a:extLst>
          </p:cNvPr>
          <p:cNvSpPr/>
          <p:nvPr/>
        </p:nvSpPr>
        <p:spPr>
          <a:xfrm>
            <a:off x="10602092" y="5937615"/>
            <a:ext cx="381183" cy="31022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D36A9D5-7543-04A2-AF38-CA84E9AC9FA9}"/>
              </a:ext>
            </a:extLst>
          </p:cNvPr>
          <p:cNvSpPr txBox="1"/>
          <p:nvPr/>
        </p:nvSpPr>
        <p:spPr>
          <a:xfrm>
            <a:off x="11090054" y="5273177"/>
            <a:ext cx="102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有效区域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6E99ACA-6845-52A3-E962-5899EEF5139A}"/>
              </a:ext>
            </a:extLst>
          </p:cNvPr>
          <p:cNvSpPr txBox="1"/>
          <p:nvPr/>
        </p:nvSpPr>
        <p:spPr>
          <a:xfrm>
            <a:off x="11090054" y="5923450"/>
            <a:ext cx="102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空白区域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C8C8DA4-9D5E-B832-637C-6A8A9A9764B1}"/>
              </a:ext>
            </a:extLst>
          </p:cNvPr>
          <p:cNvSpPr txBox="1"/>
          <p:nvPr/>
        </p:nvSpPr>
        <p:spPr>
          <a:xfrm>
            <a:off x="5648766" y="195158"/>
            <a:ext cx="894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17F886-48FE-4B69-BCDD-529A789729BA}"/>
              </a:ext>
            </a:extLst>
          </p:cNvPr>
          <p:cNvSpPr txBox="1"/>
          <p:nvPr/>
        </p:nvSpPr>
        <p:spPr>
          <a:xfrm>
            <a:off x="5004518" y="6449596"/>
            <a:ext cx="3166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队列缓冲区（</a:t>
            </a:r>
            <a:r>
              <a:rPr lang="en-US" altLang="zh-CN" sz="16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2048x11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26731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50" advClick="0" advTm="400">
        <p159:morph option="byObject"/>
      </p:transition>
    </mc:Choice>
    <mc:Fallback>
      <p:transition advClick="0" advTm="4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239</Words>
  <Application>Microsoft Office PowerPoint</Application>
  <PresentationFormat>宽屏</PresentationFormat>
  <Paragraphs>113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Brandon Lee</dc:creator>
  <cp:lastModifiedBy>Brandon Lee</cp:lastModifiedBy>
  <cp:revision>5</cp:revision>
  <dcterms:created xsi:type="dcterms:W3CDTF">2024-05-01T13:06:28Z</dcterms:created>
  <dcterms:modified xsi:type="dcterms:W3CDTF">2024-05-01T17:10:35Z</dcterms:modified>
</cp:coreProperties>
</file>