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3" r:id="rId9"/>
    <p:sldId id="268" r:id="rId10"/>
    <p:sldId id="267" r:id="rId11"/>
    <p:sldId id="26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>
        <p:scale>
          <a:sx n="96" d="100"/>
          <a:sy n="96" d="100"/>
        </p:scale>
        <p:origin x="63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32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85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4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7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2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7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5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65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96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32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C2D0-9F70-48F5-8CC1-C59A05CF6048}" type="datetimeFigureOut">
              <a:rPr lang="id-ID" smtClean="0"/>
              <a:t>27/06/2021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2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Anaheim Health Care</a:t>
            </a:r>
            <a:br>
              <a:rPr lang="en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71703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id-ID" dirty="0" smtClean="0"/>
              <a:t>Kelompok </a:t>
            </a:r>
            <a:r>
              <a:rPr lang="en-ID" dirty="0" smtClean="0"/>
              <a:t>10</a:t>
            </a:r>
          </a:p>
          <a:p>
            <a:pPr algn="r"/>
            <a:r>
              <a:rPr lang="en-ID" dirty="0" smtClean="0"/>
              <a:t>Galih Bayu </a:t>
            </a:r>
            <a:r>
              <a:rPr lang="en-ID" dirty="0" err="1" smtClean="0"/>
              <a:t>Kumoro</a:t>
            </a:r>
            <a:r>
              <a:rPr lang="en-ID" dirty="0" smtClean="0"/>
              <a:t> - 1301164623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8769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9176"/>
            <a:ext cx="2962672" cy="536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/>
              <a:t>pengisian obat </a:t>
            </a:r>
            <a:r>
              <a:rPr lang="id-ID" dirty="0" smtClean="0"/>
              <a:t>pasien</a:t>
            </a:r>
            <a:endParaRPr lang="en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1573822"/>
            <a:ext cx="8028384" cy="4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419872" y="3717032"/>
            <a:ext cx="25202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129"/>
            <a:ext cx="8229600" cy="4386105"/>
          </a:xfrm>
        </p:spPr>
      </p:pic>
    </p:spTree>
    <p:extLst>
      <p:ext uri="{BB962C8B-B14F-4D97-AF65-F5344CB8AC3E}">
        <p14:creationId xmlns:p14="http://schemas.microsoft.com/office/powerpoint/2010/main" val="671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0"/>
          <a:stretch/>
        </p:blipFill>
        <p:spPr bwMode="auto">
          <a:xfrm>
            <a:off x="267700" y="1340768"/>
            <a:ext cx="8661292" cy="547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556212"/>
            <a:ext cx="2664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User dari perangkat lunak sistem apoktek ini adalah 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4296" y="1556212"/>
            <a:ext cx="467544" cy="50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539552" y="2204487"/>
            <a:ext cx="19794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Admin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Pasien</a:t>
            </a:r>
            <a:r>
              <a:rPr lang="en-ID" dirty="0" smtClean="0"/>
              <a:t> (</a:t>
            </a:r>
            <a:r>
              <a:rPr lang="en-ID" dirty="0" err="1" smtClean="0"/>
              <a:t>Keluarganya</a:t>
            </a:r>
            <a:r>
              <a:rPr lang="en-ID" dirty="0" smtClean="0"/>
              <a:t>)</a:t>
            </a:r>
            <a:endParaRPr lang="id-ID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88224" y="1748781"/>
            <a:ext cx="19794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Aplikasi ini dapat digunakan pada windows pc dan laptop.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2645" y="4451738"/>
            <a:ext cx="19794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Data-data yang telah diinputkan dalam perangkat lunak ini akan tersimpan pada database.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9292" y="5157192"/>
            <a:ext cx="181857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Dalam aplikasi initerdiri dari berbagai fitur didalamnya yang penggunaannya bergantung pada hak akses user.</a:t>
            </a:r>
          </a:p>
        </p:txBody>
      </p:sp>
    </p:spTree>
    <p:extLst>
      <p:ext uri="{BB962C8B-B14F-4D97-AF65-F5344CB8AC3E}">
        <p14:creationId xmlns:p14="http://schemas.microsoft.com/office/powerpoint/2010/main" val="41515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:</a:t>
            </a:r>
          </a:p>
          <a:p>
            <a:pPr marL="0" indent="0">
              <a:buNone/>
            </a:pPr>
            <a:r>
              <a:rPr lang="en-ID" dirty="0" smtClean="0"/>
              <a:t>Use case Scenario</a:t>
            </a:r>
          </a:p>
          <a:p>
            <a:pPr marL="0" indent="0">
              <a:buNone/>
            </a:pPr>
            <a:r>
              <a:rPr lang="en-ID" dirty="0" smtClean="0"/>
              <a:t>Class Diagram</a:t>
            </a:r>
          </a:p>
          <a:p>
            <a:pPr marL="0" indent="0">
              <a:buNone/>
            </a:pPr>
            <a:r>
              <a:rPr lang="en-ID" dirty="0" smtClean="0"/>
              <a:t>Activity Diagram</a:t>
            </a:r>
          </a:p>
          <a:p>
            <a:pPr marL="0" indent="0">
              <a:buNone/>
            </a:pPr>
            <a:r>
              <a:rPr lang="en-ID" dirty="0" smtClean="0"/>
              <a:t>Sequence Diagram</a:t>
            </a:r>
          </a:p>
          <a:p>
            <a:pPr marL="0" indent="0">
              <a:buNone/>
            </a:pPr>
            <a:r>
              <a:rPr lang="en-ID" dirty="0" smtClean="0"/>
              <a:t>ERD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96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Scenario Usecase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801448"/>
              </p:ext>
            </p:extLst>
          </p:nvPr>
        </p:nvGraphicFramePr>
        <p:xfrm>
          <a:off x="611560" y="3140971"/>
          <a:ext cx="7920880" cy="247297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95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903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Admin</a:t>
                      </a:r>
                      <a:endParaRPr lang="id-ID" sz="16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System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0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="0" dirty="0" smtClean="0">
                          <a:effectLst/>
                        </a:rPr>
                        <a:t>1. </a:t>
                      </a:r>
                      <a:r>
                        <a:rPr lang="en-GB" sz="1400" b="0" dirty="0" err="1" smtClean="0">
                          <a:effectLst/>
                        </a:rPr>
                        <a:t>Pasien</a:t>
                      </a:r>
                      <a:r>
                        <a:rPr lang="en-GB" sz="1400" b="0" dirty="0" smtClean="0">
                          <a:effectLst/>
                        </a:rPr>
                        <a:t> </a:t>
                      </a:r>
                      <a:r>
                        <a:rPr lang="en-GB" sz="1400" b="0" dirty="0" err="1" smtClean="0">
                          <a:effectLst/>
                        </a:rPr>
                        <a:t>menginputkan</a:t>
                      </a:r>
                      <a:r>
                        <a:rPr lang="en-GB" sz="1400" b="0" baseline="0" dirty="0" smtClean="0">
                          <a:effectLst/>
                        </a:rPr>
                        <a:t> data </a:t>
                      </a:r>
                      <a:r>
                        <a:rPr lang="en-GB" sz="1400" b="0" baseline="0" dirty="0" err="1" smtClean="0">
                          <a:effectLst/>
                        </a:rPr>
                        <a:t>diri</a:t>
                      </a:r>
                      <a:r>
                        <a:rPr lang="en-GB" sz="1400" b="0" baseline="0" dirty="0" smtClean="0">
                          <a:effectLst/>
                        </a:rPr>
                        <a:t> </a:t>
                      </a:r>
                      <a:r>
                        <a:rPr lang="en-GB" sz="1400" b="0" baseline="0" dirty="0" err="1" smtClean="0">
                          <a:effectLst/>
                        </a:rPr>
                        <a:t>dan</a:t>
                      </a:r>
                      <a:r>
                        <a:rPr lang="en-GB" sz="1400" b="0" baseline="0" dirty="0" smtClean="0">
                          <a:effectLst/>
                        </a:rPr>
                        <a:t> </a:t>
                      </a:r>
                      <a:r>
                        <a:rPr lang="en-GB" sz="1400" b="0" baseline="0" dirty="0" err="1" smtClean="0">
                          <a:effectLst/>
                        </a:rPr>
                        <a:t>keluhan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0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 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D" sz="1400" dirty="0" smtClean="0">
                          <a:effectLst/>
                        </a:rPr>
                        <a:t>2</a:t>
                      </a:r>
                      <a:r>
                        <a:rPr lang="id-ID" sz="1400" dirty="0" smtClean="0">
                          <a:effectLst/>
                        </a:rPr>
                        <a:t>. </a:t>
                      </a:r>
                      <a:r>
                        <a:rPr lang="en-GB" sz="1400" dirty="0" smtClean="0">
                          <a:effectLst/>
                        </a:rPr>
                        <a:t>System </a:t>
                      </a:r>
                      <a:r>
                        <a:rPr lang="en-GB" sz="1400" dirty="0" err="1">
                          <a:effectLst/>
                        </a:rPr>
                        <a:t>akan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melakukan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validasi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07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3.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vallid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,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muncul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pernyataan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berwarna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merah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pengisian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ulang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0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 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D" sz="1400" dirty="0" smtClean="0">
                          <a:effectLst/>
                          <a:latin typeface="Times New Roman"/>
                          <a:ea typeface="Times New Roman"/>
                        </a:rPr>
                        <a:t>4.  </a:t>
                      </a:r>
                      <a:r>
                        <a:rPr lang="en-ID" sz="1400" dirty="0" err="1" smtClean="0">
                          <a:effectLst/>
                          <a:latin typeface="Times New Roman"/>
                          <a:ea typeface="Times New Roman"/>
                        </a:rPr>
                        <a:t>Berhasil</a:t>
                      </a:r>
                      <a:r>
                        <a:rPr lang="en-ID" sz="1400" dirty="0" smtClean="0">
                          <a:effectLst/>
                          <a:latin typeface="Times New Roman"/>
                          <a:ea typeface="Times New Roman"/>
                        </a:rPr>
                        <a:t> data</a:t>
                      </a:r>
                      <a:r>
                        <a:rPr lang="en-ID" sz="14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  <a:latin typeface="Times New Roman"/>
                          <a:ea typeface="Times New Roman"/>
                        </a:rPr>
                        <a:t>disimpan</a:t>
                      </a:r>
                      <a:r>
                        <a:rPr lang="en-ID" sz="1400" baseline="0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  <a:r>
                        <a:rPr lang="en-ID" sz="1400" baseline="0" dirty="0" err="1" smtClean="0">
                          <a:effectLst/>
                          <a:latin typeface="Times New Roman"/>
                          <a:ea typeface="Times New Roman"/>
                        </a:rPr>
                        <a:t>maka</a:t>
                      </a:r>
                      <a:r>
                        <a:rPr lang="en-ID" sz="14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  <a:latin typeface="Times New Roman"/>
                          <a:ea typeface="Times New Roman"/>
                        </a:rPr>
                        <a:t>muncul</a:t>
                      </a:r>
                      <a:r>
                        <a:rPr lang="en-ID" sz="14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  <a:latin typeface="Times New Roman"/>
                          <a:ea typeface="Times New Roman"/>
                        </a:rPr>
                        <a:t>notifikasi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90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="0" dirty="0" smtClean="0">
                          <a:effectLst/>
                        </a:rPr>
                        <a:t>6. </a:t>
                      </a:r>
                      <a:r>
                        <a:rPr lang="en-GB" sz="1400" b="0" dirty="0" err="1" smtClean="0">
                          <a:effectLst/>
                        </a:rPr>
                        <a:t>Pasien</a:t>
                      </a:r>
                      <a:r>
                        <a:rPr lang="en-GB" sz="1400" b="0" dirty="0" smtClean="0">
                          <a:effectLst/>
                        </a:rPr>
                        <a:t> </a:t>
                      </a:r>
                      <a:r>
                        <a:rPr lang="en-GB" sz="1400" b="0" dirty="0" err="1" smtClean="0">
                          <a:effectLst/>
                        </a:rPr>
                        <a:t>telah</a:t>
                      </a:r>
                      <a:r>
                        <a:rPr lang="en-GB" sz="1400" b="0" dirty="0" smtClean="0">
                          <a:effectLst/>
                        </a:rPr>
                        <a:t> </a:t>
                      </a:r>
                      <a:r>
                        <a:rPr lang="en-GB" sz="1400" b="0" dirty="0" err="1" smtClean="0">
                          <a:effectLst/>
                        </a:rPr>
                        <a:t>mendaftarkan</a:t>
                      </a:r>
                      <a:r>
                        <a:rPr lang="en-GB" sz="1400" b="0" dirty="0" smtClean="0">
                          <a:effectLst/>
                        </a:rPr>
                        <a:t> </a:t>
                      </a:r>
                      <a:r>
                        <a:rPr lang="en-GB" sz="1400" b="0" dirty="0" err="1" smtClean="0">
                          <a:effectLst/>
                        </a:rPr>
                        <a:t>diri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1289665"/>
            <a:ext cx="68407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 case	</a:t>
            </a:r>
            <a:r>
              <a:rPr kumimoji="0" lang="id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GB" altLang="id-ID" sz="1600" dirty="0" err="1" smtClean="0">
                <a:ea typeface="Times New Roman" pitchFamily="18" charset="0"/>
              </a:rPr>
              <a:t>Daftar</a:t>
            </a:r>
            <a:r>
              <a:rPr lang="en-GB" altLang="id-ID" sz="1600" dirty="0" smtClean="0">
                <a:ea typeface="Times New Roman" pitchFamily="18" charset="0"/>
              </a:rPr>
              <a:t> </a:t>
            </a:r>
            <a:r>
              <a:rPr lang="en-GB" altLang="id-ID" sz="1600" dirty="0" err="1" smtClean="0">
                <a:ea typeface="Times New Roman" pitchFamily="18" charset="0"/>
              </a:rPr>
              <a:t>pasien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	</a:t>
            </a:r>
            <a:r>
              <a:rPr kumimoji="0" lang="id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Pasien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Admin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Pre-condition	: 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</a:t>
            </a:r>
            <a:r>
              <a:rPr kumimoji="0" lang="en-GB" alt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600" dirty="0" err="1" smtClean="0">
                <a:ea typeface="Times New Roman" pitchFamily="18" charset="0"/>
              </a:rPr>
              <a:t>mengunjungi</a:t>
            </a:r>
            <a:r>
              <a:rPr lang="en-GB" altLang="id-ID" sz="1600" dirty="0" smtClean="0">
                <a:ea typeface="Times New Roman" pitchFamily="18" charset="0"/>
              </a:rPr>
              <a:t> website (home) </a:t>
            </a:r>
            <a:r>
              <a:rPr lang="en-GB" altLang="id-ID" sz="1600" dirty="0" err="1" smtClean="0">
                <a:ea typeface="Times New Roman" pitchFamily="18" charset="0"/>
              </a:rPr>
              <a:t>lalu</a:t>
            </a:r>
            <a:r>
              <a:rPr lang="en-GB" altLang="id-ID" sz="1600" dirty="0" smtClean="0">
                <a:ea typeface="Times New Roman" pitchFamily="18" charset="0"/>
              </a:rPr>
              <a:t> </a:t>
            </a:r>
            <a:r>
              <a:rPr lang="en-GB" altLang="id-ID" sz="1600" dirty="0" err="1" smtClean="0">
                <a:ea typeface="Times New Roman" pitchFamily="18" charset="0"/>
              </a:rPr>
              <a:t>mendaftarkan</a:t>
            </a:r>
            <a:r>
              <a:rPr lang="en-GB" altLang="id-ID" sz="1600" dirty="0" smtClean="0">
                <a:ea typeface="Times New Roman" pitchFamily="18" charset="0"/>
              </a:rPr>
              <a:t> </a:t>
            </a:r>
            <a:r>
              <a:rPr lang="en-GB" altLang="id-ID" sz="1600" dirty="0" err="1" smtClean="0">
                <a:ea typeface="Times New Roman" pitchFamily="18" charset="0"/>
              </a:rPr>
              <a:t>sebagai</a:t>
            </a:r>
            <a:r>
              <a:rPr lang="en-GB" altLang="id-ID" sz="1600" dirty="0" smtClean="0">
                <a:ea typeface="Times New Roman" pitchFamily="18" charset="0"/>
              </a:rPr>
              <a:t> </a:t>
            </a:r>
            <a:r>
              <a:rPr lang="en-GB" altLang="id-ID" sz="1600" dirty="0" err="1" smtClean="0">
                <a:ea typeface="Times New Roman" pitchFamily="18" charset="0"/>
              </a:rPr>
              <a:t>pasien</a:t>
            </a:r>
            <a:r>
              <a:rPr lang="en-GB" altLang="id-ID" sz="1600" dirty="0" smtClean="0">
                <a:ea typeface="Times New Roman" pitchFamily="18" charset="0"/>
              </a:rPr>
              <a:t>  </a:t>
            </a:r>
            <a:endParaRPr kumimoji="0" lang="en-GB" alt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Post-condition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: admin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telah</a:t>
            </a:r>
            <a:r>
              <a:rPr kumimoji="0" lang="en-GB" alt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mendaftarkan</a:t>
            </a:r>
            <a:r>
              <a:rPr kumimoji="0" lang="en-GB" alt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diri</a:t>
            </a:r>
            <a:endParaRPr kumimoji="0" lang="en-GB" altLang="id-ID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Description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: admin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melakukan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ID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pendaftaran</a:t>
            </a:r>
            <a:r>
              <a:rPr kumimoji="0" lang="en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ID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diri</a:t>
            </a:r>
            <a:r>
              <a:rPr kumimoji="0" lang="en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  <a:r>
              <a:rPr kumimoji="0" lang="en-ID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jika</a:t>
            </a:r>
            <a:r>
              <a:rPr kumimoji="0" lang="en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ID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ingin</a:t>
            </a:r>
            <a:r>
              <a:rPr kumimoji="0" lang="en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ID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mendapatkan</a:t>
            </a:r>
            <a:r>
              <a:rPr kumimoji="0" lang="en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ID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pemeriksaan</a:t>
            </a:r>
            <a:r>
              <a:rPr kumimoji="0" lang="en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Scenario </a:t>
            </a:r>
            <a:r>
              <a:rPr lang="en-ID" dirty="0" err="1" smtClean="0"/>
              <a:t>Usecase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Use case	</a:t>
            </a:r>
            <a:r>
              <a:rPr lang="id-ID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GB" altLang="id-ID" sz="1400" dirty="0" err="1">
                <a:ea typeface="Times New Roman" pitchFamily="18" charset="0"/>
              </a:rPr>
              <a:t>Daftar</a:t>
            </a:r>
            <a:r>
              <a:rPr lang="en-GB" altLang="id-ID" sz="1400" dirty="0">
                <a:ea typeface="Times New Roman" pitchFamily="18" charset="0"/>
              </a:rPr>
              <a:t> </a:t>
            </a:r>
            <a:r>
              <a:rPr lang="en-ID" altLang="id-ID" sz="1400" dirty="0" err="1" smtClean="0">
                <a:ea typeface="Times New Roman" pitchFamily="18" charset="0"/>
              </a:rPr>
              <a:t>Obat</a:t>
            </a:r>
            <a:r>
              <a:rPr lang="en-ID" altLang="id-ID" sz="1400" dirty="0" smtClean="0">
                <a:ea typeface="Times New Roman" pitchFamily="18" charset="0"/>
              </a:rPr>
              <a:t> - </a:t>
            </a:r>
            <a:r>
              <a:rPr lang="en-ID" altLang="id-ID" sz="1400" dirty="0" err="1" smtClean="0">
                <a:ea typeface="Times New Roman" pitchFamily="18" charset="0"/>
              </a:rPr>
              <a:t>Obatan</a:t>
            </a:r>
            <a:endParaRPr lang="id-ID" altLang="id-ID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Actor	</a:t>
            </a:r>
            <a:r>
              <a:rPr lang="id-ID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GB" altLang="id-ID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Pasien</a:t>
            </a: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, Admin</a:t>
            </a:r>
            <a:endParaRPr lang="id-ID" altLang="id-ID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Pre-condition	: actor </a:t>
            </a:r>
            <a:r>
              <a:rPr lang="en-GB" altLang="id-ID" sz="1400" dirty="0" err="1" smtClean="0">
                <a:ea typeface="Times New Roman" pitchFamily="18" charset="0"/>
              </a:rPr>
              <a:t>ingin</a:t>
            </a:r>
            <a:r>
              <a:rPr lang="en-GB" altLang="id-ID" sz="1400" dirty="0" smtClean="0">
                <a:ea typeface="Times New Roman" pitchFamily="18" charset="0"/>
              </a:rPr>
              <a:t> </a:t>
            </a:r>
            <a:r>
              <a:rPr lang="en-GB" altLang="id-ID" sz="1400" dirty="0" err="1" smtClean="0">
                <a:ea typeface="Times New Roman" pitchFamily="18" charset="0"/>
              </a:rPr>
              <a:t>menambahkan</a:t>
            </a:r>
            <a:r>
              <a:rPr lang="en-GB" altLang="id-ID" sz="1400" dirty="0" smtClean="0">
                <a:ea typeface="Times New Roman" pitchFamily="18" charset="0"/>
              </a:rPr>
              <a:t> / </a:t>
            </a:r>
            <a:r>
              <a:rPr lang="en-GB" altLang="id-ID" sz="1400" dirty="0" err="1" smtClean="0">
                <a:ea typeface="Times New Roman" pitchFamily="18" charset="0"/>
              </a:rPr>
              <a:t>memesan</a:t>
            </a:r>
            <a:r>
              <a:rPr lang="en-GB" altLang="id-ID" sz="1400" dirty="0" smtClean="0">
                <a:ea typeface="Times New Roman" pitchFamily="18" charset="0"/>
              </a:rPr>
              <a:t> / </a:t>
            </a:r>
            <a:r>
              <a:rPr lang="en-GB" altLang="id-ID" sz="1400" dirty="0" err="1" smtClean="0">
                <a:ea typeface="Times New Roman" pitchFamily="18" charset="0"/>
              </a:rPr>
              <a:t>mendaftarkan</a:t>
            </a:r>
            <a:r>
              <a:rPr lang="en-GB" altLang="id-ID" sz="1400" dirty="0" smtClean="0">
                <a:ea typeface="Times New Roman" pitchFamily="18" charset="0"/>
              </a:rPr>
              <a:t> </a:t>
            </a:r>
            <a:r>
              <a:rPr lang="en-GB" altLang="id-ID" sz="1400" dirty="0" err="1" smtClean="0">
                <a:ea typeface="Times New Roman" pitchFamily="18" charset="0"/>
              </a:rPr>
              <a:t>obat</a:t>
            </a:r>
            <a:r>
              <a:rPr lang="en-GB" altLang="id-ID" sz="1400" dirty="0" smtClean="0">
                <a:ea typeface="Times New Roman" pitchFamily="18" charset="0"/>
              </a:rPr>
              <a:t> – </a:t>
            </a:r>
            <a:r>
              <a:rPr lang="en-GB" altLang="id-ID" sz="1400" dirty="0" err="1" smtClean="0">
                <a:ea typeface="Times New Roman" pitchFamily="18" charset="0"/>
              </a:rPr>
              <a:t>obatan</a:t>
            </a:r>
            <a:r>
              <a:rPr lang="en-GB" altLang="id-ID" sz="1400" dirty="0" smtClean="0">
                <a:ea typeface="Times New Roman" pitchFamily="18" charset="0"/>
              </a:rPr>
              <a:t> </a:t>
            </a:r>
            <a:r>
              <a:rPr lang="en-GB" altLang="id-ID" sz="1400" dirty="0" err="1" smtClean="0">
                <a:ea typeface="Times New Roman" pitchFamily="18" charset="0"/>
              </a:rPr>
              <a:t>yg</a:t>
            </a:r>
            <a:r>
              <a:rPr lang="en-GB" altLang="id-ID" sz="1400" dirty="0" smtClean="0">
                <a:ea typeface="Times New Roman" pitchFamily="18" charset="0"/>
              </a:rPr>
              <a:t> di </a:t>
            </a:r>
            <a:r>
              <a:rPr lang="en-GB" altLang="id-ID" sz="1400" dirty="0" err="1" smtClean="0">
                <a:ea typeface="Times New Roman" pitchFamily="18" charset="0"/>
              </a:rPr>
              <a:t>beri</a:t>
            </a:r>
            <a:r>
              <a:rPr lang="en-GB" altLang="id-ID" sz="1400" dirty="0" smtClean="0">
                <a:ea typeface="Times New Roman" pitchFamily="18" charset="0"/>
              </a:rPr>
              <a:t> </a:t>
            </a:r>
            <a:r>
              <a:rPr lang="en-GB" altLang="id-ID" sz="1400" dirty="0" err="1" smtClean="0">
                <a:ea typeface="Times New Roman" pitchFamily="18" charset="0"/>
              </a:rPr>
              <a:t>resep</a:t>
            </a:r>
            <a:r>
              <a:rPr lang="en-GB" altLang="id-ID" sz="1400" dirty="0" smtClean="0">
                <a:ea typeface="Times New Roman" pitchFamily="18" charset="0"/>
              </a:rPr>
              <a:t> </a:t>
            </a:r>
            <a:r>
              <a:rPr lang="en-GB" altLang="id-ID" sz="1400" dirty="0" err="1" smtClean="0">
                <a:ea typeface="Times New Roman" pitchFamily="18" charset="0"/>
              </a:rPr>
              <a:t>oleh</a:t>
            </a:r>
            <a:r>
              <a:rPr lang="en-GB" altLang="id-ID" sz="1400" dirty="0" smtClean="0">
                <a:ea typeface="Times New Roman" pitchFamily="18" charset="0"/>
              </a:rPr>
              <a:t> </a:t>
            </a:r>
            <a:r>
              <a:rPr lang="en-GB" altLang="id-ID" sz="1400" dirty="0" err="1" smtClean="0">
                <a:ea typeface="Times New Roman" pitchFamily="18" charset="0"/>
              </a:rPr>
              <a:t>dokter</a:t>
            </a:r>
            <a:endParaRPr lang="en-GB" altLang="id-ID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Post-condition	: 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actor </a:t>
            </a:r>
            <a:r>
              <a:rPr lang="en-GB" altLang="id-ID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telah</a:t>
            </a: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berhasil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menambahkan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/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memesan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obat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–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obatan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ke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database</a:t>
            </a:r>
            <a:endParaRPr lang="en-GB" altLang="id-ID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d-ID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Description	: 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actor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melakukan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pemesanan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/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menambahkan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pesanan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obat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obatan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yg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telah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di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resep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oleh</a:t>
            </a:r>
            <a:r>
              <a:rPr lang="en-GB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id-ID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dokter</a:t>
            </a:r>
            <a:r>
              <a:rPr lang="en-ID" altLang="id-ID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id-ID" altLang="id-ID" sz="1400" dirty="0">
              <a:latin typeface="Arial" pitchFamily="34" charset="0"/>
              <a:cs typeface="Arial" pitchFamily="34" charset="0"/>
            </a:endParaRPr>
          </a:p>
          <a:p>
            <a:endParaRPr lang="en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96456"/>
              </p:ext>
            </p:extLst>
          </p:nvPr>
        </p:nvGraphicFramePr>
        <p:xfrm>
          <a:off x="611560" y="3356992"/>
          <a:ext cx="7056784" cy="262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93222512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414513790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Pasien</a:t>
                      </a:r>
                      <a:r>
                        <a:rPr lang="en-ID" dirty="0" smtClean="0"/>
                        <a:t> / Admin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System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0607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r>
                        <a:rPr lang="en-ID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Pasien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mengisi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obat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obatan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yg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telah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direkomendasikan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dokter</a:t>
                      </a:r>
                      <a:r>
                        <a:rPr lang="en-ID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9898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2. System </a:t>
                      </a:r>
                      <a:r>
                        <a:rPr lang="en-ID" dirty="0" err="1" smtClean="0"/>
                        <a:t>melakukan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validasi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49459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3. System </a:t>
                      </a:r>
                      <a:r>
                        <a:rPr lang="en-ID" dirty="0" err="1" smtClean="0"/>
                        <a:t>menampilkan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hasil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inputan</a:t>
                      </a:r>
                      <a:endParaRPr lang="en-ID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39656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r>
                        <a:rPr lang="en-ID" dirty="0" smtClean="0"/>
                        <a:t>4. </a:t>
                      </a:r>
                      <a:r>
                        <a:rPr lang="en-ID" dirty="0" err="1" smtClean="0"/>
                        <a:t>Pasien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bisa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melakukan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hapus</a:t>
                      </a:r>
                      <a:r>
                        <a:rPr lang="en-ID" dirty="0" smtClean="0"/>
                        <a:t> , edit </a:t>
                      </a:r>
                      <a:r>
                        <a:rPr lang="en-ID" dirty="0" err="1" smtClean="0"/>
                        <a:t>dan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membiarkannya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7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08"/>
            <a:ext cx="5331037" cy="4922656"/>
          </a:xfrm>
        </p:spPr>
      </p:pic>
    </p:spTree>
    <p:extLst>
      <p:ext uri="{BB962C8B-B14F-4D97-AF65-F5344CB8AC3E}">
        <p14:creationId xmlns:p14="http://schemas.microsoft.com/office/powerpoint/2010/main" val="42715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1534"/>
            <a:ext cx="7355160" cy="64807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13" y="1556792"/>
            <a:ext cx="2242592" cy="1008112"/>
          </a:xfrm>
        </p:spPr>
        <p:txBody>
          <a:bodyPr>
            <a:normAutofit fontScale="77500" lnSpcReduction="20000"/>
          </a:bodyPr>
          <a:lstStyle/>
          <a:p>
            <a:r>
              <a:rPr lang="en-ID" dirty="0" smtClean="0"/>
              <a:t>Page </a:t>
            </a:r>
            <a:r>
              <a:rPr lang="en-ID" dirty="0" err="1" smtClean="0"/>
              <a:t>Pasien</a:t>
            </a:r>
            <a:r>
              <a:rPr lang="en-ID" dirty="0" smtClean="0"/>
              <a:t> (*</a:t>
            </a:r>
            <a:r>
              <a:rPr lang="en-ID" dirty="0" err="1" smtClean="0"/>
              <a:t>tanpa</a:t>
            </a:r>
            <a:r>
              <a:rPr lang="en-ID" dirty="0" smtClean="0"/>
              <a:t> </a:t>
            </a:r>
            <a:r>
              <a:rPr lang="en-ID" dirty="0" err="1" smtClean="0"/>
              <a:t>hapus</a:t>
            </a:r>
            <a:r>
              <a:rPr lang="en-ID" dirty="0" smtClean="0"/>
              <a:t> / edit)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87" y="892182"/>
            <a:ext cx="5585413" cy="47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5976664" cy="49006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2592288" cy="1180728"/>
          </a:xfrm>
        </p:spPr>
        <p:txBody>
          <a:bodyPr>
            <a:normAutofit fontScale="92500" lnSpcReduction="10000"/>
          </a:bodyPr>
          <a:lstStyle/>
          <a:p>
            <a:r>
              <a:rPr lang="en-ID" sz="2500" dirty="0" smtClean="0"/>
              <a:t>Page </a:t>
            </a:r>
            <a:r>
              <a:rPr lang="en-ID" sz="2500" dirty="0" err="1" smtClean="0"/>
              <a:t>Pasien</a:t>
            </a:r>
            <a:endParaRPr lang="en-ID" sz="2500" dirty="0" smtClean="0"/>
          </a:p>
          <a:p>
            <a:pPr marL="0" indent="0">
              <a:buNone/>
            </a:pPr>
            <a:r>
              <a:rPr lang="en-ID" sz="2500" dirty="0" smtClean="0"/>
              <a:t>(</a:t>
            </a:r>
            <a:r>
              <a:rPr lang="en-ID" sz="2500" dirty="0" err="1" smtClean="0"/>
              <a:t>dengan</a:t>
            </a:r>
            <a:r>
              <a:rPr lang="en-ID" sz="2500" dirty="0" smtClean="0"/>
              <a:t> </a:t>
            </a:r>
            <a:r>
              <a:rPr lang="en-ID" sz="2500" dirty="0" err="1" smtClean="0"/>
              <a:t>hapus</a:t>
            </a:r>
            <a:r>
              <a:rPr lang="en-ID" sz="2500" dirty="0" smtClean="0"/>
              <a:t> /  edit)</a:t>
            </a:r>
            <a:endParaRPr lang="id-ID" sz="2500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12" y="1052735"/>
            <a:ext cx="6155568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36" y="274638"/>
            <a:ext cx="6923112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4392488" cy="5760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dirty="0"/>
              <a:t>pengisian data pasien berserta keluhan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" y="1542802"/>
            <a:ext cx="8619272" cy="41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Anaheim Health Care </vt:lpstr>
      <vt:lpstr>System Overview</vt:lpstr>
      <vt:lpstr>PowerPoint Presentation</vt:lpstr>
      <vt:lpstr>Scenario Usecase</vt:lpstr>
      <vt:lpstr>Scenario Usecase</vt:lpstr>
      <vt:lpstr>Class Diagram</vt:lpstr>
      <vt:lpstr>Activity Diagram</vt:lpstr>
      <vt:lpstr>Activity Diagram</vt:lpstr>
      <vt:lpstr>Sequence Diagram</vt:lpstr>
      <vt:lpstr>Sequence Diagram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APOTEK</dc:title>
  <dc:creator>Windows</dc:creator>
  <cp:lastModifiedBy>Galih Bayu</cp:lastModifiedBy>
  <cp:revision>14</cp:revision>
  <dcterms:created xsi:type="dcterms:W3CDTF">2018-04-27T20:51:06Z</dcterms:created>
  <dcterms:modified xsi:type="dcterms:W3CDTF">2021-06-27T06:40:13Z</dcterms:modified>
</cp:coreProperties>
</file>