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10"/>
  </p:notesMasterIdLst>
  <p:handoutMasterIdLst>
    <p:handoutMasterId r:id="rId11"/>
  </p:handoutMasterIdLst>
  <p:sldIdLst>
    <p:sldId id="283" r:id="rId5"/>
    <p:sldId id="315" r:id="rId6"/>
    <p:sldId id="308" r:id="rId7"/>
    <p:sldId id="310" r:id="rId8"/>
    <p:sldId id="280" r:id="rId9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章节页" id="{FD05EE94-C931-8C4B-83A2-004B32AA1207}">
          <p14:sldIdLst>
            <p14:sldId id="315"/>
            <p14:sldId id="308"/>
            <p14:sldId id="310"/>
            <p14:sldId id="280"/>
          </p14:sldIdLst>
        </p14:section>
        <p14:section name="结束页" id="{3F9D54A7-3BE2-2540-BB4C-DFE5509085F3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oyuan (U)" initials="g(" lastIdx="2" clrIdx="0">
    <p:extLst>
      <p:ext uri="{19B8F6BF-5375-455C-9EA6-DF929625EA0E}">
        <p15:presenceInfo xmlns:p15="http://schemas.microsoft.com/office/powerpoint/2012/main" userId="S-1-5-21-147214757-305610072-1517763936-42253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E9002F"/>
    <a:srgbClr val="595757"/>
    <a:srgbClr val="221815"/>
    <a:srgbClr val="888888"/>
    <a:srgbClr val="898989"/>
    <a:srgbClr val="B5B5B5"/>
    <a:srgbClr val="DDDDDD"/>
    <a:srgbClr val="D0E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24" autoAdjust="0"/>
  </p:normalViewPr>
  <p:slideViewPr>
    <p:cSldViewPr snapToGrid="0" snapToObjects="1">
      <p:cViewPr varScale="1">
        <p:scale>
          <a:sx n="116" d="100"/>
          <a:sy n="116" d="100"/>
        </p:scale>
        <p:origin x="33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29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hyperlink" Target="https://codehub-y.huawei.com/RefactorCourseOnline/RefactorCourseDemo/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odehub-y.huawei.com/RefactorCourseOnline/RefactorCourseDemo/" TargetMode="External"/><Relationship Id="rId1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FAFFDC-CB5F-4804-9BC6-8F94C4CB7096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E0AE5D19-4BCE-4B24-8CC8-BAFF8E71FBAA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抓住重点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1689FA-AFB4-447C-9F3A-2F655AA86D06}" type="parTrans" cxnId="{8191D3DD-FA07-4C60-A708-EE395AAE657D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B3B7DD-9EA7-43AA-B63D-11A6089A4C43}" type="sibTrans" cxnId="{8191D3DD-FA07-4C60-A708-EE395AAE657D}">
      <dgm:prSet/>
      <dgm:spPr>
        <a:solidFill>
          <a:schemeClr val="bg2"/>
        </a:solidFill>
      </dgm:spPr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E887BC-1C22-4ACB-82EA-AB70BFFAF157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简化问题</a:t>
          </a:r>
          <a:endParaRPr lang="en-US" altLang="zh-CN" sz="20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3FEDDD7-9581-4F17-89E6-5C08DE734AF0}" type="parTrans" cxnId="{6313EE05-4D39-48F9-92BB-7A1227677A95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3A1AB1-CFAB-4B06-9837-5FB70EA9BCDA}" type="sibTrans" cxnId="{6313EE05-4D39-48F9-92BB-7A1227677A95}">
      <dgm:prSet/>
      <dgm:spPr>
        <a:solidFill>
          <a:schemeClr val="bg2"/>
        </a:solidFill>
      </dgm:spPr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1CCC351-3FB0-48BD-963E-3F6491970321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串联知识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FECE29-B380-4442-BB90-3411D1E49A0D}" type="parTrans" cxnId="{C65D0B1C-1B11-44E4-9972-633D9FF9496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0D28B8-A244-461E-A0E9-7720B3CA0454}" type="sibTrans" cxnId="{C65D0B1C-1B11-44E4-9972-633D9FF9496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B820DA-3FE7-484D-971C-32D642926613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追求实效</a:t>
          </a:r>
          <a:endParaRPr lang="en-US" altLang="zh-CN" sz="20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5EB085-7D5D-477A-8883-9D50772BAE11}" type="parTrans" cxnId="{310B3EB9-E250-4834-B117-2992661B52A8}">
      <dgm:prSet/>
      <dgm:spPr/>
      <dgm:t>
        <a:bodyPr/>
        <a:lstStyle/>
        <a:p>
          <a:endParaRPr lang="zh-CN" altLang="en-US"/>
        </a:p>
      </dgm:t>
    </dgm:pt>
    <dgm:pt modelId="{DCE322C4-3E8C-48B0-AD94-F79231FEB9E9}" type="sibTrans" cxnId="{310B3EB9-E250-4834-B117-2992661B52A8}">
      <dgm:prSet/>
      <dgm:spPr>
        <a:solidFill>
          <a:schemeClr val="bg2"/>
        </a:solidFill>
      </dgm:spPr>
      <dgm:t>
        <a:bodyPr/>
        <a:lstStyle/>
        <a:p>
          <a:endParaRPr lang="zh-CN" altLang="en-US"/>
        </a:p>
      </dgm:t>
    </dgm:pt>
    <dgm:pt modelId="{D541EB8A-E758-448E-AA32-2B31E9518450}" type="pres">
      <dgm:prSet presAssocID="{8FFAFFDC-CB5F-4804-9BC6-8F94C4CB709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2A65699-A78E-4C19-BD19-00A568C05CFD}" type="pres">
      <dgm:prSet presAssocID="{E0AE5D19-4BCE-4B24-8CC8-BAFF8E71FBA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58240A-D139-4504-91B5-B29138BB5D12}" type="pres">
      <dgm:prSet presAssocID="{EFB3B7DD-9EA7-43AA-B63D-11A6089A4C43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CA798303-9EB1-4E33-ABCF-4FA71D15C71D}" type="pres">
      <dgm:prSet presAssocID="{EFB3B7DD-9EA7-43AA-B63D-11A6089A4C43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8111178C-253F-4E0C-95B1-BEF431ED9BA9}" type="pres">
      <dgm:prSet presAssocID="{1DE887BC-1C22-4ACB-82EA-AB70BFFAF15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40235B-460A-4960-904B-8256831CB985}" type="pres">
      <dgm:prSet presAssocID="{C53A1AB1-CFAB-4B06-9837-5FB70EA9BCDA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692DA8DD-82E5-4AD2-8DAD-DAA6ADBBEC70}" type="pres">
      <dgm:prSet presAssocID="{C53A1AB1-CFAB-4B06-9837-5FB70EA9BCDA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29E58967-C6FB-458C-A9F0-2FAE98FCB3E2}" type="pres">
      <dgm:prSet presAssocID="{6EB820DA-3FE7-484D-971C-32D64292661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BC3EF6-CCA7-4F49-9CC8-A160C7953709}" type="pres">
      <dgm:prSet presAssocID="{DCE322C4-3E8C-48B0-AD94-F79231FEB9E9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981D36DA-9E22-4A3F-9147-ECF79555EA8A}" type="pres">
      <dgm:prSet presAssocID="{DCE322C4-3E8C-48B0-AD94-F79231FEB9E9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274568FA-450A-49DA-B83F-DCB88D1547AA}" type="pres">
      <dgm:prSet presAssocID="{31CCC351-3FB0-48BD-963E-3F649197032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313EE05-4D39-48F9-92BB-7A1227677A95}" srcId="{8FFAFFDC-CB5F-4804-9BC6-8F94C4CB7096}" destId="{1DE887BC-1C22-4ACB-82EA-AB70BFFAF157}" srcOrd="1" destOrd="0" parTransId="{A3FEDDD7-9581-4F17-89E6-5C08DE734AF0}" sibTransId="{C53A1AB1-CFAB-4B06-9837-5FB70EA9BCDA}"/>
    <dgm:cxn modelId="{C828F558-BCA9-4699-9239-771DC0EB0E35}" type="presOf" srcId="{DCE322C4-3E8C-48B0-AD94-F79231FEB9E9}" destId="{981D36DA-9E22-4A3F-9147-ECF79555EA8A}" srcOrd="1" destOrd="0" presId="urn:microsoft.com/office/officeart/2005/8/layout/process1"/>
    <dgm:cxn modelId="{8DCFDA15-1123-4055-8EB3-C85DACBC38C7}" type="presOf" srcId="{C53A1AB1-CFAB-4B06-9837-5FB70EA9BCDA}" destId="{692DA8DD-82E5-4AD2-8DAD-DAA6ADBBEC70}" srcOrd="1" destOrd="0" presId="urn:microsoft.com/office/officeart/2005/8/layout/process1"/>
    <dgm:cxn modelId="{C5D7BA6B-E029-4D69-A0B4-BE21B62E89D9}" type="presOf" srcId="{31CCC351-3FB0-48BD-963E-3F6491970321}" destId="{274568FA-450A-49DA-B83F-DCB88D1547AA}" srcOrd="0" destOrd="0" presId="urn:microsoft.com/office/officeart/2005/8/layout/process1"/>
    <dgm:cxn modelId="{C65D0B1C-1B11-44E4-9972-633D9FF9496C}" srcId="{8FFAFFDC-CB5F-4804-9BC6-8F94C4CB7096}" destId="{31CCC351-3FB0-48BD-963E-3F6491970321}" srcOrd="3" destOrd="0" parTransId="{2DFECE29-B380-4442-BB90-3411D1E49A0D}" sibTransId="{2F0D28B8-A244-461E-A0E9-7720B3CA0454}"/>
    <dgm:cxn modelId="{3E2077B9-753F-483F-9124-868C0A550859}" type="presOf" srcId="{EFB3B7DD-9EA7-43AA-B63D-11A6089A4C43}" destId="{7958240A-D139-4504-91B5-B29138BB5D12}" srcOrd="0" destOrd="0" presId="urn:microsoft.com/office/officeart/2005/8/layout/process1"/>
    <dgm:cxn modelId="{8C54B7FD-7B46-4875-9D06-8654D398ACB5}" type="presOf" srcId="{EFB3B7DD-9EA7-43AA-B63D-11A6089A4C43}" destId="{CA798303-9EB1-4E33-ABCF-4FA71D15C71D}" srcOrd="1" destOrd="0" presId="urn:microsoft.com/office/officeart/2005/8/layout/process1"/>
    <dgm:cxn modelId="{F3F753B8-BE9A-4C09-893E-E663ACB4E6AD}" type="presOf" srcId="{C53A1AB1-CFAB-4B06-9837-5FB70EA9BCDA}" destId="{8540235B-460A-4960-904B-8256831CB985}" srcOrd="0" destOrd="0" presId="urn:microsoft.com/office/officeart/2005/8/layout/process1"/>
    <dgm:cxn modelId="{8191D3DD-FA07-4C60-A708-EE395AAE657D}" srcId="{8FFAFFDC-CB5F-4804-9BC6-8F94C4CB7096}" destId="{E0AE5D19-4BCE-4B24-8CC8-BAFF8E71FBAA}" srcOrd="0" destOrd="0" parTransId="{691689FA-AFB4-447C-9F3A-2F655AA86D06}" sibTransId="{EFB3B7DD-9EA7-43AA-B63D-11A6089A4C43}"/>
    <dgm:cxn modelId="{E8969810-1F8F-4E07-BC97-D1F9A2D1FB15}" type="presOf" srcId="{8FFAFFDC-CB5F-4804-9BC6-8F94C4CB7096}" destId="{D541EB8A-E758-448E-AA32-2B31E9518450}" srcOrd="0" destOrd="0" presId="urn:microsoft.com/office/officeart/2005/8/layout/process1"/>
    <dgm:cxn modelId="{09AAAD6C-A955-4C20-8E06-8D85661C829B}" type="presOf" srcId="{1DE887BC-1C22-4ACB-82EA-AB70BFFAF157}" destId="{8111178C-253F-4E0C-95B1-BEF431ED9BA9}" srcOrd="0" destOrd="0" presId="urn:microsoft.com/office/officeart/2005/8/layout/process1"/>
    <dgm:cxn modelId="{C9D1FB8E-8738-40A6-82EE-32C73713F64A}" type="presOf" srcId="{E0AE5D19-4BCE-4B24-8CC8-BAFF8E71FBAA}" destId="{32A65699-A78E-4C19-BD19-00A568C05CFD}" srcOrd="0" destOrd="0" presId="urn:microsoft.com/office/officeart/2005/8/layout/process1"/>
    <dgm:cxn modelId="{826E426A-516A-4A71-B1BF-6FFC93CEE18B}" type="presOf" srcId="{6EB820DA-3FE7-484D-971C-32D642926613}" destId="{29E58967-C6FB-458C-A9F0-2FAE98FCB3E2}" srcOrd="0" destOrd="0" presId="urn:microsoft.com/office/officeart/2005/8/layout/process1"/>
    <dgm:cxn modelId="{310B3EB9-E250-4834-B117-2992661B52A8}" srcId="{8FFAFFDC-CB5F-4804-9BC6-8F94C4CB7096}" destId="{6EB820DA-3FE7-484D-971C-32D642926613}" srcOrd="2" destOrd="0" parTransId="{645EB085-7D5D-477A-8883-9D50772BAE11}" sibTransId="{DCE322C4-3E8C-48B0-AD94-F79231FEB9E9}"/>
    <dgm:cxn modelId="{056BDD8C-E443-4847-BAB1-3E98AEE4F94D}" type="presOf" srcId="{DCE322C4-3E8C-48B0-AD94-F79231FEB9E9}" destId="{B0BC3EF6-CCA7-4F49-9CC8-A160C7953709}" srcOrd="0" destOrd="0" presId="urn:microsoft.com/office/officeart/2005/8/layout/process1"/>
    <dgm:cxn modelId="{80EBD488-E9D4-4563-BD0A-52CD21FD2750}" type="presParOf" srcId="{D541EB8A-E758-448E-AA32-2B31E9518450}" destId="{32A65699-A78E-4C19-BD19-00A568C05CFD}" srcOrd="0" destOrd="0" presId="urn:microsoft.com/office/officeart/2005/8/layout/process1"/>
    <dgm:cxn modelId="{ED3FB1FD-2D43-4307-84EB-2B1BABA54584}" type="presParOf" srcId="{D541EB8A-E758-448E-AA32-2B31E9518450}" destId="{7958240A-D139-4504-91B5-B29138BB5D12}" srcOrd="1" destOrd="0" presId="urn:microsoft.com/office/officeart/2005/8/layout/process1"/>
    <dgm:cxn modelId="{7EEF754A-AEBF-41E9-8B2D-F955C415BAF9}" type="presParOf" srcId="{7958240A-D139-4504-91B5-B29138BB5D12}" destId="{CA798303-9EB1-4E33-ABCF-4FA71D15C71D}" srcOrd="0" destOrd="0" presId="urn:microsoft.com/office/officeart/2005/8/layout/process1"/>
    <dgm:cxn modelId="{360DB93D-FEAA-49F7-8BCA-D721234D5794}" type="presParOf" srcId="{D541EB8A-E758-448E-AA32-2B31E9518450}" destId="{8111178C-253F-4E0C-95B1-BEF431ED9BA9}" srcOrd="2" destOrd="0" presId="urn:microsoft.com/office/officeart/2005/8/layout/process1"/>
    <dgm:cxn modelId="{A9328F96-B160-4091-B49C-216FD0333B3F}" type="presParOf" srcId="{D541EB8A-E758-448E-AA32-2B31E9518450}" destId="{8540235B-460A-4960-904B-8256831CB985}" srcOrd="3" destOrd="0" presId="urn:microsoft.com/office/officeart/2005/8/layout/process1"/>
    <dgm:cxn modelId="{0BBCBBC3-655F-4C60-B3D1-DABADB3984B0}" type="presParOf" srcId="{8540235B-460A-4960-904B-8256831CB985}" destId="{692DA8DD-82E5-4AD2-8DAD-DAA6ADBBEC70}" srcOrd="0" destOrd="0" presId="urn:microsoft.com/office/officeart/2005/8/layout/process1"/>
    <dgm:cxn modelId="{1E8BF1CD-E61C-4964-91E4-C734144C0E61}" type="presParOf" srcId="{D541EB8A-E758-448E-AA32-2B31E9518450}" destId="{29E58967-C6FB-458C-A9F0-2FAE98FCB3E2}" srcOrd="4" destOrd="0" presId="urn:microsoft.com/office/officeart/2005/8/layout/process1"/>
    <dgm:cxn modelId="{762FCF35-AC26-4613-BF42-215B5A969237}" type="presParOf" srcId="{D541EB8A-E758-448E-AA32-2B31E9518450}" destId="{B0BC3EF6-CCA7-4F49-9CC8-A160C7953709}" srcOrd="5" destOrd="0" presId="urn:microsoft.com/office/officeart/2005/8/layout/process1"/>
    <dgm:cxn modelId="{A99AED4E-A963-4278-BDDF-F6D923485B5D}" type="presParOf" srcId="{B0BC3EF6-CCA7-4F49-9CC8-A160C7953709}" destId="{981D36DA-9E22-4A3F-9147-ECF79555EA8A}" srcOrd="0" destOrd="0" presId="urn:microsoft.com/office/officeart/2005/8/layout/process1"/>
    <dgm:cxn modelId="{3809FA6B-4E0F-44D5-9C20-A4D8EC2BC45F}" type="presParOf" srcId="{D541EB8A-E758-448E-AA32-2B31E9518450}" destId="{274568FA-450A-49DA-B83F-DCB88D1547A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7A344A-152D-4501-ADE7-E98FF0C027BC}" type="doc">
      <dgm:prSet loTypeId="urn:microsoft.com/office/officeart/2005/8/layout/hList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27FCBF96-9859-42F8-AB14-F861C2C5C646}">
      <dgm:prSet phldrT="[文本]" custT="1"/>
      <dgm:spPr/>
      <dgm:t>
        <a:bodyPr/>
        <a:lstStyle/>
        <a:p>
          <a:r>
            <a:rPr lang="zh-CN" altLang="en-US" sz="1800" dirty="0" smtClean="0"/>
            <a:t>短视频</a:t>
          </a:r>
          <a:r>
            <a:rPr lang="en-US" altLang="zh-CN" sz="1800" dirty="0" smtClean="0"/>
            <a:t>+</a:t>
          </a:r>
          <a:r>
            <a:rPr lang="zh-CN" altLang="en-US" sz="1800" dirty="0" smtClean="0"/>
            <a:t>课件</a:t>
          </a:r>
          <a:endParaRPr lang="zh-CN" altLang="en-US" sz="1800" dirty="0"/>
        </a:p>
      </dgm:t>
    </dgm:pt>
    <dgm:pt modelId="{2884F6D6-26C3-41CB-A90A-29EF3F78524D}" type="parTrans" cxnId="{BE4B9E70-4561-4D8B-9EEA-0316FC829BBD}">
      <dgm:prSet/>
      <dgm:spPr/>
      <dgm:t>
        <a:bodyPr/>
        <a:lstStyle/>
        <a:p>
          <a:endParaRPr lang="zh-CN" altLang="en-US" sz="1800"/>
        </a:p>
      </dgm:t>
    </dgm:pt>
    <dgm:pt modelId="{87B932E1-A326-4BE8-ADF3-1DF1312B47B9}" type="sibTrans" cxnId="{BE4B9E70-4561-4D8B-9EEA-0316FC829BBD}">
      <dgm:prSet/>
      <dgm:spPr/>
      <dgm:t>
        <a:bodyPr/>
        <a:lstStyle/>
        <a:p>
          <a:endParaRPr lang="zh-CN" altLang="en-US" sz="1800"/>
        </a:p>
      </dgm:t>
    </dgm:pt>
    <dgm:pt modelId="{6BDA417A-7218-44A0-95EA-43C66570D330}">
      <dgm:prSet phldrT="[文本]" custT="1"/>
      <dgm:spPr/>
      <dgm:t>
        <a:bodyPr/>
        <a:lstStyle/>
        <a:p>
          <a:r>
            <a:rPr lang="zh-CN" altLang="en-US" sz="1800" dirty="0" smtClean="0"/>
            <a:t>坏味道</a:t>
          </a:r>
          <a:r>
            <a:rPr lang="zh-CN" altLang="en-US" sz="1800" dirty="0" smtClean="0">
              <a:hlinkClick xmlns:r="http://schemas.openxmlformats.org/officeDocument/2006/relationships" r:id="rId1"/>
            </a:rPr>
            <a:t>代码库</a:t>
          </a:r>
          <a:endParaRPr lang="en-US" altLang="zh-CN" sz="1800" dirty="0" smtClean="0"/>
        </a:p>
      </dgm:t>
    </dgm:pt>
    <dgm:pt modelId="{4E01F7E6-8505-41A5-ABA8-D3009DF9531D}" type="parTrans" cxnId="{BB94574F-015E-496C-8DA0-AA6D961FF1AD}">
      <dgm:prSet/>
      <dgm:spPr/>
      <dgm:t>
        <a:bodyPr/>
        <a:lstStyle/>
        <a:p>
          <a:endParaRPr lang="zh-CN" altLang="en-US" sz="1800"/>
        </a:p>
      </dgm:t>
    </dgm:pt>
    <dgm:pt modelId="{D3A324C9-0D7F-4527-AE6D-500C04A48960}" type="sibTrans" cxnId="{BB94574F-015E-496C-8DA0-AA6D961FF1AD}">
      <dgm:prSet/>
      <dgm:spPr/>
      <dgm:t>
        <a:bodyPr/>
        <a:lstStyle/>
        <a:p>
          <a:endParaRPr lang="zh-CN" altLang="en-US" sz="1800"/>
        </a:p>
      </dgm:t>
    </dgm:pt>
    <dgm:pt modelId="{FFC062E5-4EDD-48F3-87E0-09D361CBE8B7}">
      <dgm:prSet custT="1"/>
      <dgm:spPr/>
      <dgm:t>
        <a:bodyPr/>
        <a:lstStyle/>
        <a:p>
          <a:r>
            <a:rPr lang="zh-CN" altLang="en-US" sz="1800" dirty="0" smtClean="0"/>
            <a:t>练习</a:t>
          </a:r>
          <a:r>
            <a:rPr lang="en-US" altLang="zh-CN" sz="1800" dirty="0" smtClean="0"/>
            <a:t>&amp;</a:t>
          </a:r>
          <a:r>
            <a:rPr lang="zh-CN" altLang="en-US" sz="1800" dirty="0" smtClean="0"/>
            <a:t>测试</a:t>
          </a:r>
          <a:endParaRPr lang="en-US" altLang="zh-CN" sz="1800" dirty="0" smtClean="0"/>
        </a:p>
      </dgm:t>
    </dgm:pt>
    <dgm:pt modelId="{4E857646-DF55-4860-A346-3D1213303993}" type="parTrans" cxnId="{666DF592-11BC-4CEB-9076-955285907621}">
      <dgm:prSet/>
      <dgm:spPr/>
      <dgm:t>
        <a:bodyPr/>
        <a:lstStyle/>
        <a:p>
          <a:endParaRPr lang="zh-CN" altLang="en-US" sz="1800"/>
        </a:p>
      </dgm:t>
    </dgm:pt>
    <dgm:pt modelId="{D5C0FE0F-72E7-496E-9A25-684070A2E3E3}" type="sibTrans" cxnId="{666DF592-11BC-4CEB-9076-955285907621}">
      <dgm:prSet/>
      <dgm:spPr/>
      <dgm:t>
        <a:bodyPr/>
        <a:lstStyle/>
        <a:p>
          <a:endParaRPr lang="zh-CN" altLang="en-US" sz="1800"/>
        </a:p>
      </dgm:t>
    </dgm:pt>
    <dgm:pt modelId="{5AC8A61D-DB19-4ABC-B216-0CC9AB55FADA}">
      <dgm:prSet custT="1"/>
      <dgm:spPr/>
      <dgm:t>
        <a:bodyPr/>
        <a:lstStyle/>
        <a:p>
          <a:endParaRPr lang="en-US" altLang="zh-CN" sz="1800" dirty="0" smtClean="0"/>
        </a:p>
      </dgm:t>
    </dgm:pt>
    <dgm:pt modelId="{EE07AA3C-5D3B-4D36-8C0C-34E5ECBF179D}" type="parTrans" cxnId="{F8162E9B-0681-4235-B4B2-17621773ECDA}">
      <dgm:prSet/>
      <dgm:spPr/>
      <dgm:t>
        <a:bodyPr/>
        <a:lstStyle/>
        <a:p>
          <a:endParaRPr lang="zh-CN" altLang="en-US" sz="1800"/>
        </a:p>
      </dgm:t>
    </dgm:pt>
    <dgm:pt modelId="{DAFE2D35-09A3-4381-ADC8-EF51C0B65645}" type="sibTrans" cxnId="{F8162E9B-0681-4235-B4B2-17621773ECDA}">
      <dgm:prSet/>
      <dgm:spPr/>
      <dgm:t>
        <a:bodyPr/>
        <a:lstStyle/>
        <a:p>
          <a:endParaRPr lang="zh-CN" altLang="en-US" sz="1800"/>
        </a:p>
      </dgm:t>
    </dgm:pt>
    <dgm:pt modelId="{C8960AB8-5989-4043-A8B5-91731EA9B669}">
      <dgm:prSet custT="1"/>
      <dgm:spPr/>
      <dgm:t>
        <a:bodyPr/>
        <a:lstStyle/>
        <a:p>
          <a:endParaRPr lang="en-US" altLang="zh-CN" sz="1800" dirty="0" smtClean="0"/>
        </a:p>
      </dgm:t>
    </dgm:pt>
    <dgm:pt modelId="{1A2B9FF3-7BB9-46E1-8273-B47E891B1417}" type="parTrans" cxnId="{D0FBBFAB-9FA0-43A4-9A6F-9A207664AB09}">
      <dgm:prSet/>
      <dgm:spPr/>
      <dgm:t>
        <a:bodyPr/>
        <a:lstStyle/>
        <a:p>
          <a:endParaRPr lang="zh-CN" altLang="en-US" sz="1800"/>
        </a:p>
      </dgm:t>
    </dgm:pt>
    <dgm:pt modelId="{BED6CE0B-1807-49BD-ABD2-84C4A8C83FEF}" type="sibTrans" cxnId="{D0FBBFAB-9FA0-43A4-9A6F-9A207664AB09}">
      <dgm:prSet/>
      <dgm:spPr/>
      <dgm:t>
        <a:bodyPr/>
        <a:lstStyle/>
        <a:p>
          <a:endParaRPr lang="zh-CN" altLang="en-US" sz="1800"/>
        </a:p>
      </dgm:t>
    </dgm:pt>
    <dgm:pt modelId="{96390645-09A1-40F8-804D-AB673DF77420}">
      <dgm:prSet custT="1"/>
      <dgm:spPr/>
      <dgm:t>
        <a:bodyPr/>
        <a:lstStyle/>
        <a:p>
          <a:r>
            <a:rPr lang="zh-CN" altLang="en-US" sz="1800" b="0" dirty="0" smtClean="0"/>
            <a:t>关联信息速查</a:t>
          </a:r>
          <a:endParaRPr lang="en-US" altLang="zh-CN" sz="1800" b="0" dirty="0" smtClean="0"/>
        </a:p>
      </dgm:t>
    </dgm:pt>
    <dgm:pt modelId="{0EF487F0-B1CB-492E-BA4E-C9898613BAB2}" type="parTrans" cxnId="{2B40B73F-066D-445F-BD17-23BB434E76DC}">
      <dgm:prSet/>
      <dgm:spPr/>
      <dgm:t>
        <a:bodyPr/>
        <a:lstStyle/>
        <a:p>
          <a:endParaRPr lang="zh-CN" altLang="en-US" sz="1800"/>
        </a:p>
      </dgm:t>
    </dgm:pt>
    <dgm:pt modelId="{16FB65C6-99CB-440F-A16D-06A88D31FF37}" type="sibTrans" cxnId="{2B40B73F-066D-445F-BD17-23BB434E76DC}">
      <dgm:prSet/>
      <dgm:spPr/>
      <dgm:t>
        <a:bodyPr/>
        <a:lstStyle/>
        <a:p>
          <a:endParaRPr lang="zh-CN" altLang="en-US" sz="1800"/>
        </a:p>
      </dgm:t>
    </dgm:pt>
    <dgm:pt modelId="{75436708-5249-4E75-B3D3-26AACB6345E3}">
      <dgm:prSet phldrT="[文本]" custT="1"/>
      <dgm:spPr/>
      <dgm:t>
        <a:bodyPr/>
        <a:lstStyle/>
        <a:p>
          <a:endParaRPr lang="zh-CN" altLang="en-US" sz="1800" dirty="0"/>
        </a:p>
      </dgm:t>
    </dgm:pt>
    <dgm:pt modelId="{0022FB28-5D7B-4744-8A3F-DCFC20E8E855}" type="parTrans" cxnId="{D2FC427B-9BF8-43D5-B4BC-B60112DFDA63}">
      <dgm:prSet/>
      <dgm:spPr/>
      <dgm:t>
        <a:bodyPr/>
        <a:lstStyle/>
        <a:p>
          <a:endParaRPr lang="zh-CN" altLang="en-US" sz="1800"/>
        </a:p>
      </dgm:t>
    </dgm:pt>
    <dgm:pt modelId="{1A36D895-494B-474C-9236-CA119B5BFDFB}" type="sibTrans" cxnId="{D2FC427B-9BF8-43D5-B4BC-B60112DFDA63}">
      <dgm:prSet/>
      <dgm:spPr/>
      <dgm:t>
        <a:bodyPr/>
        <a:lstStyle/>
        <a:p>
          <a:endParaRPr lang="zh-CN" altLang="en-US" sz="1800"/>
        </a:p>
      </dgm:t>
    </dgm:pt>
    <dgm:pt modelId="{BCFE13C1-01D8-4E9A-A234-7404D1C9B885}">
      <dgm:prSet custT="1"/>
      <dgm:spPr/>
      <dgm:t>
        <a:bodyPr/>
        <a:lstStyle/>
        <a:p>
          <a:endParaRPr lang="en-US" altLang="zh-CN" sz="1800" b="0" dirty="0" smtClean="0"/>
        </a:p>
      </dgm:t>
    </dgm:pt>
    <dgm:pt modelId="{16E2D0C9-DA98-49A5-AF29-079BFE5AFA7A}" type="parTrans" cxnId="{F3E118B4-0E00-4387-AE29-5596EB57B5F2}">
      <dgm:prSet/>
      <dgm:spPr/>
      <dgm:t>
        <a:bodyPr/>
        <a:lstStyle/>
        <a:p>
          <a:endParaRPr lang="zh-CN" altLang="en-US" sz="1800"/>
        </a:p>
      </dgm:t>
    </dgm:pt>
    <dgm:pt modelId="{6EF9E364-AD5C-465C-B939-3A4B23600C34}" type="sibTrans" cxnId="{F3E118B4-0E00-4387-AE29-5596EB57B5F2}">
      <dgm:prSet/>
      <dgm:spPr/>
      <dgm:t>
        <a:bodyPr/>
        <a:lstStyle/>
        <a:p>
          <a:endParaRPr lang="zh-CN" altLang="en-US" sz="1800"/>
        </a:p>
      </dgm:t>
    </dgm:pt>
    <dgm:pt modelId="{70D7C6E0-853C-4034-A646-25326CBAC2BB}" type="pres">
      <dgm:prSet presAssocID="{F07A344A-152D-4501-ADE7-E98FF0C027B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02DE5B-1815-4476-B8C1-257962BECCF6}" type="pres">
      <dgm:prSet presAssocID="{F07A344A-152D-4501-ADE7-E98FF0C027BC}" presName="fgShape" presStyleLbl="fgShp" presStyleIdx="0" presStyleCnt="1" custScaleY="165267" custLinFactNeighborX="0" custLinFactNeighborY="-64604"/>
      <dgm:spPr/>
    </dgm:pt>
    <dgm:pt modelId="{0647D4CD-DFE7-465F-A110-02043E478C0D}" type="pres">
      <dgm:prSet presAssocID="{F07A344A-152D-4501-ADE7-E98FF0C027BC}" presName="linComp" presStyleCnt="0"/>
      <dgm:spPr/>
    </dgm:pt>
    <dgm:pt modelId="{66EE25D5-DA82-4EBC-8D19-0B7A112BFA64}" type="pres">
      <dgm:prSet presAssocID="{27FCBF96-9859-42F8-AB14-F861C2C5C646}" presName="compNode" presStyleCnt="0"/>
      <dgm:spPr/>
    </dgm:pt>
    <dgm:pt modelId="{604F627D-AC55-41D0-B367-9605E7FF4179}" type="pres">
      <dgm:prSet presAssocID="{27FCBF96-9859-42F8-AB14-F861C2C5C646}" presName="bkgdShape" presStyleLbl="node1" presStyleIdx="0" presStyleCnt="4"/>
      <dgm:spPr/>
      <dgm:t>
        <a:bodyPr/>
        <a:lstStyle/>
        <a:p>
          <a:endParaRPr lang="zh-CN" altLang="en-US"/>
        </a:p>
      </dgm:t>
    </dgm:pt>
    <dgm:pt modelId="{1053C7A6-8BAE-45EA-B251-43B8128E7D65}" type="pres">
      <dgm:prSet presAssocID="{27FCBF96-9859-42F8-AB14-F861C2C5C646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E7CD6B-49D2-46C6-90DC-5339B5F37D79}" type="pres">
      <dgm:prSet presAssocID="{27FCBF96-9859-42F8-AB14-F861C2C5C646}" presName="invisiNode" presStyleLbl="node1" presStyleIdx="0" presStyleCnt="4"/>
      <dgm:spPr/>
    </dgm:pt>
    <dgm:pt modelId="{4085DEDF-058E-4DF2-8F0B-1CB7AE5D09ED}" type="pres">
      <dgm:prSet presAssocID="{27FCBF96-9859-42F8-AB14-F861C2C5C646}" presName="imagNode" presStyleLbl="fgImgPlac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  <dgm:t>
        <a:bodyPr/>
        <a:lstStyle/>
        <a:p>
          <a:endParaRPr lang="zh-CN" altLang="en-US"/>
        </a:p>
      </dgm:t>
    </dgm:pt>
    <dgm:pt modelId="{483132AA-263F-47DA-B7AA-D8EFB7D8F9BE}" type="pres">
      <dgm:prSet presAssocID="{87B932E1-A326-4BE8-ADF3-1DF1312B47B9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F965F28D-F391-4C48-992E-C431D0B60D0A}" type="pres">
      <dgm:prSet presAssocID="{6BDA417A-7218-44A0-95EA-43C66570D330}" presName="compNode" presStyleCnt="0"/>
      <dgm:spPr/>
    </dgm:pt>
    <dgm:pt modelId="{DF7C3A6F-F713-4B71-829B-9414299DFAEA}" type="pres">
      <dgm:prSet presAssocID="{6BDA417A-7218-44A0-95EA-43C66570D330}" presName="bkgdShape" presStyleLbl="node1" presStyleIdx="1" presStyleCnt="4"/>
      <dgm:spPr/>
      <dgm:t>
        <a:bodyPr/>
        <a:lstStyle/>
        <a:p>
          <a:endParaRPr lang="zh-CN" altLang="en-US"/>
        </a:p>
      </dgm:t>
    </dgm:pt>
    <dgm:pt modelId="{68106DF6-D38B-4985-9FE3-311E74C45D99}" type="pres">
      <dgm:prSet presAssocID="{6BDA417A-7218-44A0-95EA-43C66570D330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7AA8E4-9400-4D6A-BCC2-7C146C4B8D6C}" type="pres">
      <dgm:prSet presAssocID="{6BDA417A-7218-44A0-95EA-43C66570D330}" presName="invisiNode" presStyleLbl="node1" presStyleIdx="1" presStyleCnt="4"/>
      <dgm:spPr/>
    </dgm:pt>
    <dgm:pt modelId="{C813E457-C758-4ABB-8319-9F54B1310711}" type="pres">
      <dgm:prSet presAssocID="{6BDA417A-7218-44A0-95EA-43C66570D330}" presName="imagNode" presStyleLbl="fgImgPlac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  <dgm:pt modelId="{8A9E92C4-B248-4D59-BDF9-63408709D836}" type="pres">
      <dgm:prSet presAssocID="{D3A324C9-0D7F-4527-AE6D-500C04A48960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F1A9941E-D521-4954-8C29-D3FA4662DCAB}" type="pres">
      <dgm:prSet presAssocID="{FFC062E5-4EDD-48F3-87E0-09D361CBE8B7}" presName="compNode" presStyleCnt="0"/>
      <dgm:spPr/>
    </dgm:pt>
    <dgm:pt modelId="{8197879F-00E9-40C8-8AFE-DBBFFD263E8E}" type="pres">
      <dgm:prSet presAssocID="{FFC062E5-4EDD-48F3-87E0-09D361CBE8B7}" presName="bkgdShape" presStyleLbl="node1" presStyleIdx="2" presStyleCnt="4"/>
      <dgm:spPr/>
      <dgm:t>
        <a:bodyPr/>
        <a:lstStyle/>
        <a:p>
          <a:endParaRPr lang="zh-CN" altLang="en-US"/>
        </a:p>
      </dgm:t>
    </dgm:pt>
    <dgm:pt modelId="{8B506FB0-0C48-4FBA-8670-1BB73DCBF07C}" type="pres">
      <dgm:prSet presAssocID="{FFC062E5-4EDD-48F3-87E0-09D361CBE8B7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234A16-104B-4E4D-90F9-6180C33640CE}" type="pres">
      <dgm:prSet presAssocID="{FFC062E5-4EDD-48F3-87E0-09D361CBE8B7}" presName="invisiNode" presStyleLbl="node1" presStyleIdx="2" presStyleCnt="4"/>
      <dgm:spPr/>
    </dgm:pt>
    <dgm:pt modelId="{615F292D-EFC9-4648-81F8-5B0925E945FF}" type="pres">
      <dgm:prSet presAssocID="{FFC062E5-4EDD-48F3-87E0-09D361CBE8B7}" presName="imagNode" presStyleLbl="fgImgPlace1" presStyleIdx="2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  <dgm:t>
        <a:bodyPr/>
        <a:lstStyle/>
        <a:p>
          <a:endParaRPr lang="zh-CN" altLang="en-US"/>
        </a:p>
      </dgm:t>
    </dgm:pt>
    <dgm:pt modelId="{1AF88C75-9658-4E3B-91E6-ADA97C9CFA5D}" type="pres">
      <dgm:prSet presAssocID="{D5C0FE0F-72E7-496E-9A25-684070A2E3E3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6A9144AD-1465-4A5D-AC3F-98776B3CAAA6}" type="pres">
      <dgm:prSet presAssocID="{96390645-09A1-40F8-804D-AB673DF77420}" presName="compNode" presStyleCnt="0"/>
      <dgm:spPr/>
    </dgm:pt>
    <dgm:pt modelId="{C12AEA14-05DF-473D-B14A-A9DEC54E460E}" type="pres">
      <dgm:prSet presAssocID="{96390645-09A1-40F8-804D-AB673DF77420}" presName="bkgdShape" presStyleLbl="node1" presStyleIdx="3" presStyleCnt="4"/>
      <dgm:spPr/>
      <dgm:t>
        <a:bodyPr/>
        <a:lstStyle/>
        <a:p>
          <a:endParaRPr lang="zh-CN" altLang="en-US"/>
        </a:p>
      </dgm:t>
    </dgm:pt>
    <dgm:pt modelId="{9D2A0EAC-3270-4432-9012-E132A080A8AE}" type="pres">
      <dgm:prSet presAssocID="{96390645-09A1-40F8-804D-AB673DF77420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C3435C-1FEC-4DFC-AE97-A4CA50AC27C8}" type="pres">
      <dgm:prSet presAssocID="{96390645-09A1-40F8-804D-AB673DF77420}" presName="invisiNode" presStyleLbl="node1" presStyleIdx="3" presStyleCnt="4"/>
      <dgm:spPr/>
    </dgm:pt>
    <dgm:pt modelId="{5FFAB84D-B41B-40E5-92C5-FD01BBF35974}" type="pres">
      <dgm:prSet presAssocID="{96390645-09A1-40F8-804D-AB673DF77420}" presName="imagNode" presStyleLbl="fgImgPlace1" presStyleIdx="3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6F42EACA-5E6E-407C-AB02-D2B22E2CA226}" type="presOf" srcId="{D5C0FE0F-72E7-496E-9A25-684070A2E3E3}" destId="{1AF88C75-9658-4E3B-91E6-ADA97C9CFA5D}" srcOrd="0" destOrd="0" presId="urn:microsoft.com/office/officeart/2005/8/layout/hList7"/>
    <dgm:cxn modelId="{F3E118B4-0E00-4387-AE29-5596EB57B5F2}" srcId="{96390645-09A1-40F8-804D-AB673DF77420}" destId="{BCFE13C1-01D8-4E9A-A234-7404D1C9B885}" srcOrd="0" destOrd="0" parTransId="{16E2D0C9-DA98-49A5-AF29-079BFE5AFA7A}" sibTransId="{6EF9E364-AD5C-465C-B939-3A4B23600C34}"/>
    <dgm:cxn modelId="{C8A4730B-CF33-45F9-8D95-2C3DDD582F39}" type="presOf" srcId="{96390645-09A1-40F8-804D-AB673DF77420}" destId="{C12AEA14-05DF-473D-B14A-A9DEC54E460E}" srcOrd="0" destOrd="0" presId="urn:microsoft.com/office/officeart/2005/8/layout/hList7"/>
    <dgm:cxn modelId="{77FF6973-EB68-4DC6-82FC-A6DCEB15A78C}" type="presOf" srcId="{6BDA417A-7218-44A0-95EA-43C66570D330}" destId="{68106DF6-D38B-4985-9FE3-311E74C45D99}" srcOrd="1" destOrd="0" presId="urn:microsoft.com/office/officeart/2005/8/layout/hList7"/>
    <dgm:cxn modelId="{BD0C3439-CD04-49DA-8621-856AA6426DB1}" type="presOf" srcId="{6BDA417A-7218-44A0-95EA-43C66570D330}" destId="{DF7C3A6F-F713-4B71-829B-9414299DFAEA}" srcOrd="0" destOrd="0" presId="urn:microsoft.com/office/officeart/2005/8/layout/hList7"/>
    <dgm:cxn modelId="{8D889930-0B0A-4294-AD0B-9F66F6A192C8}" type="presOf" srcId="{96390645-09A1-40F8-804D-AB673DF77420}" destId="{9D2A0EAC-3270-4432-9012-E132A080A8AE}" srcOrd="1" destOrd="0" presId="urn:microsoft.com/office/officeart/2005/8/layout/hList7"/>
    <dgm:cxn modelId="{6B9C7DB7-F80E-48AA-908A-8648D91B1FB0}" type="presOf" srcId="{27FCBF96-9859-42F8-AB14-F861C2C5C646}" destId="{604F627D-AC55-41D0-B367-9605E7FF4179}" srcOrd="0" destOrd="0" presId="urn:microsoft.com/office/officeart/2005/8/layout/hList7"/>
    <dgm:cxn modelId="{D9A9BC49-78F4-417B-8367-B9B3DE44C629}" type="presOf" srcId="{C8960AB8-5989-4043-A8B5-91731EA9B669}" destId="{DF7C3A6F-F713-4B71-829B-9414299DFAEA}" srcOrd="0" destOrd="1" presId="urn:microsoft.com/office/officeart/2005/8/layout/hList7"/>
    <dgm:cxn modelId="{669D3C47-2DCC-4929-A275-F8997E7804B3}" type="presOf" srcId="{5AC8A61D-DB19-4ABC-B216-0CC9AB55FADA}" destId="{8B506FB0-0C48-4FBA-8670-1BB73DCBF07C}" srcOrd="1" destOrd="1" presId="urn:microsoft.com/office/officeart/2005/8/layout/hList7"/>
    <dgm:cxn modelId="{AF5690B4-6306-47A7-A999-19E486A139F4}" type="presOf" srcId="{C8960AB8-5989-4043-A8B5-91731EA9B669}" destId="{68106DF6-D38B-4985-9FE3-311E74C45D99}" srcOrd="1" destOrd="1" presId="urn:microsoft.com/office/officeart/2005/8/layout/hList7"/>
    <dgm:cxn modelId="{4F1004C2-96FA-4656-9BFC-7AB2A09D02A9}" type="presOf" srcId="{F07A344A-152D-4501-ADE7-E98FF0C027BC}" destId="{70D7C6E0-853C-4034-A646-25326CBAC2BB}" srcOrd="0" destOrd="0" presId="urn:microsoft.com/office/officeart/2005/8/layout/hList7"/>
    <dgm:cxn modelId="{666DF592-11BC-4CEB-9076-955285907621}" srcId="{F07A344A-152D-4501-ADE7-E98FF0C027BC}" destId="{FFC062E5-4EDD-48F3-87E0-09D361CBE8B7}" srcOrd="2" destOrd="0" parTransId="{4E857646-DF55-4860-A346-3D1213303993}" sibTransId="{D5C0FE0F-72E7-496E-9A25-684070A2E3E3}"/>
    <dgm:cxn modelId="{173081F4-7C65-45BE-9F24-D86326F0F0A1}" type="presOf" srcId="{5AC8A61D-DB19-4ABC-B216-0CC9AB55FADA}" destId="{8197879F-00E9-40C8-8AFE-DBBFFD263E8E}" srcOrd="0" destOrd="1" presId="urn:microsoft.com/office/officeart/2005/8/layout/hList7"/>
    <dgm:cxn modelId="{BFB73029-FCE3-47CA-82B0-07FBD023931F}" type="presOf" srcId="{BCFE13C1-01D8-4E9A-A234-7404D1C9B885}" destId="{9D2A0EAC-3270-4432-9012-E132A080A8AE}" srcOrd="1" destOrd="1" presId="urn:microsoft.com/office/officeart/2005/8/layout/hList7"/>
    <dgm:cxn modelId="{2B40B73F-066D-445F-BD17-23BB434E76DC}" srcId="{F07A344A-152D-4501-ADE7-E98FF0C027BC}" destId="{96390645-09A1-40F8-804D-AB673DF77420}" srcOrd="3" destOrd="0" parTransId="{0EF487F0-B1CB-492E-BA4E-C9898613BAB2}" sibTransId="{16FB65C6-99CB-440F-A16D-06A88D31FF37}"/>
    <dgm:cxn modelId="{F8162E9B-0681-4235-B4B2-17621773ECDA}" srcId="{FFC062E5-4EDD-48F3-87E0-09D361CBE8B7}" destId="{5AC8A61D-DB19-4ABC-B216-0CC9AB55FADA}" srcOrd="0" destOrd="0" parTransId="{EE07AA3C-5D3B-4D36-8C0C-34E5ECBF179D}" sibTransId="{DAFE2D35-09A3-4381-ADC8-EF51C0B65645}"/>
    <dgm:cxn modelId="{0B07EA70-8817-43F8-9B36-A2EC38AB3E50}" type="presOf" srcId="{FFC062E5-4EDD-48F3-87E0-09D361CBE8B7}" destId="{8B506FB0-0C48-4FBA-8670-1BB73DCBF07C}" srcOrd="1" destOrd="0" presId="urn:microsoft.com/office/officeart/2005/8/layout/hList7"/>
    <dgm:cxn modelId="{D0FBBFAB-9FA0-43A4-9A6F-9A207664AB09}" srcId="{6BDA417A-7218-44A0-95EA-43C66570D330}" destId="{C8960AB8-5989-4043-A8B5-91731EA9B669}" srcOrd="0" destOrd="0" parTransId="{1A2B9FF3-7BB9-46E1-8273-B47E891B1417}" sibTransId="{BED6CE0B-1807-49BD-ABD2-84C4A8C83FEF}"/>
    <dgm:cxn modelId="{C4A137F3-4D08-47BC-9FEC-F8988F5C046D}" type="presOf" srcId="{75436708-5249-4E75-B3D3-26AACB6345E3}" destId="{604F627D-AC55-41D0-B367-9605E7FF4179}" srcOrd="0" destOrd="1" presId="urn:microsoft.com/office/officeart/2005/8/layout/hList7"/>
    <dgm:cxn modelId="{BE4B9E70-4561-4D8B-9EEA-0316FC829BBD}" srcId="{F07A344A-152D-4501-ADE7-E98FF0C027BC}" destId="{27FCBF96-9859-42F8-AB14-F861C2C5C646}" srcOrd="0" destOrd="0" parTransId="{2884F6D6-26C3-41CB-A90A-29EF3F78524D}" sibTransId="{87B932E1-A326-4BE8-ADF3-1DF1312B47B9}"/>
    <dgm:cxn modelId="{C69CEDC7-8868-48E4-A368-B78DDE119BC2}" type="presOf" srcId="{27FCBF96-9859-42F8-AB14-F861C2C5C646}" destId="{1053C7A6-8BAE-45EA-B251-43B8128E7D65}" srcOrd="1" destOrd="0" presId="urn:microsoft.com/office/officeart/2005/8/layout/hList7"/>
    <dgm:cxn modelId="{43AFCD65-A8AD-42A2-9686-7DBF1667831A}" type="presOf" srcId="{87B932E1-A326-4BE8-ADF3-1DF1312B47B9}" destId="{483132AA-263F-47DA-B7AA-D8EFB7D8F9BE}" srcOrd="0" destOrd="0" presId="urn:microsoft.com/office/officeart/2005/8/layout/hList7"/>
    <dgm:cxn modelId="{8337AF63-DB42-4BED-AEDF-E8252FA07322}" type="presOf" srcId="{D3A324C9-0D7F-4527-AE6D-500C04A48960}" destId="{8A9E92C4-B248-4D59-BDF9-63408709D836}" srcOrd="0" destOrd="0" presId="urn:microsoft.com/office/officeart/2005/8/layout/hList7"/>
    <dgm:cxn modelId="{784CAFFA-A566-43B7-8378-7145194C6AC5}" type="presOf" srcId="{BCFE13C1-01D8-4E9A-A234-7404D1C9B885}" destId="{C12AEA14-05DF-473D-B14A-A9DEC54E460E}" srcOrd="0" destOrd="1" presId="urn:microsoft.com/office/officeart/2005/8/layout/hList7"/>
    <dgm:cxn modelId="{BB94574F-015E-496C-8DA0-AA6D961FF1AD}" srcId="{F07A344A-152D-4501-ADE7-E98FF0C027BC}" destId="{6BDA417A-7218-44A0-95EA-43C66570D330}" srcOrd="1" destOrd="0" parTransId="{4E01F7E6-8505-41A5-ABA8-D3009DF9531D}" sibTransId="{D3A324C9-0D7F-4527-AE6D-500C04A48960}"/>
    <dgm:cxn modelId="{439E54FC-3954-4BB0-9CDC-7F98AFCD465A}" type="presOf" srcId="{FFC062E5-4EDD-48F3-87E0-09D361CBE8B7}" destId="{8197879F-00E9-40C8-8AFE-DBBFFD263E8E}" srcOrd="0" destOrd="0" presId="urn:microsoft.com/office/officeart/2005/8/layout/hList7"/>
    <dgm:cxn modelId="{D2FC427B-9BF8-43D5-B4BC-B60112DFDA63}" srcId="{27FCBF96-9859-42F8-AB14-F861C2C5C646}" destId="{75436708-5249-4E75-B3D3-26AACB6345E3}" srcOrd="0" destOrd="0" parTransId="{0022FB28-5D7B-4744-8A3F-DCFC20E8E855}" sibTransId="{1A36D895-494B-474C-9236-CA119B5BFDFB}"/>
    <dgm:cxn modelId="{03BDA2A7-B82F-4FBA-BE7B-BCEF5C301C15}" type="presOf" srcId="{75436708-5249-4E75-B3D3-26AACB6345E3}" destId="{1053C7A6-8BAE-45EA-B251-43B8128E7D65}" srcOrd="1" destOrd="1" presId="urn:microsoft.com/office/officeart/2005/8/layout/hList7"/>
    <dgm:cxn modelId="{A0CF45D0-E39F-4906-B479-0A845119B39C}" type="presParOf" srcId="{70D7C6E0-853C-4034-A646-25326CBAC2BB}" destId="{5E02DE5B-1815-4476-B8C1-257962BECCF6}" srcOrd="0" destOrd="0" presId="urn:microsoft.com/office/officeart/2005/8/layout/hList7"/>
    <dgm:cxn modelId="{B302AE46-220C-404A-846D-828FC0168CC9}" type="presParOf" srcId="{70D7C6E0-853C-4034-A646-25326CBAC2BB}" destId="{0647D4CD-DFE7-465F-A110-02043E478C0D}" srcOrd="1" destOrd="0" presId="urn:microsoft.com/office/officeart/2005/8/layout/hList7"/>
    <dgm:cxn modelId="{3692D468-8076-48C7-828C-E5A3A036DF73}" type="presParOf" srcId="{0647D4CD-DFE7-465F-A110-02043E478C0D}" destId="{66EE25D5-DA82-4EBC-8D19-0B7A112BFA64}" srcOrd="0" destOrd="0" presId="urn:microsoft.com/office/officeart/2005/8/layout/hList7"/>
    <dgm:cxn modelId="{7848AEA9-FC37-4A8D-898E-9A5BD239E33E}" type="presParOf" srcId="{66EE25D5-DA82-4EBC-8D19-0B7A112BFA64}" destId="{604F627D-AC55-41D0-B367-9605E7FF4179}" srcOrd="0" destOrd="0" presId="urn:microsoft.com/office/officeart/2005/8/layout/hList7"/>
    <dgm:cxn modelId="{063465C3-257F-4B5B-9C9D-761F0EEE54B2}" type="presParOf" srcId="{66EE25D5-DA82-4EBC-8D19-0B7A112BFA64}" destId="{1053C7A6-8BAE-45EA-B251-43B8128E7D65}" srcOrd="1" destOrd="0" presId="urn:microsoft.com/office/officeart/2005/8/layout/hList7"/>
    <dgm:cxn modelId="{A0A107C3-9C96-4541-88A0-1F6FDE35026A}" type="presParOf" srcId="{66EE25D5-DA82-4EBC-8D19-0B7A112BFA64}" destId="{63E7CD6B-49D2-46C6-90DC-5339B5F37D79}" srcOrd="2" destOrd="0" presId="urn:microsoft.com/office/officeart/2005/8/layout/hList7"/>
    <dgm:cxn modelId="{88310C79-0B5E-4B81-BA4E-70C3927801A9}" type="presParOf" srcId="{66EE25D5-DA82-4EBC-8D19-0B7A112BFA64}" destId="{4085DEDF-058E-4DF2-8F0B-1CB7AE5D09ED}" srcOrd="3" destOrd="0" presId="urn:microsoft.com/office/officeart/2005/8/layout/hList7"/>
    <dgm:cxn modelId="{55E8037B-A535-4413-AC95-8E6840C3B343}" type="presParOf" srcId="{0647D4CD-DFE7-465F-A110-02043E478C0D}" destId="{483132AA-263F-47DA-B7AA-D8EFB7D8F9BE}" srcOrd="1" destOrd="0" presId="urn:microsoft.com/office/officeart/2005/8/layout/hList7"/>
    <dgm:cxn modelId="{8BE1B270-D751-4524-A7D4-1341A8BDF42E}" type="presParOf" srcId="{0647D4CD-DFE7-465F-A110-02043E478C0D}" destId="{F965F28D-F391-4C48-992E-C431D0B60D0A}" srcOrd="2" destOrd="0" presId="urn:microsoft.com/office/officeart/2005/8/layout/hList7"/>
    <dgm:cxn modelId="{58AFA37B-B2EA-4B7F-8E8C-2573459F95D1}" type="presParOf" srcId="{F965F28D-F391-4C48-992E-C431D0B60D0A}" destId="{DF7C3A6F-F713-4B71-829B-9414299DFAEA}" srcOrd="0" destOrd="0" presId="urn:microsoft.com/office/officeart/2005/8/layout/hList7"/>
    <dgm:cxn modelId="{EE93D320-0338-48F3-8C40-AB5A3F077128}" type="presParOf" srcId="{F965F28D-F391-4C48-992E-C431D0B60D0A}" destId="{68106DF6-D38B-4985-9FE3-311E74C45D99}" srcOrd="1" destOrd="0" presId="urn:microsoft.com/office/officeart/2005/8/layout/hList7"/>
    <dgm:cxn modelId="{44B5F865-937C-41D3-8313-32F90A873321}" type="presParOf" srcId="{F965F28D-F391-4C48-992E-C431D0B60D0A}" destId="{027AA8E4-9400-4D6A-BCC2-7C146C4B8D6C}" srcOrd="2" destOrd="0" presId="urn:microsoft.com/office/officeart/2005/8/layout/hList7"/>
    <dgm:cxn modelId="{DBEE8ADA-FAA7-4920-AD35-3CD6AD8F0EE4}" type="presParOf" srcId="{F965F28D-F391-4C48-992E-C431D0B60D0A}" destId="{C813E457-C758-4ABB-8319-9F54B1310711}" srcOrd="3" destOrd="0" presId="urn:microsoft.com/office/officeart/2005/8/layout/hList7"/>
    <dgm:cxn modelId="{77E47934-8E0A-4C62-9F0F-08CE6E2F557B}" type="presParOf" srcId="{0647D4CD-DFE7-465F-A110-02043E478C0D}" destId="{8A9E92C4-B248-4D59-BDF9-63408709D836}" srcOrd="3" destOrd="0" presId="urn:microsoft.com/office/officeart/2005/8/layout/hList7"/>
    <dgm:cxn modelId="{0EA023C3-8B29-4CCA-B6D9-02BC139B8BA2}" type="presParOf" srcId="{0647D4CD-DFE7-465F-A110-02043E478C0D}" destId="{F1A9941E-D521-4954-8C29-D3FA4662DCAB}" srcOrd="4" destOrd="0" presId="urn:microsoft.com/office/officeart/2005/8/layout/hList7"/>
    <dgm:cxn modelId="{A10ABC12-AE83-46E4-B67F-9B9485C7DDAA}" type="presParOf" srcId="{F1A9941E-D521-4954-8C29-D3FA4662DCAB}" destId="{8197879F-00E9-40C8-8AFE-DBBFFD263E8E}" srcOrd="0" destOrd="0" presId="urn:microsoft.com/office/officeart/2005/8/layout/hList7"/>
    <dgm:cxn modelId="{71963939-B8D0-4DC6-998C-D056CBDCBAC6}" type="presParOf" srcId="{F1A9941E-D521-4954-8C29-D3FA4662DCAB}" destId="{8B506FB0-0C48-4FBA-8670-1BB73DCBF07C}" srcOrd="1" destOrd="0" presId="urn:microsoft.com/office/officeart/2005/8/layout/hList7"/>
    <dgm:cxn modelId="{CAA9BB4E-2967-4C68-8205-55D25867C30A}" type="presParOf" srcId="{F1A9941E-D521-4954-8C29-D3FA4662DCAB}" destId="{56234A16-104B-4E4D-90F9-6180C33640CE}" srcOrd="2" destOrd="0" presId="urn:microsoft.com/office/officeart/2005/8/layout/hList7"/>
    <dgm:cxn modelId="{2F0E041A-7F36-45CA-A30C-C87BA01B7D5D}" type="presParOf" srcId="{F1A9941E-D521-4954-8C29-D3FA4662DCAB}" destId="{615F292D-EFC9-4648-81F8-5B0925E945FF}" srcOrd="3" destOrd="0" presId="urn:microsoft.com/office/officeart/2005/8/layout/hList7"/>
    <dgm:cxn modelId="{8A0A4552-BFD9-447A-930E-3A69037718A4}" type="presParOf" srcId="{0647D4CD-DFE7-465F-A110-02043E478C0D}" destId="{1AF88C75-9658-4E3B-91E6-ADA97C9CFA5D}" srcOrd="5" destOrd="0" presId="urn:microsoft.com/office/officeart/2005/8/layout/hList7"/>
    <dgm:cxn modelId="{667FD6E9-BBC7-4805-94C6-3F2AF7C3A9A7}" type="presParOf" srcId="{0647D4CD-DFE7-465F-A110-02043E478C0D}" destId="{6A9144AD-1465-4A5D-AC3F-98776B3CAAA6}" srcOrd="6" destOrd="0" presId="urn:microsoft.com/office/officeart/2005/8/layout/hList7"/>
    <dgm:cxn modelId="{5D151A27-4414-49E7-98D4-C611FB85859A}" type="presParOf" srcId="{6A9144AD-1465-4A5D-AC3F-98776B3CAAA6}" destId="{C12AEA14-05DF-473D-B14A-A9DEC54E460E}" srcOrd="0" destOrd="0" presId="urn:microsoft.com/office/officeart/2005/8/layout/hList7"/>
    <dgm:cxn modelId="{A64B0AD3-4C9D-4B34-981F-9E9B9E9DDCC2}" type="presParOf" srcId="{6A9144AD-1465-4A5D-AC3F-98776B3CAAA6}" destId="{9D2A0EAC-3270-4432-9012-E132A080A8AE}" srcOrd="1" destOrd="0" presId="urn:microsoft.com/office/officeart/2005/8/layout/hList7"/>
    <dgm:cxn modelId="{D5C14C6E-0BFB-4515-B7B1-C3E53C055E5A}" type="presParOf" srcId="{6A9144AD-1465-4A5D-AC3F-98776B3CAAA6}" destId="{E3C3435C-1FEC-4DFC-AE97-A4CA50AC27C8}" srcOrd="2" destOrd="0" presId="urn:microsoft.com/office/officeart/2005/8/layout/hList7"/>
    <dgm:cxn modelId="{86D7F9EE-5684-48CB-BDC6-BBEC686241CA}" type="presParOf" srcId="{6A9144AD-1465-4A5D-AC3F-98776B3CAAA6}" destId="{5FFAB84D-B41B-40E5-92C5-FD01BBF3597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7A344A-152D-4501-ADE7-E98FF0C027BC}" type="doc">
      <dgm:prSet loTypeId="urn:microsoft.com/office/officeart/2008/layout/PictureAccent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C78A8451-7891-464B-89F8-B46D2AFCD3B5}">
      <dgm:prSet phldrT="[文本]" custT="1"/>
      <dgm:spPr/>
      <dgm:t>
        <a:bodyPr/>
        <a:lstStyle/>
        <a:p>
          <a:r>
            <a:rPr lang="zh-CN" altLang="en-US" sz="2000" b="1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边看边学</a:t>
          </a:r>
          <a:endParaRPr lang="en-US" altLang="zh-CN" sz="2000" b="1" i="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50320C-FC70-4E28-8E6F-4F484065B790}" type="parTrans" cxnId="{A91A4B62-1857-47AB-85F2-7D1ECB875C21}">
      <dgm:prSet/>
      <dgm:spPr/>
      <dgm:t>
        <a:bodyPr/>
        <a:lstStyle/>
        <a:p>
          <a:endParaRPr lang="zh-CN" altLang="en-US" sz="7200" b="1" i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7E6082-1DD4-4342-9595-8EE38B843ACA}" type="sibTrans" cxnId="{A91A4B62-1857-47AB-85F2-7D1ECB875C21}">
      <dgm:prSet/>
      <dgm:spPr/>
      <dgm:t>
        <a:bodyPr/>
        <a:lstStyle/>
        <a:p>
          <a:endParaRPr lang="zh-CN" altLang="en-US" sz="7200" b="1" i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C062E5-4EDD-48F3-87E0-09D361CBE8B7}">
      <dgm:prSet custT="1"/>
      <dgm:spPr/>
      <dgm:t>
        <a:bodyPr/>
        <a:lstStyle/>
        <a:p>
          <a:r>
            <a:rPr lang="zh-CN" altLang="en-US" sz="2000" b="1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巩固知识</a:t>
          </a:r>
          <a:endParaRPr lang="en-US" altLang="zh-CN" sz="2000" b="1" i="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857646-DF55-4860-A346-3D1213303993}" type="parTrans" cxnId="{666DF592-11BC-4CEB-9076-955285907621}">
      <dgm:prSet/>
      <dgm:spPr/>
      <dgm:t>
        <a:bodyPr/>
        <a:lstStyle/>
        <a:p>
          <a:endParaRPr lang="zh-CN" altLang="en-US" sz="7200" b="1" i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C0FE0F-72E7-496E-9A25-684070A2E3E3}" type="sibTrans" cxnId="{666DF592-11BC-4CEB-9076-955285907621}">
      <dgm:prSet/>
      <dgm:spPr/>
      <dgm:t>
        <a:bodyPr/>
        <a:lstStyle/>
        <a:p>
          <a:endParaRPr lang="zh-CN" altLang="en-US" sz="7200" b="1" i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960AB8-5989-4043-A8B5-91731EA9B669}">
      <dgm:prSet custT="1"/>
      <dgm:spPr/>
      <dgm:t>
        <a:bodyPr/>
        <a:lstStyle/>
        <a:p>
          <a:r>
            <a:rPr lang="zh-CN" altLang="en-US" sz="2000" b="1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边学边练</a:t>
          </a:r>
          <a:endParaRPr lang="en-US" altLang="zh-CN" sz="2000" b="1" i="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2B9FF3-7BB9-46E1-8273-B47E891B1417}" type="parTrans" cxnId="{D0FBBFAB-9FA0-43A4-9A6F-9A207664AB09}">
      <dgm:prSet/>
      <dgm:spPr/>
      <dgm:t>
        <a:bodyPr/>
        <a:lstStyle/>
        <a:p>
          <a:endParaRPr lang="zh-CN" altLang="en-US" sz="7200" b="1" i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D6CE0B-1807-49BD-ABD2-84C4A8C83FEF}" type="sibTrans" cxnId="{D0FBBFAB-9FA0-43A4-9A6F-9A207664AB09}">
      <dgm:prSet/>
      <dgm:spPr/>
      <dgm:t>
        <a:bodyPr/>
        <a:lstStyle/>
        <a:p>
          <a:endParaRPr lang="zh-CN" altLang="en-US" sz="7200" b="1" i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191805-0B6F-4D83-91A8-A5FB14D95C97}">
      <dgm:prSet custT="1"/>
      <dgm:spPr/>
      <dgm:t>
        <a:bodyPr/>
        <a:lstStyle/>
        <a:p>
          <a:r>
            <a:rPr lang="zh-CN" altLang="en-US" sz="2000" b="1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随时回顾</a:t>
          </a:r>
          <a:endParaRPr lang="en-US" altLang="zh-CN" sz="2000" b="1" i="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D56B22-D496-44C8-A155-5F101FBE46B7}" type="parTrans" cxnId="{CF4FCDC9-641F-4EA8-AAFD-B57E1008BE01}">
      <dgm:prSet/>
      <dgm:spPr/>
      <dgm:t>
        <a:bodyPr/>
        <a:lstStyle/>
        <a:p>
          <a:endParaRPr lang="zh-CN" altLang="en-US" sz="7200" b="1" i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7DCB34-5BB5-4841-A9F1-1D14A24422CB}" type="sibTrans" cxnId="{CF4FCDC9-641F-4EA8-AAFD-B57E1008BE01}">
      <dgm:prSet/>
      <dgm:spPr/>
      <dgm:t>
        <a:bodyPr/>
        <a:lstStyle/>
        <a:p>
          <a:endParaRPr lang="zh-CN" altLang="en-US" sz="7200" b="1" i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542346-14E8-4F3F-B860-E9176C9AF73D}" type="pres">
      <dgm:prSet presAssocID="{F07A344A-152D-4501-ADE7-E98FF0C027BC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8C331EFD-FCC7-4D0C-A9D6-CC3B9DB80418}" type="pres">
      <dgm:prSet presAssocID="{C78A8451-7891-464B-89F8-B46D2AFCD3B5}" presName="root" presStyleCnt="0">
        <dgm:presLayoutVars>
          <dgm:chMax/>
          <dgm:chPref val="4"/>
        </dgm:presLayoutVars>
      </dgm:prSet>
      <dgm:spPr/>
    </dgm:pt>
    <dgm:pt modelId="{5ADFDEB4-562C-4C03-B115-1D114D6C560E}" type="pres">
      <dgm:prSet presAssocID="{C78A8451-7891-464B-89F8-B46D2AFCD3B5}" presName="rootComposite" presStyleCnt="0">
        <dgm:presLayoutVars/>
      </dgm:prSet>
      <dgm:spPr/>
    </dgm:pt>
    <dgm:pt modelId="{82D95C82-C661-4226-A900-E26D67A9ABA5}" type="pres">
      <dgm:prSet presAssocID="{C78A8451-7891-464B-89F8-B46D2AFCD3B5}" presName="rootText" presStyleLbl="node0" presStyleIdx="0" presStyleCnt="4">
        <dgm:presLayoutVars>
          <dgm:chMax/>
          <dgm:chPref val="4"/>
        </dgm:presLayoutVars>
      </dgm:prSet>
      <dgm:spPr/>
      <dgm:t>
        <a:bodyPr/>
        <a:lstStyle/>
        <a:p>
          <a:endParaRPr lang="zh-CN" altLang="en-US"/>
        </a:p>
      </dgm:t>
    </dgm:pt>
    <dgm:pt modelId="{16BFDDF9-B87D-4FEE-9798-F4DACEC0F30C}" type="pres">
      <dgm:prSet presAssocID="{C78A8451-7891-464B-89F8-B46D2AFCD3B5}" presName="childShape" presStyleCnt="0">
        <dgm:presLayoutVars>
          <dgm:chMax val="0"/>
          <dgm:chPref val="0"/>
        </dgm:presLayoutVars>
      </dgm:prSet>
      <dgm:spPr/>
    </dgm:pt>
    <dgm:pt modelId="{28BCE1BB-FC29-400D-96A7-D725E6A9E78D}" type="pres">
      <dgm:prSet presAssocID="{C8960AB8-5989-4043-A8B5-91731EA9B669}" presName="root" presStyleCnt="0">
        <dgm:presLayoutVars>
          <dgm:chMax/>
          <dgm:chPref val="4"/>
        </dgm:presLayoutVars>
      </dgm:prSet>
      <dgm:spPr/>
    </dgm:pt>
    <dgm:pt modelId="{1C798883-804B-4730-9BBF-DF9D1094E1EB}" type="pres">
      <dgm:prSet presAssocID="{C8960AB8-5989-4043-A8B5-91731EA9B669}" presName="rootComposite" presStyleCnt="0">
        <dgm:presLayoutVars/>
      </dgm:prSet>
      <dgm:spPr/>
    </dgm:pt>
    <dgm:pt modelId="{9D92319A-9D81-4898-A9C1-EE71A337233E}" type="pres">
      <dgm:prSet presAssocID="{C8960AB8-5989-4043-A8B5-91731EA9B669}" presName="rootText" presStyleLbl="node0" presStyleIdx="1" presStyleCnt="4">
        <dgm:presLayoutVars>
          <dgm:chMax/>
          <dgm:chPref val="4"/>
        </dgm:presLayoutVars>
      </dgm:prSet>
      <dgm:spPr/>
      <dgm:t>
        <a:bodyPr/>
        <a:lstStyle/>
        <a:p>
          <a:endParaRPr lang="zh-CN" altLang="en-US"/>
        </a:p>
      </dgm:t>
    </dgm:pt>
    <dgm:pt modelId="{ABDED7CC-9892-405C-9029-FC6995FBFF9B}" type="pres">
      <dgm:prSet presAssocID="{C8960AB8-5989-4043-A8B5-91731EA9B669}" presName="childShape" presStyleCnt="0">
        <dgm:presLayoutVars>
          <dgm:chMax val="0"/>
          <dgm:chPref val="0"/>
        </dgm:presLayoutVars>
      </dgm:prSet>
      <dgm:spPr/>
    </dgm:pt>
    <dgm:pt modelId="{6715CAB9-AE76-4AAE-853D-D6AD89F8F410}" type="pres">
      <dgm:prSet presAssocID="{FFC062E5-4EDD-48F3-87E0-09D361CBE8B7}" presName="root" presStyleCnt="0">
        <dgm:presLayoutVars>
          <dgm:chMax/>
          <dgm:chPref val="4"/>
        </dgm:presLayoutVars>
      </dgm:prSet>
      <dgm:spPr/>
    </dgm:pt>
    <dgm:pt modelId="{C558BF78-45A7-4DAA-8447-130EEA2D572A}" type="pres">
      <dgm:prSet presAssocID="{FFC062E5-4EDD-48F3-87E0-09D361CBE8B7}" presName="rootComposite" presStyleCnt="0">
        <dgm:presLayoutVars/>
      </dgm:prSet>
      <dgm:spPr/>
    </dgm:pt>
    <dgm:pt modelId="{B6CCEBFB-452B-475E-9290-A209B055C2FB}" type="pres">
      <dgm:prSet presAssocID="{FFC062E5-4EDD-48F3-87E0-09D361CBE8B7}" presName="rootText" presStyleLbl="node0" presStyleIdx="2" presStyleCnt="4">
        <dgm:presLayoutVars>
          <dgm:chMax/>
          <dgm:chPref val="4"/>
        </dgm:presLayoutVars>
      </dgm:prSet>
      <dgm:spPr/>
      <dgm:t>
        <a:bodyPr/>
        <a:lstStyle/>
        <a:p>
          <a:endParaRPr lang="zh-CN" altLang="en-US"/>
        </a:p>
      </dgm:t>
    </dgm:pt>
    <dgm:pt modelId="{597EA351-C632-4935-B206-CC7AFA382246}" type="pres">
      <dgm:prSet presAssocID="{FFC062E5-4EDD-48F3-87E0-09D361CBE8B7}" presName="childShape" presStyleCnt="0">
        <dgm:presLayoutVars>
          <dgm:chMax val="0"/>
          <dgm:chPref val="0"/>
        </dgm:presLayoutVars>
      </dgm:prSet>
      <dgm:spPr/>
    </dgm:pt>
    <dgm:pt modelId="{016691CF-9C14-4C77-9CD1-43963A0E29E0}" type="pres">
      <dgm:prSet presAssocID="{5C191805-0B6F-4D83-91A8-A5FB14D95C97}" presName="root" presStyleCnt="0">
        <dgm:presLayoutVars>
          <dgm:chMax/>
          <dgm:chPref val="4"/>
        </dgm:presLayoutVars>
      </dgm:prSet>
      <dgm:spPr/>
    </dgm:pt>
    <dgm:pt modelId="{9C60CCDF-3091-49E2-915A-F686E9D9B940}" type="pres">
      <dgm:prSet presAssocID="{5C191805-0B6F-4D83-91A8-A5FB14D95C97}" presName="rootComposite" presStyleCnt="0">
        <dgm:presLayoutVars/>
      </dgm:prSet>
      <dgm:spPr/>
    </dgm:pt>
    <dgm:pt modelId="{7D69B6AE-F386-4717-83FB-19173D7B2D1F}" type="pres">
      <dgm:prSet presAssocID="{5C191805-0B6F-4D83-91A8-A5FB14D95C97}" presName="rootText" presStyleLbl="node0" presStyleIdx="3" presStyleCnt="4">
        <dgm:presLayoutVars>
          <dgm:chMax/>
          <dgm:chPref val="4"/>
        </dgm:presLayoutVars>
      </dgm:prSet>
      <dgm:spPr/>
      <dgm:t>
        <a:bodyPr/>
        <a:lstStyle/>
        <a:p>
          <a:endParaRPr lang="zh-CN" altLang="en-US"/>
        </a:p>
      </dgm:t>
    </dgm:pt>
    <dgm:pt modelId="{B48DD69D-B06F-4D3B-A1D3-30B329799610}" type="pres">
      <dgm:prSet presAssocID="{5C191805-0B6F-4D83-91A8-A5FB14D95C97}" presName="childShape" presStyleCnt="0">
        <dgm:presLayoutVars>
          <dgm:chMax val="0"/>
          <dgm:chPref val="0"/>
        </dgm:presLayoutVars>
      </dgm:prSet>
      <dgm:spPr/>
    </dgm:pt>
  </dgm:ptLst>
  <dgm:cxnLst>
    <dgm:cxn modelId="{666DF592-11BC-4CEB-9076-955285907621}" srcId="{F07A344A-152D-4501-ADE7-E98FF0C027BC}" destId="{FFC062E5-4EDD-48F3-87E0-09D361CBE8B7}" srcOrd="2" destOrd="0" parTransId="{4E857646-DF55-4860-A346-3D1213303993}" sibTransId="{D5C0FE0F-72E7-496E-9A25-684070A2E3E3}"/>
    <dgm:cxn modelId="{4F8044DE-3914-4B80-BD56-DE20021D6813}" type="presOf" srcId="{5C191805-0B6F-4D83-91A8-A5FB14D95C97}" destId="{7D69B6AE-F386-4717-83FB-19173D7B2D1F}" srcOrd="0" destOrd="0" presId="urn:microsoft.com/office/officeart/2008/layout/PictureAccentList"/>
    <dgm:cxn modelId="{315E16CF-B9D8-4E2E-9AD8-5EDF9D13622F}" type="presOf" srcId="{F07A344A-152D-4501-ADE7-E98FF0C027BC}" destId="{DB542346-14E8-4F3F-B860-E9176C9AF73D}" srcOrd="0" destOrd="0" presId="urn:microsoft.com/office/officeart/2008/layout/PictureAccentList"/>
    <dgm:cxn modelId="{F0249A82-711E-4356-9946-DCA9A82200D7}" type="presOf" srcId="{C78A8451-7891-464B-89F8-B46D2AFCD3B5}" destId="{82D95C82-C661-4226-A900-E26D67A9ABA5}" srcOrd="0" destOrd="0" presId="urn:microsoft.com/office/officeart/2008/layout/PictureAccentList"/>
    <dgm:cxn modelId="{D0FBBFAB-9FA0-43A4-9A6F-9A207664AB09}" srcId="{F07A344A-152D-4501-ADE7-E98FF0C027BC}" destId="{C8960AB8-5989-4043-A8B5-91731EA9B669}" srcOrd="1" destOrd="0" parTransId="{1A2B9FF3-7BB9-46E1-8273-B47E891B1417}" sibTransId="{BED6CE0B-1807-49BD-ABD2-84C4A8C83FEF}"/>
    <dgm:cxn modelId="{A91A4B62-1857-47AB-85F2-7D1ECB875C21}" srcId="{F07A344A-152D-4501-ADE7-E98FF0C027BC}" destId="{C78A8451-7891-464B-89F8-B46D2AFCD3B5}" srcOrd="0" destOrd="0" parTransId="{6E50320C-FC70-4E28-8E6F-4F484065B790}" sibTransId="{377E6082-1DD4-4342-9595-8EE38B843ACA}"/>
    <dgm:cxn modelId="{4E988DCC-FD47-4839-BD94-3209CF877BEA}" type="presOf" srcId="{FFC062E5-4EDD-48F3-87E0-09D361CBE8B7}" destId="{B6CCEBFB-452B-475E-9290-A209B055C2FB}" srcOrd="0" destOrd="0" presId="urn:microsoft.com/office/officeart/2008/layout/PictureAccentList"/>
    <dgm:cxn modelId="{CF4FCDC9-641F-4EA8-AAFD-B57E1008BE01}" srcId="{F07A344A-152D-4501-ADE7-E98FF0C027BC}" destId="{5C191805-0B6F-4D83-91A8-A5FB14D95C97}" srcOrd="3" destOrd="0" parTransId="{A1D56B22-D496-44C8-A155-5F101FBE46B7}" sibTransId="{007DCB34-5BB5-4841-A9F1-1D14A24422CB}"/>
    <dgm:cxn modelId="{0D197770-7280-4102-A653-13EF5EE4413F}" type="presOf" srcId="{C8960AB8-5989-4043-A8B5-91731EA9B669}" destId="{9D92319A-9D81-4898-A9C1-EE71A337233E}" srcOrd="0" destOrd="0" presId="urn:microsoft.com/office/officeart/2008/layout/PictureAccentList"/>
    <dgm:cxn modelId="{71079B04-A33F-4DCB-9E46-C1F58A9582EC}" type="presParOf" srcId="{DB542346-14E8-4F3F-B860-E9176C9AF73D}" destId="{8C331EFD-FCC7-4D0C-A9D6-CC3B9DB80418}" srcOrd="0" destOrd="0" presId="urn:microsoft.com/office/officeart/2008/layout/PictureAccentList"/>
    <dgm:cxn modelId="{945BFF55-5456-41B8-A295-AB09E4144FE6}" type="presParOf" srcId="{8C331EFD-FCC7-4D0C-A9D6-CC3B9DB80418}" destId="{5ADFDEB4-562C-4C03-B115-1D114D6C560E}" srcOrd="0" destOrd="0" presId="urn:microsoft.com/office/officeart/2008/layout/PictureAccentList"/>
    <dgm:cxn modelId="{02E0D998-39AE-47C2-B500-380B8ED373B9}" type="presParOf" srcId="{5ADFDEB4-562C-4C03-B115-1D114D6C560E}" destId="{82D95C82-C661-4226-A900-E26D67A9ABA5}" srcOrd="0" destOrd="0" presId="urn:microsoft.com/office/officeart/2008/layout/PictureAccentList"/>
    <dgm:cxn modelId="{7B0FC20D-3A04-4C95-BC23-D8BF6D5EC6FF}" type="presParOf" srcId="{8C331EFD-FCC7-4D0C-A9D6-CC3B9DB80418}" destId="{16BFDDF9-B87D-4FEE-9798-F4DACEC0F30C}" srcOrd="1" destOrd="0" presId="urn:microsoft.com/office/officeart/2008/layout/PictureAccentList"/>
    <dgm:cxn modelId="{50C7B8A0-DAE4-4C6F-8D51-20E2CB04E8B3}" type="presParOf" srcId="{DB542346-14E8-4F3F-B860-E9176C9AF73D}" destId="{28BCE1BB-FC29-400D-96A7-D725E6A9E78D}" srcOrd="1" destOrd="0" presId="urn:microsoft.com/office/officeart/2008/layout/PictureAccentList"/>
    <dgm:cxn modelId="{D39A83BA-3436-44ED-AD08-D3D25D737CD3}" type="presParOf" srcId="{28BCE1BB-FC29-400D-96A7-D725E6A9E78D}" destId="{1C798883-804B-4730-9BBF-DF9D1094E1EB}" srcOrd="0" destOrd="0" presId="urn:microsoft.com/office/officeart/2008/layout/PictureAccentList"/>
    <dgm:cxn modelId="{9261754F-9C04-4DBA-BD6F-A6815F6A74FF}" type="presParOf" srcId="{1C798883-804B-4730-9BBF-DF9D1094E1EB}" destId="{9D92319A-9D81-4898-A9C1-EE71A337233E}" srcOrd="0" destOrd="0" presId="urn:microsoft.com/office/officeart/2008/layout/PictureAccentList"/>
    <dgm:cxn modelId="{2DF0644C-F60D-460D-A3D7-8189283C6B7D}" type="presParOf" srcId="{28BCE1BB-FC29-400D-96A7-D725E6A9E78D}" destId="{ABDED7CC-9892-405C-9029-FC6995FBFF9B}" srcOrd="1" destOrd="0" presId="urn:microsoft.com/office/officeart/2008/layout/PictureAccentList"/>
    <dgm:cxn modelId="{A5B26887-CEC7-4A42-B0D4-2030135DFC51}" type="presParOf" srcId="{DB542346-14E8-4F3F-B860-E9176C9AF73D}" destId="{6715CAB9-AE76-4AAE-853D-D6AD89F8F410}" srcOrd="2" destOrd="0" presId="urn:microsoft.com/office/officeart/2008/layout/PictureAccentList"/>
    <dgm:cxn modelId="{7A5D1D47-D849-4366-B8BE-4553439C2A72}" type="presParOf" srcId="{6715CAB9-AE76-4AAE-853D-D6AD89F8F410}" destId="{C558BF78-45A7-4DAA-8447-130EEA2D572A}" srcOrd="0" destOrd="0" presId="urn:microsoft.com/office/officeart/2008/layout/PictureAccentList"/>
    <dgm:cxn modelId="{A350D20E-A78E-41AE-943D-EDC2A8D2E291}" type="presParOf" srcId="{C558BF78-45A7-4DAA-8447-130EEA2D572A}" destId="{B6CCEBFB-452B-475E-9290-A209B055C2FB}" srcOrd="0" destOrd="0" presId="urn:microsoft.com/office/officeart/2008/layout/PictureAccentList"/>
    <dgm:cxn modelId="{EE3E8455-FADF-4C51-8FAD-71BC371B4609}" type="presParOf" srcId="{6715CAB9-AE76-4AAE-853D-D6AD89F8F410}" destId="{597EA351-C632-4935-B206-CC7AFA382246}" srcOrd="1" destOrd="0" presId="urn:microsoft.com/office/officeart/2008/layout/PictureAccentList"/>
    <dgm:cxn modelId="{978A1CE1-36D5-4B68-8871-87084FB45B3C}" type="presParOf" srcId="{DB542346-14E8-4F3F-B860-E9176C9AF73D}" destId="{016691CF-9C14-4C77-9CD1-43963A0E29E0}" srcOrd="3" destOrd="0" presId="urn:microsoft.com/office/officeart/2008/layout/PictureAccentList"/>
    <dgm:cxn modelId="{7916DEAA-611D-4811-9616-488C982B3A63}" type="presParOf" srcId="{016691CF-9C14-4C77-9CD1-43963A0E29E0}" destId="{9C60CCDF-3091-49E2-915A-F686E9D9B940}" srcOrd="0" destOrd="0" presId="urn:microsoft.com/office/officeart/2008/layout/PictureAccentList"/>
    <dgm:cxn modelId="{7E72D0A2-6082-46C3-BC51-E11C79B94659}" type="presParOf" srcId="{9C60CCDF-3091-49E2-915A-F686E9D9B940}" destId="{7D69B6AE-F386-4717-83FB-19173D7B2D1F}" srcOrd="0" destOrd="0" presId="urn:microsoft.com/office/officeart/2008/layout/PictureAccentList"/>
    <dgm:cxn modelId="{A4EE9D31-F6F7-43C3-9E03-AFA273B2763D}" type="presParOf" srcId="{016691CF-9C14-4C77-9CD1-43963A0E29E0}" destId="{B48DD69D-B06F-4D3B-A1D3-30B329799610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65699-A78E-4C19-BD19-00A568C05CFD}">
      <dsp:nvSpPr>
        <dsp:cNvPr id="0" name=""/>
        <dsp:cNvSpPr/>
      </dsp:nvSpPr>
      <dsp:spPr>
        <a:xfrm>
          <a:off x="2386" y="321656"/>
          <a:ext cx="1043333" cy="100746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抓住重点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894" y="351164"/>
        <a:ext cx="984317" cy="948453"/>
      </dsp:txXfrm>
    </dsp:sp>
    <dsp:sp modelId="{7958240A-D139-4504-91B5-B29138BB5D12}">
      <dsp:nvSpPr>
        <dsp:cNvPr id="0" name=""/>
        <dsp:cNvSpPr/>
      </dsp:nvSpPr>
      <dsp:spPr>
        <a:xfrm>
          <a:off x="1150053" y="696017"/>
          <a:ext cx="221186" cy="258746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50053" y="747766"/>
        <a:ext cx="154830" cy="155248"/>
      </dsp:txXfrm>
    </dsp:sp>
    <dsp:sp modelId="{8111178C-253F-4E0C-95B1-BEF431ED9BA9}">
      <dsp:nvSpPr>
        <dsp:cNvPr id="0" name=""/>
        <dsp:cNvSpPr/>
      </dsp:nvSpPr>
      <dsp:spPr>
        <a:xfrm>
          <a:off x="1463053" y="321656"/>
          <a:ext cx="1043333" cy="100746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简化问题</a:t>
          </a:r>
          <a:endParaRPr lang="en-US" altLang="zh-CN" sz="20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92561" y="351164"/>
        <a:ext cx="984317" cy="948453"/>
      </dsp:txXfrm>
    </dsp:sp>
    <dsp:sp modelId="{8540235B-460A-4960-904B-8256831CB985}">
      <dsp:nvSpPr>
        <dsp:cNvPr id="0" name=""/>
        <dsp:cNvSpPr/>
      </dsp:nvSpPr>
      <dsp:spPr>
        <a:xfrm>
          <a:off x="2610721" y="696017"/>
          <a:ext cx="221186" cy="258746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10721" y="747766"/>
        <a:ext cx="154830" cy="155248"/>
      </dsp:txXfrm>
    </dsp:sp>
    <dsp:sp modelId="{29E58967-C6FB-458C-A9F0-2FAE98FCB3E2}">
      <dsp:nvSpPr>
        <dsp:cNvPr id="0" name=""/>
        <dsp:cNvSpPr/>
      </dsp:nvSpPr>
      <dsp:spPr>
        <a:xfrm>
          <a:off x="2923721" y="321656"/>
          <a:ext cx="1043333" cy="100746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追求实效</a:t>
          </a:r>
          <a:endParaRPr lang="en-US" altLang="zh-CN" sz="20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53229" y="351164"/>
        <a:ext cx="984317" cy="948453"/>
      </dsp:txXfrm>
    </dsp:sp>
    <dsp:sp modelId="{B0BC3EF6-CCA7-4F49-9CC8-A160C7953709}">
      <dsp:nvSpPr>
        <dsp:cNvPr id="0" name=""/>
        <dsp:cNvSpPr/>
      </dsp:nvSpPr>
      <dsp:spPr>
        <a:xfrm>
          <a:off x="4071388" y="696017"/>
          <a:ext cx="221186" cy="258746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4071388" y="747766"/>
        <a:ext cx="154830" cy="155248"/>
      </dsp:txXfrm>
    </dsp:sp>
    <dsp:sp modelId="{274568FA-450A-49DA-B83F-DCB88D1547AA}">
      <dsp:nvSpPr>
        <dsp:cNvPr id="0" name=""/>
        <dsp:cNvSpPr/>
      </dsp:nvSpPr>
      <dsp:spPr>
        <a:xfrm>
          <a:off x="4384388" y="321656"/>
          <a:ext cx="1043333" cy="100746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串联知识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13896" y="351164"/>
        <a:ext cx="984317" cy="9484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F627D-AC55-41D0-B367-9605E7FF4179}">
      <dsp:nvSpPr>
        <dsp:cNvPr id="0" name=""/>
        <dsp:cNvSpPr/>
      </dsp:nvSpPr>
      <dsp:spPr>
        <a:xfrm>
          <a:off x="2504" y="0"/>
          <a:ext cx="2624848" cy="349770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短视频</a:t>
          </a:r>
          <a:r>
            <a:rPr lang="en-US" altLang="zh-CN" sz="1800" kern="1200" dirty="0" smtClean="0"/>
            <a:t>+</a:t>
          </a:r>
          <a:r>
            <a:rPr lang="zh-CN" altLang="en-US" sz="1800" kern="1200" dirty="0" smtClean="0"/>
            <a:t>课件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kern="1200" dirty="0"/>
        </a:p>
      </dsp:txBody>
      <dsp:txXfrm>
        <a:off x="2504" y="1399083"/>
        <a:ext cx="2624848" cy="1399083"/>
      </dsp:txXfrm>
    </dsp:sp>
    <dsp:sp modelId="{4085DEDF-058E-4DF2-8F0B-1CB7AE5D09ED}">
      <dsp:nvSpPr>
        <dsp:cNvPr id="0" name=""/>
        <dsp:cNvSpPr/>
      </dsp:nvSpPr>
      <dsp:spPr>
        <a:xfrm>
          <a:off x="732560" y="209862"/>
          <a:ext cx="1164737" cy="116473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C3A6F-F713-4B71-829B-9414299DFAEA}">
      <dsp:nvSpPr>
        <dsp:cNvPr id="0" name=""/>
        <dsp:cNvSpPr/>
      </dsp:nvSpPr>
      <dsp:spPr>
        <a:xfrm>
          <a:off x="2706098" y="0"/>
          <a:ext cx="2624848" cy="349770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坏味道</a:t>
          </a:r>
          <a:r>
            <a:rPr lang="zh-CN" altLang="en-US" sz="1800" kern="1200" dirty="0" smtClean="0">
              <a:hlinkClick xmlns:r="http://schemas.openxmlformats.org/officeDocument/2006/relationships" r:id="rId2"/>
            </a:rPr>
            <a:t>代码库</a:t>
          </a:r>
          <a:endParaRPr lang="en-US" altLang="zh-CN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altLang="zh-CN" sz="1800" kern="1200" dirty="0" smtClean="0"/>
        </a:p>
      </dsp:txBody>
      <dsp:txXfrm>
        <a:off x="2706098" y="1399083"/>
        <a:ext cx="2624848" cy="1399083"/>
      </dsp:txXfrm>
    </dsp:sp>
    <dsp:sp modelId="{C813E457-C758-4ABB-8319-9F54B1310711}">
      <dsp:nvSpPr>
        <dsp:cNvPr id="0" name=""/>
        <dsp:cNvSpPr/>
      </dsp:nvSpPr>
      <dsp:spPr>
        <a:xfrm>
          <a:off x="3436154" y="209862"/>
          <a:ext cx="1164737" cy="1164737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97879F-00E9-40C8-8AFE-DBBFFD263E8E}">
      <dsp:nvSpPr>
        <dsp:cNvPr id="0" name=""/>
        <dsp:cNvSpPr/>
      </dsp:nvSpPr>
      <dsp:spPr>
        <a:xfrm>
          <a:off x="5409692" y="0"/>
          <a:ext cx="2624848" cy="349770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练习</a:t>
          </a:r>
          <a:r>
            <a:rPr lang="en-US" altLang="zh-CN" sz="1800" kern="1200" dirty="0" smtClean="0"/>
            <a:t>&amp;</a:t>
          </a:r>
          <a:r>
            <a:rPr lang="zh-CN" altLang="en-US" sz="1800" kern="1200" dirty="0" smtClean="0"/>
            <a:t>测试</a:t>
          </a:r>
          <a:endParaRPr lang="en-US" altLang="zh-CN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altLang="zh-CN" sz="1800" kern="1200" dirty="0" smtClean="0"/>
        </a:p>
      </dsp:txBody>
      <dsp:txXfrm>
        <a:off x="5409692" y="1399083"/>
        <a:ext cx="2624848" cy="1399083"/>
      </dsp:txXfrm>
    </dsp:sp>
    <dsp:sp modelId="{615F292D-EFC9-4648-81F8-5B0925E945FF}">
      <dsp:nvSpPr>
        <dsp:cNvPr id="0" name=""/>
        <dsp:cNvSpPr/>
      </dsp:nvSpPr>
      <dsp:spPr>
        <a:xfrm>
          <a:off x="6139748" y="209862"/>
          <a:ext cx="1164737" cy="1164737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AEA14-05DF-473D-B14A-A9DEC54E460E}">
      <dsp:nvSpPr>
        <dsp:cNvPr id="0" name=""/>
        <dsp:cNvSpPr/>
      </dsp:nvSpPr>
      <dsp:spPr>
        <a:xfrm>
          <a:off x="8113286" y="0"/>
          <a:ext cx="2624848" cy="349770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kern="1200" dirty="0" smtClean="0"/>
            <a:t>关联信息速查</a:t>
          </a:r>
          <a:endParaRPr lang="en-US" altLang="zh-CN" sz="1800" b="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altLang="zh-CN" sz="1800" b="0" kern="1200" dirty="0" smtClean="0"/>
        </a:p>
      </dsp:txBody>
      <dsp:txXfrm>
        <a:off x="8113286" y="1399083"/>
        <a:ext cx="2624848" cy="1399083"/>
      </dsp:txXfrm>
    </dsp:sp>
    <dsp:sp modelId="{5FFAB84D-B41B-40E5-92C5-FD01BBF35974}">
      <dsp:nvSpPr>
        <dsp:cNvPr id="0" name=""/>
        <dsp:cNvSpPr/>
      </dsp:nvSpPr>
      <dsp:spPr>
        <a:xfrm>
          <a:off x="8843342" y="209862"/>
          <a:ext cx="1164737" cy="1164737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02DE5B-1815-4476-B8C1-257962BECCF6}">
      <dsp:nvSpPr>
        <dsp:cNvPr id="0" name=""/>
        <dsp:cNvSpPr/>
      </dsp:nvSpPr>
      <dsp:spPr>
        <a:xfrm>
          <a:off x="429625" y="2288004"/>
          <a:ext cx="9881388" cy="867083"/>
        </a:xfrm>
        <a:prstGeom prst="leftRight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95C82-C661-4226-A900-E26D67A9ABA5}">
      <dsp:nvSpPr>
        <dsp:cNvPr id="0" name=""/>
        <dsp:cNvSpPr/>
      </dsp:nvSpPr>
      <dsp:spPr>
        <a:xfrm>
          <a:off x="3100" y="2689480"/>
          <a:ext cx="2459922" cy="3318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边看边学</a:t>
          </a:r>
          <a:endParaRPr lang="en-US" altLang="zh-CN" sz="2000" b="1" i="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819" y="2699199"/>
        <a:ext cx="2440484" cy="312390"/>
      </dsp:txXfrm>
    </dsp:sp>
    <dsp:sp modelId="{9D92319A-9D81-4898-A9C1-EE71A337233E}">
      <dsp:nvSpPr>
        <dsp:cNvPr id="0" name=""/>
        <dsp:cNvSpPr/>
      </dsp:nvSpPr>
      <dsp:spPr>
        <a:xfrm>
          <a:off x="2709015" y="2689480"/>
          <a:ext cx="2459922" cy="3318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边学边练</a:t>
          </a:r>
          <a:endParaRPr lang="en-US" altLang="zh-CN" sz="2000" b="1" i="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18734" y="2699199"/>
        <a:ext cx="2440484" cy="312390"/>
      </dsp:txXfrm>
    </dsp:sp>
    <dsp:sp modelId="{B6CCEBFB-452B-475E-9290-A209B055C2FB}">
      <dsp:nvSpPr>
        <dsp:cNvPr id="0" name=""/>
        <dsp:cNvSpPr/>
      </dsp:nvSpPr>
      <dsp:spPr>
        <a:xfrm>
          <a:off x="5414929" y="2689480"/>
          <a:ext cx="2459922" cy="3318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巩固知识</a:t>
          </a:r>
          <a:endParaRPr lang="en-US" altLang="zh-CN" sz="2000" b="1" i="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24648" y="2699199"/>
        <a:ext cx="2440484" cy="312390"/>
      </dsp:txXfrm>
    </dsp:sp>
    <dsp:sp modelId="{7D69B6AE-F386-4717-83FB-19173D7B2D1F}">
      <dsp:nvSpPr>
        <dsp:cNvPr id="0" name=""/>
        <dsp:cNvSpPr/>
      </dsp:nvSpPr>
      <dsp:spPr>
        <a:xfrm>
          <a:off x="8120844" y="2689480"/>
          <a:ext cx="2459922" cy="3318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随时回顾</a:t>
          </a:r>
          <a:endParaRPr lang="en-US" altLang="zh-CN" sz="2000" b="1" i="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30563" y="2699199"/>
        <a:ext cx="2440484" cy="312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80000" algn="l" defTabSz="121930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000" algn="l" defTabSz="121930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540000" algn="l" defTabSz="121930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720000" algn="l" defTabSz="121930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74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53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trike="sngStrik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1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0751" marR="0" lvl="1" indent="0" algn="l" defTabSz="1219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64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7"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52F8733E-C4C9-8D4D-8DDA-CAB265AC0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4"/>
          <a:stretch/>
        </p:blipFill>
        <p:spPr>
          <a:xfrm>
            <a:off x="0" y="375"/>
            <a:ext cx="12197432" cy="55992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412816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6DBC59C-CE55-E340-A3AE-F88AAF0D7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L 形 17">
            <a:extLst>
              <a:ext uri="{FF2B5EF4-FFF2-40B4-BE49-F238E27FC236}">
                <a16:creationId xmlns:a16="http://schemas.microsoft.com/office/drawing/2014/main" xmlns="" id="{3049C48A-4CAE-8940-8A29-89DE0543DF4C}"/>
              </a:ext>
            </a:extLst>
          </p:cNvPr>
          <p:cNvSpPr/>
          <p:nvPr userDrawn="1"/>
        </p:nvSpPr>
        <p:spPr>
          <a:xfrm rot="5400000">
            <a:off x="5369529" y="2370740"/>
            <a:ext cx="744262" cy="762208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创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476"/>
          <a:stretch/>
        </p:blipFill>
        <p:spPr>
          <a:xfrm>
            <a:off x="0" y="374"/>
            <a:ext cx="12197432" cy="5590529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FB908F03-BBCC-164B-BE54-2E836D6E7C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A3BE9F9B-07D9-DD4C-9CEF-250804A414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93A299E5-0026-5A42-88AA-B3A7F29D3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26698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02"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xmlns="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462D1BCC-0781-514D-8FE8-12F4AF64B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CA8B3F0C-616F-224A-B32F-9F9BF5EEE1B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6021" y="1512875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9026" marR="0" lvl="1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1960DD1-8AC3-8F46-9D2D-BF81187F43FC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tif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19181AA-8E93-7743-ADEB-8A06A0DFC13A}"/>
              </a:ext>
            </a:extLst>
          </p:cNvPr>
          <p:cNvSpPr/>
          <p:nvPr userDrawn="1"/>
        </p:nvSpPr>
        <p:spPr>
          <a:xfrm>
            <a:off x="0" y="5590903"/>
            <a:ext cx="12196763" cy="12670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6E8B5C1-4D37-8442-902D-D86F9BBDE2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751" y="5970991"/>
            <a:ext cx="2260800" cy="4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92" r:id="rId3"/>
    <p:sldLayoutId id="2147483824" r:id="rId4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xmlns="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0" y="2625389"/>
            <a:ext cx="1967973" cy="4233515"/>
            <a:chOff x="5343885" y="-48857"/>
            <a:chExt cx="3271316" cy="7037279"/>
          </a:xfrm>
        </p:grpSpPr>
        <p:sp>
          <p:nvSpPr>
            <p:cNvPr id="89" name="矩形 13">
              <a:extLst>
                <a:ext uri="{FF2B5EF4-FFF2-40B4-BE49-F238E27FC236}">
                  <a16:creationId xmlns:a16="http://schemas.microsoft.com/office/drawing/2014/main" xmlns="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90" name="文本框 15">
              <a:extLst>
                <a:ext uri="{FF2B5EF4-FFF2-40B4-BE49-F238E27FC236}">
                  <a16:creationId xmlns:a16="http://schemas.microsoft.com/office/drawing/2014/main" xmlns="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:a16="http://schemas.microsoft.com/office/drawing/2014/main" xmlns="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:a16="http://schemas.microsoft.com/office/drawing/2014/main" xmlns="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xmlns="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:a16="http://schemas.microsoft.com/office/drawing/2014/main" xmlns="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:a16="http://schemas.microsoft.com/office/drawing/2014/main" xmlns="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6" name="矩形 13">
              <a:extLst>
                <a:ext uri="{FF2B5EF4-FFF2-40B4-BE49-F238E27FC236}">
                  <a16:creationId xmlns:a16="http://schemas.microsoft.com/office/drawing/2014/main" xmlns="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97" name="文本框 15">
              <a:extLst>
                <a:ext uri="{FF2B5EF4-FFF2-40B4-BE49-F238E27FC236}">
                  <a16:creationId xmlns:a16="http://schemas.microsoft.com/office/drawing/2014/main" xmlns="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>
              <a:extLst>
                <a:ext uri="{FF2B5EF4-FFF2-40B4-BE49-F238E27FC236}">
                  <a16:creationId xmlns:a16="http://schemas.microsoft.com/office/drawing/2014/main" xmlns="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:a16="http://schemas.microsoft.com/office/drawing/2014/main" xmlns="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:a16="http://schemas.microsoft.com/office/drawing/2014/main" xmlns="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:a16="http://schemas.microsoft.com/office/drawing/2014/main" xmlns="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:a16="http://schemas.microsoft.com/office/drawing/2014/main" xmlns="" id="{371A8520-F934-304C-B57F-B49F768694E2}"/>
                </a:ext>
              </a:extLst>
            </p:cNvPr>
            <p:cNvSpPr/>
            <p:nvPr userDrawn="1"/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:a16="http://schemas.microsoft.com/office/drawing/2014/main" xmlns="" id="{B83004D7-279B-C14E-9FCF-870FA1B74FDF}"/>
                </a:ext>
              </a:extLst>
            </p:cNvPr>
            <p:cNvSpPr/>
            <p:nvPr userDrawn="1"/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:a16="http://schemas.microsoft.com/office/drawing/2014/main" xmlns="" id="{99635968-4E69-CC41-9D78-6DF253FE3035}"/>
                </a:ext>
              </a:extLst>
            </p:cNvPr>
            <p:cNvSpPr/>
            <p:nvPr userDrawn="1"/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:a16="http://schemas.microsoft.com/office/drawing/2014/main" xmlns="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:a16="http://schemas.microsoft.com/office/drawing/2014/main" xmlns="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:a16="http://schemas.microsoft.com/office/drawing/2014/main" xmlns="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:a16="http://schemas.microsoft.com/office/drawing/2014/main" xmlns="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109" name="矩形 13">
              <a:extLst>
                <a:ext uri="{FF2B5EF4-FFF2-40B4-BE49-F238E27FC236}">
                  <a16:creationId xmlns:a16="http://schemas.microsoft.com/office/drawing/2014/main" xmlns="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0" name="矩形 13">
              <a:extLst>
                <a:ext uri="{FF2B5EF4-FFF2-40B4-BE49-F238E27FC236}">
                  <a16:creationId xmlns:a16="http://schemas.microsoft.com/office/drawing/2014/main" xmlns="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111" name="矩形 13">
              <a:extLst>
                <a:ext uri="{FF2B5EF4-FFF2-40B4-BE49-F238E27FC236}">
                  <a16:creationId xmlns:a16="http://schemas.microsoft.com/office/drawing/2014/main" xmlns="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112" name="矩形 13">
              <a:extLst>
                <a:ext uri="{FF2B5EF4-FFF2-40B4-BE49-F238E27FC236}">
                  <a16:creationId xmlns:a16="http://schemas.microsoft.com/office/drawing/2014/main" xmlns="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113" name="矩形 13">
              <a:extLst>
                <a:ext uri="{FF2B5EF4-FFF2-40B4-BE49-F238E27FC236}">
                  <a16:creationId xmlns:a16="http://schemas.microsoft.com/office/drawing/2014/main" xmlns="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114" name="矩形 13">
              <a:extLst>
                <a:ext uri="{FF2B5EF4-FFF2-40B4-BE49-F238E27FC236}">
                  <a16:creationId xmlns:a16="http://schemas.microsoft.com/office/drawing/2014/main" xmlns="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115" name="矩形 13">
              <a:extLst>
                <a:ext uri="{FF2B5EF4-FFF2-40B4-BE49-F238E27FC236}">
                  <a16:creationId xmlns:a16="http://schemas.microsoft.com/office/drawing/2014/main" xmlns="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116" name="矩形 13">
              <a:extLst>
                <a:ext uri="{FF2B5EF4-FFF2-40B4-BE49-F238E27FC236}">
                  <a16:creationId xmlns:a16="http://schemas.microsoft.com/office/drawing/2014/main" xmlns="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117" name="矩形 13">
              <a:extLst>
                <a:ext uri="{FF2B5EF4-FFF2-40B4-BE49-F238E27FC236}">
                  <a16:creationId xmlns:a16="http://schemas.microsoft.com/office/drawing/2014/main" xmlns="" id="{20725C9F-31AE-DB44-B70A-B4ECDEC0BC00}"/>
                </a:ext>
              </a:extLst>
            </p:cNvPr>
            <p:cNvSpPr/>
            <p:nvPr/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8" name="矩形 13">
              <a:extLst>
                <a:ext uri="{FF2B5EF4-FFF2-40B4-BE49-F238E27FC236}">
                  <a16:creationId xmlns:a16="http://schemas.microsoft.com/office/drawing/2014/main" xmlns="" id="{AC5BCC27-B68D-0743-8E0B-E25F8D01C3A4}"/>
                </a:ext>
              </a:extLst>
            </p:cNvPr>
            <p:cNvSpPr/>
            <p:nvPr/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119" name="矩形 13">
              <a:extLst>
                <a:ext uri="{FF2B5EF4-FFF2-40B4-BE49-F238E27FC236}">
                  <a16:creationId xmlns:a16="http://schemas.microsoft.com/office/drawing/2014/main" xmlns="" id="{51C2E83A-C975-6945-B2FD-5B22BBB53DB7}"/>
                </a:ext>
              </a:extLst>
            </p:cNvPr>
            <p:cNvSpPr/>
            <p:nvPr/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20" name="矩形 13">
              <a:extLst>
                <a:ext uri="{FF2B5EF4-FFF2-40B4-BE49-F238E27FC236}">
                  <a16:creationId xmlns:a16="http://schemas.microsoft.com/office/drawing/2014/main" xmlns="" id="{BEE9A95F-6965-354F-A2C7-2E8C81DDA52F}"/>
                </a:ext>
              </a:extLst>
            </p:cNvPr>
            <p:cNvSpPr/>
            <p:nvPr/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 smtClean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190/233/238</a:t>
              </a:r>
              <a:endParaRPr kumimoji="1" lang="en-US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1" name="矩形 13">
              <a:extLst>
                <a:ext uri="{FF2B5EF4-FFF2-40B4-BE49-F238E27FC236}">
                  <a16:creationId xmlns:a16="http://schemas.microsoft.com/office/drawing/2014/main" xmlns="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22" name="矩形 13">
              <a:extLst>
                <a:ext uri="{FF2B5EF4-FFF2-40B4-BE49-F238E27FC236}">
                  <a16:creationId xmlns:a16="http://schemas.microsoft.com/office/drawing/2014/main" xmlns="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23" name="矩形 13">
              <a:extLst>
                <a:ext uri="{FF2B5EF4-FFF2-40B4-BE49-F238E27FC236}">
                  <a16:creationId xmlns:a16="http://schemas.microsoft.com/office/drawing/2014/main" xmlns="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 smtClean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0/0/0</a:t>
              </a:r>
              <a:endParaRPr kumimoji="1" lang="en-US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4" name="矩形 13">
              <a:extLst>
                <a:ext uri="{FF2B5EF4-FFF2-40B4-BE49-F238E27FC236}">
                  <a16:creationId xmlns:a16="http://schemas.microsoft.com/office/drawing/2014/main" xmlns="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25" name="矩形 13">
              <a:extLst>
                <a:ext uri="{FF2B5EF4-FFF2-40B4-BE49-F238E27FC236}">
                  <a16:creationId xmlns:a16="http://schemas.microsoft.com/office/drawing/2014/main" xmlns="" id="{0B0545C9-147F-584F-80D2-EF13876D7D33}"/>
                </a:ext>
              </a:extLst>
            </p:cNvPr>
            <p:cNvSpPr/>
            <p:nvPr userDrawn="1"/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26" name="矩形 13">
              <a:extLst>
                <a:ext uri="{FF2B5EF4-FFF2-40B4-BE49-F238E27FC236}">
                  <a16:creationId xmlns:a16="http://schemas.microsoft.com/office/drawing/2014/main" xmlns="" id="{44FD0A0B-0D45-3340-A523-465AC24134BF}"/>
                </a:ext>
              </a:extLst>
            </p:cNvPr>
            <p:cNvSpPr/>
            <p:nvPr userDrawn="1"/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27" name="矩形 13">
              <a:extLst>
                <a:ext uri="{FF2B5EF4-FFF2-40B4-BE49-F238E27FC236}">
                  <a16:creationId xmlns:a16="http://schemas.microsoft.com/office/drawing/2014/main" xmlns="" id="{2C404A07-276B-3648-BB25-4EDB5905448C}"/>
                </a:ext>
              </a:extLst>
            </p:cNvPr>
            <p:cNvSpPr/>
            <p:nvPr userDrawn="1"/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28" name="矩形 13">
              <a:extLst>
                <a:ext uri="{FF2B5EF4-FFF2-40B4-BE49-F238E27FC236}">
                  <a16:creationId xmlns:a16="http://schemas.microsoft.com/office/drawing/2014/main" xmlns="" id="{72B0F29C-A346-8946-9B8E-8F1B9DFF7AD0}"/>
                </a:ext>
              </a:extLst>
            </p:cNvPr>
            <p:cNvSpPr/>
            <p:nvPr userDrawn="1"/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92D9040A-3082-2F49-987E-B51574332E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176" y="6323416"/>
            <a:ext cx="1270800" cy="2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9" y="1467870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xmlns="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Copyright©2018 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xmlns="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A792140-33FB-E045-9071-EE8DB65F2A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676" y="5237566"/>
            <a:ext cx="1875600" cy="40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dehub-y.huawei.com/RefactorCourseOnline/RefactorCourseDem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8996" y="907092"/>
            <a:ext cx="4766080" cy="427722"/>
          </a:xfrm>
        </p:spPr>
        <p:txBody>
          <a:bodyPr>
            <a:normAutofit fontScale="90000"/>
          </a:bodyPr>
          <a:lstStyle/>
          <a:p>
            <a:r>
              <a:rPr lang="zh-CN" altLang="en-US" sz="3600" dirty="0" smtClean="0"/>
              <a:t>坏味道与重构</a:t>
            </a:r>
            <a:endParaRPr lang="zh-CN" altLang="en-US" sz="3600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xmlns="" id="{7F3DB8AC-5DE9-5548-8697-C9055F7FFC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8996" y="2593298"/>
            <a:ext cx="6535842" cy="643926"/>
          </a:xfrm>
        </p:spPr>
        <p:txBody>
          <a:bodyPr lIns="0" tIns="0" rIns="0" bIns="0"/>
          <a:lstStyle/>
          <a:p>
            <a:r>
              <a:rPr lang="zh-CN" altLang="en-US" sz="1600" dirty="0"/>
              <a:t>部门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GTS</a:t>
            </a:r>
            <a:r>
              <a:rPr lang="zh-CN" altLang="en-US" sz="1600" dirty="0" smtClean="0"/>
              <a:t>可信使能部</a:t>
            </a:r>
            <a:endParaRPr lang="en-US" altLang="zh-CN" sz="1600" dirty="0"/>
          </a:p>
          <a:p>
            <a:r>
              <a:rPr lang="zh-CN" altLang="en-US" sz="1600" dirty="0"/>
              <a:t>作者</a:t>
            </a:r>
            <a:r>
              <a:rPr lang="zh-CN" altLang="en-US" sz="1600" dirty="0" smtClean="0"/>
              <a:t>：高源</a:t>
            </a:r>
            <a:endParaRPr lang="en-US" altLang="zh-CN" sz="1600" dirty="0"/>
          </a:p>
        </p:txBody>
      </p:sp>
      <p:sp>
        <p:nvSpPr>
          <p:cNvPr id="5" name="矩形 4"/>
          <p:cNvSpPr/>
          <p:nvPr/>
        </p:nvSpPr>
        <p:spPr>
          <a:xfrm>
            <a:off x="2867089" y="133481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——</a:t>
            </a:r>
            <a:r>
              <a:rPr lang="zh-CN" altLang="en-US" dirty="0"/>
              <a:t>重构手法普及</a:t>
            </a:r>
          </a:p>
        </p:txBody>
      </p:sp>
    </p:spTree>
    <p:extLst>
      <p:ext uri="{BB962C8B-B14F-4D97-AF65-F5344CB8AC3E}">
        <p14:creationId xmlns:p14="http://schemas.microsoft.com/office/powerpoint/2010/main" val="36329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课程定位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7384" y="2628202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</a:t>
            </a:r>
            <a:endParaRPr lang="zh-CN" altLang="en-US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59679" y="3092431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普及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重构手法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7384" y="392214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</a:t>
            </a:r>
            <a:endParaRPr lang="zh-CN" altLang="en-US" sz="24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59679" y="4489103"/>
            <a:ext cx="37633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（注：重构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无关，但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可辅助高效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重构）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规模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：小范围重构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68568" y="2628202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切入点</a:t>
            </a:r>
            <a:endParaRPr lang="zh-CN" altLang="en-US" sz="24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90863" y="309243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种代码坏味道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——《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2》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68568" y="392214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理念</a:t>
            </a:r>
            <a:endParaRPr lang="zh-CN" altLang="en-US" sz="24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图示 15"/>
          <p:cNvGraphicFramePr/>
          <p:nvPr>
            <p:extLst>
              <p:ext uri="{D42A27DB-BD31-4B8C-83A1-F6EECF244321}">
                <p14:modId xmlns:p14="http://schemas.microsoft.com/office/powerpoint/2010/main" val="458587716"/>
              </p:ext>
            </p:extLst>
          </p:nvPr>
        </p:nvGraphicFramePr>
        <p:xfrm>
          <a:off x="5784230" y="4297547"/>
          <a:ext cx="5430109" cy="1650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矩形 11"/>
          <p:cNvSpPr/>
          <p:nvPr/>
        </p:nvSpPr>
        <p:spPr>
          <a:xfrm>
            <a:off x="5568568" y="117040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时间利用</a:t>
            </a:r>
            <a:endParaRPr lang="zh-CN" altLang="en-US" sz="24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90863" y="1626582"/>
            <a:ext cx="313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利用碎片时间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单节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分钟左右）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37384" y="1170409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重构赋能的影响因素</a:t>
            </a:r>
            <a:endParaRPr lang="zh-CN" altLang="en-US" sz="24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59679" y="1626582"/>
            <a:ext cx="3763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时间约束、讲解直观性、实践成本、语言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工具障碍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680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课程形式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2498567572"/>
              </p:ext>
            </p:extLst>
          </p:nvPr>
        </p:nvGraphicFramePr>
        <p:xfrm>
          <a:off x="729175" y="2009955"/>
          <a:ext cx="10740640" cy="3497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矩形 19"/>
          <p:cNvSpPr/>
          <p:nvPr/>
        </p:nvSpPr>
        <p:spPr>
          <a:xfrm>
            <a:off x="729175" y="1200724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对每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种坏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味道，我们准备了：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3555456"/>
              </p:ext>
            </p:extLst>
          </p:nvPr>
        </p:nvGraphicFramePr>
        <p:xfrm>
          <a:off x="807561" y="3059867"/>
          <a:ext cx="10583867" cy="5710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92620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补充信息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2"/>
          </p:nvPr>
        </p:nvSpPr>
        <p:spPr>
          <a:xfrm>
            <a:off x="736258" y="1224617"/>
            <a:ext cx="10733557" cy="3339531"/>
          </a:xfrm>
        </p:spPr>
        <p:txBody>
          <a:bodyPr/>
          <a:lstStyle/>
          <a:p>
            <a:pPr marL="11113" indent="0">
              <a:buNone/>
            </a:pPr>
            <a:r>
              <a:rPr lang="zh-CN" altLang="en-US" sz="2400" dirty="0" smtClean="0">
                <a:solidFill>
                  <a:schemeClr val="accent2"/>
                </a:solidFill>
              </a:rPr>
              <a:t>关于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坏味道</a:t>
            </a:r>
            <a:endParaRPr lang="en-US" altLang="zh-CN" sz="2400" b="1" dirty="0" smtClean="0">
              <a:solidFill>
                <a:schemeClr val="accent2"/>
              </a:solidFill>
            </a:endParaRPr>
          </a:p>
          <a:p>
            <a:pPr marL="11113" indent="0">
              <a:buNone/>
            </a:pP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……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没有任何度量规矩比得上直觉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你必须培养自己的判断力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也许这里所列的“坏味道条款”和你所检测的不尽相符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选自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113" indent="0">
              <a:buNone/>
            </a:pPr>
            <a:endParaRPr lang="en-US" altLang="zh-CN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113" indent="0">
              <a:buNone/>
            </a:pPr>
            <a:r>
              <a:rPr lang="zh-CN" altLang="en-US" sz="2400" dirty="0">
                <a:solidFill>
                  <a:schemeClr val="accent2"/>
                </a:solidFill>
              </a:rPr>
              <a:t>关于</a:t>
            </a:r>
            <a:r>
              <a:rPr lang="zh-CN" altLang="en-US" sz="2400" b="1" dirty="0">
                <a:solidFill>
                  <a:schemeClr val="accent2"/>
                </a:solidFill>
              </a:rPr>
              <a:t>测试</a:t>
            </a:r>
            <a:endParaRPr lang="en-US" altLang="zh-CN" sz="2400" b="1" dirty="0">
              <a:solidFill>
                <a:schemeClr val="accent2"/>
              </a:solidFill>
            </a:endParaRPr>
          </a:p>
          <a:p>
            <a:pPr marL="11113" indent="0">
              <a:buNone/>
            </a:pPr>
            <a:r>
              <a:rPr lang="zh-CN" altLang="en-US" dirty="0"/>
              <a:t>“构筑测试体系” 是重构的第一步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1113" indent="0">
              <a:buNone/>
            </a:pPr>
            <a:endParaRPr lang="en-US" altLang="zh-CN" dirty="0"/>
          </a:p>
          <a:p>
            <a:pPr marL="11113" indent="0">
              <a:buNone/>
            </a:pPr>
            <a:r>
              <a:rPr lang="zh-CN" altLang="en-US" sz="2400" dirty="0" smtClean="0">
                <a:solidFill>
                  <a:schemeClr val="accent2"/>
                </a:solidFill>
              </a:rPr>
              <a:t>关于</a:t>
            </a:r>
            <a:r>
              <a:rPr lang="zh-CN" altLang="en-US" sz="2400" b="1" dirty="0" smtClean="0">
                <a:solidFill>
                  <a:schemeClr val="accent2"/>
                </a:solidFill>
              </a:rPr>
              <a:t>快捷键</a:t>
            </a:r>
          </a:p>
          <a:p>
            <a:pPr marL="11113" indent="0">
              <a:buNone/>
            </a:pPr>
            <a:r>
              <a:rPr lang="zh-CN" altLang="en-US" dirty="0" smtClean="0"/>
              <a:t>一定要使用快捷键，它一定会让你上瘾！</a:t>
            </a:r>
            <a:endParaRPr lang="en-US" altLang="zh-CN" dirty="0"/>
          </a:p>
          <a:p>
            <a:pPr marL="11113" indent="0">
              <a:buNone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192875" y="5141559"/>
            <a:ext cx="22256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参考资料： </a:t>
            </a:r>
            <a:endParaRPr lang="en-US" altLang="zh-CN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重构，改善既有代码的设计（第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版）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https://images-na.ssl-images-amazon.com/images/I/41odjJlPgHL._SX402_BO1,204,203,200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9139" y="4944820"/>
            <a:ext cx="914771" cy="113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/>
          <p:cNvSpPr/>
          <p:nvPr/>
        </p:nvSpPr>
        <p:spPr>
          <a:xfrm>
            <a:off x="736258" y="530168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113" indent="0">
              <a:buNone/>
            </a:pPr>
            <a:r>
              <a:rPr lang="zh-CN" altLang="en-US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开始学习吧：</a:t>
            </a:r>
            <a:endParaRPr lang="zh-CN" altLang="en-US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113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课程开始前，请先完成代码下载：坏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味道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代码库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113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856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目录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2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91E8AC51-71E2-47EB-A98B-31EFD4425DE1}"/>
    </a:ext>
  </a:extLst>
</a:theme>
</file>

<file path=ppt/theme/theme3.xml><?xml version="1.0" encoding="utf-8"?>
<a:theme xmlns:a="http://schemas.openxmlformats.org/drawingml/2006/main" name="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C34AD67-7538-4717-9A73-50191031DBF3}"/>
    </a:ext>
  </a:extLst>
</a:theme>
</file>

<file path=ppt/theme/theme4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模板</Template>
  <TotalTime>3825</TotalTime>
  <Words>189</Words>
  <Application>Microsoft Office PowerPoint</Application>
  <PresentationFormat>自定义</PresentationFormat>
  <Paragraphs>51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等线</vt:lpstr>
      <vt:lpstr>黑体</vt:lpstr>
      <vt:lpstr>Microsoft YaHei</vt:lpstr>
      <vt:lpstr>Microsoft YaHei</vt:lpstr>
      <vt:lpstr>Arial</vt:lpstr>
      <vt:lpstr>Calibri</vt:lpstr>
      <vt:lpstr>封面页_图片版 </vt:lpstr>
      <vt:lpstr>目录页</vt:lpstr>
      <vt:lpstr>章节页</vt:lpstr>
      <vt:lpstr>结束页</vt:lpstr>
      <vt:lpstr>坏味道与重构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gaoyuan (U)</dc:creator>
  <cp:lastModifiedBy>duyuding</cp:lastModifiedBy>
  <cp:revision>407</cp:revision>
  <dcterms:created xsi:type="dcterms:W3CDTF">2021-06-16T09:35:39Z</dcterms:created>
  <dcterms:modified xsi:type="dcterms:W3CDTF">2021-12-02T03:25:06Z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(3)uoqNTcQzgRQeGZdtOGPPnDydcLJblLshQOpWCHbw39ASiUTgzV/RTudMouOq52fs9TvKXwpz
zWRY70wZHQ0RGWE1+rcERfija1caTIGWWZYcPTSEqBNi7mIw7w+s+HGDrY4LhkTtlxMp2XoS
Q6Ha8SO54axUeos4IK5iWun47jweJZJpQdu4mlUMZz9+q8ES7Vt2k/9fMPw3cG+wmaiyWOVN
/Lh1xD3m4GlZtN9bB3</vt:lpwstr>
  </property>
  <property fmtid="{D5CDD505-2E9C-101B-9397-08002B2CF9AE}" pid="3" name="_2015_ms_pID_7253431">
    <vt:lpwstr>VTWpJcsYMvtyq6SEk9sVOfHkLdLaKgawZnPk2q23slsbuq/zEaEFEg
rpNaHY2KwvtH+r8EkN44mrto1xkRcqIFjkUE17wU+bjU2wysHONPZVoSQ5QHxPxtfMHTAEvH
KokNZd++XTa/6N77d/J7/fRFovbMfqvFIhiwVw89SWU/NMhK8b+7wNEfvQo5OufxZ92tqsjv
NdW7oVuIHW5DiMweDdyNKT6koIxFVRDU1sYA</vt:lpwstr>
  </property>
  <property fmtid="{D5CDD505-2E9C-101B-9397-08002B2CF9AE}" pid="4" name="_2015_ms_pID_7253432">
    <vt:lpwstr>oQ==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1598576536</vt:lpwstr>
  </property>
</Properties>
</file>