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0" r:id="rId4"/>
    <p:sldId id="281" r:id="rId5"/>
    <p:sldId id="278" r:id="rId6"/>
    <p:sldId id="279" r:id="rId7"/>
    <p:sldId id="282" r:id="rId8"/>
    <p:sldId id="276" r:id="rId9"/>
    <p:sldId id="283" r:id="rId10"/>
    <p:sldId id="277" r:id="rId11"/>
    <p:sldId id="27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jh5WoVKLrzyUN3aZBSiWojcqd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6613"/>
    <a:srgbClr val="EB6E19"/>
    <a:srgbClr val="3333FF"/>
    <a:srgbClr val="FF9900"/>
    <a:srgbClr val="99CCFF"/>
    <a:srgbClr val="E20000"/>
    <a:srgbClr val="416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BA26D0-2346-4A32-8327-5A8DBD0158D9}">
  <a:tblStyle styleId="{17BA26D0-2346-4A32-8327-5A8DBD015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BA2449-82B5-4F8C-9D75-187C367F0A0D}" type="doc">
      <dgm:prSet loTypeId="urn:microsoft.com/office/officeart/2005/8/layout/bProcess4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744FD96-F474-4732-A638-8F0A016D852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Introduction</a:t>
          </a:r>
          <a:endParaRPr lang="en-IN" dirty="0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0B9272C3-2227-433E-98F4-1E8A4EADE780}" type="parTrans" cxnId="{D10EB8EE-6ECF-4786-A5D7-94B1A43A9433}">
      <dgm:prSet/>
      <dgm:spPr/>
      <dgm:t>
        <a:bodyPr/>
        <a:lstStyle/>
        <a:p>
          <a:endParaRPr lang="en-IN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901CB95A-402F-487E-B3E3-76CBF663C809}" type="sibTrans" cxnId="{D10EB8EE-6ECF-4786-A5D7-94B1A43A9433}">
      <dgm:prSet/>
      <dgm:spPr/>
      <dgm:t>
        <a:bodyPr/>
        <a:lstStyle/>
        <a:p>
          <a:endParaRPr lang="en-IN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28748DC8-E423-41EF-BE4E-BC896A50CF3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Focus of the Work</a:t>
          </a:r>
          <a:endParaRPr lang="en-IN" dirty="0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226B18DE-A10D-4501-B7A7-2FB0EE698094}" type="parTrans" cxnId="{7330BF54-4352-4212-8F97-490FFD4D12BA}">
      <dgm:prSet/>
      <dgm:spPr/>
      <dgm:t>
        <a:bodyPr/>
        <a:lstStyle/>
        <a:p>
          <a:endParaRPr lang="en-IN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6E5EF21D-7D67-4799-8AA5-8A33C78FF07F}" type="sibTrans" cxnId="{7330BF54-4352-4212-8F97-490FFD4D12BA}">
      <dgm:prSet/>
      <dgm:spPr/>
      <dgm:t>
        <a:bodyPr/>
        <a:lstStyle/>
        <a:p>
          <a:endParaRPr lang="en-IN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7DDA2C7A-8DA3-48F1-B1A3-4EA1F8A58DD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Methodology</a:t>
          </a:r>
          <a:endParaRPr lang="en-IN" dirty="0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F9857330-6468-4A58-ABE4-CF6A21C16759}" type="parTrans" cxnId="{C7D2E803-7ECF-4EC6-8823-80D40DAF9443}">
      <dgm:prSet/>
      <dgm:spPr/>
      <dgm:t>
        <a:bodyPr/>
        <a:lstStyle/>
        <a:p>
          <a:endParaRPr lang="en-IN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2B666525-752C-4B29-B697-FB39BF649BB8}" type="sibTrans" cxnId="{C7D2E803-7ECF-4EC6-8823-80D40DAF9443}">
      <dgm:prSet/>
      <dgm:spPr/>
      <dgm:t>
        <a:bodyPr/>
        <a:lstStyle/>
        <a:p>
          <a:endParaRPr lang="en-IN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5E985AE6-7541-44FC-BA44-C5DB5CB5BF1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Fabrication Process &amp; Analysis</a:t>
          </a:r>
          <a:endParaRPr lang="en-IN" dirty="0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E9CC6921-EB1E-445F-A3E6-FE30B3765464}" type="parTrans" cxnId="{290F8956-B577-45C4-93B7-7BA9F67F6820}">
      <dgm:prSet/>
      <dgm:spPr/>
      <dgm:t>
        <a:bodyPr/>
        <a:lstStyle/>
        <a:p>
          <a:endParaRPr lang="en-IN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64EF4913-EF70-40F1-9472-212BE6CC6A44}" type="sibTrans" cxnId="{290F8956-B577-45C4-93B7-7BA9F67F6820}">
      <dgm:prSet/>
      <dgm:spPr/>
      <dgm:t>
        <a:bodyPr/>
        <a:lstStyle/>
        <a:p>
          <a:endParaRPr lang="en-IN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E746C092-FBDC-4C1E-BC00-480A4119CBD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Results &amp; Analysis</a:t>
          </a:r>
          <a:endParaRPr lang="en-IN" dirty="0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B6B0752A-00AA-40A6-8F3B-DF500DC5B1ED}" type="parTrans" cxnId="{221B1DB6-C1A1-4D9E-955F-A3BA266B4E45}">
      <dgm:prSet/>
      <dgm:spPr/>
      <dgm:t>
        <a:bodyPr/>
        <a:lstStyle/>
        <a:p>
          <a:endParaRPr lang="en-IN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9F2F27B9-5D4D-4733-BE36-0B9BD31EC428}" type="sibTrans" cxnId="{221B1DB6-C1A1-4D9E-955F-A3BA266B4E45}">
      <dgm:prSet/>
      <dgm:spPr/>
      <dgm:t>
        <a:bodyPr/>
        <a:lstStyle/>
        <a:p>
          <a:endParaRPr lang="en-IN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7044F360-0FBF-4AD2-8020-5D86D321B8D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Comparison Table</a:t>
          </a:r>
          <a:endParaRPr lang="en-IN" dirty="0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20EF2B51-9D90-4D7D-A873-E68E346FD48A}" type="parTrans" cxnId="{57F740BC-DCFC-4D0E-9564-EB05F93F884A}">
      <dgm:prSet/>
      <dgm:spPr/>
      <dgm:t>
        <a:bodyPr/>
        <a:lstStyle/>
        <a:p>
          <a:endParaRPr lang="en-IN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09F7CC22-5BCB-4CAE-954B-9BC36A94D8BB}" type="sibTrans" cxnId="{57F740BC-DCFC-4D0E-9564-EB05F93F884A}">
      <dgm:prSet/>
      <dgm:spPr/>
      <dgm:t>
        <a:bodyPr/>
        <a:lstStyle/>
        <a:p>
          <a:endParaRPr lang="en-IN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7FA707D9-0301-49A2-B8BA-9A72824DD70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Conclusion</a:t>
          </a:r>
          <a:endParaRPr lang="en-IN" dirty="0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18CE7DD6-631D-4FBD-9EAF-5350A565CF01}" type="parTrans" cxnId="{33485F43-3C1F-4350-A357-0F75A062A354}">
      <dgm:prSet/>
      <dgm:spPr/>
      <dgm:t>
        <a:bodyPr/>
        <a:lstStyle/>
        <a:p>
          <a:endParaRPr lang="en-IN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5A5B3129-C86A-4C40-B2B1-7B202337D313}" type="sibTrans" cxnId="{33485F43-3C1F-4350-A357-0F75A062A354}">
      <dgm:prSet/>
      <dgm:spPr/>
      <dgm:t>
        <a:bodyPr/>
        <a:lstStyle/>
        <a:p>
          <a:endParaRPr lang="en-IN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9F2A761E-0278-417A-9BB6-A9405C060C6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Future Scope</a:t>
          </a:r>
          <a:endParaRPr lang="en-IN" dirty="0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DB2211E7-E332-4DC1-A4F2-6FA71E3E95F7}" type="parTrans" cxnId="{F7273E8B-C15C-4B77-B183-BA296ABEE1F5}">
      <dgm:prSet/>
      <dgm:spPr/>
      <dgm:t>
        <a:bodyPr/>
        <a:lstStyle/>
        <a:p>
          <a:endParaRPr lang="en-IN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85255855-A421-4985-9FC1-388E4F14FE0F}" type="sibTrans" cxnId="{F7273E8B-C15C-4B77-B183-BA296ABEE1F5}">
      <dgm:prSet/>
      <dgm:spPr/>
      <dgm:t>
        <a:bodyPr/>
        <a:lstStyle/>
        <a:p>
          <a:endParaRPr lang="en-IN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5C1EE9EC-C391-437A-B2B0-5D04703B0CF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References</a:t>
          </a:r>
          <a:endParaRPr lang="en-IN" dirty="0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A2CA6ABD-72D9-4655-B6D4-3F825351157E}" type="parTrans" cxnId="{FC878503-0881-4262-9E16-BED8EC0EFE31}">
      <dgm:prSet/>
      <dgm:spPr/>
      <dgm:t>
        <a:bodyPr/>
        <a:lstStyle/>
        <a:p>
          <a:endParaRPr lang="en-IN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E50E0217-32A8-46DA-ADB0-92C6793A2DDC}" type="sibTrans" cxnId="{FC878503-0881-4262-9E16-BED8EC0EFE31}">
      <dgm:prSet/>
      <dgm:spPr/>
      <dgm:t>
        <a:bodyPr/>
        <a:lstStyle/>
        <a:p>
          <a:endParaRPr lang="en-IN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gm:t>
    </dgm:pt>
    <dgm:pt modelId="{0D4508EC-10B9-493D-BFAE-2086953E80F9}" type="pres">
      <dgm:prSet presAssocID="{16BA2449-82B5-4F8C-9D75-187C367F0A0D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40FAB0D0-6C1E-4623-9980-614B85CBB2A6}" type="pres">
      <dgm:prSet presAssocID="{F744FD96-F474-4732-A638-8F0A016D8523}" presName="compNode" presStyleCnt="0"/>
      <dgm:spPr/>
    </dgm:pt>
    <dgm:pt modelId="{E86307A1-D24D-45FF-AAA7-69FC7E9F429D}" type="pres">
      <dgm:prSet presAssocID="{F744FD96-F474-4732-A638-8F0A016D8523}" presName="dummyConnPt" presStyleCnt="0"/>
      <dgm:spPr/>
    </dgm:pt>
    <dgm:pt modelId="{2112450D-A3A1-4CC8-AD70-314D6852486C}" type="pres">
      <dgm:prSet presAssocID="{F744FD96-F474-4732-A638-8F0A016D8523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A89A93-1947-4D78-BB10-BF1307B5FD39}" type="pres">
      <dgm:prSet presAssocID="{901CB95A-402F-487E-B3E3-76CBF663C809}" presName="sibTrans" presStyleLbl="bgSibTrans2D1" presStyleIdx="0" presStyleCnt="8"/>
      <dgm:spPr/>
      <dgm:t>
        <a:bodyPr/>
        <a:lstStyle/>
        <a:p>
          <a:endParaRPr lang="en-IN"/>
        </a:p>
      </dgm:t>
    </dgm:pt>
    <dgm:pt modelId="{24B39A2E-0F78-4E5F-A44D-B6C2437E99C9}" type="pres">
      <dgm:prSet presAssocID="{28748DC8-E423-41EF-BE4E-BC896A50CF32}" presName="compNode" presStyleCnt="0"/>
      <dgm:spPr/>
    </dgm:pt>
    <dgm:pt modelId="{F731104B-775E-4F73-927F-9C7CAA8DA7E1}" type="pres">
      <dgm:prSet presAssocID="{28748DC8-E423-41EF-BE4E-BC896A50CF32}" presName="dummyConnPt" presStyleCnt="0"/>
      <dgm:spPr/>
    </dgm:pt>
    <dgm:pt modelId="{01756A1E-4629-4D3A-9581-C1FD4CD3BC59}" type="pres">
      <dgm:prSet presAssocID="{28748DC8-E423-41EF-BE4E-BC896A50CF32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9BDD5A-961F-4786-ACCC-B507480F0AF7}" type="pres">
      <dgm:prSet presAssocID="{6E5EF21D-7D67-4799-8AA5-8A33C78FF07F}" presName="sibTrans" presStyleLbl="bgSibTrans2D1" presStyleIdx="1" presStyleCnt="8"/>
      <dgm:spPr/>
      <dgm:t>
        <a:bodyPr/>
        <a:lstStyle/>
        <a:p>
          <a:endParaRPr lang="en-IN"/>
        </a:p>
      </dgm:t>
    </dgm:pt>
    <dgm:pt modelId="{67528E4E-7FE2-48ED-BA17-BFC694C6D577}" type="pres">
      <dgm:prSet presAssocID="{7DDA2C7A-8DA3-48F1-B1A3-4EA1F8A58DDC}" presName="compNode" presStyleCnt="0"/>
      <dgm:spPr/>
    </dgm:pt>
    <dgm:pt modelId="{1D7B328A-7733-4E1A-A3F1-2FB5146CB46A}" type="pres">
      <dgm:prSet presAssocID="{7DDA2C7A-8DA3-48F1-B1A3-4EA1F8A58DDC}" presName="dummyConnPt" presStyleCnt="0"/>
      <dgm:spPr/>
    </dgm:pt>
    <dgm:pt modelId="{6BA83501-21FB-4AA1-A016-48B927FE0456}" type="pres">
      <dgm:prSet presAssocID="{7DDA2C7A-8DA3-48F1-B1A3-4EA1F8A58DDC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0D7992-FBD2-4F0B-90F5-E60720454B71}" type="pres">
      <dgm:prSet presAssocID="{2B666525-752C-4B29-B697-FB39BF649BB8}" presName="sibTrans" presStyleLbl="bgSibTrans2D1" presStyleIdx="2" presStyleCnt="8"/>
      <dgm:spPr/>
      <dgm:t>
        <a:bodyPr/>
        <a:lstStyle/>
        <a:p>
          <a:endParaRPr lang="en-IN"/>
        </a:p>
      </dgm:t>
    </dgm:pt>
    <dgm:pt modelId="{7CFE8FB4-1CA3-4992-B702-E68383BD3B3A}" type="pres">
      <dgm:prSet presAssocID="{5E985AE6-7541-44FC-BA44-C5DB5CB5BF17}" presName="compNode" presStyleCnt="0"/>
      <dgm:spPr/>
    </dgm:pt>
    <dgm:pt modelId="{97CA7225-B433-429D-805B-FB331B339511}" type="pres">
      <dgm:prSet presAssocID="{5E985AE6-7541-44FC-BA44-C5DB5CB5BF17}" presName="dummyConnPt" presStyleCnt="0"/>
      <dgm:spPr/>
    </dgm:pt>
    <dgm:pt modelId="{E006D193-FB09-4C71-89C9-8A3443EBC7E1}" type="pres">
      <dgm:prSet presAssocID="{5E985AE6-7541-44FC-BA44-C5DB5CB5BF1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837E9C-1429-447C-A11F-B1CE5FE7108B}" type="pres">
      <dgm:prSet presAssocID="{64EF4913-EF70-40F1-9472-212BE6CC6A44}" presName="sibTrans" presStyleLbl="bgSibTrans2D1" presStyleIdx="3" presStyleCnt="8"/>
      <dgm:spPr/>
      <dgm:t>
        <a:bodyPr/>
        <a:lstStyle/>
        <a:p>
          <a:endParaRPr lang="en-IN"/>
        </a:p>
      </dgm:t>
    </dgm:pt>
    <dgm:pt modelId="{EF99D727-F82A-4958-A164-E318FD26FD28}" type="pres">
      <dgm:prSet presAssocID="{E746C092-FBDC-4C1E-BC00-480A4119CBD0}" presName="compNode" presStyleCnt="0"/>
      <dgm:spPr/>
    </dgm:pt>
    <dgm:pt modelId="{A1F6693F-9630-49BD-947F-832A7C7FAA7C}" type="pres">
      <dgm:prSet presAssocID="{E746C092-FBDC-4C1E-BC00-480A4119CBD0}" presName="dummyConnPt" presStyleCnt="0"/>
      <dgm:spPr/>
    </dgm:pt>
    <dgm:pt modelId="{8125B2F5-66CB-470C-9087-8239DED08718}" type="pres">
      <dgm:prSet presAssocID="{E746C092-FBDC-4C1E-BC00-480A4119CBD0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2B5089-7C4B-42EE-A5E9-CE4FF98A9DBE}" type="pres">
      <dgm:prSet presAssocID="{9F2F27B9-5D4D-4733-BE36-0B9BD31EC428}" presName="sibTrans" presStyleLbl="bgSibTrans2D1" presStyleIdx="4" presStyleCnt="8"/>
      <dgm:spPr/>
      <dgm:t>
        <a:bodyPr/>
        <a:lstStyle/>
        <a:p>
          <a:endParaRPr lang="en-IN"/>
        </a:p>
      </dgm:t>
    </dgm:pt>
    <dgm:pt modelId="{8EF3A8D8-2D99-4D4B-A53C-FD4E02A4D236}" type="pres">
      <dgm:prSet presAssocID="{7044F360-0FBF-4AD2-8020-5D86D321B8DD}" presName="compNode" presStyleCnt="0"/>
      <dgm:spPr/>
    </dgm:pt>
    <dgm:pt modelId="{DEFA876F-851D-4911-9C68-2F4E79AAF240}" type="pres">
      <dgm:prSet presAssocID="{7044F360-0FBF-4AD2-8020-5D86D321B8DD}" presName="dummyConnPt" presStyleCnt="0"/>
      <dgm:spPr/>
    </dgm:pt>
    <dgm:pt modelId="{CD96FC97-533D-4C1D-AA99-3DA19FFCFC92}" type="pres">
      <dgm:prSet presAssocID="{7044F360-0FBF-4AD2-8020-5D86D321B8DD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8A833F-F91F-42AC-BC8E-8E3EF4449860}" type="pres">
      <dgm:prSet presAssocID="{09F7CC22-5BCB-4CAE-954B-9BC36A94D8BB}" presName="sibTrans" presStyleLbl="bgSibTrans2D1" presStyleIdx="5" presStyleCnt="8"/>
      <dgm:spPr/>
      <dgm:t>
        <a:bodyPr/>
        <a:lstStyle/>
        <a:p>
          <a:endParaRPr lang="en-IN"/>
        </a:p>
      </dgm:t>
    </dgm:pt>
    <dgm:pt modelId="{F888364A-AB39-4FAB-AE3A-DB731B86C45F}" type="pres">
      <dgm:prSet presAssocID="{7FA707D9-0301-49A2-B8BA-9A72824DD709}" presName="compNode" presStyleCnt="0"/>
      <dgm:spPr/>
    </dgm:pt>
    <dgm:pt modelId="{06DEB0EA-50E1-4C9E-ADBC-0411EBA9BEA8}" type="pres">
      <dgm:prSet presAssocID="{7FA707D9-0301-49A2-B8BA-9A72824DD709}" presName="dummyConnPt" presStyleCnt="0"/>
      <dgm:spPr/>
    </dgm:pt>
    <dgm:pt modelId="{E33DADD1-5301-4402-9874-D06FC249FCFB}" type="pres">
      <dgm:prSet presAssocID="{7FA707D9-0301-49A2-B8BA-9A72824DD709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21398E-008A-4156-99A8-2D5858C0416D}" type="pres">
      <dgm:prSet presAssocID="{5A5B3129-C86A-4C40-B2B1-7B202337D313}" presName="sibTrans" presStyleLbl="bgSibTrans2D1" presStyleIdx="6" presStyleCnt="8"/>
      <dgm:spPr/>
      <dgm:t>
        <a:bodyPr/>
        <a:lstStyle/>
        <a:p>
          <a:endParaRPr lang="en-IN"/>
        </a:p>
      </dgm:t>
    </dgm:pt>
    <dgm:pt modelId="{F1EA3F03-F2BF-4252-9DC9-2BB49CE9C8F9}" type="pres">
      <dgm:prSet presAssocID="{9F2A761E-0278-417A-9BB6-A9405C060C69}" presName="compNode" presStyleCnt="0"/>
      <dgm:spPr/>
    </dgm:pt>
    <dgm:pt modelId="{439E588B-0808-4C19-96F1-C4456F0FB14C}" type="pres">
      <dgm:prSet presAssocID="{9F2A761E-0278-417A-9BB6-A9405C060C69}" presName="dummyConnPt" presStyleCnt="0"/>
      <dgm:spPr/>
    </dgm:pt>
    <dgm:pt modelId="{4BF0BEF6-3E16-42DE-A559-2C0576C713A4}" type="pres">
      <dgm:prSet presAssocID="{9F2A761E-0278-417A-9BB6-A9405C060C69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6A861C-87A4-4933-BE84-2F41298CDD4D}" type="pres">
      <dgm:prSet presAssocID="{85255855-A421-4985-9FC1-388E4F14FE0F}" presName="sibTrans" presStyleLbl="bgSibTrans2D1" presStyleIdx="7" presStyleCnt="8"/>
      <dgm:spPr/>
      <dgm:t>
        <a:bodyPr/>
        <a:lstStyle/>
        <a:p>
          <a:endParaRPr lang="en-IN"/>
        </a:p>
      </dgm:t>
    </dgm:pt>
    <dgm:pt modelId="{B1C26517-FC98-403D-BA1D-ED3F980342E2}" type="pres">
      <dgm:prSet presAssocID="{5C1EE9EC-C391-437A-B2B0-5D04703B0CF6}" presName="compNode" presStyleCnt="0"/>
      <dgm:spPr/>
    </dgm:pt>
    <dgm:pt modelId="{096AC786-F00F-445A-9CF5-24CA637FB7A4}" type="pres">
      <dgm:prSet presAssocID="{5C1EE9EC-C391-437A-B2B0-5D04703B0CF6}" presName="dummyConnPt" presStyleCnt="0"/>
      <dgm:spPr/>
    </dgm:pt>
    <dgm:pt modelId="{A65DD53F-4B13-4B83-B6BD-05E97C19619D}" type="pres">
      <dgm:prSet presAssocID="{5C1EE9EC-C391-437A-B2B0-5D04703B0CF6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21B1DB6-C1A1-4D9E-955F-A3BA266B4E45}" srcId="{16BA2449-82B5-4F8C-9D75-187C367F0A0D}" destId="{E746C092-FBDC-4C1E-BC00-480A4119CBD0}" srcOrd="4" destOrd="0" parTransId="{B6B0752A-00AA-40A6-8F3B-DF500DC5B1ED}" sibTransId="{9F2F27B9-5D4D-4733-BE36-0B9BD31EC428}"/>
    <dgm:cxn modelId="{317E93C1-3348-4114-BB93-E1A773BF4F82}" type="presOf" srcId="{5E985AE6-7541-44FC-BA44-C5DB5CB5BF17}" destId="{E006D193-FB09-4C71-89C9-8A3443EBC7E1}" srcOrd="0" destOrd="0" presId="urn:microsoft.com/office/officeart/2005/8/layout/bProcess4"/>
    <dgm:cxn modelId="{D10EB8EE-6ECF-4786-A5D7-94B1A43A9433}" srcId="{16BA2449-82B5-4F8C-9D75-187C367F0A0D}" destId="{F744FD96-F474-4732-A638-8F0A016D8523}" srcOrd="0" destOrd="0" parTransId="{0B9272C3-2227-433E-98F4-1E8A4EADE780}" sibTransId="{901CB95A-402F-487E-B3E3-76CBF663C809}"/>
    <dgm:cxn modelId="{FC878503-0881-4262-9E16-BED8EC0EFE31}" srcId="{16BA2449-82B5-4F8C-9D75-187C367F0A0D}" destId="{5C1EE9EC-C391-437A-B2B0-5D04703B0CF6}" srcOrd="8" destOrd="0" parTransId="{A2CA6ABD-72D9-4655-B6D4-3F825351157E}" sibTransId="{E50E0217-32A8-46DA-ADB0-92C6793A2DDC}"/>
    <dgm:cxn modelId="{33485F43-3C1F-4350-A357-0F75A062A354}" srcId="{16BA2449-82B5-4F8C-9D75-187C367F0A0D}" destId="{7FA707D9-0301-49A2-B8BA-9A72824DD709}" srcOrd="6" destOrd="0" parTransId="{18CE7DD6-631D-4FBD-9EAF-5350A565CF01}" sibTransId="{5A5B3129-C86A-4C40-B2B1-7B202337D313}"/>
    <dgm:cxn modelId="{05AE9717-2BBD-41C2-9241-8ACEB092A45D}" type="presOf" srcId="{6E5EF21D-7D67-4799-8AA5-8A33C78FF07F}" destId="{BA9BDD5A-961F-4786-ACCC-B507480F0AF7}" srcOrd="0" destOrd="0" presId="urn:microsoft.com/office/officeart/2005/8/layout/bProcess4"/>
    <dgm:cxn modelId="{E7A01B1D-12AF-4D85-BCE0-D595BD0F087D}" type="presOf" srcId="{7044F360-0FBF-4AD2-8020-5D86D321B8DD}" destId="{CD96FC97-533D-4C1D-AA99-3DA19FFCFC92}" srcOrd="0" destOrd="0" presId="urn:microsoft.com/office/officeart/2005/8/layout/bProcess4"/>
    <dgm:cxn modelId="{FA788564-26CD-462D-8995-F8CFA7189244}" type="presOf" srcId="{64EF4913-EF70-40F1-9472-212BE6CC6A44}" destId="{C6837E9C-1429-447C-A11F-B1CE5FE7108B}" srcOrd="0" destOrd="0" presId="urn:microsoft.com/office/officeart/2005/8/layout/bProcess4"/>
    <dgm:cxn modelId="{290F8956-B577-45C4-93B7-7BA9F67F6820}" srcId="{16BA2449-82B5-4F8C-9D75-187C367F0A0D}" destId="{5E985AE6-7541-44FC-BA44-C5DB5CB5BF17}" srcOrd="3" destOrd="0" parTransId="{E9CC6921-EB1E-445F-A3E6-FE30B3765464}" sibTransId="{64EF4913-EF70-40F1-9472-212BE6CC6A44}"/>
    <dgm:cxn modelId="{9CBA7A11-1A61-404C-A947-7EE8E497EBAD}" type="presOf" srcId="{F744FD96-F474-4732-A638-8F0A016D8523}" destId="{2112450D-A3A1-4CC8-AD70-314D6852486C}" srcOrd="0" destOrd="0" presId="urn:microsoft.com/office/officeart/2005/8/layout/bProcess4"/>
    <dgm:cxn modelId="{E6DDFF80-105E-4C16-804B-F375156F7DD7}" type="presOf" srcId="{2B666525-752C-4B29-B697-FB39BF649BB8}" destId="{250D7992-FBD2-4F0B-90F5-E60720454B71}" srcOrd="0" destOrd="0" presId="urn:microsoft.com/office/officeart/2005/8/layout/bProcess4"/>
    <dgm:cxn modelId="{21EC1BE3-52EA-4E24-A5B6-ADFD4D9D0663}" type="presOf" srcId="{5A5B3129-C86A-4C40-B2B1-7B202337D313}" destId="{EC21398E-008A-4156-99A8-2D5858C0416D}" srcOrd="0" destOrd="0" presId="urn:microsoft.com/office/officeart/2005/8/layout/bProcess4"/>
    <dgm:cxn modelId="{45E13C5C-762B-43A2-A47C-4E6A6F0825E2}" type="presOf" srcId="{901CB95A-402F-487E-B3E3-76CBF663C809}" destId="{DDA89A93-1947-4D78-BB10-BF1307B5FD39}" srcOrd="0" destOrd="0" presId="urn:microsoft.com/office/officeart/2005/8/layout/bProcess4"/>
    <dgm:cxn modelId="{25D2749A-AA5F-4C99-8F4E-4AF7D10F07C6}" type="presOf" srcId="{5C1EE9EC-C391-437A-B2B0-5D04703B0CF6}" destId="{A65DD53F-4B13-4B83-B6BD-05E97C19619D}" srcOrd="0" destOrd="0" presId="urn:microsoft.com/office/officeart/2005/8/layout/bProcess4"/>
    <dgm:cxn modelId="{CB77B6B0-16D5-40BF-8B2A-332D7EE00F1A}" type="presOf" srcId="{28748DC8-E423-41EF-BE4E-BC896A50CF32}" destId="{01756A1E-4629-4D3A-9581-C1FD4CD3BC59}" srcOrd="0" destOrd="0" presId="urn:microsoft.com/office/officeart/2005/8/layout/bProcess4"/>
    <dgm:cxn modelId="{6F10B18F-ABEE-4677-991D-1F82A21EA815}" type="presOf" srcId="{85255855-A421-4985-9FC1-388E4F14FE0F}" destId="{E96A861C-87A4-4933-BE84-2F41298CDD4D}" srcOrd="0" destOrd="0" presId="urn:microsoft.com/office/officeart/2005/8/layout/bProcess4"/>
    <dgm:cxn modelId="{98EAACA9-9EAB-43B8-9785-C5321C8B42AF}" type="presOf" srcId="{7DDA2C7A-8DA3-48F1-B1A3-4EA1F8A58DDC}" destId="{6BA83501-21FB-4AA1-A016-48B927FE0456}" srcOrd="0" destOrd="0" presId="urn:microsoft.com/office/officeart/2005/8/layout/bProcess4"/>
    <dgm:cxn modelId="{AD7EB20D-5595-4787-8F5A-DED2338BF253}" type="presOf" srcId="{7FA707D9-0301-49A2-B8BA-9A72824DD709}" destId="{E33DADD1-5301-4402-9874-D06FC249FCFB}" srcOrd="0" destOrd="0" presId="urn:microsoft.com/office/officeart/2005/8/layout/bProcess4"/>
    <dgm:cxn modelId="{D6377B8F-84ED-4628-88AC-AFB6AE71E157}" type="presOf" srcId="{9F2F27B9-5D4D-4733-BE36-0B9BD31EC428}" destId="{6E2B5089-7C4B-42EE-A5E9-CE4FF98A9DBE}" srcOrd="0" destOrd="0" presId="urn:microsoft.com/office/officeart/2005/8/layout/bProcess4"/>
    <dgm:cxn modelId="{7330BF54-4352-4212-8F97-490FFD4D12BA}" srcId="{16BA2449-82B5-4F8C-9D75-187C367F0A0D}" destId="{28748DC8-E423-41EF-BE4E-BC896A50CF32}" srcOrd="1" destOrd="0" parTransId="{226B18DE-A10D-4501-B7A7-2FB0EE698094}" sibTransId="{6E5EF21D-7D67-4799-8AA5-8A33C78FF07F}"/>
    <dgm:cxn modelId="{56B4879E-3C63-421E-B4A0-D7EC5592F4D3}" type="presOf" srcId="{9F2A761E-0278-417A-9BB6-A9405C060C69}" destId="{4BF0BEF6-3E16-42DE-A559-2C0576C713A4}" srcOrd="0" destOrd="0" presId="urn:microsoft.com/office/officeart/2005/8/layout/bProcess4"/>
    <dgm:cxn modelId="{D5BEACBD-A945-48EE-B31B-DFF1D9527807}" type="presOf" srcId="{09F7CC22-5BCB-4CAE-954B-9BC36A94D8BB}" destId="{0B8A833F-F91F-42AC-BC8E-8E3EF4449860}" srcOrd="0" destOrd="0" presId="urn:microsoft.com/office/officeart/2005/8/layout/bProcess4"/>
    <dgm:cxn modelId="{A8E6FD79-E019-4934-9868-D780A723EE74}" type="presOf" srcId="{E746C092-FBDC-4C1E-BC00-480A4119CBD0}" destId="{8125B2F5-66CB-470C-9087-8239DED08718}" srcOrd="0" destOrd="0" presId="urn:microsoft.com/office/officeart/2005/8/layout/bProcess4"/>
    <dgm:cxn modelId="{57F740BC-DCFC-4D0E-9564-EB05F93F884A}" srcId="{16BA2449-82B5-4F8C-9D75-187C367F0A0D}" destId="{7044F360-0FBF-4AD2-8020-5D86D321B8DD}" srcOrd="5" destOrd="0" parTransId="{20EF2B51-9D90-4D7D-A873-E68E346FD48A}" sibTransId="{09F7CC22-5BCB-4CAE-954B-9BC36A94D8BB}"/>
    <dgm:cxn modelId="{F7273E8B-C15C-4B77-B183-BA296ABEE1F5}" srcId="{16BA2449-82B5-4F8C-9D75-187C367F0A0D}" destId="{9F2A761E-0278-417A-9BB6-A9405C060C69}" srcOrd="7" destOrd="0" parTransId="{DB2211E7-E332-4DC1-A4F2-6FA71E3E95F7}" sibTransId="{85255855-A421-4985-9FC1-388E4F14FE0F}"/>
    <dgm:cxn modelId="{69A751D8-7F1B-4088-A8C1-D9758BBF01C1}" type="presOf" srcId="{16BA2449-82B5-4F8C-9D75-187C367F0A0D}" destId="{0D4508EC-10B9-493D-BFAE-2086953E80F9}" srcOrd="0" destOrd="0" presId="urn:microsoft.com/office/officeart/2005/8/layout/bProcess4"/>
    <dgm:cxn modelId="{C7D2E803-7ECF-4EC6-8823-80D40DAF9443}" srcId="{16BA2449-82B5-4F8C-9D75-187C367F0A0D}" destId="{7DDA2C7A-8DA3-48F1-B1A3-4EA1F8A58DDC}" srcOrd="2" destOrd="0" parTransId="{F9857330-6468-4A58-ABE4-CF6A21C16759}" sibTransId="{2B666525-752C-4B29-B697-FB39BF649BB8}"/>
    <dgm:cxn modelId="{080F5CDD-3AAF-4A13-AA86-FA650F8DBB5C}" type="presParOf" srcId="{0D4508EC-10B9-493D-BFAE-2086953E80F9}" destId="{40FAB0D0-6C1E-4623-9980-614B85CBB2A6}" srcOrd="0" destOrd="0" presId="urn:microsoft.com/office/officeart/2005/8/layout/bProcess4"/>
    <dgm:cxn modelId="{FC70E76B-AAB4-4D3B-9480-4809936D9014}" type="presParOf" srcId="{40FAB0D0-6C1E-4623-9980-614B85CBB2A6}" destId="{E86307A1-D24D-45FF-AAA7-69FC7E9F429D}" srcOrd="0" destOrd="0" presId="urn:microsoft.com/office/officeart/2005/8/layout/bProcess4"/>
    <dgm:cxn modelId="{11BB5365-0911-4907-9297-539AE837C2E6}" type="presParOf" srcId="{40FAB0D0-6C1E-4623-9980-614B85CBB2A6}" destId="{2112450D-A3A1-4CC8-AD70-314D6852486C}" srcOrd="1" destOrd="0" presId="urn:microsoft.com/office/officeart/2005/8/layout/bProcess4"/>
    <dgm:cxn modelId="{69BC7225-AA5F-4AE8-A7D5-0D0993C774A6}" type="presParOf" srcId="{0D4508EC-10B9-493D-BFAE-2086953E80F9}" destId="{DDA89A93-1947-4D78-BB10-BF1307B5FD39}" srcOrd="1" destOrd="0" presId="urn:microsoft.com/office/officeart/2005/8/layout/bProcess4"/>
    <dgm:cxn modelId="{7596883F-12A6-456D-960D-3245B352C5F0}" type="presParOf" srcId="{0D4508EC-10B9-493D-BFAE-2086953E80F9}" destId="{24B39A2E-0F78-4E5F-A44D-B6C2437E99C9}" srcOrd="2" destOrd="0" presId="urn:microsoft.com/office/officeart/2005/8/layout/bProcess4"/>
    <dgm:cxn modelId="{122E1CCF-6FB8-452B-AFFF-E2EF69908F58}" type="presParOf" srcId="{24B39A2E-0F78-4E5F-A44D-B6C2437E99C9}" destId="{F731104B-775E-4F73-927F-9C7CAA8DA7E1}" srcOrd="0" destOrd="0" presId="urn:microsoft.com/office/officeart/2005/8/layout/bProcess4"/>
    <dgm:cxn modelId="{DD8B8A52-4D11-485B-9A39-8AFDD39CB50C}" type="presParOf" srcId="{24B39A2E-0F78-4E5F-A44D-B6C2437E99C9}" destId="{01756A1E-4629-4D3A-9581-C1FD4CD3BC59}" srcOrd="1" destOrd="0" presId="urn:microsoft.com/office/officeart/2005/8/layout/bProcess4"/>
    <dgm:cxn modelId="{BA94EBE0-78CB-4B3F-AEC6-64525C0DF92E}" type="presParOf" srcId="{0D4508EC-10B9-493D-BFAE-2086953E80F9}" destId="{BA9BDD5A-961F-4786-ACCC-B507480F0AF7}" srcOrd="3" destOrd="0" presId="urn:microsoft.com/office/officeart/2005/8/layout/bProcess4"/>
    <dgm:cxn modelId="{8B78686D-8BDF-416B-8BF3-FC60E6C8E0DC}" type="presParOf" srcId="{0D4508EC-10B9-493D-BFAE-2086953E80F9}" destId="{67528E4E-7FE2-48ED-BA17-BFC694C6D577}" srcOrd="4" destOrd="0" presId="urn:microsoft.com/office/officeart/2005/8/layout/bProcess4"/>
    <dgm:cxn modelId="{94A8373D-8AE1-492C-9CAA-84EDDCE856F8}" type="presParOf" srcId="{67528E4E-7FE2-48ED-BA17-BFC694C6D577}" destId="{1D7B328A-7733-4E1A-A3F1-2FB5146CB46A}" srcOrd="0" destOrd="0" presId="urn:microsoft.com/office/officeart/2005/8/layout/bProcess4"/>
    <dgm:cxn modelId="{1647BCE5-D6E9-42B3-B2DF-DC248645FC94}" type="presParOf" srcId="{67528E4E-7FE2-48ED-BA17-BFC694C6D577}" destId="{6BA83501-21FB-4AA1-A016-48B927FE0456}" srcOrd="1" destOrd="0" presId="urn:microsoft.com/office/officeart/2005/8/layout/bProcess4"/>
    <dgm:cxn modelId="{D02F583F-B7ED-4CE5-8BB8-E84C42079537}" type="presParOf" srcId="{0D4508EC-10B9-493D-BFAE-2086953E80F9}" destId="{250D7992-FBD2-4F0B-90F5-E60720454B71}" srcOrd="5" destOrd="0" presId="urn:microsoft.com/office/officeart/2005/8/layout/bProcess4"/>
    <dgm:cxn modelId="{E3622B69-E463-4903-9D73-B02A98267A61}" type="presParOf" srcId="{0D4508EC-10B9-493D-BFAE-2086953E80F9}" destId="{7CFE8FB4-1CA3-4992-B702-E68383BD3B3A}" srcOrd="6" destOrd="0" presId="urn:microsoft.com/office/officeart/2005/8/layout/bProcess4"/>
    <dgm:cxn modelId="{EF6950A9-FDA8-4F1A-8C68-8C406EC4D6A7}" type="presParOf" srcId="{7CFE8FB4-1CA3-4992-B702-E68383BD3B3A}" destId="{97CA7225-B433-429D-805B-FB331B339511}" srcOrd="0" destOrd="0" presId="urn:microsoft.com/office/officeart/2005/8/layout/bProcess4"/>
    <dgm:cxn modelId="{A470D438-74C5-4CD1-A5A4-D7EA80297F66}" type="presParOf" srcId="{7CFE8FB4-1CA3-4992-B702-E68383BD3B3A}" destId="{E006D193-FB09-4C71-89C9-8A3443EBC7E1}" srcOrd="1" destOrd="0" presId="urn:microsoft.com/office/officeart/2005/8/layout/bProcess4"/>
    <dgm:cxn modelId="{76995CEF-0525-450F-83A1-394B9A55E522}" type="presParOf" srcId="{0D4508EC-10B9-493D-BFAE-2086953E80F9}" destId="{C6837E9C-1429-447C-A11F-B1CE5FE7108B}" srcOrd="7" destOrd="0" presId="urn:microsoft.com/office/officeart/2005/8/layout/bProcess4"/>
    <dgm:cxn modelId="{D70338CA-36B4-4768-93AD-BDB1F0B712DB}" type="presParOf" srcId="{0D4508EC-10B9-493D-BFAE-2086953E80F9}" destId="{EF99D727-F82A-4958-A164-E318FD26FD28}" srcOrd="8" destOrd="0" presId="urn:microsoft.com/office/officeart/2005/8/layout/bProcess4"/>
    <dgm:cxn modelId="{EE1D25F5-C0C3-46D9-A2AD-B0736C38C30F}" type="presParOf" srcId="{EF99D727-F82A-4958-A164-E318FD26FD28}" destId="{A1F6693F-9630-49BD-947F-832A7C7FAA7C}" srcOrd="0" destOrd="0" presId="urn:microsoft.com/office/officeart/2005/8/layout/bProcess4"/>
    <dgm:cxn modelId="{3041AB74-A390-4B0A-A9D2-46DD8FAFB7AF}" type="presParOf" srcId="{EF99D727-F82A-4958-A164-E318FD26FD28}" destId="{8125B2F5-66CB-470C-9087-8239DED08718}" srcOrd="1" destOrd="0" presId="urn:microsoft.com/office/officeart/2005/8/layout/bProcess4"/>
    <dgm:cxn modelId="{F8C15186-35F5-4B8E-B794-FF066768D374}" type="presParOf" srcId="{0D4508EC-10B9-493D-BFAE-2086953E80F9}" destId="{6E2B5089-7C4B-42EE-A5E9-CE4FF98A9DBE}" srcOrd="9" destOrd="0" presId="urn:microsoft.com/office/officeart/2005/8/layout/bProcess4"/>
    <dgm:cxn modelId="{082E3F8F-CCFC-4296-82AA-196E1BA334AC}" type="presParOf" srcId="{0D4508EC-10B9-493D-BFAE-2086953E80F9}" destId="{8EF3A8D8-2D99-4D4B-A53C-FD4E02A4D236}" srcOrd="10" destOrd="0" presId="urn:microsoft.com/office/officeart/2005/8/layout/bProcess4"/>
    <dgm:cxn modelId="{435B4E36-4238-44D0-A18D-60D97620FD46}" type="presParOf" srcId="{8EF3A8D8-2D99-4D4B-A53C-FD4E02A4D236}" destId="{DEFA876F-851D-4911-9C68-2F4E79AAF240}" srcOrd="0" destOrd="0" presId="urn:microsoft.com/office/officeart/2005/8/layout/bProcess4"/>
    <dgm:cxn modelId="{58ED67B6-C2EF-405A-B97E-40E552D73D25}" type="presParOf" srcId="{8EF3A8D8-2D99-4D4B-A53C-FD4E02A4D236}" destId="{CD96FC97-533D-4C1D-AA99-3DA19FFCFC92}" srcOrd="1" destOrd="0" presId="urn:microsoft.com/office/officeart/2005/8/layout/bProcess4"/>
    <dgm:cxn modelId="{4E48CDF9-D587-4862-BE77-974AE6F4C45B}" type="presParOf" srcId="{0D4508EC-10B9-493D-BFAE-2086953E80F9}" destId="{0B8A833F-F91F-42AC-BC8E-8E3EF4449860}" srcOrd="11" destOrd="0" presId="urn:microsoft.com/office/officeart/2005/8/layout/bProcess4"/>
    <dgm:cxn modelId="{7C6AB41F-389E-44BB-92BA-2F5EFAA884AE}" type="presParOf" srcId="{0D4508EC-10B9-493D-BFAE-2086953E80F9}" destId="{F888364A-AB39-4FAB-AE3A-DB731B86C45F}" srcOrd="12" destOrd="0" presId="urn:microsoft.com/office/officeart/2005/8/layout/bProcess4"/>
    <dgm:cxn modelId="{8824BEEB-7E35-443A-B2A0-B627D5BB6F44}" type="presParOf" srcId="{F888364A-AB39-4FAB-AE3A-DB731B86C45F}" destId="{06DEB0EA-50E1-4C9E-ADBC-0411EBA9BEA8}" srcOrd="0" destOrd="0" presId="urn:microsoft.com/office/officeart/2005/8/layout/bProcess4"/>
    <dgm:cxn modelId="{4170C46E-0449-44C5-8746-5242DE2A18E4}" type="presParOf" srcId="{F888364A-AB39-4FAB-AE3A-DB731B86C45F}" destId="{E33DADD1-5301-4402-9874-D06FC249FCFB}" srcOrd="1" destOrd="0" presId="urn:microsoft.com/office/officeart/2005/8/layout/bProcess4"/>
    <dgm:cxn modelId="{106AE039-DB50-460A-BEFB-40BB2D7B3C3B}" type="presParOf" srcId="{0D4508EC-10B9-493D-BFAE-2086953E80F9}" destId="{EC21398E-008A-4156-99A8-2D5858C0416D}" srcOrd="13" destOrd="0" presId="urn:microsoft.com/office/officeart/2005/8/layout/bProcess4"/>
    <dgm:cxn modelId="{4C116F0C-7F87-4929-A09E-B823716B09DF}" type="presParOf" srcId="{0D4508EC-10B9-493D-BFAE-2086953E80F9}" destId="{F1EA3F03-F2BF-4252-9DC9-2BB49CE9C8F9}" srcOrd="14" destOrd="0" presId="urn:microsoft.com/office/officeart/2005/8/layout/bProcess4"/>
    <dgm:cxn modelId="{552E5671-83E5-4B40-9788-EA1FCC3DFBDA}" type="presParOf" srcId="{F1EA3F03-F2BF-4252-9DC9-2BB49CE9C8F9}" destId="{439E588B-0808-4C19-96F1-C4456F0FB14C}" srcOrd="0" destOrd="0" presId="urn:microsoft.com/office/officeart/2005/8/layout/bProcess4"/>
    <dgm:cxn modelId="{EC6DCB2F-6C92-47B7-9B12-38A0DA06D72A}" type="presParOf" srcId="{F1EA3F03-F2BF-4252-9DC9-2BB49CE9C8F9}" destId="{4BF0BEF6-3E16-42DE-A559-2C0576C713A4}" srcOrd="1" destOrd="0" presId="urn:microsoft.com/office/officeart/2005/8/layout/bProcess4"/>
    <dgm:cxn modelId="{E29083C9-B216-4A61-899C-D2598DE8ABA1}" type="presParOf" srcId="{0D4508EC-10B9-493D-BFAE-2086953E80F9}" destId="{E96A861C-87A4-4933-BE84-2F41298CDD4D}" srcOrd="15" destOrd="0" presId="urn:microsoft.com/office/officeart/2005/8/layout/bProcess4"/>
    <dgm:cxn modelId="{BBD1AFAE-CFAE-4D79-BED0-6ED0380CFBD4}" type="presParOf" srcId="{0D4508EC-10B9-493D-BFAE-2086953E80F9}" destId="{B1C26517-FC98-403D-BA1D-ED3F980342E2}" srcOrd="16" destOrd="0" presId="urn:microsoft.com/office/officeart/2005/8/layout/bProcess4"/>
    <dgm:cxn modelId="{C7510F22-F2DE-4E79-9732-35177856DEC2}" type="presParOf" srcId="{B1C26517-FC98-403D-BA1D-ED3F980342E2}" destId="{096AC786-F00F-445A-9CF5-24CA637FB7A4}" srcOrd="0" destOrd="0" presId="urn:microsoft.com/office/officeart/2005/8/layout/bProcess4"/>
    <dgm:cxn modelId="{FF0341DE-5411-4160-9450-A804B325033B}" type="presParOf" srcId="{B1C26517-FC98-403D-BA1D-ED3F980342E2}" destId="{A65DD53F-4B13-4B83-B6BD-05E97C19619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89A93-1947-4D78-BB10-BF1307B5FD39}">
      <dsp:nvSpPr>
        <dsp:cNvPr id="0" name=""/>
        <dsp:cNvSpPr/>
      </dsp:nvSpPr>
      <dsp:spPr>
        <a:xfrm rot="5400000">
          <a:off x="-278290" y="1080171"/>
          <a:ext cx="1238097" cy="1497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12450D-A3A1-4CC8-AD70-314D6852486C}">
      <dsp:nvSpPr>
        <dsp:cNvPr id="0" name=""/>
        <dsp:cNvSpPr/>
      </dsp:nvSpPr>
      <dsp:spPr>
        <a:xfrm>
          <a:off x="3065" y="284906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Introduction</a:t>
          </a:r>
          <a:endParaRPr lang="en-IN" sz="1900" kern="1200" dirty="0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2305" y="314146"/>
        <a:ext cx="1605418" cy="939859"/>
      </dsp:txXfrm>
    </dsp:sp>
    <dsp:sp modelId="{BA9BDD5A-961F-4786-ACCC-B507480F0AF7}">
      <dsp:nvSpPr>
        <dsp:cNvPr id="0" name=""/>
        <dsp:cNvSpPr/>
      </dsp:nvSpPr>
      <dsp:spPr>
        <a:xfrm rot="5400000">
          <a:off x="-278290" y="2328095"/>
          <a:ext cx="1238097" cy="149750"/>
        </a:xfrm>
        <a:prstGeom prst="rect">
          <a:avLst/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756A1E-4629-4D3A-9581-C1FD4CD3BC59}">
      <dsp:nvSpPr>
        <dsp:cNvPr id="0" name=""/>
        <dsp:cNvSpPr/>
      </dsp:nvSpPr>
      <dsp:spPr>
        <a:xfrm>
          <a:off x="3065" y="1532830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38825"/>
                <a:satOff val="12500"/>
                <a:lumOff val="-183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338825"/>
                <a:satOff val="12500"/>
                <a:lumOff val="-183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Focus of the Work</a:t>
          </a:r>
          <a:endParaRPr lang="en-IN" sz="1900" kern="1200" dirty="0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2305" y="1562070"/>
        <a:ext cx="1605418" cy="939859"/>
      </dsp:txXfrm>
    </dsp:sp>
    <dsp:sp modelId="{250D7992-FBD2-4F0B-90F5-E60720454B71}">
      <dsp:nvSpPr>
        <dsp:cNvPr id="0" name=""/>
        <dsp:cNvSpPr/>
      </dsp:nvSpPr>
      <dsp:spPr>
        <a:xfrm>
          <a:off x="345671" y="2952057"/>
          <a:ext cx="2203158" cy="149750"/>
        </a:xfrm>
        <a:prstGeom prst="rect">
          <a:avLst/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A83501-21FB-4AA1-A016-48B927FE0456}">
      <dsp:nvSpPr>
        <dsp:cNvPr id="0" name=""/>
        <dsp:cNvSpPr/>
      </dsp:nvSpPr>
      <dsp:spPr>
        <a:xfrm>
          <a:off x="3065" y="2780754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Methodology</a:t>
          </a:r>
          <a:endParaRPr lang="en-IN" sz="1900" kern="1200" dirty="0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2305" y="2809994"/>
        <a:ext cx="1605418" cy="939859"/>
      </dsp:txXfrm>
    </dsp:sp>
    <dsp:sp modelId="{C6837E9C-1429-447C-A11F-B1CE5FE7108B}">
      <dsp:nvSpPr>
        <dsp:cNvPr id="0" name=""/>
        <dsp:cNvSpPr/>
      </dsp:nvSpPr>
      <dsp:spPr>
        <a:xfrm rot="16200000">
          <a:off x="1934694" y="2328095"/>
          <a:ext cx="1238097" cy="149750"/>
        </a:xfrm>
        <a:prstGeom prst="rect">
          <a:avLst/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06D193-FB09-4C71-89C9-8A3443EBC7E1}">
      <dsp:nvSpPr>
        <dsp:cNvPr id="0" name=""/>
        <dsp:cNvSpPr/>
      </dsp:nvSpPr>
      <dsp:spPr>
        <a:xfrm>
          <a:off x="2216050" y="2780754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016475"/>
                <a:satOff val="37500"/>
                <a:lumOff val="-55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016475"/>
                <a:satOff val="37500"/>
                <a:lumOff val="-55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Fabrication Process &amp; Analysis</a:t>
          </a:r>
          <a:endParaRPr lang="en-IN" sz="1900" kern="1200" dirty="0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245290" y="2809994"/>
        <a:ext cx="1605418" cy="939859"/>
      </dsp:txXfrm>
    </dsp:sp>
    <dsp:sp modelId="{6E2B5089-7C4B-42EE-A5E9-CE4FF98A9DBE}">
      <dsp:nvSpPr>
        <dsp:cNvPr id="0" name=""/>
        <dsp:cNvSpPr/>
      </dsp:nvSpPr>
      <dsp:spPr>
        <a:xfrm rot="16200000">
          <a:off x="1934694" y="1080171"/>
          <a:ext cx="1238097" cy="149750"/>
        </a:xfrm>
        <a:prstGeom prst="rect">
          <a:avLst/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25B2F5-66CB-470C-9087-8239DED08718}">
      <dsp:nvSpPr>
        <dsp:cNvPr id="0" name=""/>
        <dsp:cNvSpPr/>
      </dsp:nvSpPr>
      <dsp:spPr>
        <a:xfrm>
          <a:off x="2216050" y="1532830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Results &amp; Analysis</a:t>
          </a:r>
          <a:endParaRPr lang="en-IN" sz="1900" kern="1200" dirty="0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245290" y="1562070"/>
        <a:ext cx="1605418" cy="939859"/>
      </dsp:txXfrm>
    </dsp:sp>
    <dsp:sp modelId="{0B8A833F-F91F-42AC-BC8E-8E3EF4449860}">
      <dsp:nvSpPr>
        <dsp:cNvPr id="0" name=""/>
        <dsp:cNvSpPr/>
      </dsp:nvSpPr>
      <dsp:spPr>
        <a:xfrm>
          <a:off x="2558656" y="456209"/>
          <a:ext cx="2203158" cy="149750"/>
        </a:xfrm>
        <a:prstGeom prst="rect">
          <a:avLst/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96FC97-533D-4C1D-AA99-3DA19FFCFC92}">
      <dsp:nvSpPr>
        <dsp:cNvPr id="0" name=""/>
        <dsp:cNvSpPr/>
      </dsp:nvSpPr>
      <dsp:spPr>
        <a:xfrm>
          <a:off x="2216050" y="284906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694124"/>
                <a:satOff val="62500"/>
                <a:lumOff val="-919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694124"/>
                <a:satOff val="62500"/>
                <a:lumOff val="-919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Comparison Table</a:t>
          </a:r>
          <a:endParaRPr lang="en-IN" sz="1900" kern="1200" dirty="0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245290" y="314146"/>
        <a:ext cx="1605418" cy="939859"/>
      </dsp:txXfrm>
    </dsp:sp>
    <dsp:sp modelId="{EC21398E-008A-4156-99A8-2D5858C0416D}">
      <dsp:nvSpPr>
        <dsp:cNvPr id="0" name=""/>
        <dsp:cNvSpPr/>
      </dsp:nvSpPr>
      <dsp:spPr>
        <a:xfrm rot="5400000">
          <a:off x="4147679" y="1080171"/>
          <a:ext cx="1238097" cy="149750"/>
        </a:xfrm>
        <a:prstGeom prst="rect">
          <a:avLst/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3DADD1-5301-4402-9874-D06FC249FCFB}">
      <dsp:nvSpPr>
        <dsp:cNvPr id="0" name=""/>
        <dsp:cNvSpPr/>
      </dsp:nvSpPr>
      <dsp:spPr>
        <a:xfrm>
          <a:off x="4429035" y="284906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Conclusion</a:t>
          </a:r>
          <a:endParaRPr lang="en-IN" sz="1900" kern="1200" dirty="0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458275" y="314146"/>
        <a:ext cx="1605418" cy="939859"/>
      </dsp:txXfrm>
    </dsp:sp>
    <dsp:sp modelId="{E96A861C-87A4-4933-BE84-2F41298CDD4D}">
      <dsp:nvSpPr>
        <dsp:cNvPr id="0" name=""/>
        <dsp:cNvSpPr/>
      </dsp:nvSpPr>
      <dsp:spPr>
        <a:xfrm rot="5400000">
          <a:off x="4147679" y="2328095"/>
          <a:ext cx="1238097" cy="149750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F0BEF6-3E16-42DE-A559-2C0576C713A4}">
      <dsp:nvSpPr>
        <dsp:cNvPr id="0" name=""/>
        <dsp:cNvSpPr/>
      </dsp:nvSpPr>
      <dsp:spPr>
        <a:xfrm>
          <a:off x="4429035" y="1532830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371774"/>
                <a:satOff val="87500"/>
                <a:lumOff val="-1286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371774"/>
                <a:satOff val="87500"/>
                <a:lumOff val="-1286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Future Scope</a:t>
          </a:r>
          <a:endParaRPr lang="en-IN" sz="1900" kern="1200" dirty="0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458275" y="1562070"/>
        <a:ext cx="1605418" cy="939859"/>
      </dsp:txXfrm>
    </dsp:sp>
    <dsp:sp modelId="{A65DD53F-4B13-4B83-B6BD-05E97C19619D}">
      <dsp:nvSpPr>
        <dsp:cNvPr id="0" name=""/>
        <dsp:cNvSpPr/>
      </dsp:nvSpPr>
      <dsp:spPr>
        <a:xfrm>
          <a:off x="4429035" y="2780754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tx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rPr>
            <a:t>References</a:t>
          </a:r>
          <a:endParaRPr lang="en-IN" sz="1900" kern="1200" dirty="0">
            <a:solidFill>
              <a:schemeClr val="tx1"/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4458275" y="2809994"/>
        <a:ext cx="1605418" cy="939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9379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4195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127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48aadac0f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1048aadac0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89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93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977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1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59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5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6037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4875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993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Blank">
  <p:cSld name="Title Only Blank">
    <p:bg>
      <p:bgRef idx="1001">
        <a:schemeClr val="bg1"/>
      </p:bgRef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95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628650" y="829648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629150" y="2128102"/>
            <a:ext cx="3886200" cy="20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628650" y="1369219"/>
            <a:ext cx="3886200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29150" y="1369219"/>
            <a:ext cx="3886200" cy="75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4"/>
          </p:nvPr>
        </p:nvSpPr>
        <p:spPr>
          <a:xfrm>
            <a:off x="628650" y="829648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, Text, Bullets">
  <p:cSld name="Content, Text, Bulle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628650" y="1361923"/>
            <a:ext cx="3886200" cy="285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2"/>
          </p:nvPr>
        </p:nvSpPr>
        <p:spPr>
          <a:xfrm>
            <a:off x="4629150" y="2128101"/>
            <a:ext cx="3886200" cy="20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3"/>
          </p:nvPr>
        </p:nvSpPr>
        <p:spPr>
          <a:xfrm>
            <a:off x="4629150" y="1369219"/>
            <a:ext cx="3886200" cy="75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4"/>
          </p:nvPr>
        </p:nvSpPr>
        <p:spPr>
          <a:xfrm>
            <a:off x="628650" y="829648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4629150" y="2855320"/>
            <a:ext cx="3886200" cy="13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2"/>
          </p:nvPr>
        </p:nvSpPr>
        <p:spPr>
          <a:xfrm>
            <a:off x="628650" y="1369219"/>
            <a:ext cx="3886200" cy="137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3"/>
          </p:nvPr>
        </p:nvSpPr>
        <p:spPr>
          <a:xfrm>
            <a:off x="4629150" y="1385779"/>
            <a:ext cx="3886200" cy="13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4"/>
          </p:nvPr>
        </p:nvSpPr>
        <p:spPr>
          <a:xfrm>
            <a:off x="628650" y="2855320"/>
            <a:ext cx="3886200" cy="13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5"/>
          </p:nvPr>
        </p:nvSpPr>
        <p:spPr>
          <a:xfrm>
            <a:off x="628650" y="829648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628651" y="1369219"/>
            <a:ext cx="3019523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2"/>
          </p:nvPr>
        </p:nvSpPr>
        <p:spPr>
          <a:xfrm>
            <a:off x="628650" y="829648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4629150" y="1369219"/>
            <a:ext cx="3886200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2"/>
          </p:nvPr>
        </p:nvSpPr>
        <p:spPr>
          <a:xfrm>
            <a:off x="628650" y="3591613"/>
            <a:ext cx="3886200" cy="622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>
            <a:spLocks noGrp="1"/>
          </p:cNvSpPr>
          <p:nvPr>
            <p:ph type="pic" idx="3"/>
          </p:nvPr>
        </p:nvSpPr>
        <p:spPr>
          <a:xfrm>
            <a:off x="628650" y="1369219"/>
            <a:ext cx="3886200" cy="2222393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4"/>
          </p:nvPr>
        </p:nvSpPr>
        <p:spPr>
          <a:xfrm>
            <a:off x="628650" y="829648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Bullets">
  <p:cSld name="Text, Bullet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628650" y="2128100"/>
            <a:ext cx="7886700" cy="160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2"/>
          </p:nvPr>
        </p:nvSpPr>
        <p:spPr>
          <a:xfrm>
            <a:off x="628650" y="1369219"/>
            <a:ext cx="7886700" cy="75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3"/>
          </p:nvPr>
        </p:nvSpPr>
        <p:spPr>
          <a:xfrm>
            <a:off x="628650" y="3733015"/>
            <a:ext cx="7886700" cy="49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 b="1" i="1">
                <a:solidFill>
                  <a:srgbClr val="0066A1"/>
                </a:solidFill>
              </a:defRPr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4"/>
          </p:nvPr>
        </p:nvSpPr>
        <p:spPr>
          <a:xfrm>
            <a:off x="628650" y="829648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Bullets, Content">
  <p:cSld name="Text, Bullets,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628650" y="3004794"/>
            <a:ext cx="3886200" cy="120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628650" y="1369219"/>
            <a:ext cx="7886700" cy="155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>
            <a:spLocks noGrp="1"/>
          </p:cNvSpPr>
          <p:nvPr>
            <p:ph type="pic" idx="3"/>
          </p:nvPr>
        </p:nvSpPr>
        <p:spPr>
          <a:xfrm>
            <a:off x="4629150" y="3004793"/>
            <a:ext cx="3886200" cy="1208829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4"/>
          </p:nvPr>
        </p:nvSpPr>
        <p:spPr>
          <a:xfrm>
            <a:off x="628650" y="829648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and Image">
  <p:cSld name="Bullets and Image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4970872" cy="216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2"/>
          </p:nvPr>
        </p:nvSpPr>
        <p:spPr>
          <a:xfrm>
            <a:off x="628650" y="3535051"/>
            <a:ext cx="4970872" cy="67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0066A1"/>
                </a:solidFill>
              </a:defRPr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>
            <a:spLocks noGrp="1"/>
          </p:cNvSpPr>
          <p:nvPr>
            <p:ph type="pic" idx="3"/>
          </p:nvPr>
        </p:nvSpPr>
        <p:spPr>
          <a:xfrm>
            <a:off x="5712643" y="1369219"/>
            <a:ext cx="2802707" cy="2844404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4"/>
          </p:nvPr>
        </p:nvSpPr>
        <p:spPr>
          <a:xfrm>
            <a:off x="628650" y="829648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 Opt 1 - Fixed">
  <p:cSld name="Presentation Title Slide Opt 1 - Fixed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5149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" descr="A picture containing dar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460" t="27086" r="3576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" descr="A picture containing dar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460" t="27086" r="3576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685800" y="3138060"/>
            <a:ext cx="7772400" cy="52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3300"/>
              <a:buFont typeface="Calibri"/>
              <a:buNone/>
              <a:defRPr sz="3300" i="0">
                <a:solidFill>
                  <a:srgbClr val="0066A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685800" y="3730100"/>
            <a:ext cx="7772400" cy="95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sz="21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3960" y="4131398"/>
            <a:ext cx="1221339" cy="68167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/>
        </p:nvSpPr>
        <p:spPr>
          <a:xfrm>
            <a:off x="685392" y="4654044"/>
            <a:ext cx="66236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ieee.org</a:t>
            </a:r>
            <a:endParaRPr sz="1100" b="1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5" descr="A picture containing text, ligh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4400" y="65255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 descr="A computer mouse on a keyboard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18000" y="65255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 descr="Chart&#10;&#10;Description automatically generated with medium confide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50400" y="65255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 descr="A picture containing text, indoor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82800" y="65255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 descr="A picture containing text, electronics, circuit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15200" y="652552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 Opt 1 - Editable">
  <p:cSld name="Presentation Title Slide Opt 1 - Editab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514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8" name="Google Shape;38;p6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0" y="652552"/>
            <a:ext cx="1828800" cy="182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pic>
      <p:pic>
        <p:nvPicPr>
          <p:cNvPr id="39" name="Google Shape;39;p6"/>
          <p:cNvPicPr preferRelativeResize="0">
            <a:picLocks noGrp="1"/>
          </p:cNvPicPr>
          <p:nvPr>
            <p:ph type="pic" idx="3"/>
          </p:nvPr>
        </p:nvPicPr>
        <p:blipFill/>
        <p:spPr>
          <a:xfrm>
            <a:off x="1828800" y="652552"/>
            <a:ext cx="1828800" cy="1828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pic>
      <p:pic>
        <p:nvPicPr>
          <p:cNvPr id="40" name="Google Shape;40;p6"/>
          <p:cNvPicPr preferRelativeResize="0">
            <a:picLocks noGrp="1"/>
          </p:cNvPicPr>
          <p:nvPr>
            <p:ph type="pic" idx="4"/>
          </p:nvPr>
        </p:nvPicPr>
        <p:blipFill/>
        <p:spPr>
          <a:xfrm>
            <a:off x="3657600" y="652552"/>
            <a:ext cx="1828800" cy="1828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pic>
      <p:pic>
        <p:nvPicPr>
          <p:cNvPr id="41" name="Google Shape;41;p6"/>
          <p:cNvPicPr preferRelativeResize="0">
            <a:picLocks noGrp="1"/>
          </p:cNvPicPr>
          <p:nvPr>
            <p:ph type="pic" idx="5"/>
          </p:nvPr>
        </p:nvPicPr>
        <p:blipFill/>
        <p:spPr>
          <a:xfrm>
            <a:off x="5486400" y="652552"/>
            <a:ext cx="1828800" cy="1828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pic>
      <p:pic>
        <p:nvPicPr>
          <p:cNvPr id="42" name="Google Shape;42;p6"/>
          <p:cNvPicPr preferRelativeResize="0">
            <a:picLocks noGrp="1"/>
          </p:cNvPicPr>
          <p:nvPr>
            <p:ph type="pic" idx="6"/>
          </p:nvPr>
        </p:nvPicPr>
        <p:blipFill/>
        <p:spPr>
          <a:xfrm>
            <a:off x="7315200" y="652552"/>
            <a:ext cx="1828800" cy="1828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43" name="Google Shape;43;p6"/>
          <p:cNvSpPr txBox="1">
            <a:spLocks noGrp="1"/>
          </p:cNvSpPr>
          <p:nvPr>
            <p:ph type="ctrTitle"/>
          </p:nvPr>
        </p:nvSpPr>
        <p:spPr>
          <a:xfrm>
            <a:off x="685800" y="3138060"/>
            <a:ext cx="7772400" cy="52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3300"/>
              <a:buFont typeface="Calibri"/>
              <a:buNone/>
              <a:defRPr sz="3300" i="0">
                <a:solidFill>
                  <a:srgbClr val="0066A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685800" y="3730100"/>
            <a:ext cx="7772400" cy="956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sz="21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13960" y="4131398"/>
            <a:ext cx="1221339" cy="68167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/>
        </p:nvSpPr>
        <p:spPr>
          <a:xfrm>
            <a:off x="685392" y="4654044"/>
            <a:ext cx="66236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ieee.org</a:t>
            </a:r>
            <a:endParaRPr sz="1100" b="1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6" descr="A picture containing dark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 l="3460" t="27086" r="3576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 descr="A picture containing dark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 l="3460" t="27086" r="3576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 Opt 2 - Editable">
  <p:cSld name="Presentation Title Slide Opt 2 - Editab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/>
          <p:cNvPicPr preferRelativeResize="0"/>
          <p:nvPr/>
        </p:nvPicPr>
        <p:blipFill rotWithShape="1">
          <a:blip r:embed="rId2">
            <a:alphaModFix amt="50000"/>
          </a:blip>
          <a:srcRect l="10600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 descr="A picture containing dar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460" t="27086" r="3576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 descr="A picture containing dark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460" t="27086" r="3576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23888" y="2447123"/>
            <a:ext cx="7886700" cy="62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3300"/>
              <a:buFont typeface="Calibri"/>
              <a:buNone/>
              <a:defRPr sz="3300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623888" y="3088183"/>
            <a:ext cx="7886700" cy="50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sz="2100" b="1" i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9694" y="4502874"/>
            <a:ext cx="851311" cy="24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6772182" y="891468"/>
            <a:ext cx="1151163" cy="1151163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8" name="Google Shape;58;p7"/>
          <p:cNvPicPr preferRelativeResize="0">
            <a:picLocks noGrp="1"/>
          </p:cNvPicPr>
          <p:nvPr>
            <p:ph type="pic" idx="3"/>
          </p:nvPr>
        </p:nvPicPr>
        <p:blipFill/>
        <p:spPr>
          <a:xfrm>
            <a:off x="7966191" y="454131"/>
            <a:ext cx="753517" cy="753517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9" name="Google Shape;59;p7"/>
          <p:cNvPicPr preferRelativeResize="0">
            <a:picLocks noGrp="1"/>
          </p:cNvPicPr>
          <p:nvPr>
            <p:ph type="pic" idx="4"/>
          </p:nvPr>
        </p:nvPicPr>
        <p:blipFill/>
        <p:spPr>
          <a:xfrm>
            <a:off x="7572952" y="2177462"/>
            <a:ext cx="1720954" cy="1720954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0" name="Google Shape;60;p7"/>
          <p:cNvSpPr txBox="1"/>
          <p:nvPr/>
        </p:nvSpPr>
        <p:spPr>
          <a:xfrm>
            <a:off x="617449" y="4654043"/>
            <a:ext cx="66236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ieee.org</a:t>
            </a:r>
            <a:endParaRPr sz="1100" b="1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7"/>
          <p:cNvPicPr preferRelativeResize="0">
            <a:picLocks noGrp="1"/>
          </p:cNvPicPr>
          <p:nvPr>
            <p:ph type="pic" idx="5"/>
          </p:nvPr>
        </p:nvPicPr>
        <p:blipFill/>
        <p:spPr>
          <a:xfrm>
            <a:off x="-476351" y="-445272"/>
            <a:ext cx="2709874" cy="2709874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Title Slide Opt 1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496" y="0"/>
            <a:ext cx="91514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623888" y="2447123"/>
            <a:ext cx="7886700" cy="62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3300"/>
              <a:buFont typeface="Calibri"/>
              <a:buNone/>
              <a:defRPr sz="3300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>
            <a:off x="623888" y="3088183"/>
            <a:ext cx="7886700" cy="50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sz="2100" b="1" i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9694" y="4502874"/>
            <a:ext cx="851311" cy="24858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/>
        </p:nvSpPr>
        <p:spPr>
          <a:xfrm>
            <a:off x="617449" y="4654043"/>
            <a:ext cx="66236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ieee.org</a:t>
            </a:r>
            <a:endParaRPr sz="1100" b="1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8" descr="A picture containing dark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3460" t="27086" r="3576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 descr="A picture containing dark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3460" t="27086" r="3576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Title Slide Opt 2">
  <p:cSld name="Divider Title Slide Opt 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 rotWithShape="1">
          <a:blip r:embed="rId2">
            <a:alphaModFix amt="50000"/>
          </a:blip>
          <a:srcRect l="10600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623888" y="2447123"/>
            <a:ext cx="7886700" cy="62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3300"/>
              <a:buFont typeface="Calibri"/>
              <a:buNone/>
              <a:defRPr sz="3300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623888" y="3088183"/>
            <a:ext cx="7886700" cy="50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sz="2100" b="1" i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9694" y="4502874"/>
            <a:ext cx="851311" cy="24858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9"/>
          <p:cNvSpPr txBox="1"/>
          <p:nvPr/>
        </p:nvSpPr>
        <p:spPr>
          <a:xfrm>
            <a:off x="617449" y="4654043"/>
            <a:ext cx="66236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ieee.org</a:t>
            </a:r>
            <a:endParaRPr sz="1100" b="1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9" descr="A picture containing dark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3460" t="27086" r="3576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 descr="A picture containing dark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3460" t="27086" r="3576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3"/>
          </p:nvPr>
        </p:nvSpPr>
        <p:spPr>
          <a:xfrm>
            <a:off x="628650" y="829648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ntent">
  <p:cSld name="One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4629150" y="1369219"/>
            <a:ext cx="3886200" cy="28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2"/>
          </p:nvPr>
        </p:nvSpPr>
        <p:spPr>
          <a:xfrm>
            <a:off x="628650" y="1369219"/>
            <a:ext cx="3886200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3"/>
          </p:nvPr>
        </p:nvSpPr>
        <p:spPr>
          <a:xfrm>
            <a:off x="628650" y="829648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>
            <a:off x="4629150" y="2844601"/>
            <a:ext cx="3886200" cy="136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2"/>
          </p:nvPr>
        </p:nvSpPr>
        <p:spPr>
          <a:xfrm>
            <a:off x="628650" y="1369219"/>
            <a:ext cx="3886200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3"/>
          </p:nvPr>
        </p:nvSpPr>
        <p:spPr>
          <a:xfrm>
            <a:off x="4629150" y="1369219"/>
            <a:ext cx="3886200" cy="136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4"/>
          </p:nvPr>
        </p:nvSpPr>
        <p:spPr>
          <a:xfrm>
            <a:off x="628650" y="829648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9000"/>
            <a:lum/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>
            <a:fillRect l="-23000" t="13000" r="-24000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 descr="A picture containing dark&#10;&#10;Description automatically generated"/>
          <p:cNvPicPr preferRelativeResize="0"/>
          <p:nvPr/>
        </p:nvPicPr>
        <p:blipFill rotWithShape="1">
          <a:blip r:embed="rId21">
            <a:alphaModFix/>
          </a:blip>
          <a:srcRect l="3460" t="27086" r="3576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550"/>
              <a:buFont typeface="Calibri"/>
              <a:buNone/>
              <a:defRPr sz="2550" b="1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3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650"/>
              <a:buFont typeface="Merriweather Sans"/>
              <a:buChar char="▸"/>
              <a:defRPr sz="16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282290" y="4654044"/>
            <a:ext cx="4866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89694" y="4502874"/>
            <a:ext cx="851311" cy="24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 descr="A picture containing dark&#10;&#10;Description automatically generated"/>
          <p:cNvPicPr preferRelativeResize="0"/>
          <p:nvPr/>
        </p:nvPicPr>
        <p:blipFill rotWithShape="1">
          <a:blip r:embed="rId21">
            <a:alphaModFix/>
          </a:blip>
          <a:srcRect l="3460" t="27086" r="3576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i.org/10.1016/j.cscee.2024.100673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jrim.com/Admin/uploads/Final_Paper_10.pdf" TargetMode="External"/><Relationship Id="rId4" Type="http://schemas.openxmlformats.org/officeDocument/2006/relationships/hyperlink" Target="https://www.sciencedirect.com/science/article/abs/pii/S0925346723011874?via%3Dih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cxnSp>
        <p:nvCxnSpPr>
          <p:cNvPr id="171" name="Google Shape;171;p1"/>
          <p:cNvCxnSpPr/>
          <p:nvPr/>
        </p:nvCxnSpPr>
        <p:spPr>
          <a:xfrm>
            <a:off x="-11148" y="835321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167;p1">
            <a:extLst>
              <a:ext uri="{FF2B5EF4-FFF2-40B4-BE49-F238E27FC236}">
                <a16:creationId xmlns:a16="http://schemas.microsoft.com/office/drawing/2014/main" xmlns="" id="{BEFEBA9B-A53F-E059-A427-D8C5F7C777A8}"/>
              </a:ext>
            </a:extLst>
          </p:cNvPr>
          <p:cNvSpPr txBox="1"/>
          <p:nvPr/>
        </p:nvSpPr>
        <p:spPr>
          <a:xfrm>
            <a:off x="3095579" y="1086594"/>
            <a:ext cx="2659610" cy="461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Paper ID : </a:t>
            </a:r>
            <a:r>
              <a:rPr lang="en-I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17</a:t>
            </a:r>
            <a:endParaRPr sz="12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F15F46-6DEC-415A-3CAA-95701C210E0A}"/>
              </a:ext>
            </a:extLst>
          </p:cNvPr>
          <p:cNvSpPr txBox="1"/>
          <p:nvPr/>
        </p:nvSpPr>
        <p:spPr>
          <a:xfrm>
            <a:off x="1003914" y="1863320"/>
            <a:ext cx="7172925" cy="1569660"/>
          </a:xfrm>
          <a:prstGeom prst="rect">
            <a:avLst/>
          </a:prstGeom>
          <a:solidFill>
            <a:schemeClr val="bg1">
              <a:alpha val="29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b="1" dirty="0" smtClean="0">
                <a:solidFill>
                  <a:srgbClr val="DF6613">
                    <a:alpha val="10000"/>
                  </a:srgbClr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  <a:sym typeface="Arial"/>
              </a:rPr>
              <a:t>MAC</a:t>
            </a:r>
            <a:r>
              <a:rPr lang="en-IN" sz="9600" b="1" dirty="0" smtClean="0">
                <a:solidFill>
                  <a:srgbClr val="3333FF">
                    <a:alpha val="10000"/>
                  </a:srgbClr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  <a:sym typeface="Arial"/>
              </a:rPr>
              <a:t>025</a:t>
            </a:r>
            <a:endParaRPr lang="en-IN" sz="9600" b="1" dirty="0">
              <a:solidFill>
                <a:srgbClr val="3333FF">
                  <a:alpha val="10000"/>
                </a:srgbClr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21E86DE-4D8C-0374-057C-3B5EFC88BA5F}"/>
              </a:ext>
            </a:extLst>
          </p:cNvPr>
          <p:cNvSpPr/>
          <p:nvPr/>
        </p:nvSpPr>
        <p:spPr>
          <a:xfrm>
            <a:off x="8022179" y="4378713"/>
            <a:ext cx="1018478" cy="431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80D8115-2B21-CCB1-BA0D-35BB06E15EE1}"/>
              </a:ext>
            </a:extLst>
          </p:cNvPr>
          <p:cNvSpPr/>
          <p:nvPr/>
        </p:nvSpPr>
        <p:spPr>
          <a:xfrm>
            <a:off x="296880" y="4580921"/>
            <a:ext cx="297851" cy="273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cxnSp>
        <p:nvCxnSpPr>
          <p:cNvPr id="23" name="Google Shape;171;p1">
            <a:extLst>
              <a:ext uri="{FF2B5EF4-FFF2-40B4-BE49-F238E27FC236}">
                <a16:creationId xmlns:a16="http://schemas.microsoft.com/office/drawing/2014/main" xmlns="" id="{A5C131FB-3CD7-BF1B-7F13-424BA413B616}"/>
              </a:ext>
            </a:extLst>
          </p:cNvPr>
          <p:cNvCxnSpPr/>
          <p:nvPr/>
        </p:nvCxnSpPr>
        <p:spPr>
          <a:xfrm>
            <a:off x="0" y="4056905"/>
            <a:ext cx="9144000" cy="0"/>
          </a:xfrm>
          <a:prstGeom prst="straightConnector1">
            <a:avLst/>
          </a:prstGeom>
          <a:noFill/>
          <a:ln w="381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335FFA6-B29D-9DAA-769D-A096022D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144" y="4145364"/>
            <a:ext cx="591566" cy="770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72A0B3-63B6-E1CD-28CD-EDA8B237F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913" y="316502"/>
            <a:ext cx="1159547" cy="375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A4EF422-A503-C9EC-7647-062EFEB7A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4" y="292139"/>
            <a:ext cx="1158240" cy="411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6ECDE7C-C5A0-5A5D-0BA7-9383BAECD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719" y="4127321"/>
            <a:ext cx="725955" cy="776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0F6287A-F517-AEA8-3616-0C4CB1AD8D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822" y="4114266"/>
            <a:ext cx="735817" cy="776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DC7543F-A5A1-070B-7754-81F73D4578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3044" y="62003"/>
            <a:ext cx="1094667" cy="950985"/>
          </a:xfrm>
          <a:prstGeom prst="rect">
            <a:avLst/>
          </a:prstGeom>
        </p:spPr>
      </p:pic>
      <p:sp>
        <p:nvSpPr>
          <p:cNvPr id="28" name="Google Shape;168;p1">
            <a:extLst>
              <a:ext uri="{FF2B5EF4-FFF2-40B4-BE49-F238E27FC236}">
                <a16:creationId xmlns:a16="http://schemas.microsoft.com/office/drawing/2014/main" xmlns="" id="{D86F90DC-530B-3011-5C7D-636B5F3A6FD9}"/>
              </a:ext>
            </a:extLst>
          </p:cNvPr>
          <p:cNvSpPr txBox="1"/>
          <p:nvPr/>
        </p:nvSpPr>
        <p:spPr>
          <a:xfrm>
            <a:off x="43250" y="1728310"/>
            <a:ext cx="9100750" cy="20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000" b="1" dirty="0" smtClean="0">
                <a:solidFill>
                  <a:srgbClr val="E2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Design </a:t>
            </a:r>
            <a:r>
              <a:rPr lang="en-US" sz="2000" b="1" dirty="0">
                <a:solidFill>
                  <a:srgbClr val="E2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of a </a:t>
            </a:r>
            <a:r>
              <a:rPr lang="en-US" sz="2000" b="1" dirty="0" smtClean="0">
                <a:solidFill>
                  <a:srgbClr val="E2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Dual-Band Flexible </a:t>
            </a:r>
            <a:r>
              <a:rPr lang="en-US" sz="2000" b="1" dirty="0" err="1">
                <a:solidFill>
                  <a:srgbClr val="E2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Microstrip</a:t>
            </a:r>
            <a:r>
              <a:rPr lang="en-US" sz="2000" b="1" dirty="0">
                <a:solidFill>
                  <a:srgbClr val="E2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000" b="1" dirty="0" err="1" smtClean="0">
                <a:solidFill>
                  <a:srgbClr val="E2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PatchAntenna</a:t>
            </a:r>
            <a:r>
              <a:rPr lang="en-US" sz="2000" b="1" dirty="0" smtClean="0">
                <a:solidFill>
                  <a:srgbClr val="E2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000" b="1" dirty="0">
                <a:solidFill>
                  <a:srgbClr val="E2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on </a:t>
            </a:r>
            <a:r>
              <a:rPr lang="en-US" sz="2000" b="1" dirty="0" smtClean="0">
                <a:solidFill>
                  <a:srgbClr val="E2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Transparent</a:t>
            </a:r>
            <a:br>
              <a:rPr lang="en-US" sz="2000" b="1" dirty="0" smtClean="0">
                <a:solidFill>
                  <a:srgbClr val="E2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</a:br>
            <a:r>
              <a:rPr lang="en-US" sz="2000" b="1" dirty="0" smtClean="0">
                <a:solidFill>
                  <a:srgbClr val="E2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Substrate </a:t>
            </a:r>
            <a:r>
              <a:rPr lang="en-US" sz="2000" b="1" dirty="0">
                <a:solidFill>
                  <a:srgbClr val="E2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for </a:t>
            </a:r>
            <a:r>
              <a:rPr lang="en-US" sz="2000" b="1" dirty="0" err="1">
                <a:solidFill>
                  <a:srgbClr val="E2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IoT</a:t>
            </a:r>
            <a:r>
              <a:rPr lang="en-US" sz="2000" b="1" dirty="0">
                <a:solidFill>
                  <a:srgbClr val="E2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and </a:t>
            </a:r>
            <a:r>
              <a:rPr lang="en-US" sz="2000" b="1" dirty="0" smtClean="0">
                <a:solidFill>
                  <a:srgbClr val="E2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ISM Band </a:t>
            </a:r>
            <a:r>
              <a:rPr lang="en-US" sz="2000" b="1" dirty="0">
                <a:solidFill>
                  <a:srgbClr val="E2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Applications</a:t>
            </a:r>
            <a:r>
              <a:rPr lang="en-IN" sz="2000" b="1" dirty="0" smtClean="0">
                <a:solidFill>
                  <a:srgbClr val="E2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</a:p>
          <a:p>
            <a:pPr lvl="0" algn="ctr">
              <a:lnSpc>
                <a:spcPct val="150000"/>
              </a:lnSpc>
            </a:pPr>
            <a:endParaRPr lang="en-IN" sz="1200" b="1" baseline="30000" dirty="0">
              <a:solidFill>
                <a:srgbClr val="0C0C0C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lvl="0" algn="ctr"/>
            <a:endParaRPr lang="en-IN" sz="1200" b="1" baseline="30000" dirty="0">
              <a:solidFill>
                <a:srgbClr val="0C0C0C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lvl="0" algn="ctr"/>
            <a:endParaRPr lang="en-IN" sz="1200" b="1" baseline="30000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lvl="0" algn="ctr"/>
            <a:r>
              <a:rPr lang="en-IN" sz="1200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</a:t>
            </a:r>
            <a:r>
              <a:rPr lang="en-IN" sz="1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Ayush Mukherjee, </a:t>
            </a:r>
            <a:r>
              <a:rPr lang="en-IN" sz="1200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2</a:t>
            </a:r>
            <a:r>
              <a:rPr lang="en-IN" sz="1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Subhradip </a:t>
            </a:r>
            <a:r>
              <a:rPr lang="en-IN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Bal</a:t>
            </a:r>
            <a:r>
              <a:rPr lang="en-IN" sz="1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</a:t>
            </a:r>
            <a:r>
              <a:rPr lang="en-IN" sz="1200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3</a:t>
            </a:r>
            <a:r>
              <a:rPr lang="en-IN" sz="1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Satavisha Dutta, </a:t>
            </a:r>
            <a:r>
              <a:rPr lang="en-IN" sz="1200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4</a:t>
            </a:r>
            <a:r>
              <a:rPr lang="en-IN" sz="1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Gobinda </a:t>
            </a:r>
            <a:r>
              <a:rPr lang="en-IN" sz="12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Sen</a:t>
            </a:r>
            <a:endParaRPr lang="en-IN" sz="1200" b="1" dirty="0" smtClean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lvl="0" algn="ctr"/>
            <a:r>
              <a:rPr lang="en-IN" sz="1200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1-4</a:t>
            </a:r>
            <a:r>
              <a:rPr lang="en-IN" sz="1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Electronics and Communication Engineering Dept.</a:t>
            </a:r>
            <a:r>
              <a:rPr lang="en-IN" sz="1200" b="1" dirty="0" smtClean="0">
                <a:solidFill>
                  <a:srgbClr val="0C0C0C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lang="en-IN" sz="1200" b="1" dirty="0">
              <a:solidFill>
                <a:srgbClr val="0C0C0C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lvl="0" algn="ctr"/>
            <a:r>
              <a:rPr lang="en-IN" sz="1200" b="1" dirty="0" smtClean="0">
                <a:solidFill>
                  <a:srgbClr val="0C0C0C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Institute </a:t>
            </a:r>
            <a:r>
              <a:rPr lang="en-IN" sz="1200" b="1" dirty="0">
                <a:solidFill>
                  <a:srgbClr val="0C0C0C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of Engineering and Management, </a:t>
            </a:r>
            <a:r>
              <a:rPr lang="en-IN" sz="1200" b="1" dirty="0" smtClean="0">
                <a:solidFill>
                  <a:srgbClr val="0C0C0C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Kolkata</a:t>
            </a:r>
            <a:endParaRPr lang="en-IN" sz="1200" b="1" dirty="0">
              <a:solidFill>
                <a:srgbClr val="0C0C0C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"/>
          </a:blip>
          <a:tile tx="0" ty="0" sx="100000" sy="100000" flip="none" algn="tl"/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>
            <a:spLocks noGrp="1"/>
          </p:cNvSpPr>
          <p:nvPr>
            <p:ph type="title"/>
          </p:nvPr>
        </p:nvSpPr>
        <p:spPr>
          <a:xfrm>
            <a:off x="321529" y="294893"/>
            <a:ext cx="8571625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SzPts val="2550"/>
            </a:pP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77" name="Google Shape;177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sp>
        <p:nvSpPr>
          <p:cNvPr id="180" name="Google Shape;180;p2"/>
          <p:cNvSpPr txBox="1"/>
          <p:nvPr/>
        </p:nvSpPr>
        <p:spPr>
          <a:xfrm>
            <a:off x="411829" y="692602"/>
            <a:ext cx="8410642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lvl="0" algn="l" rtl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708" y="692602"/>
            <a:ext cx="88783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K.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Upreti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Flexible Wearable Antenna for Wireless Body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 Network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Application," 2021 IEEE Indian Conference on Antennas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Propagation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InCAP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Jaipur, Rajasthan, India, India, 2021, pp.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163- 166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10.1109/InCAP52216.2021.9726475. </a:t>
            </a:r>
            <a:endParaRPr lang="en-I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T. M. Joseph et al. (2024). “Polyethylene terephthalate (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PET) recycling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review,” Case Studies in Chemical and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Engineering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[Online]. vol. 9.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Available: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doi.org/10.1016/j.cscee.2024.100673</a:t>
            </a:r>
            <a:endParaRPr lang="en-I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Z. J. Silva, C. R.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Valenta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G. D.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Durgin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"Optically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Antennas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Survey of Transparent Microwave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 Performance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Applications," in IEEE Antennas and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Magazine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63, no. 1, pp. 27-39, Feb. 2021, </a:t>
            </a:r>
            <a:r>
              <a:rPr lang="en-I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10.1109/MAP.2020.2988526.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O. R.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Alobaidi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Chelvanathan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K.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Tiong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Bais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MD.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Uzzaman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Amin. (2022, February). “Transparent Antenna for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 Communication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Feature: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Systematic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on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Taxonomy Analysis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 Challenges, Motivations, Future Directions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Recommendations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IEEE Access [Online]. vol. 10, pp. 12286-1232.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10.1109/ACCESS.2020.3044435.</a:t>
            </a:r>
          </a:p>
          <a:p>
            <a:endParaRPr lang="en-I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48aadac0f_0_105"/>
          <p:cNvSpPr txBox="1">
            <a:spLocks noGrp="1"/>
          </p:cNvSpPr>
          <p:nvPr>
            <p:ph type="title"/>
          </p:nvPr>
        </p:nvSpPr>
        <p:spPr>
          <a:xfrm>
            <a:off x="2166622" y="1754842"/>
            <a:ext cx="5120038" cy="1237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550"/>
              <a:buFont typeface="Calibri"/>
              <a:buNone/>
            </a:pPr>
            <a:r>
              <a:rPr lang="en-US" sz="6000" dirty="0">
                <a:solidFill>
                  <a:schemeClr val="tx1"/>
                </a:solidFill>
                <a:latin typeface="Arial Black" panose="020B0A04020102020204" pitchFamily="34" charset="0"/>
              </a:rPr>
              <a:t>T</a:t>
            </a:r>
            <a:r>
              <a:rPr lang="en-IN" sz="6000" dirty="0">
                <a:solidFill>
                  <a:schemeClr val="tx1"/>
                </a:solidFill>
                <a:latin typeface="Arial Black" panose="020B0A04020102020204" pitchFamily="34" charset="0"/>
              </a:rPr>
              <a:t>hank You</a:t>
            </a:r>
            <a:endParaRPr sz="60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34" name="Google Shape;334;g1048aadac0f_0_10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>
            <a:spLocks noGrp="1"/>
          </p:cNvSpPr>
          <p:nvPr>
            <p:ph type="title"/>
          </p:nvPr>
        </p:nvSpPr>
        <p:spPr>
          <a:xfrm>
            <a:off x="321529" y="294893"/>
            <a:ext cx="8571625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550"/>
              <a:buFont typeface="Calibri"/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180" name="Google Shape;180;p2"/>
          <p:cNvSpPr txBox="1"/>
          <p:nvPr/>
        </p:nvSpPr>
        <p:spPr>
          <a:xfrm>
            <a:off x="411829" y="692602"/>
            <a:ext cx="8410642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lvl="0" algn="l" rtl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F4B5B98D-D983-61DC-6245-E8B4A623BF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203917"/>
              </p:ext>
            </p:extLst>
          </p:nvPr>
        </p:nvGraphicFramePr>
        <p:xfrm>
          <a:off x="1652052" y="5900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"/>
          </a:blip>
          <a:tile tx="0" ty="0" sx="100000" sy="100000" flip="none" algn="tl"/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>
            <a:spLocks noGrp="1"/>
          </p:cNvSpPr>
          <p:nvPr>
            <p:ph type="title"/>
          </p:nvPr>
        </p:nvSpPr>
        <p:spPr>
          <a:xfrm>
            <a:off x="321529" y="294893"/>
            <a:ext cx="8571625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SzPts val="2550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77" name="Google Shape;177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180" name="Google Shape;180;p2"/>
          <p:cNvSpPr txBox="1"/>
          <p:nvPr/>
        </p:nvSpPr>
        <p:spPr>
          <a:xfrm>
            <a:off x="411829" y="692602"/>
            <a:ext cx="8410642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lvl="0" algn="l" rtl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: Top Corners One Rounded and One Snipped 2">
            <a:extLst>
              <a:ext uri="{FF2B5EF4-FFF2-40B4-BE49-F238E27FC236}">
                <a16:creationId xmlns="" xmlns:a16="http://schemas.microsoft.com/office/drawing/2014/main" id="{0D5D0844-7EF8-47F8-221F-29B3162B422C}"/>
              </a:ext>
            </a:extLst>
          </p:cNvPr>
          <p:cNvSpPr/>
          <p:nvPr/>
        </p:nvSpPr>
        <p:spPr>
          <a:xfrm>
            <a:off x="563661" y="2634545"/>
            <a:ext cx="4043680" cy="1815254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Top Corners One Rounded and One Snipped 3">
            <a:extLst>
              <a:ext uri="{FF2B5EF4-FFF2-40B4-BE49-F238E27FC236}">
                <a16:creationId xmlns="" xmlns:a16="http://schemas.microsoft.com/office/drawing/2014/main" id="{7548C618-6781-4110-D7B0-9A0072A1C307}"/>
              </a:ext>
            </a:extLst>
          </p:cNvPr>
          <p:cNvSpPr/>
          <p:nvPr/>
        </p:nvSpPr>
        <p:spPr>
          <a:xfrm flipV="1">
            <a:off x="563661" y="756496"/>
            <a:ext cx="4043680" cy="1815254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Top Corners One Rounded and One Snipped 4">
            <a:extLst>
              <a:ext uri="{FF2B5EF4-FFF2-40B4-BE49-F238E27FC236}">
                <a16:creationId xmlns="" xmlns:a16="http://schemas.microsoft.com/office/drawing/2014/main" id="{1AECB490-685D-90AF-74CE-2F2AB4336C89}"/>
              </a:ext>
            </a:extLst>
          </p:cNvPr>
          <p:cNvSpPr/>
          <p:nvPr/>
        </p:nvSpPr>
        <p:spPr>
          <a:xfrm flipH="1" flipV="1">
            <a:off x="4681906" y="764542"/>
            <a:ext cx="4043680" cy="1815254"/>
          </a:xfrm>
          <a:prstGeom prst="snip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Top Corners One Rounded and One Snipped 5">
            <a:extLst>
              <a:ext uri="{FF2B5EF4-FFF2-40B4-BE49-F238E27FC236}">
                <a16:creationId xmlns="" xmlns:a16="http://schemas.microsoft.com/office/drawing/2014/main" id="{FC9371DC-F6E2-A0E9-825D-85A9126CCEE0}"/>
              </a:ext>
            </a:extLst>
          </p:cNvPr>
          <p:cNvSpPr/>
          <p:nvPr/>
        </p:nvSpPr>
        <p:spPr>
          <a:xfrm flipH="1">
            <a:off x="4681906" y="2634545"/>
            <a:ext cx="4043680" cy="1815254"/>
          </a:xfrm>
          <a:prstGeom prst="snip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AD5DFC7-3579-7A5D-F29F-B698BAD306C6}"/>
              </a:ext>
            </a:extLst>
          </p:cNvPr>
          <p:cNvSpPr txBox="1"/>
          <p:nvPr/>
        </p:nvSpPr>
        <p:spPr>
          <a:xfrm>
            <a:off x="768949" y="775761"/>
            <a:ext cx="346438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Dual-Band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Antennas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b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Dual-band antennas allow a single antenna to operate in multiple frequency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they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space, reducing cost, and simplifying circuit design—especially in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wearables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smartphones,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simultaneous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switchable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in frequency modes.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AD5DFC7-3579-7A5D-F29F-B698BAD306C6}"/>
              </a:ext>
            </a:extLst>
          </p:cNvPr>
          <p:cNvSpPr txBox="1"/>
          <p:nvPr/>
        </p:nvSpPr>
        <p:spPr>
          <a:xfrm>
            <a:off x="806232" y="2634545"/>
            <a:ext cx="3464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Substrates Overview</a:t>
            </a:r>
            <a:b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substrates allow antennas to be nearly invisible, making them ideal for integration on display panels, glass, and wearable devices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substrates like PET are lightweight, low-cost, and recyclable, supporting sustainable and scalable antenna design for future electronics.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AD5DFC7-3579-7A5D-F29F-B698BAD306C6}"/>
              </a:ext>
            </a:extLst>
          </p:cNvPr>
          <p:cNvSpPr txBox="1"/>
          <p:nvPr/>
        </p:nvSpPr>
        <p:spPr>
          <a:xfrm>
            <a:off x="4849912" y="793231"/>
            <a:ext cx="3464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Antennas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b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antennas are highly compatible with curved or irregular surfaces, which makes them ideal for wearable technologies and body-mounted devices, as demonstrated by the use of a PET substrate that maintains performance even when bent or applied to non-flat surfaces.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AD5DFC7-3579-7A5D-F29F-B698BAD306C6}"/>
              </a:ext>
            </a:extLst>
          </p:cNvPr>
          <p:cNvSpPr txBox="1"/>
          <p:nvPr/>
        </p:nvSpPr>
        <p:spPr>
          <a:xfrm>
            <a:off x="4924477" y="2653496"/>
            <a:ext cx="3464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Applications</a:t>
            </a:r>
            <a:b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electronics and smart surfaces, including integration with glass panels or display devices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electronics, where flexibility, transparency, and lightweight design are essential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wireless communication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 requiring dual-band operation 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ISM Bands).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9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"/>
          </a:blip>
          <a:tile tx="0" ty="0" sx="100000" sy="100000" flip="none" algn="tl"/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80" name="Google Shape;180;p2"/>
          <p:cNvSpPr txBox="1"/>
          <p:nvPr/>
        </p:nvSpPr>
        <p:spPr>
          <a:xfrm>
            <a:off x="411829" y="692602"/>
            <a:ext cx="8410642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lvl="0" algn="l" rtl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6;p2"/>
          <p:cNvSpPr txBox="1">
            <a:spLocks/>
          </p:cNvSpPr>
          <p:nvPr/>
        </p:nvSpPr>
        <p:spPr>
          <a:xfrm>
            <a:off x="321529" y="294893"/>
            <a:ext cx="8571625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Font typeface="Calibri"/>
              <a:buNone/>
              <a:defRPr sz="2550" b="1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2550"/>
            </a:pPr>
            <a:r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OF THE WORK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"/>
          </a:blip>
          <a:tile tx="0" ty="0" sx="100000" sy="100000" flip="none" algn="tl"/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>
            <a:spLocks noGrp="1"/>
          </p:cNvSpPr>
          <p:nvPr>
            <p:ph type="title"/>
          </p:nvPr>
        </p:nvSpPr>
        <p:spPr>
          <a:xfrm>
            <a:off x="321529" y="294893"/>
            <a:ext cx="8571625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550"/>
              <a:buFont typeface="Calibri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Google Shape;177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180" name="Google Shape;180;p2"/>
          <p:cNvSpPr txBox="1"/>
          <p:nvPr/>
        </p:nvSpPr>
        <p:spPr>
          <a:xfrm>
            <a:off x="411829" y="692602"/>
            <a:ext cx="8410642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lvl="0" algn="l" rtl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471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"/>
          </a:blip>
          <a:tile tx="0" ty="0" sx="100000" sy="100000" flip="none" algn="tl"/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>
            <a:spLocks noGrp="1"/>
          </p:cNvSpPr>
          <p:nvPr>
            <p:ph type="title"/>
          </p:nvPr>
        </p:nvSpPr>
        <p:spPr>
          <a:xfrm>
            <a:off x="321529" y="294893"/>
            <a:ext cx="8571625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550"/>
              <a:buFont typeface="Calibri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Google Shape;177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180" name="Google Shape;180;p2"/>
          <p:cNvSpPr txBox="1"/>
          <p:nvPr/>
        </p:nvSpPr>
        <p:spPr>
          <a:xfrm>
            <a:off x="411829" y="692602"/>
            <a:ext cx="8410642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lvl="0" algn="l" rtl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06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"/>
          </a:blip>
          <a:tile tx="0" ty="0" sx="100000" sy="100000" flip="none" algn="tl"/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180" name="Google Shape;180;p2"/>
          <p:cNvSpPr txBox="1"/>
          <p:nvPr/>
        </p:nvSpPr>
        <p:spPr>
          <a:xfrm>
            <a:off x="411829" y="692602"/>
            <a:ext cx="8410642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lvl="0" algn="l" rtl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0;p2"/>
          <p:cNvSpPr txBox="1">
            <a:spLocks noGrp="1"/>
          </p:cNvSpPr>
          <p:nvPr>
            <p:ph type="title"/>
          </p:nvPr>
        </p:nvSpPr>
        <p:spPr>
          <a:xfrm>
            <a:off x="322263" y="295275"/>
            <a:ext cx="8570912" cy="41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0" lvl="0" algn="ctr" rtl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CONCLUSION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9164610B-CFFF-63D2-D7FB-3DC0FD3AC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90" y="935647"/>
            <a:ext cx="844296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presented work features the design and </a:t>
            </a:r>
            <a:r>
              <a:rPr lang="en-US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fabrication 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versatile 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dual-band </a:t>
            </a:r>
            <a:r>
              <a:rPr lang="en-US" alt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patch </a:t>
            </a:r>
            <a:r>
              <a:rPr lang="en-US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antenna</a:t>
            </a:r>
            <a:r>
              <a:rPr lang="en-US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both </a:t>
            </a:r>
            <a:r>
              <a:rPr lang="en-US" alt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ISM band applications.</a:t>
            </a:r>
          </a:p>
          <a:p>
            <a:pPr marL="285750" lvl="3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employs a 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Defected Ground Structure (DGS)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improve </a:t>
            </a:r>
            <a:r>
              <a:rPr lang="en-US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impedance matching, reduce mutual coupling, and enhance overall antenna performance</a:t>
            </a:r>
            <a:r>
              <a:rPr lang="en-US" alt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3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design utilizes an optically transparent 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 substrate, 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offering both </a:t>
            </a:r>
            <a:r>
              <a:rPr lang="en-US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 and a visually discreet profile for wearable and display-integrated systems</a:t>
            </a:r>
            <a:r>
              <a:rPr lang="en-US" alt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3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 is characterized by </a:t>
            </a:r>
            <a:r>
              <a:rPr lang="en-US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toughness, flexibility, and high recyclability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making it ideal for low-cost, eco-friendly, and sustainable antenna fabrication</a:t>
            </a:r>
            <a:r>
              <a:rPr lang="en-US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3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work contributes to advancing transparent antenna research, encouraging further exploration of new materials and applications in next-generation wireless technologies.</a:t>
            </a:r>
            <a:endParaRPr lang="en-US" alt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6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"/>
          </a:blip>
          <a:tile tx="0" ty="0" sx="100000" sy="100000" flip="none" algn="tl"/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180" name="Google Shape;180;p2"/>
          <p:cNvSpPr txBox="1"/>
          <p:nvPr/>
        </p:nvSpPr>
        <p:spPr>
          <a:xfrm>
            <a:off x="411829" y="692602"/>
            <a:ext cx="8410642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lvl="0" algn="l" rtl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0;p2"/>
          <p:cNvSpPr txBox="1">
            <a:spLocks noGrp="1"/>
          </p:cNvSpPr>
          <p:nvPr>
            <p:ph type="title"/>
          </p:nvPr>
        </p:nvSpPr>
        <p:spPr>
          <a:xfrm>
            <a:off x="322263" y="295275"/>
            <a:ext cx="8570912" cy="41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0" lvl="0" algn="ctr" rtl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FUTURE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27753D-55D3-034C-61F7-375F95876B7B}"/>
              </a:ext>
            </a:extLst>
          </p:cNvPr>
          <p:cNvSpPr txBox="1"/>
          <p:nvPr/>
        </p:nvSpPr>
        <p:spPr>
          <a:xfrm>
            <a:off x="0" y="92928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Things(IOT)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Bio-Medical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of its </a:t>
            </a:r>
            <a:r>
              <a:rPr lang="en-US" sz="1600" dirty="0">
                <a:solidFill>
                  <a:srgbClr val="CE53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size, portability and </a:t>
            </a:r>
            <a:r>
              <a:rPr lang="en-US" sz="1600" dirty="0" smtClean="0">
                <a:solidFill>
                  <a:srgbClr val="CE53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optical transparency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Focus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the antenna design for higher frequency bands, such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mmWave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emerging 5G and 6G applications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with advanced wearable and biomedical systems, enabling seamless communication in smart clothing or health-monitoring devices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new transparent conductive materials to further improve the efficiency and durability of transparent antennas.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50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000"/>
          </a:blip>
          <a:tile tx="0" ty="0" sx="100000" sy="100000" flip="none" algn="tl"/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180" name="Google Shape;180;p2"/>
          <p:cNvSpPr txBox="1"/>
          <p:nvPr/>
        </p:nvSpPr>
        <p:spPr>
          <a:xfrm>
            <a:off x="411829" y="692602"/>
            <a:ext cx="8410642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0" lvl="0" algn="l" rtl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6;p2"/>
          <p:cNvSpPr txBox="1">
            <a:spLocks noGrp="1"/>
          </p:cNvSpPr>
          <p:nvPr>
            <p:ph type="title"/>
          </p:nvPr>
        </p:nvSpPr>
        <p:spPr>
          <a:xfrm>
            <a:off x="322263" y="295275"/>
            <a:ext cx="8570912" cy="41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SzPts val="2550"/>
            </a:pP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708" y="692602"/>
            <a:ext cx="88783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A. S. MD.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Sayem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Lalbakhsh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P.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Esselle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L. Buckley, B.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 Flynn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B. V. B.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Simorangkir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“Flexible Transparent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Antennas: Advancements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Challenges, Prospects,” IEEE Open Journal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Antennas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Propagation, vol. 3, pp. 1109-1133, Sept 2022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D.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Mollik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Islam, A. B. Anwar, P. K. S.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Purnendu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A. H. </a:t>
            </a:r>
            <a:r>
              <a:rPr lang="en-I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Shanto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Ahmad, "Design of 24 GHz ISM Band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 Antenna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5G Communication," 2022 IEEE International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IOT, Electronics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Mechatronics Conference (IEMTRONICS),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Toronto, ON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Canada, 2022, pp. 1-6, </a:t>
            </a:r>
            <a:r>
              <a:rPr lang="en-I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10.1109/IEMTRONICS55184.2022.9795716.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E. C.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D.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Lokhande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 A.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U.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Kumar. (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2024, January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“Optically transparent dual-band antenna for UHF and </a:t>
            </a:r>
            <a:r>
              <a:rPr lang="en-I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Sband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Optical Materials [Online]. vol. 147.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Available: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www.sciencedirect.com/science/article/abs/pii/S0925346723011874?via%3Dihub</a:t>
            </a:r>
            <a:endParaRPr lang="en-I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Ericsson, “Cellular networks for massive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-enabling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low-powered wide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applications, Ericsson, Stockholm, Sweden, Rep.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UEN 28423-3278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Jan. 2016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J. Kim et al., “Wearable smart sensor systems integrated on soft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lenses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wireless ocular diagnostics,” Nat.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 vol. 8, no.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Apr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2017, Art. No. 14997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F.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Boccardi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W Heath, A. Lozano, T. L.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Marzetta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Popovski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disruptive technology directions for 5G,” IEEE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Mag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vol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52, no. 2, pp. 74-80, Feb.2014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J. Kaur, R. Khanna, “Development of Dual-band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Patch Antenna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WLAN/MIMO/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WiMAX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/AMSAT/WAVE Applications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 Microwave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Optical Technology Letters [Online]. vol. 56, no.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DOI 10.1002/mop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M. Knitter, E.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Markiewicz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Jurga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(2010). “Dielectric Properties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Polyethylene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Terephthalate/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Polyphenylene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Sulfide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/Barium </a:t>
            </a:r>
            <a:r>
              <a:rPr lang="en-I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Titanate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Nanocomposite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Application in Electronic Industry,”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Polymer Engineering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Science [Online]. vol. 50, no. 8, 1613-1619,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  <a:p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Prajapati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P. K.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Patidar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“Design and Analysis of 4 X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Antenna Array with DGS for 5G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Applications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ijrim.com, 2021, [Online].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Available: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ijrim.com/Admin/uploads/Final_Paper_10.pdf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Y. Zhang, S.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C.Y. Chiu, and R.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Murch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“Hybrid RF-solar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harvesting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utilizing transparent multiport </a:t>
            </a:r>
            <a:r>
              <a:rPr lang="en-I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micromeshed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antennas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IEEE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Trans. </a:t>
            </a:r>
            <a:r>
              <a:rPr lang="en-I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Microw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Theory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67, no. 11,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pp. 4534-4546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Nov. 2019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A. S.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Thampy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S.K.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Dhamodharan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“Performance analysis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comparison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MWCNT loaded ITO and TIO based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optically transparent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antennas for terahertz communications,” Phys.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E: Low-dimensional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Nanostruct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66, pp. 52-58, Feb. 2015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[12]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Hong, S. Lim, S.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Y. G. Kim, “Optically invisible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antenna integrated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an OLED touch display panel for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,” IEEE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Trans.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Antennas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Propag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65, no. 7, pp. 3750-3755,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Jul. 2017.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M. S. V. Ferreira, S. H.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Mousavi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(2018, April). “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Nanofiber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 vivo expansion of cord blood-derived hematopoietic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stem cells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I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Nanomedicine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Nanotechnology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Biology, and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Medicine [Online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vol. 14, issue 5, pp. 1707-1718. </a:t>
            </a:r>
            <a:r>
              <a:rPr lang="en-I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Available: https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://doi.org/10.1016/j.nano.2018.04.017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25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</TotalTime>
  <Words>1220</Words>
  <Application>Microsoft Office PowerPoint</Application>
  <PresentationFormat>On-screen Show (16:9)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Aharoni</vt:lpstr>
      <vt:lpstr>Arial</vt:lpstr>
      <vt:lpstr>Arial Black</vt:lpstr>
      <vt:lpstr>Calibri</vt:lpstr>
      <vt:lpstr>Courier New</vt:lpstr>
      <vt:lpstr>Merriweather Sans</vt:lpstr>
      <vt:lpstr>Noto Sans Symbols</vt:lpstr>
      <vt:lpstr>Times New Roman</vt:lpstr>
      <vt:lpstr>Wingdings</vt:lpstr>
      <vt:lpstr>Theme 1</vt:lpstr>
      <vt:lpstr>PowerPoint Presentation</vt:lpstr>
      <vt:lpstr>INDEX</vt:lpstr>
      <vt:lpstr>INTRODUCTION</vt:lpstr>
      <vt:lpstr>PowerPoint Presentation</vt:lpstr>
      <vt:lpstr>PowerPoint Presentation</vt:lpstr>
      <vt:lpstr>PowerPoint Presentation</vt:lpstr>
      <vt:lpstr>CONCLUSION</vt:lpstr>
      <vt:lpstr>FUTURE SCOPE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AYUSH</cp:lastModifiedBy>
  <cp:revision>197</cp:revision>
  <dcterms:created xsi:type="dcterms:W3CDTF">2016-10-24T19:40:55Z</dcterms:created>
  <dcterms:modified xsi:type="dcterms:W3CDTF">2025-06-25T19:53:05Z</dcterms:modified>
</cp:coreProperties>
</file>