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0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6" r:id="rId6"/>
    <p:sldId id="270" r:id="rId7"/>
    <p:sldId id="265" r:id="rId8"/>
    <p:sldId id="268" r:id="rId9"/>
    <p:sldId id="261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354EE-FBBF-4662-97D0-2DD136D1C738}" v="3622" dt="2022-02-08T03:46:44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46" autoAdjust="0"/>
  </p:normalViewPr>
  <p:slideViewPr>
    <p:cSldViewPr snapToGrid="0">
      <p:cViewPr varScale="1">
        <p:scale>
          <a:sx n="84" d="100"/>
          <a:sy n="84" d="100"/>
        </p:scale>
        <p:origin x="158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ke Sudana" userId="ade95c6590589242" providerId="LiveId" clId="{A39354EE-FBBF-4662-97D0-2DD136D1C738}"/>
    <pc:docChg chg="undo custSel addSld delSld modSld sldOrd addMainMaster delMainMaster">
      <pc:chgData name="Jayke Sudana" userId="ade95c6590589242" providerId="LiveId" clId="{A39354EE-FBBF-4662-97D0-2DD136D1C738}" dt="2022-02-08T14:52:08.346" v="23416" actId="20577"/>
      <pc:docMkLst>
        <pc:docMk/>
      </pc:docMkLst>
      <pc:sldChg chg="addSp delSp modSp new del mod setBg modClrScheme addAnim delAnim setClrOvrMap delDesignElem chgLayout">
        <pc:chgData name="Jayke Sudana" userId="ade95c6590589242" providerId="LiveId" clId="{A39354EE-FBBF-4662-97D0-2DD136D1C738}" dt="2022-02-06T22:48:45.394" v="167" actId="47"/>
        <pc:sldMkLst>
          <pc:docMk/>
          <pc:sldMk cId="151326032" sldId="256"/>
        </pc:sldMkLst>
        <pc:spChg chg="mod">
          <ac:chgData name="Jayke Sudana" userId="ade95c6590589242" providerId="LiveId" clId="{A39354EE-FBBF-4662-97D0-2DD136D1C738}" dt="2022-02-06T22:48:08.615" v="163" actId="26606"/>
          <ac:spMkLst>
            <pc:docMk/>
            <pc:sldMk cId="151326032" sldId="256"/>
            <ac:spMk id="2" creationId="{6BCBE7EA-092A-4CDD-8301-83B0CA0A4E2E}"/>
          </ac:spMkLst>
        </pc:spChg>
        <pc:spChg chg="mod">
          <ac:chgData name="Jayke Sudana" userId="ade95c6590589242" providerId="LiveId" clId="{A39354EE-FBBF-4662-97D0-2DD136D1C738}" dt="2022-02-06T22:48:30.670" v="166"/>
          <ac:spMkLst>
            <pc:docMk/>
            <pc:sldMk cId="151326032" sldId="256"/>
            <ac:spMk id="3" creationId="{8B65E9C9-BCD3-42D7-9F5F-F59AC238AEF6}"/>
          </ac:spMkLst>
        </pc:spChg>
        <pc:spChg chg="add del">
          <ac:chgData name="Jayke Sudana" userId="ade95c6590589242" providerId="LiveId" clId="{A39354EE-FBBF-4662-97D0-2DD136D1C738}" dt="2022-02-04T17:12:18.806" v="73" actId="26606"/>
          <ac:spMkLst>
            <pc:docMk/>
            <pc:sldMk cId="151326032" sldId="256"/>
            <ac:spMk id="9" creationId="{AD35AE2F-5E3A-49D9-8DE1-8A333BA4088E}"/>
          </ac:spMkLst>
        </pc:spChg>
        <pc:spChg chg="add del">
          <ac:chgData name="Jayke Sudana" userId="ade95c6590589242" providerId="LiveId" clId="{A39354EE-FBBF-4662-97D0-2DD136D1C738}" dt="2022-02-04T17:12:18.806" v="73" actId="26606"/>
          <ac:spMkLst>
            <pc:docMk/>
            <pc:sldMk cId="151326032" sldId="256"/>
            <ac:spMk id="11" creationId="{04D8AD8F-EF7F-481F-B99A-B8513897050A}"/>
          </ac:spMkLst>
        </pc:spChg>
        <pc:spChg chg="add del">
          <ac:chgData name="Jayke Sudana" userId="ade95c6590589242" providerId="LiveId" clId="{A39354EE-FBBF-4662-97D0-2DD136D1C738}" dt="2022-02-04T17:12:18.806" v="73" actId="26606"/>
          <ac:spMkLst>
            <pc:docMk/>
            <pc:sldMk cId="151326032" sldId="256"/>
            <ac:spMk id="13" creationId="{79EB4626-023C-436D-9F57-9EB46080909D}"/>
          </ac:spMkLst>
        </pc:spChg>
        <pc:spChg chg="add del">
          <ac:chgData name="Jayke Sudana" userId="ade95c6590589242" providerId="LiveId" clId="{A39354EE-FBBF-4662-97D0-2DD136D1C738}" dt="2022-02-04T17:12:20.674" v="77" actId="26606"/>
          <ac:spMkLst>
            <pc:docMk/>
            <pc:sldMk cId="151326032" sldId="256"/>
            <ac:spMk id="16" creationId="{8384DFCF-812D-4D4D-AF17-87CF24095564}"/>
          </ac:spMkLst>
        </pc:spChg>
        <pc:spChg chg="add del">
          <ac:chgData name="Jayke Sudana" userId="ade95c6590589242" providerId="LiveId" clId="{A39354EE-FBBF-4662-97D0-2DD136D1C738}" dt="2022-02-04T17:12:20.674" v="77" actId="26606"/>
          <ac:spMkLst>
            <pc:docMk/>
            <pc:sldMk cId="151326032" sldId="256"/>
            <ac:spMk id="19" creationId="{4E5510F6-578F-4795-916E-B4F8271F3DC7}"/>
          </ac:spMkLst>
        </pc:spChg>
        <pc:spChg chg="add del">
          <ac:chgData name="Jayke Sudana" userId="ade95c6590589242" providerId="LiveId" clId="{A39354EE-FBBF-4662-97D0-2DD136D1C738}" dt="2022-02-04T17:12:23.971" v="81" actId="26606"/>
          <ac:spMkLst>
            <pc:docMk/>
            <pc:sldMk cId="151326032" sldId="256"/>
            <ac:spMk id="22" creationId="{A643B7E8-B361-4A91-A7A5-07418CFCF9E5}"/>
          </ac:spMkLst>
        </pc:spChg>
        <pc:spChg chg="add del">
          <ac:chgData name="Jayke Sudana" userId="ade95c6590589242" providerId="LiveId" clId="{A39354EE-FBBF-4662-97D0-2DD136D1C738}" dt="2022-02-04T17:12:23.971" v="81" actId="26606"/>
          <ac:spMkLst>
            <pc:docMk/>
            <pc:sldMk cId="151326032" sldId="256"/>
            <ac:spMk id="23" creationId="{D7A74E93-DAA8-4661-8F23-0F48710EAF4A}"/>
          </ac:spMkLst>
        </pc:spChg>
        <pc:spChg chg="add del">
          <ac:chgData name="Jayke Sudana" userId="ade95c6590589242" providerId="LiveId" clId="{A39354EE-FBBF-4662-97D0-2DD136D1C738}" dt="2022-02-04T17:12:23.971" v="81" actId="26606"/>
          <ac:spMkLst>
            <pc:docMk/>
            <pc:sldMk cId="151326032" sldId="256"/>
            <ac:spMk id="24" creationId="{FF212E38-C041-49D9-9236-29FF44B27E1B}"/>
          </ac:spMkLst>
        </pc:spChg>
        <pc:spChg chg="add del">
          <ac:chgData name="Jayke Sudana" userId="ade95c6590589242" providerId="LiveId" clId="{A39354EE-FBBF-4662-97D0-2DD136D1C738}" dt="2022-02-04T17:12:23.971" v="81" actId="26606"/>
          <ac:spMkLst>
            <pc:docMk/>
            <pc:sldMk cId="151326032" sldId="256"/>
            <ac:spMk id="25" creationId="{790391D1-AA86-467F-A77E-0606FCCCD29B}"/>
          </ac:spMkLst>
        </pc:spChg>
        <pc:spChg chg="add del">
          <ac:chgData name="Jayke Sudana" userId="ade95c6590589242" providerId="LiveId" clId="{A39354EE-FBBF-4662-97D0-2DD136D1C738}" dt="2022-02-04T17:12:24.954" v="83" actId="26606"/>
          <ac:spMkLst>
            <pc:docMk/>
            <pc:sldMk cId="151326032" sldId="256"/>
            <ac:spMk id="30" creationId="{AD35AE2F-5E3A-49D9-8DE1-8A333BA4088E}"/>
          </ac:spMkLst>
        </pc:spChg>
        <pc:spChg chg="add del">
          <ac:chgData name="Jayke Sudana" userId="ade95c6590589242" providerId="LiveId" clId="{A39354EE-FBBF-4662-97D0-2DD136D1C738}" dt="2022-02-04T17:12:24.954" v="83" actId="26606"/>
          <ac:spMkLst>
            <pc:docMk/>
            <pc:sldMk cId="151326032" sldId="256"/>
            <ac:spMk id="32" creationId="{04D8AD8F-EF7F-481F-B99A-B8513897050A}"/>
          </ac:spMkLst>
        </pc:spChg>
        <pc:spChg chg="add del">
          <ac:chgData name="Jayke Sudana" userId="ade95c6590589242" providerId="LiveId" clId="{A39354EE-FBBF-4662-97D0-2DD136D1C738}" dt="2022-02-04T17:12:24.954" v="83" actId="26606"/>
          <ac:spMkLst>
            <pc:docMk/>
            <pc:sldMk cId="151326032" sldId="256"/>
            <ac:spMk id="33" creationId="{79EB4626-023C-436D-9F57-9EB46080909D}"/>
          </ac:spMkLst>
        </pc:spChg>
        <pc:spChg chg="add del">
          <ac:chgData name="Jayke Sudana" userId="ade95c6590589242" providerId="LiveId" clId="{A39354EE-FBBF-4662-97D0-2DD136D1C738}" dt="2022-02-04T17:12:27.303" v="85" actId="26606"/>
          <ac:spMkLst>
            <pc:docMk/>
            <pc:sldMk cId="151326032" sldId="256"/>
            <ac:spMk id="35" creationId="{1E644DE9-8D09-43E2-BA69-F57482CFC93A}"/>
          </ac:spMkLst>
        </pc:spChg>
        <pc:spChg chg="add del">
          <ac:chgData name="Jayke Sudana" userId="ade95c6590589242" providerId="LiveId" clId="{A39354EE-FBBF-4662-97D0-2DD136D1C738}" dt="2022-02-04T17:12:27.303" v="85" actId="26606"/>
          <ac:spMkLst>
            <pc:docMk/>
            <pc:sldMk cId="151326032" sldId="256"/>
            <ac:spMk id="36" creationId="{6C23C919-B32E-40FF-B3D8-631316E84E3E}"/>
          </ac:spMkLst>
        </pc:spChg>
        <pc:spChg chg="add del">
          <ac:chgData name="Jayke Sudana" userId="ade95c6590589242" providerId="LiveId" clId="{A39354EE-FBBF-4662-97D0-2DD136D1C738}" dt="2022-02-06T22:47:12.843" v="147"/>
          <ac:spMkLst>
            <pc:docMk/>
            <pc:sldMk cId="151326032" sldId="256"/>
            <ac:spMk id="41" creationId="{AD35AE2F-5E3A-49D9-8DE1-8A333BA4088E}"/>
          </ac:spMkLst>
        </pc:spChg>
        <pc:spChg chg="add del">
          <ac:chgData name="Jayke Sudana" userId="ade95c6590589242" providerId="LiveId" clId="{A39354EE-FBBF-4662-97D0-2DD136D1C738}" dt="2022-02-06T22:47:12.843" v="147"/>
          <ac:spMkLst>
            <pc:docMk/>
            <pc:sldMk cId="151326032" sldId="256"/>
            <ac:spMk id="43" creationId="{04D8AD8F-EF7F-481F-B99A-B8513897050A}"/>
          </ac:spMkLst>
        </pc:spChg>
        <pc:spChg chg="add del">
          <ac:chgData name="Jayke Sudana" userId="ade95c6590589242" providerId="LiveId" clId="{A39354EE-FBBF-4662-97D0-2DD136D1C738}" dt="2022-02-06T22:47:12.843" v="147"/>
          <ac:spMkLst>
            <pc:docMk/>
            <pc:sldMk cId="151326032" sldId="256"/>
            <ac:spMk id="44" creationId="{79EB4626-023C-436D-9F57-9EB46080909D}"/>
          </ac:spMkLst>
        </pc:spChg>
        <pc:spChg chg="add del">
          <ac:chgData name="Jayke Sudana" userId="ade95c6590589242" providerId="LiveId" clId="{A39354EE-FBBF-4662-97D0-2DD136D1C738}" dt="2022-02-06T22:47:56.635" v="160"/>
          <ac:spMkLst>
            <pc:docMk/>
            <pc:sldMk cId="151326032" sldId="256"/>
            <ac:spMk id="45" creationId="{1FF9CEF5-A50D-4B8B-9852-D76F7037867E}"/>
          </ac:spMkLst>
        </pc:spChg>
        <pc:spChg chg="add del">
          <ac:chgData name="Jayke Sudana" userId="ade95c6590589242" providerId="LiveId" clId="{A39354EE-FBBF-4662-97D0-2DD136D1C738}" dt="2022-02-06T22:48:08.591" v="162" actId="26606"/>
          <ac:spMkLst>
            <pc:docMk/>
            <pc:sldMk cId="151326032" sldId="256"/>
            <ac:spMk id="48" creationId="{95DB57EE-F280-4C39-98FB-CD03D3A20A38}"/>
          </ac:spMkLst>
        </pc:spChg>
        <pc:spChg chg="add del">
          <ac:chgData name="Jayke Sudana" userId="ade95c6590589242" providerId="LiveId" clId="{A39354EE-FBBF-4662-97D0-2DD136D1C738}" dt="2022-02-06T22:47:26.302" v="151" actId="26606"/>
          <ac:spMkLst>
            <pc:docMk/>
            <pc:sldMk cId="151326032" sldId="256"/>
            <ac:spMk id="49" creationId="{1C520CBD-F82E-44E4-BDA5-128716AD79C8}"/>
          </ac:spMkLst>
        </pc:spChg>
        <pc:spChg chg="add del">
          <ac:chgData name="Jayke Sudana" userId="ade95c6590589242" providerId="LiveId" clId="{A39354EE-FBBF-4662-97D0-2DD136D1C738}" dt="2022-02-06T22:47:26.302" v="151" actId="26606"/>
          <ac:spMkLst>
            <pc:docMk/>
            <pc:sldMk cId="151326032" sldId="256"/>
            <ac:spMk id="51" creationId="{4618AE32-A526-42FC-A854-732740BD38DA}"/>
          </ac:spMkLst>
        </pc:spChg>
        <pc:spChg chg="add del">
          <ac:chgData name="Jayke Sudana" userId="ade95c6590589242" providerId="LiveId" clId="{A39354EE-FBBF-4662-97D0-2DD136D1C738}" dt="2022-02-06T22:47:49.088" v="156"/>
          <ac:spMkLst>
            <pc:docMk/>
            <pc:sldMk cId="151326032" sldId="256"/>
            <ac:spMk id="54" creationId="{B9E780F8-2452-4595-A281-E594BA83DB0D}"/>
          </ac:spMkLst>
        </pc:spChg>
        <pc:spChg chg="add del">
          <ac:chgData name="Jayke Sudana" userId="ade95c6590589242" providerId="LiveId" clId="{A39354EE-FBBF-4662-97D0-2DD136D1C738}" dt="2022-02-06T22:47:49.088" v="156"/>
          <ac:spMkLst>
            <pc:docMk/>
            <pc:sldMk cId="151326032" sldId="256"/>
            <ac:spMk id="55" creationId="{A917F44A-7774-4C79-BEDC-0CC73C8C0E04}"/>
          </ac:spMkLst>
        </pc:spChg>
        <pc:spChg chg="add del">
          <ac:chgData name="Jayke Sudana" userId="ade95c6590589242" providerId="LiveId" clId="{A39354EE-FBBF-4662-97D0-2DD136D1C738}" dt="2022-02-06T22:48:13.368" v="165"/>
          <ac:spMkLst>
            <pc:docMk/>
            <pc:sldMk cId="151326032" sldId="256"/>
            <ac:spMk id="56" creationId="{E58348C3-6249-4952-AA86-C63DB35EA9F2}"/>
          </ac:spMkLst>
        </pc:spChg>
        <pc:spChg chg="add del">
          <ac:chgData name="Jayke Sudana" userId="ade95c6590589242" providerId="LiveId" clId="{A39354EE-FBBF-4662-97D0-2DD136D1C738}" dt="2022-02-06T22:47:56.635" v="160"/>
          <ac:spMkLst>
            <pc:docMk/>
            <pc:sldMk cId="151326032" sldId="256"/>
            <ac:spMk id="63" creationId="{30684D86-C9D1-40C3-A9B6-EC935C7312E3}"/>
          </ac:spMkLst>
        </pc:spChg>
        <pc:spChg chg="add del">
          <ac:chgData name="Jayke Sudana" userId="ade95c6590589242" providerId="LiveId" clId="{A39354EE-FBBF-4662-97D0-2DD136D1C738}" dt="2022-02-06T22:47:56.635" v="160"/>
          <ac:spMkLst>
            <pc:docMk/>
            <pc:sldMk cId="151326032" sldId="256"/>
            <ac:spMk id="65" creationId="{1EDF7896-F56A-49DA-90F3-F5CE8B9833AD}"/>
          </ac:spMkLst>
        </pc:spChg>
        <pc:grpChg chg="add del">
          <ac:chgData name="Jayke Sudana" userId="ade95c6590589242" providerId="LiveId" clId="{A39354EE-FBBF-4662-97D0-2DD136D1C738}" dt="2022-02-04T17:12:27.303" v="85" actId="26606"/>
          <ac:grpSpMkLst>
            <pc:docMk/>
            <pc:sldMk cId="151326032" sldId="256"/>
            <ac:grpSpMk id="38" creationId="{5EDAD761-2CF4-463A-AD87-1D4E8549D7A5}"/>
          </ac:grpSpMkLst>
        </pc:grpChg>
        <pc:grpChg chg="add del">
          <ac:chgData name="Jayke Sudana" userId="ade95c6590589242" providerId="LiveId" clId="{A39354EE-FBBF-4662-97D0-2DD136D1C738}" dt="2022-02-06T22:47:56.635" v="160"/>
          <ac:grpSpMkLst>
            <pc:docMk/>
            <pc:sldMk cId="151326032" sldId="256"/>
            <ac:grpSpMk id="46" creationId="{065753F1-EEE2-45ED-88A1-ECB4A495D0AD}"/>
          </ac:grpSpMkLst>
        </pc:grpChg>
        <pc:grpChg chg="add del">
          <ac:chgData name="Jayke Sudana" userId="ade95c6590589242" providerId="LiveId" clId="{A39354EE-FBBF-4662-97D0-2DD136D1C738}" dt="2022-02-06T22:48:13.368" v="165"/>
          <ac:grpSpMkLst>
            <pc:docMk/>
            <pc:sldMk cId="151326032" sldId="256"/>
            <ac:grpSpMk id="57" creationId="{DE6174AD-DBB0-43E6-98C2-738DB3A15244}"/>
          </ac:grpSpMkLst>
        </pc:grpChg>
        <pc:picChg chg="add del">
          <ac:chgData name="Jayke Sudana" userId="ade95c6590589242" providerId="LiveId" clId="{A39354EE-FBBF-4662-97D0-2DD136D1C738}" dt="2022-02-04T17:12:18.806" v="73" actId="26606"/>
          <ac:picMkLst>
            <pc:docMk/>
            <pc:sldMk cId="151326032" sldId="256"/>
            <ac:picMk id="4" creationId="{61104DFB-28FD-4576-B4C1-9B8EA8C6F2C2}"/>
          </ac:picMkLst>
        </pc:picChg>
        <pc:picChg chg="add del">
          <ac:chgData name="Jayke Sudana" userId="ade95c6590589242" providerId="LiveId" clId="{A39354EE-FBBF-4662-97D0-2DD136D1C738}" dt="2022-02-04T17:12:20.674" v="77" actId="26606"/>
          <ac:picMkLst>
            <pc:docMk/>
            <pc:sldMk cId="151326032" sldId="256"/>
            <ac:picMk id="18" creationId="{1992AA68-3EB2-42A4-9F17-E3DED36482C5}"/>
          </ac:picMkLst>
        </pc:picChg>
        <pc:picChg chg="add del">
          <ac:chgData name="Jayke Sudana" userId="ade95c6590589242" providerId="LiveId" clId="{A39354EE-FBBF-4662-97D0-2DD136D1C738}" dt="2022-02-04T17:12:23.971" v="81" actId="26606"/>
          <ac:picMkLst>
            <pc:docMk/>
            <pc:sldMk cId="151326032" sldId="256"/>
            <ac:picMk id="28" creationId="{94FDD37E-0F14-40D3-9E0A-79E621A86AC5}"/>
          </ac:picMkLst>
        </pc:picChg>
        <pc:picChg chg="add del">
          <ac:chgData name="Jayke Sudana" userId="ade95c6590589242" providerId="LiveId" clId="{A39354EE-FBBF-4662-97D0-2DD136D1C738}" dt="2022-02-04T17:12:24.954" v="83" actId="26606"/>
          <ac:picMkLst>
            <pc:docMk/>
            <pc:sldMk cId="151326032" sldId="256"/>
            <ac:picMk id="31" creationId="{61104DFB-28FD-4576-B4C1-9B8EA8C6F2C2}"/>
          </ac:picMkLst>
        </pc:picChg>
        <pc:picChg chg="add del">
          <ac:chgData name="Jayke Sudana" userId="ade95c6590589242" providerId="LiveId" clId="{A39354EE-FBBF-4662-97D0-2DD136D1C738}" dt="2022-02-04T17:12:27.303" v="85" actId="26606"/>
          <ac:picMkLst>
            <pc:docMk/>
            <pc:sldMk cId="151326032" sldId="256"/>
            <ac:picMk id="37" creationId="{C2BA0942-0D58-4D0D-9781-B4134E5071C1}"/>
          </ac:picMkLst>
        </pc:picChg>
        <pc:picChg chg="add mod ord">
          <ac:chgData name="Jayke Sudana" userId="ade95c6590589242" providerId="LiveId" clId="{A39354EE-FBBF-4662-97D0-2DD136D1C738}" dt="2022-02-06T22:48:08.615" v="163" actId="26606"/>
          <ac:picMkLst>
            <pc:docMk/>
            <pc:sldMk cId="151326032" sldId="256"/>
            <ac:picMk id="42" creationId="{61104DFB-28FD-4576-B4C1-9B8EA8C6F2C2}"/>
          </ac:picMkLst>
        </pc:picChg>
        <pc:cxnChg chg="add del">
          <ac:chgData name="Jayke Sudana" userId="ade95c6590589242" providerId="LiveId" clId="{A39354EE-FBBF-4662-97D0-2DD136D1C738}" dt="2022-02-04T17:12:20.674" v="77" actId="26606"/>
          <ac:cxnSpMkLst>
            <pc:docMk/>
            <pc:sldMk cId="151326032" sldId="256"/>
            <ac:cxnSpMk id="15" creationId="{CF5C7151-702A-4C5C-B963-102594D0C02E}"/>
          </ac:cxnSpMkLst>
        </pc:cxnChg>
        <pc:cxnChg chg="add del">
          <ac:chgData name="Jayke Sudana" userId="ade95c6590589242" providerId="LiveId" clId="{A39354EE-FBBF-4662-97D0-2DD136D1C738}" dt="2022-02-04T17:12:20.674" v="77" actId="26606"/>
          <ac:cxnSpMkLst>
            <pc:docMk/>
            <pc:sldMk cId="151326032" sldId="256"/>
            <ac:cxnSpMk id="17" creationId="{B9369567-64AB-4639-93E2-40B163BD4EBF}"/>
          </ac:cxnSpMkLst>
        </pc:cxnChg>
        <pc:cxnChg chg="add del">
          <ac:chgData name="Jayke Sudana" userId="ade95c6590589242" providerId="LiveId" clId="{A39354EE-FBBF-4662-97D0-2DD136D1C738}" dt="2022-02-04T17:12:20.674" v="77" actId="26606"/>
          <ac:cxnSpMkLst>
            <pc:docMk/>
            <pc:sldMk cId="151326032" sldId="256"/>
            <ac:cxnSpMk id="20" creationId="{B0E17F91-3488-4CC0-9982-10628CE7C0C0}"/>
          </ac:cxnSpMkLst>
        </pc:cxnChg>
        <pc:cxnChg chg="add del">
          <ac:chgData name="Jayke Sudana" userId="ade95c6590589242" providerId="LiveId" clId="{A39354EE-FBBF-4662-97D0-2DD136D1C738}" dt="2022-02-04T17:12:23.971" v="81" actId="26606"/>
          <ac:cxnSpMkLst>
            <pc:docMk/>
            <pc:sldMk cId="151326032" sldId="256"/>
            <ac:cxnSpMk id="21" creationId="{E080894D-F290-4DF4-82A7-905285A7E129}"/>
          </ac:cxnSpMkLst>
        </pc:cxnChg>
        <pc:cxnChg chg="add del">
          <ac:chgData name="Jayke Sudana" userId="ade95c6590589242" providerId="LiveId" clId="{A39354EE-FBBF-4662-97D0-2DD136D1C738}" dt="2022-02-04T17:12:23.971" v="81" actId="26606"/>
          <ac:cxnSpMkLst>
            <pc:docMk/>
            <pc:sldMk cId="151326032" sldId="256"/>
            <ac:cxnSpMk id="26" creationId="{4A430F17-C7B1-40FD-89FA-55002B663697}"/>
          </ac:cxnSpMkLst>
        </pc:cxnChg>
        <pc:cxnChg chg="add del">
          <ac:chgData name="Jayke Sudana" userId="ade95c6590589242" providerId="LiveId" clId="{A39354EE-FBBF-4662-97D0-2DD136D1C738}" dt="2022-02-04T17:12:23.971" v="81" actId="26606"/>
          <ac:cxnSpMkLst>
            <pc:docMk/>
            <pc:sldMk cId="151326032" sldId="256"/>
            <ac:cxnSpMk id="27" creationId="{03EAAD29-514C-4272-AA97-D2DCEB35B696}"/>
          </ac:cxnSpMkLst>
        </pc:cxnChg>
        <pc:cxnChg chg="add del">
          <ac:chgData name="Jayke Sudana" userId="ade95c6590589242" providerId="LiveId" clId="{A39354EE-FBBF-4662-97D0-2DD136D1C738}" dt="2022-02-06T22:47:26.302" v="151" actId="26606"/>
          <ac:cxnSpMkLst>
            <pc:docMk/>
            <pc:sldMk cId="151326032" sldId="256"/>
            <ac:cxnSpMk id="47" creationId="{77AB95BF-57D0-4E49-9EF2-408B47C8D40D}"/>
          </ac:cxnSpMkLst>
        </pc:cxnChg>
        <pc:cxnChg chg="add del">
          <ac:chgData name="Jayke Sudana" userId="ade95c6590589242" providerId="LiveId" clId="{A39354EE-FBBF-4662-97D0-2DD136D1C738}" dt="2022-02-06T22:47:49.088" v="156"/>
          <ac:cxnSpMkLst>
            <pc:docMk/>
            <pc:sldMk cId="151326032" sldId="256"/>
            <ac:cxnSpMk id="53" creationId="{E6E50488-8E5E-4E36-9763-092234CAED4A}"/>
          </ac:cxnSpMkLst>
        </pc:cxnChg>
      </pc:sldChg>
      <pc:sldChg chg="addSp delSp modSp new mod setBg addAnim modAnim setClrOvrMap delDesignElem">
        <pc:chgData name="Jayke Sudana" userId="ade95c6590589242" providerId="LiveId" clId="{A39354EE-FBBF-4662-97D0-2DD136D1C738}" dt="2022-02-08T03:08:49.346" v="23120" actId="20577"/>
        <pc:sldMkLst>
          <pc:docMk/>
          <pc:sldMk cId="283616630" sldId="256"/>
        </pc:sldMkLst>
        <pc:spChg chg="mod">
          <ac:chgData name="Jayke Sudana" userId="ade95c6590589242" providerId="LiveId" clId="{A39354EE-FBBF-4662-97D0-2DD136D1C738}" dt="2022-02-08T03:08:49.346" v="23120" actId="20577"/>
          <ac:spMkLst>
            <pc:docMk/>
            <pc:sldMk cId="283616630" sldId="256"/>
            <ac:spMk id="2" creationId="{7D8AF806-4768-47F2-BF33-A86BA8531F9F}"/>
          </ac:spMkLst>
        </pc:spChg>
        <pc:spChg chg="mod">
          <ac:chgData name="Jayke Sudana" userId="ade95c6590589242" providerId="LiveId" clId="{A39354EE-FBBF-4662-97D0-2DD136D1C738}" dt="2022-02-08T00:28:19.373" v="21285" actId="26606"/>
          <ac:spMkLst>
            <pc:docMk/>
            <pc:sldMk cId="283616630" sldId="256"/>
            <ac:spMk id="3" creationId="{5C6D56A8-0017-4E7E-BD58-5239FAEC43B7}"/>
          </ac:spMkLst>
        </pc:spChg>
        <pc:spChg chg="add del">
          <ac:chgData name="Jayke Sudana" userId="ade95c6590589242" providerId="LiveId" clId="{A39354EE-FBBF-4662-97D0-2DD136D1C738}" dt="2022-02-06T22:50:19.899" v="312"/>
          <ac:spMkLst>
            <pc:docMk/>
            <pc:sldMk cId="283616630" sldId="256"/>
            <ac:spMk id="8" creationId="{7E134C76-7FB4-4BB7-9322-DD8A4B179ACD}"/>
          </ac:spMkLst>
        </pc:spChg>
        <pc:spChg chg="add del">
          <ac:chgData name="Jayke Sudana" userId="ade95c6590589242" providerId="LiveId" clId="{A39354EE-FBBF-4662-97D0-2DD136D1C738}" dt="2022-02-07T18:16:52.812" v="10325"/>
          <ac:spMkLst>
            <pc:docMk/>
            <pc:sldMk cId="283616630" sldId="256"/>
            <ac:spMk id="9" creationId="{C2A2366C-96BE-4587-BABC-529047265AC1}"/>
          </ac:spMkLst>
        </pc:spChg>
        <pc:spChg chg="add del">
          <ac:chgData name="Jayke Sudana" userId="ade95c6590589242" providerId="LiveId" clId="{A39354EE-FBBF-4662-97D0-2DD136D1C738}" dt="2022-02-06T22:50:19.899" v="312"/>
          <ac:spMkLst>
            <pc:docMk/>
            <pc:sldMk cId="283616630" sldId="256"/>
            <ac:spMk id="10" creationId="{C0C57804-4F33-4D85-AA3E-DA0F214BBD91}"/>
          </ac:spMkLst>
        </pc:spChg>
        <pc:picChg chg="add mod ord">
          <ac:chgData name="Jayke Sudana" userId="ade95c6590589242" providerId="LiveId" clId="{A39354EE-FBBF-4662-97D0-2DD136D1C738}" dt="2022-02-08T00:28:19.373" v="21285" actId="26606"/>
          <ac:picMkLst>
            <pc:docMk/>
            <pc:sldMk cId="283616630" sldId="256"/>
            <ac:picMk id="5" creationId="{26DC6BCD-A40E-4DE3-AADC-58EDED1B4838}"/>
          </ac:picMkLst>
        </pc:picChg>
      </pc:sldChg>
      <pc:sldChg chg="addSp delSp modSp new mod ord modTransition setBg modAnim delDesignElem modNotesTx">
        <pc:chgData name="Jayke Sudana" userId="ade95c6590589242" providerId="LiveId" clId="{A39354EE-FBBF-4662-97D0-2DD136D1C738}" dt="2022-02-07T22:53:51.582" v="16573" actId="20577"/>
        <pc:sldMkLst>
          <pc:docMk/>
          <pc:sldMk cId="1442692874" sldId="257"/>
        </pc:sldMkLst>
        <pc:spChg chg="mod">
          <ac:chgData name="Jayke Sudana" userId="ade95c6590589242" providerId="LiveId" clId="{A39354EE-FBBF-4662-97D0-2DD136D1C738}" dt="2022-02-06T22:58:20.995" v="1294" actId="26606"/>
          <ac:spMkLst>
            <pc:docMk/>
            <pc:sldMk cId="1442692874" sldId="257"/>
            <ac:spMk id="2" creationId="{7EE24A22-9AFD-45F5-A3E0-85C1799902DD}"/>
          </ac:spMkLst>
        </pc:spChg>
        <pc:spChg chg="add del mod">
          <ac:chgData name="Jayke Sudana" userId="ade95c6590589242" providerId="LiveId" clId="{A39354EE-FBBF-4662-97D0-2DD136D1C738}" dt="2022-02-06T22:58:20.995" v="1294" actId="26606"/>
          <ac:spMkLst>
            <pc:docMk/>
            <pc:sldMk cId="1442692874" sldId="257"/>
            <ac:spMk id="3" creationId="{D744CC5D-54CC-4FD7-8906-D83BF27B58A9}"/>
          </ac:spMkLst>
        </pc:spChg>
        <pc:spChg chg="add del">
          <ac:chgData name="Jayke Sudana" userId="ade95c6590589242" providerId="LiveId" clId="{A39354EE-FBBF-4662-97D0-2DD136D1C738}" dt="2022-02-06T22:58:12.140" v="1287" actId="26606"/>
          <ac:spMkLst>
            <pc:docMk/>
            <pc:sldMk cId="1442692874" sldId="257"/>
            <ac:spMk id="9" creationId="{BED1B64B-251E-446A-A285-6626C4EC010D}"/>
          </ac:spMkLst>
        </pc:spChg>
        <pc:spChg chg="add del">
          <ac:chgData name="Jayke Sudana" userId="ade95c6590589242" providerId="LiveId" clId="{A39354EE-FBBF-4662-97D0-2DD136D1C738}" dt="2022-02-06T22:58:12.140" v="1287" actId="26606"/>
          <ac:spMkLst>
            <pc:docMk/>
            <pc:sldMk cId="1442692874" sldId="257"/>
            <ac:spMk id="19" creationId="{A27AE693-58E8-48BC-8ED0-568ABFEABB35}"/>
          </ac:spMkLst>
        </pc:spChg>
        <pc:spChg chg="add del">
          <ac:chgData name="Jayke Sudana" userId="ade95c6590589242" providerId="LiveId" clId="{A39354EE-FBBF-4662-97D0-2DD136D1C738}" dt="2022-02-06T22:58:16.184" v="1289" actId="26606"/>
          <ac:spMkLst>
            <pc:docMk/>
            <pc:sldMk cId="1442692874" sldId="257"/>
            <ac:spMk id="21" creationId="{BED1B64B-251E-446A-A285-6626C4EC010D}"/>
          </ac:spMkLst>
        </pc:spChg>
        <pc:spChg chg="add del">
          <ac:chgData name="Jayke Sudana" userId="ade95c6590589242" providerId="LiveId" clId="{A39354EE-FBBF-4662-97D0-2DD136D1C738}" dt="2022-02-06T22:58:16.184" v="1289" actId="26606"/>
          <ac:spMkLst>
            <pc:docMk/>
            <pc:sldMk cId="1442692874" sldId="257"/>
            <ac:spMk id="23" creationId="{A27AE693-58E8-48BC-8ED0-568ABFEABB35}"/>
          </ac:spMkLst>
        </pc:spChg>
        <pc:spChg chg="add del">
          <ac:chgData name="Jayke Sudana" userId="ade95c6590589242" providerId="LiveId" clId="{A39354EE-FBBF-4662-97D0-2DD136D1C738}" dt="2022-02-06T22:58:20.943" v="1293" actId="26606"/>
          <ac:spMkLst>
            <pc:docMk/>
            <pc:sldMk cId="1442692874" sldId="257"/>
            <ac:spMk id="28" creationId="{BED1B64B-251E-446A-A285-6626C4EC010D}"/>
          </ac:spMkLst>
        </pc:spChg>
        <pc:spChg chg="add del">
          <ac:chgData name="Jayke Sudana" userId="ade95c6590589242" providerId="LiveId" clId="{A39354EE-FBBF-4662-97D0-2DD136D1C738}" dt="2022-02-06T22:58:20.943" v="1293" actId="26606"/>
          <ac:spMkLst>
            <pc:docMk/>
            <pc:sldMk cId="1442692874" sldId="257"/>
            <ac:spMk id="30" creationId="{A27AE693-58E8-48BC-8ED0-568ABFEABB35}"/>
          </ac:spMkLst>
        </pc:spChg>
        <pc:spChg chg="add del">
          <ac:chgData name="Jayke Sudana" userId="ade95c6590589242" providerId="LiveId" clId="{A39354EE-FBBF-4662-97D0-2DD136D1C738}" dt="2022-02-06T23:36:44.777" v="2908"/>
          <ac:spMkLst>
            <pc:docMk/>
            <pc:sldMk cId="1442692874" sldId="257"/>
            <ac:spMk id="33" creationId="{BED1B64B-251E-446A-A285-6626C4EC010D}"/>
          </ac:spMkLst>
        </pc:spChg>
        <pc:spChg chg="add del">
          <ac:chgData name="Jayke Sudana" userId="ade95c6590589242" providerId="LiveId" clId="{A39354EE-FBBF-4662-97D0-2DD136D1C738}" dt="2022-02-06T23:36:44.777" v="2908"/>
          <ac:spMkLst>
            <pc:docMk/>
            <pc:sldMk cId="1442692874" sldId="257"/>
            <ac:spMk id="35" creationId="{A27AE693-58E8-48BC-8ED0-568ABFEABB35}"/>
          </ac:spMkLst>
        </pc:spChg>
        <pc:grpChg chg="add del">
          <ac:chgData name="Jayke Sudana" userId="ade95c6590589242" providerId="LiveId" clId="{A39354EE-FBBF-4662-97D0-2DD136D1C738}" dt="2022-02-06T22:58:12.140" v="1287" actId="26606"/>
          <ac:grpSpMkLst>
            <pc:docMk/>
            <pc:sldMk cId="1442692874" sldId="257"/>
            <ac:grpSpMk id="11" creationId="{CD02B5D1-60D4-4D5B-AFD9-C986E227431B}"/>
          </ac:grpSpMkLst>
        </pc:grpChg>
        <pc:grpChg chg="add del">
          <ac:chgData name="Jayke Sudana" userId="ade95c6590589242" providerId="LiveId" clId="{A39354EE-FBBF-4662-97D0-2DD136D1C738}" dt="2022-02-06T22:58:16.184" v="1289" actId="26606"/>
          <ac:grpSpMkLst>
            <pc:docMk/>
            <pc:sldMk cId="1442692874" sldId="257"/>
            <ac:grpSpMk id="22" creationId="{CD02B5D1-60D4-4D5B-AFD9-C986E227431B}"/>
          </ac:grpSpMkLst>
        </pc:grpChg>
        <pc:grpChg chg="add del">
          <ac:chgData name="Jayke Sudana" userId="ade95c6590589242" providerId="LiveId" clId="{A39354EE-FBBF-4662-97D0-2DD136D1C738}" dt="2022-02-06T22:58:20.943" v="1293" actId="26606"/>
          <ac:grpSpMkLst>
            <pc:docMk/>
            <pc:sldMk cId="1442692874" sldId="257"/>
            <ac:grpSpMk id="29" creationId="{CD02B5D1-60D4-4D5B-AFD9-C986E227431B}"/>
          </ac:grpSpMkLst>
        </pc:grpChg>
        <pc:grpChg chg="add del">
          <ac:chgData name="Jayke Sudana" userId="ade95c6590589242" providerId="LiveId" clId="{A39354EE-FBBF-4662-97D0-2DD136D1C738}" dt="2022-02-06T23:36:44.777" v="2908"/>
          <ac:grpSpMkLst>
            <pc:docMk/>
            <pc:sldMk cId="1442692874" sldId="257"/>
            <ac:grpSpMk id="34" creationId="{CD02B5D1-60D4-4D5B-AFD9-C986E227431B}"/>
          </ac:grpSpMkLst>
        </pc:grpChg>
        <pc:graphicFrameChg chg="add del">
          <ac:chgData name="Jayke Sudana" userId="ade95c6590589242" providerId="LiveId" clId="{A39354EE-FBBF-4662-97D0-2DD136D1C738}" dt="2022-02-06T22:58:12.140" v="1287" actId="26606"/>
          <ac:graphicFrameMkLst>
            <pc:docMk/>
            <pc:sldMk cId="1442692874" sldId="257"/>
            <ac:graphicFrameMk id="5" creationId="{84CFD7B0-2698-4EED-AE18-C386C8D84EC9}"/>
          </ac:graphicFrameMkLst>
        </pc:graphicFrameChg>
        <pc:graphicFrameChg chg="add del">
          <ac:chgData name="Jayke Sudana" userId="ade95c6590589242" providerId="LiveId" clId="{A39354EE-FBBF-4662-97D0-2DD136D1C738}" dt="2022-02-06T22:58:16.184" v="1289" actId="26606"/>
          <ac:graphicFrameMkLst>
            <pc:docMk/>
            <pc:sldMk cId="1442692874" sldId="257"/>
            <ac:graphicFrameMk id="24" creationId="{1EDFE3A3-3499-43D5-BDDD-49C7735C5AA5}"/>
          </ac:graphicFrameMkLst>
        </pc:graphicFrameChg>
        <pc:graphicFrameChg chg="add del">
          <ac:chgData name="Jayke Sudana" userId="ade95c6590589242" providerId="LiveId" clId="{A39354EE-FBBF-4662-97D0-2DD136D1C738}" dt="2022-02-06T22:58:19.352" v="1291" actId="26606"/>
          <ac:graphicFrameMkLst>
            <pc:docMk/>
            <pc:sldMk cId="1442692874" sldId="257"/>
            <ac:graphicFrameMk id="26" creationId="{B8D6FBED-0D85-4EE5-A9BA-5FE54CC60153}"/>
          </ac:graphicFrameMkLst>
        </pc:graphicFrameChg>
        <pc:graphicFrameChg chg="add del">
          <ac:chgData name="Jayke Sudana" userId="ade95c6590589242" providerId="LiveId" clId="{A39354EE-FBBF-4662-97D0-2DD136D1C738}" dt="2022-02-06T22:58:20.943" v="1293" actId="26606"/>
          <ac:graphicFrameMkLst>
            <pc:docMk/>
            <pc:sldMk cId="1442692874" sldId="257"/>
            <ac:graphicFrameMk id="31" creationId="{1EDFE3A3-3499-43D5-BDDD-49C7735C5AA5}"/>
          </ac:graphicFrameMkLst>
        </pc:graphicFrameChg>
        <pc:graphicFrameChg chg="add mod">
          <ac:chgData name="Jayke Sudana" userId="ade95c6590589242" providerId="LiveId" clId="{A39354EE-FBBF-4662-97D0-2DD136D1C738}" dt="2022-02-07T22:53:51.582" v="16573" actId="20577"/>
          <ac:graphicFrameMkLst>
            <pc:docMk/>
            <pc:sldMk cId="1442692874" sldId="257"/>
            <ac:graphicFrameMk id="36" creationId="{84CFD7B0-2698-4EED-AE18-C386C8D84EC9}"/>
          </ac:graphicFrameMkLst>
        </pc:graphicFrameChg>
      </pc:sldChg>
      <pc:sldChg chg="addSp delSp modSp new del mod setBg setClrOvrMap delDesignElem">
        <pc:chgData name="Jayke Sudana" userId="ade95c6590589242" providerId="LiveId" clId="{A39354EE-FBBF-4662-97D0-2DD136D1C738}" dt="2022-02-06T22:50:43.252" v="313" actId="47"/>
        <pc:sldMkLst>
          <pc:docMk/>
          <pc:sldMk cId="3243481458" sldId="257"/>
        </pc:sldMkLst>
        <pc:spChg chg="mod">
          <ac:chgData name="Jayke Sudana" userId="ade95c6590589242" providerId="LiveId" clId="{A39354EE-FBBF-4662-97D0-2DD136D1C738}" dt="2022-02-06T22:50:13.204" v="309" actId="26606"/>
          <ac:spMkLst>
            <pc:docMk/>
            <pc:sldMk cId="3243481458" sldId="257"/>
            <ac:spMk id="2" creationId="{863BED55-96F5-4F56-B8FB-1160DB78F830}"/>
          </ac:spMkLst>
        </pc:spChg>
        <pc:spChg chg="del mod">
          <ac:chgData name="Jayke Sudana" userId="ade95c6590589242" providerId="LiveId" clId="{A39354EE-FBBF-4662-97D0-2DD136D1C738}" dt="2022-02-06T22:50:13.204" v="309" actId="26606"/>
          <ac:spMkLst>
            <pc:docMk/>
            <pc:sldMk cId="3243481458" sldId="257"/>
            <ac:spMk id="3" creationId="{0275DF54-31E0-46DC-BA62-CED39DB53713}"/>
          </ac:spMkLst>
        </pc:spChg>
        <pc:spChg chg="add del">
          <ac:chgData name="Jayke Sudana" userId="ade95c6590589242" providerId="LiveId" clId="{A39354EE-FBBF-4662-97D0-2DD136D1C738}" dt="2022-02-06T22:50:19.899" v="312"/>
          <ac:spMkLst>
            <pc:docMk/>
            <pc:sldMk cId="3243481458" sldId="257"/>
            <ac:spMk id="18" creationId="{7E134C76-7FB4-4BB7-9322-DD8A4B179ACD}"/>
          </ac:spMkLst>
        </pc:spChg>
        <pc:spChg chg="add del">
          <ac:chgData name="Jayke Sudana" userId="ade95c6590589242" providerId="LiveId" clId="{A39354EE-FBBF-4662-97D0-2DD136D1C738}" dt="2022-02-06T22:50:19.899" v="312"/>
          <ac:spMkLst>
            <pc:docMk/>
            <pc:sldMk cId="3243481458" sldId="257"/>
            <ac:spMk id="20" creationId="{C0C57804-4F33-4D85-AA3E-DA0F214BBD91}"/>
          </ac:spMkLst>
        </pc:spChg>
        <pc:cxnChg chg="add del">
          <ac:chgData name="Jayke Sudana" userId="ade95c6590589242" providerId="LiveId" clId="{A39354EE-FBBF-4662-97D0-2DD136D1C738}" dt="2022-02-06T22:50:19.899" v="312"/>
          <ac:cxnSpMkLst>
            <pc:docMk/>
            <pc:sldMk cId="3243481458" sldId="257"/>
            <ac:cxnSpMk id="8" creationId="{FEB90296-CFE0-401D-9CA3-32966EC4F01D}"/>
          </ac:cxnSpMkLst>
        </pc:cxnChg>
        <pc:cxnChg chg="add del">
          <ac:chgData name="Jayke Sudana" userId="ade95c6590589242" providerId="LiveId" clId="{A39354EE-FBBF-4662-97D0-2DD136D1C738}" dt="2022-02-06T22:50:19.899" v="312"/>
          <ac:cxnSpMkLst>
            <pc:docMk/>
            <pc:sldMk cId="3243481458" sldId="257"/>
            <ac:cxnSpMk id="10" creationId="{08C9B4EE-7611-4ED9-B356-7BDD377C39B0}"/>
          </ac:cxnSpMkLst>
        </pc:cxnChg>
        <pc:cxnChg chg="add del">
          <ac:chgData name="Jayke Sudana" userId="ade95c6590589242" providerId="LiveId" clId="{A39354EE-FBBF-4662-97D0-2DD136D1C738}" dt="2022-02-06T22:50:19.899" v="312"/>
          <ac:cxnSpMkLst>
            <pc:docMk/>
            <pc:sldMk cId="3243481458" sldId="257"/>
            <ac:cxnSpMk id="12" creationId="{4A4F266A-F2F7-47CD-8BBC-E3777E982FD2}"/>
          </ac:cxnSpMkLst>
        </pc:cxnChg>
        <pc:cxnChg chg="add del">
          <ac:chgData name="Jayke Sudana" userId="ade95c6590589242" providerId="LiveId" clId="{A39354EE-FBBF-4662-97D0-2DD136D1C738}" dt="2022-02-06T22:50:19.899" v="312"/>
          <ac:cxnSpMkLst>
            <pc:docMk/>
            <pc:sldMk cId="3243481458" sldId="257"/>
            <ac:cxnSpMk id="14" creationId="{20D69C80-8919-4A32-B897-F2A21F940574}"/>
          </ac:cxnSpMkLst>
        </pc:cxnChg>
        <pc:cxnChg chg="add del">
          <ac:chgData name="Jayke Sudana" userId="ade95c6590589242" providerId="LiveId" clId="{A39354EE-FBBF-4662-97D0-2DD136D1C738}" dt="2022-02-06T22:50:19.899" v="312"/>
          <ac:cxnSpMkLst>
            <pc:docMk/>
            <pc:sldMk cId="3243481458" sldId="257"/>
            <ac:cxnSpMk id="16" creationId="{F427B072-CC5B-481B-9719-8CD4C54444BE}"/>
          </ac:cxnSpMkLst>
        </pc:cxnChg>
      </pc:sldChg>
      <pc:sldChg chg="addSp delSp modSp new mod ord setBg setClrOvrMap modNotesTx">
        <pc:chgData name="Jayke Sudana" userId="ade95c6590589242" providerId="LiveId" clId="{A39354EE-FBBF-4662-97D0-2DD136D1C738}" dt="2022-02-08T03:40:43.241" v="23123" actId="12269"/>
        <pc:sldMkLst>
          <pc:docMk/>
          <pc:sldMk cId="152268938" sldId="258"/>
        </pc:sldMkLst>
        <pc:spChg chg="mod">
          <ac:chgData name="Jayke Sudana" userId="ade95c6590589242" providerId="LiveId" clId="{A39354EE-FBBF-4662-97D0-2DD136D1C738}" dt="2022-02-07T17:56:08.382" v="9084" actId="26606"/>
          <ac:spMkLst>
            <pc:docMk/>
            <pc:sldMk cId="152268938" sldId="258"/>
            <ac:spMk id="2" creationId="{ABE133B5-47BF-440C-A673-7FB74711B700}"/>
          </ac:spMkLst>
        </pc:spChg>
        <pc:spChg chg="del">
          <ac:chgData name="Jayke Sudana" userId="ade95c6590589242" providerId="LiveId" clId="{A39354EE-FBBF-4662-97D0-2DD136D1C738}" dt="2022-02-06T23:00:58.978" v="1395" actId="1032"/>
          <ac:spMkLst>
            <pc:docMk/>
            <pc:sldMk cId="152268938" sldId="258"/>
            <ac:spMk id="3" creationId="{3EABF45E-8AD4-4C82-9767-138DEF8D46FE}"/>
          </ac:spMkLst>
        </pc:spChg>
        <pc:spChg chg="add mod">
          <ac:chgData name="Jayke Sudana" userId="ade95c6590589242" providerId="LiveId" clId="{A39354EE-FBBF-4662-97D0-2DD136D1C738}" dt="2022-02-07T17:56:08.382" v="9084" actId="26606"/>
          <ac:spMkLst>
            <pc:docMk/>
            <pc:sldMk cId="152268938" sldId="258"/>
            <ac:spMk id="5" creationId="{BA09AE52-EA54-411F-AA61-BA84556DF4DC}"/>
          </ac:spMkLst>
        </pc:spChg>
        <pc:spChg chg="add del">
          <ac:chgData name="Jayke Sudana" userId="ade95c6590589242" providerId="LiveId" clId="{A39354EE-FBBF-4662-97D0-2DD136D1C738}" dt="2022-02-06T23:36:56.589" v="2912" actId="26606"/>
          <ac:spMkLst>
            <pc:docMk/>
            <pc:sldMk cId="152268938" sldId="258"/>
            <ac:spMk id="9" creationId="{94C52C56-BEF2-4E22-8C8E-A7AC96B03A72}"/>
          </ac:spMkLst>
        </pc:spChg>
        <pc:spChg chg="add del">
          <ac:chgData name="Jayke Sudana" userId="ade95c6590589242" providerId="LiveId" clId="{A39354EE-FBBF-4662-97D0-2DD136D1C738}" dt="2022-02-07T17:55:26.424" v="9078" actId="26606"/>
          <ac:spMkLst>
            <pc:docMk/>
            <pc:sldMk cId="152268938" sldId="258"/>
            <ac:spMk id="10" creationId="{2FCD9B94-D70B-4446-85E5-ACD3904289CB}"/>
          </ac:spMkLst>
        </pc:spChg>
        <pc:spChg chg="add del">
          <ac:chgData name="Jayke Sudana" userId="ade95c6590589242" providerId="LiveId" clId="{A39354EE-FBBF-4662-97D0-2DD136D1C738}" dt="2022-02-06T23:36:56.589" v="2912" actId="26606"/>
          <ac:spMkLst>
            <pc:docMk/>
            <pc:sldMk cId="152268938" sldId="258"/>
            <ac:spMk id="11" creationId="{42285737-90EE-47DC-AC80-8AE156B11969}"/>
          </ac:spMkLst>
        </pc:spChg>
        <pc:spChg chg="add del">
          <ac:chgData name="Jayke Sudana" userId="ade95c6590589242" providerId="LiveId" clId="{A39354EE-FBBF-4662-97D0-2DD136D1C738}" dt="2022-02-07T17:56:08.382" v="9084" actId="26606"/>
          <ac:spMkLst>
            <pc:docMk/>
            <pc:sldMk cId="152268938" sldId="258"/>
            <ac:spMk id="15" creationId="{85428F22-76B3-4107-AADE-3F9EC95FD325}"/>
          </ac:spMkLst>
        </pc:spChg>
        <pc:spChg chg="add del">
          <ac:chgData name="Jayke Sudana" userId="ade95c6590589242" providerId="LiveId" clId="{A39354EE-FBBF-4662-97D0-2DD136D1C738}" dt="2022-02-07T17:13:56.300" v="5772" actId="478"/>
          <ac:spMkLst>
            <pc:docMk/>
            <pc:sldMk cId="152268938" sldId="258"/>
            <ac:spMk id="20" creationId="{13658F03-47A9-4B40-B1CF-190FAC79DC5E}"/>
          </ac:spMkLst>
        </pc:spChg>
        <pc:grpChg chg="add del">
          <ac:chgData name="Jayke Sudana" userId="ade95c6590589242" providerId="LiveId" clId="{A39354EE-FBBF-4662-97D0-2DD136D1C738}" dt="2022-02-07T17:56:08.382" v="9084" actId="26606"/>
          <ac:grpSpMkLst>
            <pc:docMk/>
            <pc:sldMk cId="152268938" sldId="258"/>
            <ac:grpSpMk id="12" creationId="{5346FBCF-5353-4172-96F5-4B7EB07777C4}"/>
          </ac:grpSpMkLst>
        </pc:grpChg>
        <pc:grpChg chg="add del">
          <ac:chgData name="Jayke Sudana" userId="ade95c6590589242" providerId="LiveId" clId="{A39354EE-FBBF-4662-97D0-2DD136D1C738}" dt="2022-02-06T23:36:56.589" v="2912" actId="26606"/>
          <ac:grpSpMkLst>
            <pc:docMk/>
            <pc:sldMk cId="152268938" sldId="258"/>
            <ac:grpSpMk id="13" creationId="{B57BDC17-F1B3-455F-BBF1-680AA1F25C06}"/>
          </ac:grpSpMkLst>
        </pc:grpChg>
        <pc:grpChg chg="add del">
          <ac:chgData name="Jayke Sudana" userId="ade95c6590589242" providerId="LiveId" clId="{A39354EE-FBBF-4662-97D0-2DD136D1C738}" dt="2022-02-07T17:56:08.382" v="9084" actId="26606"/>
          <ac:grpSpMkLst>
            <pc:docMk/>
            <pc:sldMk cId="152268938" sldId="258"/>
            <ac:grpSpMk id="16" creationId="{78326E10-C8CB-487F-A110-F861268DE619}"/>
          </ac:grpSpMkLst>
        </pc:grpChg>
        <pc:graphicFrameChg chg="add mod ord modGraphic">
          <ac:chgData name="Jayke Sudana" userId="ade95c6590589242" providerId="LiveId" clId="{A39354EE-FBBF-4662-97D0-2DD136D1C738}" dt="2022-02-08T03:40:43.241" v="23123" actId="12269"/>
          <ac:graphicFrameMkLst>
            <pc:docMk/>
            <pc:sldMk cId="152268938" sldId="258"/>
            <ac:graphicFrameMk id="4" creationId="{3956504E-ADAF-4F20-AF78-CAF688E915D8}"/>
          </ac:graphicFrameMkLst>
        </pc:graphicFrameChg>
      </pc:sldChg>
      <pc:sldChg chg="addSp delSp modSp new del mod setBg modNotesTx">
        <pc:chgData name="Jayke Sudana" userId="ade95c6590589242" providerId="LiveId" clId="{A39354EE-FBBF-4662-97D0-2DD136D1C738}" dt="2022-02-08T02:11:58.282" v="21367" actId="47"/>
        <pc:sldMkLst>
          <pc:docMk/>
          <pc:sldMk cId="2358903897" sldId="259"/>
        </pc:sldMkLst>
        <pc:spChg chg="mod">
          <ac:chgData name="Jayke Sudana" userId="ade95c6590589242" providerId="LiveId" clId="{A39354EE-FBBF-4662-97D0-2DD136D1C738}" dt="2022-02-07T18:13:11.145" v="10277" actId="26606"/>
          <ac:spMkLst>
            <pc:docMk/>
            <pc:sldMk cId="2358903897" sldId="259"/>
            <ac:spMk id="2" creationId="{3AF32191-2962-4FEB-80F8-C59B02E699DA}"/>
          </ac:spMkLst>
        </pc:spChg>
        <pc:spChg chg="add del mod">
          <ac:chgData name="Jayke Sudana" userId="ade95c6590589242" providerId="LiveId" clId="{A39354EE-FBBF-4662-97D0-2DD136D1C738}" dt="2022-02-07T00:07:06.416" v="3378" actId="26606"/>
          <ac:spMkLst>
            <pc:docMk/>
            <pc:sldMk cId="2358903897" sldId="259"/>
            <ac:spMk id="3" creationId="{93739E34-EA7F-40BF-8555-2CFE5DFB900E}"/>
          </ac:spMkLst>
        </pc:spChg>
        <pc:spChg chg="add del">
          <ac:chgData name="Jayke Sudana" userId="ade95c6590589242" providerId="LiveId" clId="{A39354EE-FBBF-4662-97D0-2DD136D1C738}" dt="2022-02-07T18:13:11.145" v="10277" actId="26606"/>
          <ac:spMkLst>
            <pc:docMk/>
            <pc:sldMk cId="2358903897" sldId="259"/>
            <ac:spMk id="12" creationId="{94C52C56-BEF2-4E22-8C8E-A7AC96B03A72}"/>
          </ac:spMkLst>
        </pc:spChg>
        <pc:spChg chg="add del">
          <ac:chgData name="Jayke Sudana" userId="ade95c6590589242" providerId="LiveId" clId="{A39354EE-FBBF-4662-97D0-2DD136D1C738}" dt="2022-02-07T18:13:11.145" v="10277" actId="26606"/>
          <ac:spMkLst>
            <pc:docMk/>
            <pc:sldMk cId="2358903897" sldId="259"/>
            <ac:spMk id="14" creationId="{42285737-90EE-47DC-AC80-8AE156B11969}"/>
          </ac:spMkLst>
        </pc:spChg>
        <pc:grpChg chg="add del">
          <ac:chgData name="Jayke Sudana" userId="ade95c6590589242" providerId="LiveId" clId="{A39354EE-FBBF-4662-97D0-2DD136D1C738}" dt="2022-02-07T18:13:11.145" v="10277" actId="26606"/>
          <ac:grpSpMkLst>
            <pc:docMk/>
            <pc:sldMk cId="2358903897" sldId="259"/>
            <ac:grpSpMk id="16" creationId="{B57BDC17-F1B3-455F-BBF1-680AA1F25C06}"/>
          </ac:grpSpMkLst>
        </pc:grpChg>
        <pc:graphicFrameChg chg="add del">
          <ac:chgData name="Jayke Sudana" userId="ade95c6590589242" providerId="LiveId" clId="{A39354EE-FBBF-4662-97D0-2DD136D1C738}" dt="2022-02-07T00:07:06.379" v="3377" actId="26606"/>
          <ac:graphicFrameMkLst>
            <pc:docMk/>
            <pc:sldMk cId="2358903897" sldId="259"/>
            <ac:graphicFrameMk id="5" creationId="{CBEA897C-2B3C-4E75-9478-241FEEED9A12}"/>
          </ac:graphicFrameMkLst>
        </pc:graphicFrameChg>
        <pc:graphicFrameChg chg="add mod modGraphic">
          <ac:chgData name="Jayke Sudana" userId="ade95c6590589242" providerId="LiveId" clId="{A39354EE-FBBF-4662-97D0-2DD136D1C738}" dt="2022-02-07T21:58:58.725" v="12909"/>
          <ac:graphicFrameMkLst>
            <pc:docMk/>
            <pc:sldMk cId="2358903897" sldId="259"/>
            <ac:graphicFrameMk id="7" creationId="{2464E714-14C9-49D2-AE9C-A1EFEBDB3A3C}"/>
          </ac:graphicFrameMkLst>
        </pc:graphicFrameChg>
      </pc:sldChg>
      <pc:sldChg chg="addSp delSp modSp new mod modClrScheme modAnim chgLayout modNotesTx">
        <pc:chgData name="Jayke Sudana" userId="ade95c6590589242" providerId="LiveId" clId="{A39354EE-FBBF-4662-97D0-2DD136D1C738}" dt="2022-02-08T03:47:11.931" v="23217" actId="1076"/>
        <pc:sldMkLst>
          <pc:docMk/>
          <pc:sldMk cId="1350799814" sldId="260"/>
        </pc:sldMkLst>
        <pc:spChg chg="mod ord">
          <ac:chgData name="Jayke Sudana" userId="ade95c6590589242" providerId="LiveId" clId="{A39354EE-FBBF-4662-97D0-2DD136D1C738}" dt="2022-02-08T03:46:36.551" v="23207" actId="700"/>
          <ac:spMkLst>
            <pc:docMk/>
            <pc:sldMk cId="1350799814" sldId="260"/>
            <ac:spMk id="2" creationId="{4E6F56A4-22C5-4DEA-B14B-0718CFE50BA4}"/>
          </ac:spMkLst>
        </pc:spChg>
        <pc:spChg chg="del mod">
          <ac:chgData name="Jayke Sudana" userId="ade95c6590589242" providerId="LiveId" clId="{A39354EE-FBBF-4662-97D0-2DD136D1C738}" dt="2022-02-07T22:12:27.482" v="12987" actId="1032"/>
          <ac:spMkLst>
            <pc:docMk/>
            <pc:sldMk cId="1350799814" sldId="260"/>
            <ac:spMk id="3" creationId="{2745F591-284C-4B30-8CF7-1C2264439408}"/>
          </ac:spMkLst>
        </pc:spChg>
        <pc:spChg chg="add mod ord">
          <ac:chgData name="Jayke Sudana" userId="ade95c6590589242" providerId="LiveId" clId="{A39354EE-FBBF-4662-97D0-2DD136D1C738}" dt="2022-02-08T03:46:36.551" v="23207" actId="700"/>
          <ac:spMkLst>
            <pc:docMk/>
            <pc:sldMk cId="1350799814" sldId="260"/>
            <ac:spMk id="8" creationId="{10C757AC-9E49-439E-914C-E5541D805D5D}"/>
          </ac:spMkLst>
        </pc:spChg>
        <pc:graphicFrameChg chg="add mod ord modGraphic">
          <ac:chgData name="Jayke Sudana" userId="ade95c6590589242" providerId="LiveId" clId="{A39354EE-FBBF-4662-97D0-2DD136D1C738}" dt="2022-02-08T03:47:09.426" v="23216" actId="1076"/>
          <ac:graphicFrameMkLst>
            <pc:docMk/>
            <pc:sldMk cId="1350799814" sldId="260"/>
            <ac:graphicFrameMk id="4" creationId="{736BE655-A2BE-4016-BBE0-C3591F3CB2D3}"/>
          </ac:graphicFrameMkLst>
        </pc:graphicFrameChg>
        <pc:picChg chg="add del mod">
          <ac:chgData name="Jayke Sudana" userId="ade95c6590589242" providerId="LiveId" clId="{A39354EE-FBBF-4662-97D0-2DD136D1C738}" dt="2022-02-08T03:47:11.931" v="23217" actId="1076"/>
          <ac:picMkLst>
            <pc:docMk/>
            <pc:sldMk cId="1350799814" sldId="260"/>
            <ac:picMk id="6" creationId="{05B005E3-F816-442A-8C7D-32A8EFEFBB16}"/>
          </ac:picMkLst>
        </pc:picChg>
        <pc:picChg chg="add mod">
          <ac:chgData name="Jayke Sudana" userId="ade95c6590589242" providerId="LiveId" clId="{A39354EE-FBBF-4662-97D0-2DD136D1C738}" dt="2022-02-08T03:46:44.903" v="23211" actId="14100"/>
          <ac:picMkLst>
            <pc:docMk/>
            <pc:sldMk cId="1350799814" sldId="260"/>
            <ac:picMk id="7" creationId="{95801C52-676A-4C79-900C-C7C00AE5496A}"/>
          </ac:picMkLst>
        </pc:picChg>
      </pc:sldChg>
      <pc:sldChg chg="modSp new del mod">
        <pc:chgData name="Jayke Sudana" userId="ade95c6590589242" providerId="LiveId" clId="{A39354EE-FBBF-4662-97D0-2DD136D1C738}" dt="2022-02-07T00:04:36.536" v="3354" actId="47"/>
        <pc:sldMkLst>
          <pc:docMk/>
          <pc:sldMk cId="3352016364" sldId="260"/>
        </pc:sldMkLst>
        <pc:spChg chg="mod">
          <ac:chgData name="Jayke Sudana" userId="ade95c6590589242" providerId="LiveId" clId="{A39354EE-FBBF-4662-97D0-2DD136D1C738}" dt="2022-02-07T00:00:13.999" v="3056" actId="20577"/>
          <ac:spMkLst>
            <pc:docMk/>
            <pc:sldMk cId="3352016364" sldId="260"/>
            <ac:spMk id="2" creationId="{7CC8EE05-BBDD-4E53-ACD3-50B7E63F8681}"/>
          </ac:spMkLst>
        </pc:spChg>
        <pc:spChg chg="mod">
          <ac:chgData name="Jayke Sudana" userId="ade95c6590589242" providerId="LiveId" clId="{A39354EE-FBBF-4662-97D0-2DD136D1C738}" dt="2022-02-07T00:03:34.071" v="3313" actId="20577"/>
          <ac:spMkLst>
            <pc:docMk/>
            <pc:sldMk cId="3352016364" sldId="260"/>
            <ac:spMk id="3" creationId="{0D9C8AE5-6D9C-4908-BA4B-E4EE6DC86CA2}"/>
          </ac:spMkLst>
        </pc:spChg>
      </pc:sldChg>
      <pc:sldChg chg="modSp add mod">
        <pc:chgData name="Jayke Sudana" userId="ade95c6590589242" providerId="LiveId" clId="{A39354EE-FBBF-4662-97D0-2DD136D1C738}" dt="2022-02-08T02:11:35.424" v="21366" actId="20577"/>
        <pc:sldMkLst>
          <pc:docMk/>
          <pc:sldMk cId="1171317192" sldId="261"/>
        </pc:sldMkLst>
        <pc:spChg chg="mod">
          <ac:chgData name="Jayke Sudana" userId="ade95c6590589242" providerId="LiveId" clId="{A39354EE-FBBF-4662-97D0-2DD136D1C738}" dt="2022-02-08T02:11:35.424" v="21366" actId="20577"/>
          <ac:spMkLst>
            <pc:docMk/>
            <pc:sldMk cId="1171317192" sldId="261"/>
            <ac:spMk id="5" creationId="{D0D83ED7-9082-41CC-A7E6-C6F63F715D73}"/>
          </ac:spMkLst>
        </pc:spChg>
      </pc:sldChg>
      <pc:sldChg chg="modSp new del mod">
        <pc:chgData name="Jayke Sudana" userId="ade95c6590589242" providerId="LiveId" clId="{A39354EE-FBBF-4662-97D0-2DD136D1C738}" dt="2022-02-07T00:04:37.602" v="3355" actId="47"/>
        <pc:sldMkLst>
          <pc:docMk/>
          <pc:sldMk cId="1444194917" sldId="261"/>
        </pc:sldMkLst>
        <pc:spChg chg="mod">
          <ac:chgData name="Jayke Sudana" userId="ade95c6590589242" providerId="LiveId" clId="{A39354EE-FBBF-4662-97D0-2DD136D1C738}" dt="2022-02-07T00:00:24.893" v="3088" actId="20577"/>
          <ac:spMkLst>
            <pc:docMk/>
            <pc:sldMk cId="1444194917" sldId="261"/>
            <ac:spMk id="2" creationId="{92F3FF0F-A12E-4A15-BCEF-3AA3B6C47C0E}"/>
          </ac:spMkLst>
        </pc:spChg>
      </pc:sldChg>
      <pc:sldChg chg="addSp delSp modSp new del mod ord modNotesTx">
        <pc:chgData name="Jayke Sudana" userId="ade95c6590589242" providerId="LiveId" clId="{A39354EE-FBBF-4662-97D0-2DD136D1C738}" dt="2022-02-08T02:10:23.352" v="21350" actId="2696"/>
        <pc:sldMkLst>
          <pc:docMk/>
          <pc:sldMk cId="3095949143" sldId="261"/>
        </pc:sldMkLst>
        <pc:spChg chg="del">
          <ac:chgData name="Jayke Sudana" userId="ade95c6590589242" providerId="LiveId" clId="{A39354EE-FBBF-4662-97D0-2DD136D1C738}" dt="2022-02-07T01:53:39.735" v="4640" actId="478"/>
          <ac:spMkLst>
            <pc:docMk/>
            <pc:sldMk cId="3095949143" sldId="261"/>
            <ac:spMk id="2" creationId="{F53ADA74-5CE8-4632-8A94-A7B3B868020A}"/>
          </ac:spMkLst>
        </pc:spChg>
        <pc:spChg chg="del">
          <ac:chgData name="Jayke Sudana" userId="ade95c6590589242" providerId="LiveId" clId="{A39354EE-FBBF-4662-97D0-2DD136D1C738}" dt="2022-02-07T01:34:28.588" v="3862"/>
          <ac:spMkLst>
            <pc:docMk/>
            <pc:sldMk cId="3095949143" sldId="261"/>
            <ac:spMk id="3" creationId="{FD746223-964E-476F-8958-245D0F17A107}"/>
          </ac:spMkLst>
        </pc:spChg>
        <pc:spChg chg="add mod">
          <ac:chgData name="Jayke Sudana" userId="ade95c6590589242" providerId="LiveId" clId="{A39354EE-FBBF-4662-97D0-2DD136D1C738}" dt="2022-02-07T18:01:51.096" v="9220" actId="1076"/>
          <ac:spMkLst>
            <pc:docMk/>
            <pc:sldMk cId="3095949143" sldId="261"/>
            <ac:spMk id="4" creationId="{8B80BBAC-2795-4351-AC9A-B13A723FA814}"/>
          </ac:spMkLst>
        </pc:spChg>
        <pc:spChg chg="add del mod">
          <ac:chgData name="Jayke Sudana" userId="ade95c6590589242" providerId="LiveId" clId="{A39354EE-FBBF-4662-97D0-2DD136D1C738}" dt="2022-02-07T18:08:51.315" v="9849" actId="20577"/>
          <ac:spMkLst>
            <pc:docMk/>
            <pc:sldMk cId="3095949143" sldId="261"/>
            <ac:spMk id="5" creationId="{D0D83ED7-9082-41CC-A7E6-C6F63F715D73}"/>
          </ac:spMkLst>
        </pc:spChg>
        <pc:graphicFrameChg chg="add del">
          <ac:chgData name="Jayke Sudana" userId="ade95c6590589242" providerId="LiveId" clId="{A39354EE-FBBF-4662-97D0-2DD136D1C738}" dt="2022-02-07T18:01:33.334" v="9216" actId="26606"/>
          <ac:graphicFrameMkLst>
            <pc:docMk/>
            <pc:sldMk cId="3095949143" sldId="261"/>
            <ac:graphicFrameMk id="1029" creationId="{2EC582EB-F49A-406D-8308-D8A40400695B}"/>
          </ac:graphicFrameMkLst>
        </pc:graphicFrameChg>
        <pc:picChg chg="add mod">
          <ac:chgData name="Jayke Sudana" userId="ade95c6590589242" providerId="LiveId" clId="{A39354EE-FBBF-4662-97D0-2DD136D1C738}" dt="2022-02-07T18:01:38.892" v="9218" actId="14100"/>
          <ac:picMkLst>
            <pc:docMk/>
            <pc:sldMk cId="3095949143" sldId="261"/>
            <ac:picMk id="1026" creationId="{5AC112A1-280B-4DAC-946B-3E800A28F58F}"/>
          </ac:picMkLst>
        </pc:picChg>
        <pc:picChg chg="add del mod">
          <ac:chgData name="Jayke Sudana" userId="ade95c6590589242" providerId="LiveId" clId="{A39354EE-FBBF-4662-97D0-2DD136D1C738}" dt="2022-02-07T01:53:29.184" v="4638" actId="478"/>
          <ac:picMkLst>
            <pc:docMk/>
            <pc:sldMk cId="3095949143" sldId="261"/>
            <ac:picMk id="1028" creationId="{8DD0D617-8635-4F70-AF8C-101390E8D857}"/>
          </ac:picMkLst>
        </pc:picChg>
      </pc:sldChg>
      <pc:sldChg chg="addSp delSp modSp add del setBg">
        <pc:chgData name="Jayke Sudana" userId="ade95c6590589242" providerId="LiveId" clId="{A39354EE-FBBF-4662-97D0-2DD136D1C738}" dt="2022-02-08T03:47:41.085" v="23218" actId="47"/>
        <pc:sldMkLst>
          <pc:docMk/>
          <pc:sldMk cId="1786226525" sldId="262"/>
        </pc:sldMkLst>
        <pc:spChg chg="add mod">
          <ac:chgData name="Jayke Sudana" userId="ade95c6590589242" providerId="LiveId" clId="{A39354EE-FBBF-4662-97D0-2DD136D1C738}" dt="2022-02-08T03:46:19.557" v="23204"/>
          <ac:spMkLst>
            <pc:docMk/>
            <pc:sldMk cId="1786226525" sldId="262"/>
            <ac:spMk id="3" creationId="{6CCBA45E-B615-44EB-BD98-BAAD8C4EF78E}"/>
          </ac:spMkLst>
        </pc:spChg>
        <pc:picChg chg="add del mod">
          <ac:chgData name="Jayke Sudana" userId="ade95c6590589242" providerId="LiveId" clId="{A39354EE-FBBF-4662-97D0-2DD136D1C738}" dt="2022-02-08T03:46:02.386" v="23200" actId="21"/>
          <ac:picMkLst>
            <pc:docMk/>
            <pc:sldMk cId="1786226525" sldId="262"/>
            <ac:picMk id="5" creationId="{1A408914-F3B0-4937-A842-859910C2A9EA}"/>
          </ac:picMkLst>
        </pc:picChg>
        <pc:picChg chg="del">
          <ac:chgData name="Jayke Sudana" userId="ade95c6590589242" providerId="LiveId" clId="{A39354EE-FBBF-4662-97D0-2DD136D1C738}" dt="2022-02-08T03:45:50.430" v="23198" actId="21"/>
          <ac:picMkLst>
            <pc:docMk/>
            <pc:sldMk cId="1786226525" sldId="262"/>
            <ac:picMk id="2050" creationId="{5C6B4616-034C-45A1-B1AE-2EFCD06E6D4B}"/>
          </ac:picMkLst>
        </pc:picChg>
      </pc:sldChg>
      <pc:sldChg chg="addSp delSp modSp new del mod ord setBg delDesignElem modNotesTx">
        <pc:chgData name="Jayke Sudana" userId="ade95c6590589242" providerId="LiveId" clId="{A39354EE-FBBF-4662-97D0-2DD136D1C738}" dt="2022-02-08T02:10:23.352" v="21350" actId="2696"/>
        <pc:sldMkLst>
          <pc:docMk/>
          <pc:sldMk cId="3081219804" sldId="262"/>
        </pc:sldMkLst>
        <pc:spChg chg="mod">
          <ac:chgData name="Jayke Sudana" userId="ade95c6590589242" providerId="LiveId" clId="{A39354EE-FBBF-4662-97D0-2DD136D1C738}" dt="2022-02-07T18:17:17.324" v="10330" actId="313"/>
          <ac:spMkLst>
            <pc:docMk/>
            <pc:sldMk cId="3081219804" sldId="262"/>
            <ac:spMk id="2" creationId="{7EB2E356-6C54-44A4-B5A2-85E962B0E449}"/>
          </ac:spMkLst>
        </pc:spChg>
        <pc:spChg chg="del">
          <ac:chgData name="Jayke Sudana" userId="ade95c6590589242" providerId="LiveId" clId="{A39354EE-FBBF-4662-97D0-2DD136D1C738}" dt="2022-02-07T01:54:44.885" v="4653"/>
          <ac:spMkLst>
            <pc:docMk/>
            <pc:sldMk cId="3081219804" sldId="262"/>
            <ac:spMk id="3" creationId="{0CC18A18-ACD3-4BF8-B168-E89C466B1BFB}"/>
          </ac:spMkLst>
        </pc:spChg>
        <pc:spChg chg="add del mod">
          <ac:chgData name="Jayke Sudana" userId="ade95c6590589242" providerId="LiveId" clId="{A39354EE-FBBF-4662-97D0-2DD136D1C738}" dt="2022-02-07T18:17:01.373" v="10326" actId="26606"/>
          <ac:spMkLst>
            <pc:docMk/>
            <pc:sldMk cId="3081219804" sldId="262"/>
            <ac:spMk id="4" creationId="{01BCA2F7-EC1C-45B4-BCEA-C6DD517B772F}"/>
          </ac:spMkLst>
        </pc:spChg>
        <pc:spChg chg="add del">
          <ac:chgData name="Jayke Sudana" userId="ade95c6590589242" providerId="LiveId" clId="{A39354EE-FBBF-4662-97D0-2DD136D1C738}" dt="2022-02-07T17:11:10.493" v="5609" actId="22"/>
          <ac:spMkLst>
            <pc:docMk/>
            <pc:sldMk cId="3081219804" sldId="262"/>
            <ac:spMk id="18" creationId="{97827377-483E-458A-8211-762D07B882B5}"/>
          </ac:spMkLst>
        </pc:spChg>
        <pc:spChg chg="add del">
          <ac:chgData name="Jayke Sudana" userId="ade95c6590589242" providerId="LiveId" clId="{A39354EE-FBBF-4662-97D0-2DD136D1C738}" dt="2022-02-07T01:55:00.202" v="4656" actId="26606"/>
          <ac:spMkLst>
            <pc:docMk/>
            <pc:sldMk cId="3081219804" sldId="262"/>
            <ac:spMk id="79" creationId="{DD7EED39-224E-4230-8FD1-B1E1AF6C6E36}"/>
          </ac:spMkLst>
        </pc:spChg>
        <pc:spChg chg="add del">
          <ac:chgData name="Jayke Sudana" userId="ade95c6590589242" providerId="LiveId" clId="{A39354EE-FBBF-4662-97D0-2DD136D1C738}" dt="2022-02-07T18:17:47.633" v="10386"/>
          <ac:spMkLst>
            <pc:docMk/>
            <pc:sldMk cId="3081219804" sldId="262"/>
            <ac:spMk id="89" creationId="{8D6B9972-4A81-4223-9901-0E559A1D5E59}"/>
          </ac:spMkLst>
        </pc:spChg>
        <pc:spChg chg="add del">
          <ac:chgData name="Jayke Sudana" userId="ade95c6590589242" providerId="LiveId" clId="{A39354EE-FBBF-4662-97D0-2DD136D1C738}" dt="2022-02-07T01:55:02.038" v="4658" actId="26606"/>
          <ac:spMkLst>
            <pc:docMk/>
            <pc:sldMk cId="3081219804" sldId="262"/>
            <ac:spMk id="2054" creationId="{63A60C88-7443-4827-9241-5019758CB4F0}"/>
          </ac:spMkLst>
        </pc:spChg>
        <pc:spChg chg="add del">
          <ac:chgData name="Jayke Sudana" userId="ade95c6590589242" providerId="LiveId" clId="{A39354EE-FBBF-4662-97D0-2DD136D1C738}" dt="2022-02-07T18:17:47.633" v="10386"/>
          <ac:spMkLst>
            <pc:docMk/>
            <pc:sldMk cId="3081219804" sldId="262"/>
            <ac:spMk id="2056" creationId="{A6073935-E043-4801-AF06-06093A9145F7}"/>
          </ac:spMkLst>
        </pc:spChg>
        <pc:grpChg chg="add del">
          <ac:chgData name="Jayke Sudana" userId="ade95c6590589242" providerId="LiveId" clId="{A39354EE-FBBF-4662-97D0-2DD136D1C738}" dt="2022-02-07T01:55:00.202" v="4656" actId="26606"/>
          <ac:grpSpMkLst>
            <pc:docMk/>
            <pc:sldMk cId="3081219804" sldId="262"/>
            <ac:grpSpMk id="71" creationId="{A2E861A3-F23C-46B8-A38A-4A22E453D993}"/>
          </ac:grpSpMkLst>
        </pc:grpChg>
        <pc:grpChg chg="add del">
          <ac:chgData name="Jayke Sudana" userId="ade95c6590589242" providerId="LiveId" clId="{A39354EE-FBBF-4662-97D0-2DD136D1C738}" dt="2022-02-07T18:17:47.633" v="10386"/>
          <ac:grpSpMkLst>
            <pc:docMk/>
            <pc:sldMk cId="3081219804" sldId="262"/>
            <ac:grpSpMk id="81" creationId="{8AC26FF4-D6F9-4A94-A837-D051A101EDD3}"/>
          </ac:grpSpMkLst>
        </pc:grpChg>
        <pc:grpChg chg="add del">
          <ac:chgData name="Jayke Sudana" userId="ade95c6590589242" providerId="LiveId" clId="{A39354EE-FBBF-4662-97D0-2DD136D1C738}" dt="2022-02-07T01:55:02.038" v="4658" actId="26606"/>
          <ac:grpSpMkLst>
            <pc:docMk/>
            <pc:sldMk cId="3081219804" sldId="262"/>
            <ac:grpSpMk id="2053" creationId="{DF8D5C46-63E5-40C5-A208-4B2189FA1032}"/>
          </ac:grpSpMkLst>
        </pc:grpChg>
        <pc:grpChg chg="add del">
          <ac:chgData name="Jayke Sudana" userId="ade95c6590589242" providerId="LiveId" clId="{A39354EE-FBBF-4662-97D0-2DD136D1C738}" dt="2022-02-07T18:17:47.633" v="10386"/>
          <ac:grpSpMkLst>
            <pc:docMk/>
            <pc:sldMk cId="3081219804" sldId="262"/>
            <ac:grpSpMk id="2055" creationId="{C616B3DC-C165-433D-9187-62DCC0E317D3}"/>
          </ac:grpSpMkLst>
        </pc:grpChg>
        <pc:picChg chg="add mod ord">
          <ac:chgData name="Jayke Sudana" userId="ade95c6590589242" providerId="LiveId" clId="{A39354EE-FBBF-4662-97D0-2DD136D1C738}" dt="2022-02-07T18:17:01.373" v="10326" actId="26606"/>
          <ac:picMkLst>
            <pc:docMk/>
            <pc:sldMk cId="3081219804" sldId="262"/>
            <ac:picMk id="2050" creationId="{5C6B4616-034C-45A1-B1AE-2EFCD06E6D4B}"/>
          </ac:picMkLst>
        </pc:picChg>
        <pc:picChg chg="add del mod">
          <ac:chgData name="Jayke Sudana" userId="ade95c6590589242" providerId="LiveId" clId="{A39354EE-FBBF-4662-97D0-2DD136D1C738}" dt="2022-02-07T01:54:46.137" v="4654" actId="478"/>
          <ac:picMkLst>
            <pc:docMk/>
            <pc:sldMk cId="3081219804" sldId="262"/>
            <ac:picMk id="2052" creationId="{18500A3D-179B-4FA9-89A9-7072CB525CB4}"/>
          </ac:picMkLst>
        </pc:picChg>
      </pc:sldChg>
      <pc:sldChg chg="add setBg">
        <pc:chgData name="Jayke Sudana" userId="ade95c6590589242" providerId="LiveId" clId="{A39354EE-FBBF-4662-97D0-2DD136D1C738}" dt="2022-02-08T02:10:26.325" v="21351"/>
        <pc:sldMkLst>
          <pc:docMk/>
          <pc:sldMk cId="1618681211" sldId="263"/>
        </pc:sldMkLst>
      </pc:sldChg>
      <pc:sldChg chg="addSp delSp modSp new del mod ord setBg delDesignElem modNotesTx">
        <pc:chgData name="Jayke Sudana" userId="ade95c6590589242" providerId="LiveId" clId="{A39354EE-FBBF-4662-97D0-2DD136D1C738}" dt="2022-02-08T02:10:23.352" v="21350" actId="2696"/>
        <pc:sldMkLst>
          <pc:docMk/>
          <pc:sldMk cId="1869618589" sldId="263"/>
        </pc:sldMkLst>
        <pc:spChg chg="mod">
          <ac:chgData name="Jayke Sudana" userId="ade95c6590589242" providerId="LiveId" clId="{A39354EE-FBBF-4662-97D0-2DD136D1C738}" dt="2022-02-07T18:18:50.413" v="10556" actId="20577"/>
          <ac:spMkLst>
            <pc:docMk/>
            <pc:sldMk cId="1869618589" sldId="263"/>
            <ac:spMk id="2" creationId="{9D4A1C35-CC1E-4F71-B49E-E5D5201816A0}"/>
          </ac:spMkLst>
        </pc:spChg>
        <pc:spChg chg="del">
          <ac:chgData name="Jayke Sudana" userId="ade95c6590589242" providerId="LiveId" clId="{A39354EE-FBBF-4662-97D0-2DD136D1C738}" dt="2022-02-07T17:07:18.271" v="5178" actId="22"/>
          <ac:spMkLst>
            <pc:docMk/>
            <pc:sldMk cId="1869618589" sldId="263"/>
            <ac:spMk id="3" creationId="{92694D66-23FC-4E9E-910A-7D65347D7EE0}"/>
          </ac:spMkLst>
        </pc:spChg>
        <pc:spChg chg="add mod">
          <ac:chgData name="Jayke Sudana" userId="ade95c6590589242" providerId="LiveId" clId="{A39354EE-FBBF-4662-97D0-2DD136D1C738}" dt="2022-02-07T18:20:12.177" v="10644" actId="1076"/>
          <ac:spMkLst>
            <pc:docMk/>
            <pc:sldMk cId="1869618589" sldId="263"/>
            <ac:spMk id="6" creationId="{8897E20E-0F04-4DB6-A1BF-0DC24DB4EBE0}"/>
          </ac:spMkLst>
        </pc:spChg>
        <pc:spChg chg="add del">
          <ac:chgData name="Jayke Sudana" userId="ade95c6590589242" providerId="LiveId" clId="{A39354EE-FBBF-4662-97D0-2DD136D1C738}" dt="2022-02-07T22:50:56" v="16235"/>
          <ac:spMkLst>
            <pc:docMk/>
            <pc:sldMk cId="1869618589" sldId="263"/>
            <ac:spMk id="8" creationId="{21ECAAB0-702B-4C08-B30F-0AFAC3479ADF}"/>
          </ac:spMkLst>
        </pc:spChg>
        <pc:spChg chg="add mod">
          <ac:chgData name="Jayke Sudana" userId="ade95c6590589242" providerId="LiveId" clId="{A39354EE-FBBF-4662-97D0-2DD136D1C738}" dt="2022-02-07T18:19:52.308" v="10629" actId="20577"/>
          <ac:spMkLst>
            <pc:docMk/>
            <pc:sldMk cId="1869618589" sldId="263"/>
            <ac:spMk id="9" creationId="{828E241F-C13B-4FD3-B010-84D215E10887}"/>
          </ac:spMkLst>
        </pc:spChg>
        <pc:spChg chg="add del">
          <ac:chgData name="Jayke Sudana" userId="ade95c6590589242" providerId="LiveId" clId="{A39354EE-FBBF-4662-97D0-2DD136D1C738}" dt="2022-02-07T17:54:42.813" v="9074"/>
          <ac:spMkLst>
            <pc:docMk/>
            <pc:sldMk cId="1869618589" sldId="263"/>
            <ac:spMk id="18" creationId="{A6073935-E043-4801-AF06-06093A9145F7}"/>
          </ac:spMkLst>
        </pc:spChg>
        <pc:spChg chg="add del">
          <ac:chgData name="Jayke Sudana" userId="ade95c6590589242" providerId="LiveId" clId="{A39354EE-FBBF-4662-97D0-2DD136D1C738}" dt="2022-02-07T17:54:42.813" v="9074"/>
          <ac:spMkLst>
            <pc:docMk/>
            <pc:sldMk cId="1869618589" sldId="263"/>
            <ac:spMk id="28" creationId="{8D6B9972-4A81-4223-9901-0E559A1D5E59}"/>
          </ac:spMkLst>
        </pc:spChg>
        <pc:grpChg chg="add del">
          <ac:chgData name="Jayke Sudana" userId="ade95c6590589242" providerId="LiveId" clId="{A39354EE-FBBF-4662-97D0-2DD136D1C738}" dt="2022-02-07T17:54:42.813" v="9074"/>
          <ac:grpSpMkLst>
            <pc:docMk/>
            <pc:sldMk cId="1869618589" sldId="263"/>
            <ac:grpSpMk id="10" creationId="{C616B3DC-C165-433D-9187-62DCC0E317D3}"/>
          </ac:grpSpMkLst>
        </pc:grpChg>
        <pc:grpChg chg="add del">
          <ac:chgData name="Jayke Sudana" userId="ade95c6590589242" providerId="LiveId" clId="{A39354EE-FBBF-4662-97D0-2DD136D1C738}" dt="2022-02-07T22:50:56" v="16235"/>
          <ac:grpSpMkLst>
            <pc:docMk/>
            <pc:sldMk cId="1869618589" sldId="263"/>
            <ac:grpSpMk id="12" creationId="{28A4A409-9242-444A-AC1F-809866828B50}"/>
          </ac:grpSpMkLst>
        </pc:grpChg>
        <pc:grpChg chg="add del">
          <ac:chgData name="Jayke Sudana" userId="ade95c6590589242" providerId="LiveId" clId="{A39354EE-FBBF-4662-97D0-2DD136D1C738}" dt="2022-02-07T17:54:42.813" v="9074"/>
          <ac:grpSpMkLst>
            <pc:docMk/>
            <pc:sldMk cId="1869618589" sldId="263"/>
            <ac:grpSpMk id="20" creationId="{8AC26FF4-D6F9-4A94-A837-D051A101EDD3}"/>
          </ac:grpSpMkLst>
        </pc:grpChg>
        <pc:picChg chg="add mod ord">
          <ac:chgData name="Jayke Sudana" userId="ade95c6590589242" providerId="LiveId" clId="{A39354EE-FBBF-4662-97D0-2DD136D1C738}" dt="2022-02-07T18:17:54.081" v="10387" actId="26606"/>
          <ac:picMkLst>
            <pc:docMk/>
            <pc:sldMk cId="1869618589" sldId="263"/>
            <ac:picMk id="5" creationId="{F9EAB247-BE52-4ED9-9C17-85D45E86FD9E}"/>
          </ac:picMkLst>
        </pc:picChg>
      </pc:sldChg>
      <pc:sldChg chg="modSp new mod">
        <pc:chgData name="Jayke Sudana" userId="ade95c6590589242" providerId="LiveId" clId="{A39354EE-FBBF-4662-97D0-2DD136D1C738}" dt="2022-02-08T03:46:19.557" v="23204"/>
        <pc:sldMkLst>
          <pc:docMk/>
          <pc:sldMk cId="2447823130" sldId="264"/>
        </pc:sldMkLst>
        <pc:spChg chg="mod">
          <ac:chgData name="Jayke Sudana" userId="ade95c6590589242" providerId="LiveId" clId="{A39354EE-FBBF-4662-97D0-2DD136D1C738}" dt="2022-02-08T03:46:19.557" v="23204"/>
          <ac:spMkLst>
            <pc:docMk/>
            <pc:sldMk cId="2447823130" sldId="264"/>
            <ac:spMk id="2" creationId="{A1EBDCE8-F3B2-4ADB-8BFB-990243AA7A78}"/>
          </ac:spMkLst>
        </pc:spChg>
        <pc:spChg chg="mod">
          <ac:chgData name="Jayke Sudana" userId="ade95c6590589242" providerId="LiveId" clId="{A39354EE-FBBF-4662-97D0-2DD136D1C738}" dt="2022-02-08T02:29:29.619" v="22229" actId="20577"/>
          <ac:spMkLst>
            <pc:docMk/>
            <pc:sldMk cId="2447823130" sldId="264"/>
            <ac:spMk id="3" creationId="{797D73C0-189A-43D0-B843-CEC518929B58}"/>
          </ac:spMkLst>
        </pc:spChg>
      </pc:sldChg>
      <pc:sldChg chg="addSp delSp modSp new mod modNotesTx">
        <pc:chgData name="Jayke Sudana" userId="ade95c6590589242" providerId="LiveId" clId="{A39354EE-FBBF-4662-97D0-2DD136D1C738}" dt="2022-02-08T00:20:41.657" v="21071" actId="20577"/>
        <pc:sldMkLst>
          <pc:docMk/>
          <pc:sldMk cId="2619272774" sldId="265"/>
        </pc:sldMkLst>
        <pc:spChg chg="mod">
          <ac:chgData name="Jayke Sudana" userId="ade95c6590589242" providerId="LiveId" clId="{A39354EE-FBBF-4662-97D0-2DD136D1C738}" dt="2022-02-08T00:19:37.250" v="20801" actId="1076"/>
          <ac:spMkLst>
            <pc:docMk/>
            <pc:sldMk cId="2619272774" sldId="265"/>
            <ac:spMk id="2" creationId="{2328FA46-4D52-4B76-B17A-D5F1EEE7A724}"/>
          </ac:spMkLst>
        </pc:spChg>
        <pc:spChg chg="del">
          <ac:chgData name="Jayke Sudana" userId="ade95c6590589242" providerId="LiveId" clId="{A39354EE-FBBF-4662-97D0-2DD136D1C738}" dt="2022-02-07T22:42:08.272" v="15818"/>
          <ac:spMkLst>
            <pc:docMk/>
            <pc:sldMk cId="2619272774" sldId="265"/>
            <ac:spMk id="3" creationId="{C5232240-C89E-430E-9C3B-244A230C03C7}"/>
          </ac:spMkLst>
        </pc:spChg>
        <pc:spChg chg="add del mod">
          <ac:chgData name="Jayke Sudana" userId="ade95c6590589242" providerId="LiveId" clId="{A39354EE-FBBF-4662-97D0-2DD136D1C738}" dt="2022-02-07T22:42:50.385" v="15823" actId="478"/>
          <ac:spMkLst>
            <pc:docMk/>
            <pc:sldMk cId="2619272774" sldId="265"/>
            <ac:spMk id="4" creationId="{8A519484-871C-422B-8F0F-41ADBEDC1C81}"/>
          </ac:spMkLst>
        </pc:spChg>
        <pc:picChg chg="add mod">
          <ac:chgData name="Jayke Sudana" userId="ade95c6590589242" providerId="LiveId" clId="{A39354EE-FBBF-4662-97D0-2DD136D1C738}" dt="2022-02-08T00:19:44.185" v="20806" actId="1076"/>
          <ac:picMkLst>
            <pc:docMk/>
            <pc:sldMk cId="2619272774" sldId="265"/>
            <ac:picMk id="3074" creationId="{2D1CD1E8-B42E-4157-A6E9-2251FBF3EC35}"/>
          </ac:picMkLst>
        </pc:picChg>
        <pc:picChg chg="add mod">
          <ac:chgData name="Jayke Sudana" userId="ade95c6590589242" providerId="LiveId" clId="{A39354EE-FBBF-4662-97D0-2DD136D1C738}" dt="2022-02-08T00:19:38.759" v="20802" actId="1076"/>
          <ac:picMkLst>
            <pc:docMk/>
            <pc:sldMk cId="2619272774" sldId="265"/>
            <ac:picMk id="3078" creationId="{FCF66701-83F0-49AD-B070-BE37164E5163}"/>
          </ac:picMkLst>
        </pc:picChg>
        <pc:picChg chg="add mod">
          <ac:chgData name="Jayke Sudana" userId="ade95c6590589242" providerId="LiveId" clId="{A39354EE-FBBF-4662-97D0-2DD136D1C738}" dt="2022-02-08T00:19:28.593" v="20799" actId="1076"/>
          <ac:picMkLst>
            <pc:docMk/>
            <pc:sldMk cId="2619272774" sldId="265"/>
            <ac:picMk id="3080" creationId="{9C54F078-BD93-4A0B-9A0E-FBE56DB997C1}"/>
          </ac:picMkLst>
        </pc:picChg>
        <pc:picChg chg="add mod">
          <ac:chgData name="Jayke Sudana" userId="ade95c6590589242" providerId="LiveId" clId="{A39354EE-FBBF-4662-97D0-2DD136D1C738}" dt="2022-02-08T00:19:45.516" v="20807" actId="1076"/>
          <ac:picMkLst>
            <pc:docMk/>
            <pc:sldMk cId="2619272774" sldId="265"/>
            <ac:picMk id="3082" creationId="{E2E3EE1A-1A2A-45BB-99BD-6BEBF44A39EA}"/>
          </ac:picMkLst>
        </pc:picChg>
        <pc:picChg chg="add mod">
          <ac:chgData name="Jayke Sudana" userId="ade95c6590589242" providerId="LiveId" clId="{A39354EE-FBBF-4662-97D0-2DD136D1C738}" dt="2022-02-08T00:19:42.613" v="20805" actId="1076"/>
          <ac:picMkLst>
            <pc:docMk/>
            <pc:sldMk cId="2619272774" sldId="265"/>
            <ac:picMk id="3084" creationId="{5A45BD18-2BC7-4DE1-B171-4B4535792E6F}"/>
          </ac:picMkLst>
        </pc:picChg>
        <pc:picChg chg="add mod">
          <ac:chgData name="Jayke Sudana" userId="ade95c6590589242" providerId="LiveId" clId="{A39354EE-FBBF-4662-97D0-2DD136D1C738}" dt="2022-02-08T00:19:41.550" v="20804" actId="1076"/>
          <ac:picMkLst>
            <pc:docMk/>
            <pc:sldMk cId="2619272774" sldId="265"/>
            <ac:picMk id="3086" creationId="{449D3ABC-90B8-4A52-BB29-3EA87692CCED}"/>
          </ac:picMkLst>
        </pc:picChg>
        <pc:picChg chg="add mod">
          <ac:chgData name="Jayke Sudana" userId="ade95c6590589242" providerId="LiveId" clId="{A39354EE-FBBF-4662-97D0-2DD136D1C738}" dt="2022-02-08T00:19:27.596" v="20798" actId="1076"/>
          <ac:picMkLst>
            <pc:docMk/>
            <pc:sldMk cId="2619272774" sldId="265"/>
            <ac:picMk id="3088" creationId="{03553740-B3DE-4982-8A51-40F23CF2FCA1}"/>
          </ac:picMkLst>
        </pc:picChg>
        <pc:picChg chg="add del">
          <ac:chgData name="Jayke Sudana" userId="ade95c6590589242" providerId="LiveId" clId="{A39354EE-FBBF-4662-97D0-2DD136D1C738}" dt="2022-02-08T00:18:55.755" v="20785" actId="478"/>
          <ac:picMkLst>
            <pc:docMk/>
            <pc:sldMk cId="2619272774" sldId="265"/>
            <ac:picMk id="3090" creationId="{91115E40-0690-4A8E-86B7-5074B48F415F}"/>
          </ac:picMkLst>
        </pc:picChg>
        <pc:picChg chg="add mod">
          <ac:chgData name="Jayke Sudana" userId="ade95c6590589242" providerId="LiveId" clId="{A39354EE-FBBF-4662-97D0-2DD136D1C738}" dt="2022-02-08T00:19:46.774" v="20808" actId="1076"/>
          <ac:picMkLst>
            <pc:docMk/>
            <pc:sldMk cId="2619272774" sldId="265"/>
            <ac:picMk id="3092" creationId="{F01B825D-9736-411F-A9E3-541EA08DBF6B}"/>
          </ac:picMkLst>
        </pc:picChg>
      </pc:sldChg>
      <pc:sldChg chg="addSp delSp modSp new mod ord setBg modClrScheme setClrOvrMap delDesignElem chgLayout modNotesTx">
        <pc:chgData name="Jayke Sudana" userId="ade95c6590589242" providerId="LiveId" clId="{A39354EE-FBBF-4662-97D0-2DD136D1C738}" dt="2022-02-08T03:48:27.920" v="23221" actId="27636"/>
        <pc:sldMkLst>
          <pc:docMk/>
          <pc:sldMk cId="24715371" sldId="266"/>
        </pc:sldMkLst>
        <pc:spChg chg="mod ord">
          <ac:chgData name="Jayke Sudana" userId="ade95c6590589242" providerId="LiveId" clId="{A39354EE-FBBF-4662-97D0-2DD136D1C738}" dt="2022-02-07T23:49:29.228" v="18357" actId="26606"/>
          <ac:spMkLst>
            <pc:docMk/>
            <pc:sldMk cId="24715371" sldId="266"/>
            <ac:spMk id="2" creationId="{574E82BB-24CF-437B-8667-77E14FDA5977}"/>
          </ac:spMkLst>
        </pc:spChg>
        <pc:spChg chg="mod ord">
          <ac:chgData name="Jayke Sudana" userId="ade95c6590589242" providerId="LiveId" clId="{A39354EE-FBBF-4662-97D0-2DD136D1C738}" dt="2022-02-08T03:48:27.920" v="23221" actId="27636"/>
          <ac:spMkLst>
            <pc:docMk/>
            <pc:sldMk cId="24715371" sldId="266"/>
            <ac:spMk id="3" creationId="{CBCD7484-3E16-4D60-B6DC-AA0163A9FF67}"/>
          </ac:spMkLst>
        </pc:spChg>
        <pc:spChg chg="add del mod ord">
          <ac:chgData name="Jayke Sudana" userId="ade95c6590589242" providerId="LiveId" clId="{A39354EE-FBBF-4662-97D0-2DD136D1C738}" dt="2022-02-07T23:43:58.804" v="17838" actId="478"/>
          <ac:spMkLst>
            <pc:docMk/>
            <pc:sldMk cId="24715371" sldId="266"/>
            <ac:spMk id="5" creationId="{EECDE644-3C67-40C6-AAC3-AFE354533887}"/>
          </ac:spMkLst>
        </pc:spChg>
        <pc:spChg chg="add mod">
          <ac:chgData name="Jayke Sudana" userId="ade95c6590589242" providerId="LiveId" clId="{A39354EE-FBBF-4662-97D0-2DD136D1C738}" dt="2022-02-08T00:05:06.099" v="19989" actId="404"/>
          <ac:spMkLst>
            <pc:docMk/>
            <pc:sldMk cId="24715371" sldId="266"/>
            <ac:spMk id="6" creationId="{62CADD2C-E196-4BC0-B173-92AFC336010D}"/>
          </ac:spMkLst>
        </pc:spChg>
        <pc:spChg chg="add del">
          <ac:chgData name="Jayke Sudana" userId="ade95c6590589242" providerId="LiveId" clId="{A39354EE-FBBF-4662-97D0-2DD136D1C738}" dt="2022-02-07T23:44:13.378" v="17843" actId="26606"/>
          <ac:spMkLst>
            <pc:docMk/>
            <pc:sldMk cId="24715371" sldId="266"/>
            <ac:spMk id="79" creationId="{2FCD9B94-D70B-4446-85E5-ACD3904289CB}"/>
          </ac:spMkLst>
        </pc:spChg>
        <pc:spChg chg="add del">
          <ac:chgData name="Jayke Sudana" userId="ade95c6590589242" providerId="LiveId" clId="{A39354EE-FBBF-4662-97D0-2DD136D1C738}" dt="2022-02-08T00:19:13.178" v="20790"/>
          <ac:spMkLst>
            <pc:docMk/>
            <pc:sldMk cId="24715371" sldId="266"/>
            <ac:spMk id="95" creationId="{55599FE3-8CCE-4364-9F89-0C11699C4F6A}"/>
          </ac:spMkLst>
        </pc:spChg>
        <pc:grpChg chg="add del">
          <ac:chgData name="Jayke Sudana" userId="ade95c6590589242" providerId="LiveId" clId="{A39354EE-FBBF-4662-97D0-2DD136D1C738}" dt="2022-02-07T23:44:13.378" v="17843" actId="26606"/>
          <ac:grpSpMkLst>
            <pc:docMk/>
            <pc:sldMk cId="24715371" sldId="266"/>
            <ac:grpSpMk id="71" creationId="{260ACC13-B825-49F3-93DE-C8B8F2FA37A1}"/>
          </ac:grpSpMkLst>
        </pc:grpChg>
        <pc:grpChg chg="add del">
          <ac:chgData name="Jayke Sudana" userId="ade95c6590589242" providerId="LiveId" clId="{A39354EE-FBBF-4662-97D0-2DD136D1C738}" dt="2022-02-08T00:19:13.178" v="20790"/>
          <ac:grpSpMkLst>
            <pc:docMk/>
            <pc:sldMk cId="24715371" sldId="266"/>
            <ac:grpSpMk id="87" creationId="{E4C39A5A-6D63-4FAC-B6C2-D37778B97ACD}"/>
          </ac:grpSpMkLst>
        </pc:grpChg>
        <pc:grpChg chg="add del">
          <ac:chgData name="Jayke Sudana" userId="ade95c6590589242" providerId="LiveId" clId="{A39354EE-FBBF-4662-97D0-2DD136D1C738}" dt="2022-02-07T23:49:29.228" v="18357" actId="26606"/>
          <ac:grpSpMkLst>
            <pc:docMk/>
            <pc:sldMk cId="24715371" sldId="266"/>
            <ac:grpSpMk id="4100" creationId="{15FF890B-3CE7-403A-AECE-2DE04FC7AF80}"/>
          </ac:grpSpMkLst>
        </pc:grpChg>
        <pc:grpChg chg="add del">
          <ac:chgData name="Jayke Sudana" userId="ade95c6590589242" providerId="LiveId" clId="{A39354EE-FBBF-4662-97D0-2DD136D1C738}" dt="2022-02-08T00:19:13.178" v="20790"/>
          <ac:grpSpMkLst>
            <pc:docMk/>
            <pc:sldMk cId="24715371" sldId="266"/>
            <ac:grpSpMk id="4102" creationId="{260ACC13-B825-49F3-93DE-C8B8F2FA37A1}"/>
          </ac:grpSpMkLst>
        </pc:grpChg>
        <pc:graphicFrameChg chg="add del mod modGraphic">
          <ac:chgData name="Jayke Sudana" userId="ade95c6590589242" providerId="LiveId" clId="{A39354EE-FBBF-4662-97D0-2DD136D1C738}" dt="2022-02-07T23:37:55.106" v="17819" actId="478"/>
          <ac:graphicFrameMkLst>
            <pc:docMk/>
            <pc:sldMk cId="24715371" sldId="266"/>
            <ac:graphicFrameMk id="4" creationId="{CC293462-DBE1-49CD-ADBF-2E65A9D5B375}"/>
          </ac:graphicFrameMkLst>
        </pc:graphicFrameChg>
        <pc:picChg chg="add mod ord">
          <ac:chgData name="Jayke Sudana" userId="ade95c6590589242" providerId="LiveId" clId="{A39354EE-FBBF-4662-97D0-2DD136D1C738}" dt="2022-02-07T23:54:52.792" v="19244" actId="14100"/>
          <ac:picMkLst>
            <pc:docMk/>
            <pc:sldMk cId="24715371" sldId="266"/>
            <ac:picMk id="4098" creationId="{2E4605D8-2599-4503-82E6-26C2B2BDD757}"/>
          </ac:picMkLst>
        </pc:picChg>
      </pc:sldChg>
      <pc:sldChg chg="modSp new mod">
        <pc:chgData name="Jayke Sudana" userId="ade95c6590589242" providerId="LiveId" clId="{A39354EE-FBBF-4662-97D0-2DD136D1C738}" dt="2022-02-08T00:38:49.193" v="21349" actId="12"/>
        <pc:sldMkLst>
          <pc:docMk/>
          <pc:sldMk cId="2021586810" sldId="267"/>
        </pc:sldMkLst>
        <pc:spChg chg="mod">
          <ac:chgData name="Jayke Sudana" userId="ade95c6590589242" providerId="LiveId" clId="{A39354EE-FBBF-4662-97D0-2DD136D1C738}" dt="2022-02-08T00:38:18.436" v="21345" actId="1035"/>
          <ac:spMkLst>
            <pc:docMk/>
            <pc:sldMk cId="2021586810" sldId="267"/>
            <ac:spMk id="2" creationId="{2DD753BF-7437-4A5E-8EF7-0273DDB4F109}"/>
          </ac:spMkLst>
        </pc:spChg>
        <pc:spChg chg="mod">
          <ac:chgData name="Jayke Sudana" userId="ade95c6590589242" providerId="LiveId" clId="{A39354EE-FBBF-4662-97D0-2DD136D1C738}" dt="2022-02-08T00:38:49.193" v="21349" actId="12"/>
          <ac:spMkLst>
            <pc:docMk/>
            <pc:sldMk cId="2021586810" sldId="267"/>
            <ac:spMk id="3" creationId="{4EF312FC-F87D-444F-9337-C79440BFD3DB}"/>
          </ac:spMkLst>
        </pc:spChg>
      </pc:sldChg>
      <pc:sldChg chg="addSp delSp modSp new del mod setBg">
        <pc:chgData name="Jayke Sudana" userId="ade95c6590589242" providerId="LiveId" clId="{A39354EE-FBBF-4662-97D0-2DD136D1C738}" dt="2022-02-08T00:28:59.203" v="21286" actId="47"/>
        <pc:sldMkLst>
          <pc:docMk/>
          <pc:sldMk cId="2194035678" sldId="268"/>
        </pc:sldMkLst>
        <pc:spChg chg="add del">
          <ac:chgData name="Jayke Sudana" userId="ade95c6590589242" providerId="LiveId" clId="{A39354EE-FBBF-4662-97D0-2DD136D1C738}" dt="2022-02-07T23:21:33.200" v="17649" actId="26606"/>
          <ac:spMkLst>
            <pc:docMk/>
            <pc:sldMk cId="2194035678" sldId="268"/>
            <ac:spMk id="2" creationId="{42B583C8-1E75-4C3F-A88D-99B05C47E93C}"/>
          </ac:spMkLst>
        </pc:spChg>
        <pc:spChg chg="del">
          <ac:chgData name="Jayke Sudana" userId="ade95c6590589242" providerId="LiveId" clId="{A39354EE-FBBF-4662-97D0-2DD136D1C738}" dt="2022-02-07T23:21:23.031" v="17646" actId="931"/>
          <ac:spMkLst>
            <pc:docMk/>
            <pc:sldMk cId="2194035678" sldId="268"/>
            <ac:spMk id="3" creationId="{D6BF4FB7-47ED-4320-B2E0-E614C2E0DE92}"/>
          </ac:spMkLst>
        </pc:spChg>
        <pc:spChg chg="add mod">
          <ac:chgData name="Jayke Sudana" userId="ade95c6590589242" providerId="LiveId" clId="{A39354EE-FBBF-4662-97D0-2DD136D1C738}" dt="2022-02-08T00:13:49.646" v="20782" actId="12"/>
          <ac:spMkLst>
            <pc:docMk/>
            <pc:sldMk cId="2194035678" sldId="268"/>
            <ac:spMk id="11" creationId="{DFBF162A-439E-46F8-9B6F-E7AF45DA0872}"/>
          </ac:spMkLst>
        </pc:spChg>
        <pc:spChg chg="add del">
          <ac:chgData name="Jayke Sudana" userId="ade95c6590589242" providerId="LiveId" clId="{A39354EE-FBBF-4662-97D0-2DD136D1C738}" dt="2022-02-07T23:21:33.152" v="17648" actId="26606"/>
          <ac:spMkLst>
            <pc:docMk/>
            <pc:sldMk cId="2194035678" sldId="268"/>
            <ac:spMk id="28" creationId="{084966D2-3C9B-4F47-8231-1DEC33D3BDFE}"/>
          </ac:spMkLst>
        </pc:spChg>
        <pc:spChg chg="add mod">
          <ac:chgData name="Jayke Sudana" userId="ade95c6590589242" providerId="LiveId" clId="{A39354EE-FBBF-4662-97D0-2DD136D1C738}" dt="2022-02-08T00:21:39.173" v="21082" actId="20577"/>
          <ac:spMkLst>
            <pc:docMk/>
            <pc:sldMk cId="2194035678" sldId="268"/>
            <ac:spMk id="30" creationId="{42B583C8-1E75-4C3F-A88D-99B05C47E93C}"/>
          </ac:spMkLst>
        </pc:spChg>
        <pc:grpChg chg="add del">
          <ac:chgData name="Jayke Sudana" userId="ade95c6590589242" providerId="LiveId" clId="{A39354EE-FBBF-4662-97D0-2DD136D1C738}" dt="2022-02-07T23:21:33.152" v="17648" actId="26606"/>
          <ac:grpSpMkLst>
            <pc:docMk/>
            <pc:sldMk cId="2194035678" sldId="268"/>
            <ac:grpSpMk id="12" creationId="{089D35B1-0ED5-4358-8CAE-A9E49412AAA1}"/>
          </ac:grpSpMkLst>
        </pc:grpChg>
        <pc:grpChg chg="add del">
          <ac:chgData name="Jayke Sudana" userId="ade95c6590589242" providerId="LiveId" clId="{A39354EE-FBBF-4662-97D0-2DD136D1C738}" dt="2022-02-07T23:21:33.152" v="17648" actId="26606"/>
          <ac:grpSpMkLst>
            <pc:docMk/>
            <pc:sldMk cId="2194035678" sldId="268"/>
            <ac:grpSpMk id="20" creationId="{DD65B30C-427F-449E-B039-E288E85D8AFA}"/>
          </ac:grpSpMkLst>
        </pc:grpChg>
        <pc:picChg chg="add del mod">
          <ac:chgData name="Jayke Sudana" userId="ade95c6590589242" providerId="LiveId" clId="{A39354EE-FBBF-4662-97D0-2DD136D1C738}" dt="2022-02-08T00:12:14.936" v="20772" actId="478"/>
          <ac:picMkLst>
            <pc:docMk/>
            <pc:sldMk cId="2194035678" sldId="268"/>
            <ac:picMk id="7" creationId="{B5EE403B-0C32-4941-8C17-DA0E32491CAF}"/>
          </ac:picMkLst>
        </pc:picChg>
      </pc:sldChg>
      <pc:sldChg chg="addSp delSp modSp new mod setBg modClrScheme delDesignElem chgLayout">
        <pc:chgData name="Jayke Sudana" userId="ade95c6590589242" providerId="LiveId" clId="{A39354EE-FBBF-4662-97D0-2DD136D1C738}" dt="2022-02-08T03:00:01.545" v="22649"/>
        <pc:sldMkLst>
          <pc:docMk/>
          <pc:sldMk cId="4084062981" sldId="268"/>
        </pc:sldMkLst>
        <pc:spChg chg="del mod ord">
          <ac:chgData name="Jayke Sudana" userId="ade95c6590589242" providerId="LiveId" clId="{A39354EE-FBBF-4662-97D0-2DD136D1C738}" dt="2022-02-08T02:10:52.820" v="21353" actId="700"/>
          <ac:spMkLst>
            <pc:docMk/>
            <pc:sldMk cId="4084062981" sldId="268"/>
            <ac:spMk id="2" creationId="{75651597-50A6-40FA-A6D2-E68D0162A4A4}"/>
          </ac:spMkLst>
        </pc:spChg>
        <pc:spChg chg="del mod ord">
          <ac:chgData name="Jayke Sudana" userId="ade95c6590589242" providerId="LiveId" clId="{A39354EE-FBBF-4662-97D0-2DD136D1C738}" dt="2022-02-08T02:10:52.820" v="21353" actId="700"/>
          <ac:spMkLst>
            <pc:docMk/>
            <pc:sldMk cId="4084062981" sldId="268"/>
            <ac:spMk id="3" creationId="{683CE9FC-15CE-4366-A658-87778A8CB698}"/>
          </ac:spMkLst>
        </pc:spChg>
        <pc:spChg chg="del">
          <ac:chgData name="Jayke Sudana" userId="ade95c6590589242" providerId="LiveId" clId="{A39354EE-FBBF-4662-97D0-2DD136D1C738}" dt="2022-02-08T02:10:52.820" v="21353" actId="700"/>
          <ac:spMkLst>
            <pc:docMk/>
            <pc:sldMk cId="4084062981" sldId="268"/>
            <ac:spMk id="4" creationId="{75634043-D9F0-4525-99C6-D0E4CE0037F6}"/>
          </ac:spMkLst>
        </pc:spChg>
        <pc:spChg chg="add mod ord">
          <ac:chgData name="Jayke Sudana" userId="ade95c6590589242" providerId="LiveId" clId="{A39354EE-FBBF-4662-97D0-2DD136D1C738}" dt="2022-02-08T02:11:02.858" v="21364" actId="20577"/>
          <ac:spMkLst>
            <pc:docMk/>
            <pc:sldMk cId="4084062981" sldId="268"/>
            <ac:spMk id="5" creationId="{90180218-90CD-474E-BAC3-7B6A9C78205D}"/>
          </ac:spMkLst>
        </pc:spChg>
        <pc:spChg chg="add del mod ord">
          <ac:chgData name="Jayke Sudana" userId="ade95c6590589242" providerId="LiveId" clId="{A39354EE-FBBF-4662-97D0-2DD136D1C738}" dt="2022-02-08T02:11:23.495" v="21365" actId="478"/>
          <ac:spMkLst>
            <pc:docMk/>
            <pc:sldMk cId="4084062981" sldId="268"/>
            <ac:spMk id="6" creationId="{21B658D8-EB8F-4E64-8EC9-A939617ECCF9}"/>
          </ac:spMkLst>
        </pc:spChg>
        <pc:spChg chg="add del">
          <ac:chgData name="Jayke Sudana" userId="ade95c6590589242" providerId="LiveId" clId="{A39354EE-FBBF-4662-97D0-2DD136D1C738}" dt="2022-02-08T03:00:01.545" v="22649"/>
          <ac:spMkLst>
            <pc:docMk/>
            <pc:sldMk cId="4084062981" sldId="268"/>
            <ac:spMk id="19" creationId="{15655827-B42D-4180-88D3-D83F25E4BD1C}"/>
          </ac:spMkLst>
        </pc:spChg>
        <pc:spChg chg="add del">
          <ac:chgData name="Jayke Sudana" userId="ade95c6590589242" providerId="LiveId" clId="{A39354EE-FBBF-4662-97D0-2DD136D1C738}" dt="2022-02-08T03:00:01.545" v="22649"/>
          <ac:spMkLst>
            <pc:docMk/>
            <pc:sldMk cId="4084062981" sldId="268"/>
            <ac:spMk id="21" creationId="{24ACCB06-563C-4ADE-B4D6-1FE9F723C7D9}"/>
          </ac:spMkLst>
        </pc:spChg>
        <pc:spChg chg="add del">
          <ac:chgData name="Jayke Sudana" userId="ade95c6590589242" providerId="LiveId" clId="{A39354EE-FBBF-4662-97D0-2DD136D1C738}" dt="2022-02-08T03:00:01.545" v="22649"/>
          <ac:spMkLst>
            <pc:docMk/>
            <pc:sldMk cId="4084062981" sldId="268"/>
            <ac:spMk id="23" creationId="{40761ECD-D92B-46AE-82CA-640023D282F9}"/>
          </ac:spMkLst>
        </pc:spChg>
        <pc:spChg chg="add del">
          <ac:chgData name="Jayke Sudana" userId="ade95c6590589242" providerId="LiveId" clId="{A39354EE-FBBF-4662-97D0-2DD136D1C738}" dt="2022-02-08T03:00:01.545" v="22649"/>
          <ac:spMkLst>
            <pc:docMk/>
            <pc:sldMk cId="4084062981" sldId="268"/>
            <ac:spMk id="25" creationId="{9A928607-C55C-40FD-B2DF-6CD6A7226A71}"/>
          </ac:spMkLst>
        </pc:spChg>
        <pc:spChg chg="add del">
          <ac:chgData name="Jayke Sudana" userId="ade95c6590589242" providerId="LiveId" clId="{A39354EE-FBBF-4662-97D0-2DD136D1C738}" dt="2022-02-08T03:00:01.545" v="22649"/>
          <ac:spMkLst>
            <pc:docMk/>
            <pc:sldMk cId="4084062981" sldId="268"/>
            <ac:spMk id="27" creationId="{400A20C1-29A4-43E0-AB15-7931F76F8C2D}"/>
          </ac:spMkLst>
        </pc:spChg>
        <pc:grpChg chg="add del">
          <ac:chgData name="Jayke Sudana" userId="ade95c6590589242" providerId="LiveId" clId="{A39354EE-FBBF-4662-97D0-2DD136D1C738}" dt="2022-02-08T03:00:01.545" v="22649"/>
          <ac:grpSpMkLst>
            <pc:docMk/>
            <pc:sldMk cId="4084062981" sldId="268"/>
            <ac:grpSpMk id="11" creationId="{E9D059B6-ADD8-488A-B346-63289E90D13F}"/>
          </ac:grpSpMkLst>
        </pc:grpChg>
      </pc:sldChg>
      <pc:sldChg chg="modSp new add del mod">
        <pc:chgData name="Jayke Sudana" userId="ade95c6590589242" providerId="LiveId" clId="{A39354EE-FBBF-4662-97D0-2DD136D1C738}" dt="2022-02-08T03:48:14.638" v="23219" actId="47"/>
        <pc:sldMkLst>
          <pc:docMk/>
          <pc:sldMk cId="2660020929" sldId="269"/>
        </pc:sldMkLst>
        <pc:spChg chg="mod">
          <ac:chgData name="Jayke Sudana" userId="ade95c6590589242" providerId="LiveId" clId="{A39354EE-FBBF-4662-97D0-2DD136D1C738}" dt="2022-02-08T03:46:19.557" v="23204"/>
          <ac:spMkLst>
            <pc:docMk/>
            <pc:sldMk cId="2660020929" sldId="269"/>
            <ac:spMk id="2" creationId="{BE59B1F7-C236-4D8A-BFAF-CC589C458122}"/>
          </ac:spMkLst>
        </pc:spChg>
        <pc:spChg chg="mod">
          <ac:chgData name="Jayke Sudana" userId="ade95c6590589242" providerId="LiveId" clId="{A39354EE-FBBF-4662-97D0-2DD136D1C738}" dt="2022-02-08T03:46:19.557" v="23204"/>
          <ac:spMkLst>
            <pc:docMk/>
            <pc:sldMk cId="2660020929" sldId="269"/>
            <ac:spMk id="3" creationId="{764EA2D5-42AA-4421-8E5B-A147954A082F}"/>
          </ac:spMkLst>
        </pc:spChg>
      </pc:sldChg>
      <pc:sldChg chg="addSp delSp modSp new mod setBg delDesignElem modNotesTx">
        <pc:chgData name="Jayke Sudana" userId="ade95c6590589242" providerId="LiveId" clId="{A39354EE-FBBF-4662-97D0-2DD136D1C738}" dt="2022-02-08T14:52:08.346" v="23416" actId="20577"/>
        <pc:sldMkLst>
          <pc:docMk/>
          <pc:sldMk cId="1690821356" sldId="270"/>
        </pc:sldMkLst>
        <pc:spChg chg="mod">
          <ac:chgData name="Jayke Sudana" userId="ade95c6590589242" providerId="LiveId" clId="{A39354EE-FBBF-4662-97D0-2DD136D1C738}" dt="2022-02-08T03:41:38.649" v="23125" actId="207"/>
          <ac:spMkLst>
            <pc:docMk/>
            <pc:sldMk cId="1690821356" sldId="270"/>
            <ac:spMk id="2" creationId="{E41AF109-F4A0-41EF-8EF6-E8493D04BDE2}"/>
          </ac:spMkLst>
        </pc:spChg>
        <pc:spChg chg="del mod">
          <ac:chgData name="Jayke Sudana" userId="ade95c6590589242" providerId="LiveId" clId="{A39354EE-FBBF-4662-97D0-2DD136D1C738}" dt="2022-02-08T02:59:55.185" v="22646" actId="478"/>
          <ac:spMkLst>
            <pc:docMk/>
            <pc:sldMk cId="1690821356" sldId="270"/>
            <ac:spMk id="3" creationId="{811054F9-4E7B-426B-89B8-D852C7CF1F98}"/>
          </ac:spMkLst>
        </pc:spChg>
        <pc:spChg chg="del">
          <ac:chgData name="Jayke Sudana" userId="ade95c6590589242" providerId="LiveId" clId="{A39354EE-FBBF-4662-97D0-2DD136D1C738}" dt="2022-02-08T02:59:25.888" v="22573" actId="1032"/>
          <ac:spMkLst>
            <pc:docMk/>
            <pc:sldMk cId="1690821356" sldId="270"/>
            <ac:spMk id="4" creationId="{E67B1B1B-755E-46ED-94C7-C847AEA67EB6}"/>
          </ac:spMkLst>
        </pc:spChg>
        <pc:spChg chg="add del mod">
          <ac:chgData name="Jayke Sudana" userId="ade95c6590589242" providerId="LiveId" clId="{A39354EE-FBBF-4662-97D0-2DD136D1C738}" dt="2022-02-08T02:59:57.129" v="22647" actId="478"/>
          <ac:spMkLst>
            <pc:docMk/>
            <pc:sldMk cId="1690821356" sldId="270"/>
            <ac:spMk id="9" creationId="{F9F90B77-92E0-4C67-B9E3-552A21558A66}"/>
          </ac:spMkLst>
        </pc:spChg>
        <pc:spChg chg="add del">
          <ac:chgData name="Jayke Sudana" userId="ade95c6590589242" providerId="LiveId" clId="{A39354EE-FBBF-4662-97D0-2DD136D1C738}" dt="2022-02-08T03:00:09.372" v="22651" actId="26606"/>
          <ac:spMkLst>
            <pc:docMk/>
            <pc:sldMk cId="1690821356" sldId="270"/>
            <ac:spMk id="20" creationId="{94C52C56-BEF2-4E22-8C8E-A7AC96B03A72}"/>
          </ac:spMkLst>
        </pc:spChg>
        <pc:spChg chg="add del">
          <ac:chgData name="Jayke Sudana" userId="ade95c6590589242" providerId="LiveId" clId="{A39354EE-FBBF-4662-97D0-2DD136D1C738}" dt="2022-02-08T03:00:09.372" v="22651" actId="26606"/>
          <ac:spMkLst>
            <pc:docMk/>
            <pc:sldMk cId="1690821356" sldId="270"/>
            <ac:spMk id="22" creationId="{42285737-90EE-47DC-AC80-8AE156B11969}"/>
          </ac:spMkLst>
        </pc:spChg>
        <pc:spChg chg="add del">
          <ac:chgData name="Jayke Sudana" userId="ade95c6590589242" providerId="LiveId" clId="{A39354EE-FBBF-4662-97D0-2DD136D1C738}" dt="2022-02-08T03:00:10.484" v="22653" actId="26606"/>
          <ac:spMkLst>
            <pc:docMk/>
            <pc:sldMk cId="1690821356" sldId="270"/>
            <ac:spMk id="33" creationId="{94C52C56-BEF2-4E22-8C8E-A7AC96B03A72}"/>
          </ac:spMkLst>
        </pc:spChg>
        <pc:spChg chg="add del">
          <ac:chgData name="Jayke Sudana" userId="ade95c6590589242" providerId="LiveId" clId="{A39354EE-FBBF-4662-97D0-2DD136D1C738}" dt="2022-02-08T03:00:10.484" v="22653" actId="26606"/>
          <ac:spMkLst>
            <pc:docMk/>
            <pc:sldMk cId="1690821356" sldId="270"/>
            <ac:spMk id="34" creationId="{42285737-90EE-47DC-AC80-8AE156B11969}"/>
          </ac:spMkLst>
        </pc:spChg>
        <pc:spChg chg="add del">
          <ac:chgData name="Jayke Sudana" userId="ade95c6590589242" providerId="LiveId" clId="{A39354EE-FBBF-4662-97D0-2DD136D1C738}" dt="2022-02-08T03:40:22.048" v="23122"/>
          <ac:spMkLst>
            <pc:docMk/>
            <pc:sldMk cId="1690821356" sldId="270"/>
            <ac:spMk id="38" creationId="{94C52C56-BEF2-4E22-8C8E-A7AC96B03A72}"/>
          </ac:spMkLst>
        </pc:spChg>
        <pc:spChg chg="add del">
          <ac:chgData name="Jayke Sudana" userId="ade95c6590589242" providerId="LiveId" clId="{A39354EE-FBBF-4662-97D0-2DD136D1C738}" dt="2022-02-08T03:40:22.048" v="23122"/>
          <ac:spMkLst>
            <pc:docMk/>
            <pc:sldMk cId="1690821356" sldId="270"/>
            <ac:spMk id="39" creationId="{42285737-90EE-47DC-AC80-8AE156B11969}"/>
          </ac:spMkLst>
        </pc:spChg>
        <pc:grpChg chg="add del">
          <ac:chgData name="Jayke Sudana" userId="ade95c6590589242" providerId="LiveId" clId="{A39354EE-FBBF-4662-97D0-2DD136D1C738}" dt="2022-02-08T03:00:09.372" v="22651" actId="26606"/>
          <ac:grpSpMkLst>
            <pc:docMk/>
            <pc:sldMk cId="1690821356" sldId="270"/>
            <ac:grpSpMk id="12" creationId="{71092D16-14DA-4606-831F-0DB3EEECB91C}"/>
          </ac:grpSpMkLst>
        </pc:grpChg>
        <pc:grpChg chg="add del">
          <ac:chgData name="Jayke Sudana" userId="ade95c6590589242" providerId="LiveId" clId="{A39354EE-FBBF-4662-97D0-2DD136D1C738}" dt="2022-02-08T03:00:09.372" v="22651" actId="26606"/>
          <ac:grpSpMkLst>
            <pc:docMk/>
            <pc:sldMk cId="1690821356" sldId="270"/>
            <ac:grpSpMk id="24" creationId="{B57BDC17-F1B3-455F-BBF1-680AA1F25C06}"/>
          </ac:grpSpMkLst>
        </pc:grpChg>
        <pc:grpChg chg="add del">
          <ac:chgData name="Jayke Sudana" userId="ade95c6590589242" providerId="LiveId" clId="{A39354EE-FBBF-4662-97D0-2DD136D1C738}" dt="2022-02-08T03:00:10.484" v="22653" actId="26606"/>
          <ac:grpSpMkLst>
            <pc:docMk/>
            <pc:sldMk cId="1690821356" sldId="270"/>
            <ac:grpSpMk id="32" creationId="{71092D16-14DA-4606-831F-0DB3EEECB91C}"/>
          </ac:grpSpMkLst>
        </pc:grpChg>
        <pc:grpChg chg="add del">
          <ac:chgData name="Jayke Sudana" userId="ade95c6590589242" providerId="LiveId" clId="{A39354EE-FBBF-4662-97D0-2DD136D1C738}" dt="2022-02-08T03:00:10.484" v="22653" actId="26606"/>
          <ac:grpSpMkLst>
            <pc:docMk/>
            <pc:sldMk cId="1690821356" sldId="270"/>
            <ac:grpSpMk id="35" creationId="{B57BDC17-F1B3-455F-BBF1-680AA1F25C06}"/>
          </ac:grpSpMkLst>
        </pc:grpChg>
        <pc:grpChg chg="add del">
          <ac:chgData name="Jayke Sudana" userId="ade95c6590589242" providerId="LiveId" clId="{A39354EE-FBBF-4662-97D0-2DD136D1C738}" dt="2022-02-08T03:40:22.048" v="23122"/>
          <ac:grpSpMkLst>
            <pc:docMk/>
            <pc:sldMk cId="1690821356" sldId="270"/>
            <ac:grpSpMk id="37" creationId="{71092D16-14DA-4606-831F-0DB3EEECB91C}"/>
          </ac:grpSpMkLst>
        </pc:grpChg>
        <pc:grpChg chg="add del">
          <ac:chgData name="Jayke Sudana" userId="ade95c6590589242" providerId="LiveId" clId="{A39354EE-FBBF-4662-97D0-2DD136D1C738}" dt="2022-02-08T03:40:22.048" v="23122"/>
          <ac:grpSpMkLst>
            <pc:docMk/>
            <pc:sldMk cId="1690821356" sldId="270"/>
            <ac:grpSpMk id="40" creationId="{B57BDC17-F1B3-455F-BBF1-680AA1F25C06}"/>
          </ac:grpSpMkLst>
        </pc:grpChg>
        <pc:graphicFrameChg chg="add mod modGraphic">
          <ac:chgData name="Jayke Sudana" userId="ade95c6590589242" providerId="LiveId" clId="{A39354EE-FBBF-4662-97D0-2DD136D1C738}" dt="2022-02-08T03:06:33.388" v="23050" actId="20577"/>
          <ac:graphicFrameMkLst>
            <pc:docMk/>
            <pc:sldMk cId="1690821356" sldId="270"/>
            <ac:graphicFrameMk id="7" creationId="{C20A993D-BD58-40D4-81AD-A66C56B6E158}"/>
          </ac:graphicFrameMkLst>
        </pc:graphicFrameChg>
      </pc:sldChg>
      <pc:sldMasterChg chg="add del addSldLayout delSldLayout">
        <pc:chgData name="Jayke Sudana" userId="ade95c6590589242" providerId="LiveId" clId="{A39354EE-FBBF-4662-97D0-2DD136D1C738}" dt="2022-02-04T17:12:27.434" v="86" actId="26606"/>
        <pc:sldMasterMkLst>
          <pc:docMk/>
          <pc:sldMasterMk cId="3677550287" sldId="2147483802"/>
        </pc:sldMasterMkLst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2923463476" sldId="2147483803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4122513903" sldId="2147483804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1835906962" sldId="2147483805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2403685559" sldId="2147483806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2148334603" sldId="2147483807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465271548" sldId="2147483808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2758583820" sldId="2147483809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2246824350" sldId="2147483810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1239343564" sldId="2147483811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4043991146" sldId="2147483812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3495109470" sldId="2147483813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1457643810" sldId="2147483814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566887559" sldId="2147483815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2386659984" sldId="2147483816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407591601" sldId="2147483817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2115144080" sldId="2147483818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3677550287" sldId="2147483802"/>
            <pc:sldLayoutMk cId="946744556" sldId="2147483819"/>
          </pc:sldLayoutMkLst>
        </pc:sldLayoutChg>
      </pc:sldMasterChg>
      <pc:sldMasterChg chg="add del addSldLayout delSldLayout">
        <pc:chgData name="Jayke Sudana" userId="ade95c6590589242" providerId="LiveId" clId="{A39354EE-FBBF-4662-97D0-2DD136D1C738}" dt="2022-02-04T17:12:23.971" v="81" actId="26606"/>
        <pc:sldMasterMkLst>
          <pc:docMk/>
          <pc:sldMasterMk cId="2032774412" sldId="2147483827"/>
        </pc:sldMasterMkLst>
        <pc:sldLayoutChg chg="add del">
          <pc:chgData name="Jayke Sudana" userId="ade95c6590589242" providerId="LiveId" clId="{A39354EE-FBBF-4662-97D0-2DD136D1C738}" dt="2022-02-04T17:12:23.971" v="81" actId="26606"/>
          <pc:sldLayoutMkLst>
            <pc:docMk/>
            <pc:sldMasterMk cId="2032774412" sldId="2147483827"/>
            <pc:sldLayoutMk cId="2571986249" sldId="2147483820"/>
          </pc:sldLayoutMkLst>
        </pc:sldLayoutChg>
        <pc:sldLayoutChg chg="add del">
          <pc:chgData name="Jayke Sudana" userId="ade95c6590589242" providerId="LiveId" clId="{A39354EE-FBBF-4662-97D0-2DD136D1C738}" dt="2022-02-04T17:12:23.971" v="81" actId="26606"/>
          <pc:sldLayoutMkLst>
            <pc:docMk/>
            <pc:sldMasterMk cId="2032774412" sldId="2147483827"/>
            <pc:sldLayoutMk cId="2151001414" sldId="2147483821"/>
          </pc:sldLayoutMkLst>
        </pc:sldLayoutChg>
        <pc:sldLayoutChg chg="add del">
          <pc:chgData name="Jayke Sudana" userId="ade95c6590589242" providerId="LiveId" clId="{A39354EE-FBBF-4662-97D0-2DD136D1C738}" dt="2022-02-04T17:12:23.971" v="81" actId="26606"/>
          <pc:sldLayoutMkLst>
            <pc:docMk/>
            <pc:sldMasterMk cId="2032774412" sldId="2147483827"/>
            <pc:sldLayoutMk cId="1482844889" sldId="2147483822"/>
          </pc:sldLayoutMkLst>
        </pc:sldLayoutChg>
        <pc:sldLayoutChg chg="add del">
          <pc:chgData name="Jayke Sudana" userId="ade95c6590589242" providerId="LiveId" clId="{A39354EE-FBBF-4662-97D0-2DD136D1C738}" dt="2022-02-04T17:12:23.971" v="81" actId="26606"/>
          <pc:sldLayoutMkLst>
            <pc:docMk/>
            <pc:sldMasterMk cId="2032774412" sldId="2147483827"/>
            <pc:sldLayoutMk cId="3749371781" sldId="2147483823"/>
          </pc:sldLayoutMkLst>
        </pc:sldLayoutChg>
        <pc:sldLayoutChg chg="add del">
          <pc:chgData name="Jayke Sudana" userId="ade95c6590589242" providerId="LiveId" clId="{A39354EE-FBBF-4662-97D0-2DD136D1C738}" dt="2022-02-04T17:12:23.971" v="81" actId="26606"/>
          <pc:sldLayoutMkLst>
            <pc:docMk/>
            <pc:sldMasterMk cId="2032774412" sldId="2147483827"/>
            <pc:sldLayoutMk cId="1551722987" sldId="2147483824"/>
          </pc:sldLayoutMkLst>
        </pc:sldLayoutChg>
        <pc:sldLayoutChg chg="add del">
          <pc:chgData name="Jayke Sudana" userId="ade95c6590589242" providerId="LiveId" clId="{A39354EE-FBBF-4662-97D0-2DD136D1C738}" dt="2022-02-04T17:12:23.971" v="81" actId="26606"/>
          <pc:sldLayoutMkLst>
            <pc:docMk/>
            <pc:sldMasterMk cId="2032774412" sldId="2147483827"/>
            <pc:sldLayoutMk cId="600670893" sldId="2147483825"/>
          </pc:sldLayoutMkLst>
        </pc:sldLayoutChg>
        <pc:sldLayoutChg chg="add del">
          <pc:chgData name="Jayke Sudana" userId="ade95c6590589242" providerId="LiveId" clId="{A39354EE-FBBF-4662-97D0-2DD136D1C738}" dt="2022-02-04T17:12:23.971" v="81" actId="26606"/>
          <pc:sldLayoutMkLst>
            <pc:docMk/>
            <pc:sldMasterMk cId="2032774412" sldId="2147483827"/>
            <pc:sldLayoutMk cId="2967547833" sldId="2147483826"/>
          </pc:sldLayoutMkLst>
        </pc:sldLayoutChg>
        <pc:sldLayoutChg chg="add del replId">
          <pc:chgData name="Jayke Sudana" userId="ade95c6590589242" providerId="LiveId" clId="{A39354EE-FBBF-4662-97D0-2DD136D1C738}" dt="2022-02-04T17:12:23.971" v="81" actId="26606"/>
          <pc:sldLayoutMkLst>
            <pc:docMk/>
            <pc:sldMasterMk cId="2032774412" sldId="2147483827"/>
            <pc:sldLayoutMk cId="3979223240" sldId="2147483828"/>
          </pc:sldLayoutMkLst>
        </pc:sldLayoutChg>
        <pc:sldLayoutChg chg="add del replId">
          <pc:chgData name="Jayke Sudana" userId="ade95c6590589242" providerId="LiveId" clId="{A39354EE-FBBF-4662-97D0-2DD136D1C738}" dt="2022-02-04T17:12:23.971" v="81" actId="26606"/>
          <pc:sldLayoutMkLst>
            <pc:docMk/>
            <pc:sldMasterMk cId="2032774412" sldId="2147483827"/>
            <pc:sldLayoutMk cId="256535326" sldId="2147483829"/>
          </pc:sldLayoutMkLst>
        </pc:sldLayoutChg>
        <pc:sldLayoutChg chg="add del replId">
          <pc:chgData name="Jayke Sudana" userId="ade95c6590589242" providerId="LiveId" clId="{A39354EE-FBBF-4662-97D0-2DD136D1C738}" dt="2022-02-04T17:12:23.971" v="81" actId="26606"/>
          <pc:sldLayoutMkLst>
            <pc:docMk/>
            <pc:sldMasterMk cId="2032774412" sldId="2147483827"/>
            <pc:sldLayoutMk cId="1588800752" sldId="2147483830"/>
          </pc:sldLayoutMkLst>
        </pc:sldLayoutChg>
        <pc:sldLayoutChg chg="add del replId">
          <pc:chgData name="Jayke Sudana" userId="ade95c6590589242" providerId="LiveId" clId="{A39354EE-FBBF-4662-97D0-2DD136D1C738}" dt="2022-02-04T17:12:23.971" v="81" actId="26606"/>
          <pc:sldLayoutMkLst>
            <pc:docMk/>
            <pc:sldMasterMk cId="2032774412" sldId="2147483827"/>
            <pc:sldLayoutMk cId="2607309872" sldId="2147483831"/>
          </pc:sldLayoutMkLst>
        </pc:sldLayoutChg>
      </pc:sldMasterChg>
      <pc:sldMasterChg chg="add del addSldLayout delSldLayout">
        <pc:chgData name="Jayke Sudana" userId="ade95c6590589242" providerId="LiveId" clId="{A39354EE-FBBF-4662-97D0-2DD136D1C738}" dt="2022-02-04T17:12:20.674" v="77" actId="26606"/>
        <pc:sldMasterMkLst>
          <pc:docMk/>
          <pc:sldMasterMk cId="1651073105" sldId="2147483840"/>
        </pc:sldMasterMkLst>
        <pc:sldLayoutChg chg="add del">
          <pc:chgData name="Jayke Sudana" userId="ade95c6590589242" providerId="LiveId" clId="{A39354EE-FBBF-4662-97D0-2DD136D1C738}" dt="2022-02-04T17:12:20.674" v="77" actId="26606"/>
          <pc:sldLayoutMkLst>
            <pc:docMk/>
            <pc:sldMasterMk cId="1651073105" sldId="2147483840"/>
            <pc:sldLayoutMk cId="3070212673" sldId="2147483829"/>
          </pc:sldLayoutMkLst>
        </pc:sldLayoutChg>
        <pc:sldLayoutChg chg="add del">
          <pc:chgData name="Jayke Sudana" userId="ade95c6590589242" providerId="LiveId" clId="{A39354EE-FBBF-4662-97D0-2DD136D1C738}" dt="2022-02-04T17:12:20.674" v="77" actId="26606"/>
          <pc:sldLayoutMkLst>
            <pc:docMk/>
            <pc:sldMasterMk cId="1651073105" sldId="2147483840"/>
            <pc:sldLayoutMk cId="1137828592" sldId="2147483830"/>
          </pc:sldLayoutMkLst>
        </pc:sldLayoutChg>
        <pc:sldLayoutChg chg="add del">
          <pc:chgData name="Jayke Sudana" userId="ade95c6590589242" providerId="LiveId" clId="{A39354EE-FBBF-4662-97D0-2DD136D1C738}" dt="2022-02-04T17:12:20.674" v="77" actId="26606"/>
          <pc:sldLayoutMkLst>
            <pc:docMk/>
            <pc:sldMasterMk cId="1651073105" sldId="2147483840"/>
            <pc:sldLayoutMk cId="4255876497" sldId="2147483831"/>
          </pc:sldLayoutMkLst>
        </pc:sldLayoutChg>
        <pc:sldLayoutChg chg="add del">
          <pc:chgData name="Jayke Sudana" userId="ade95c6590589242" providerId="LiveId" clId="{A39354EE-FBBF-4662-97D0-2DD136D1C738}" dt="2022-02-04T17:12:20.674" v="77" actId="26606"/>
          <pc:sldLayoutMkLst>
            <pc:docMk/>
            <pc:sldMasterMk cId="1651073105" sldId="2147483840"/>
            <pc:sldLayoutMk cId="3778430035" sldId="2147483832"/>
          </pc:sldLayoutMkLst>
        </pc:sldLayoutChg>
        <pc:sldLayoutChg chg="add del">
          <pc:chgData name="Jayke Sudana" userId="ade95c6590589242" providerId="LiveId" clId="{A39354EE-FBBF-4662-97D0-2DD136D1C738}" dt="2022-02-04T17:12:20.674" v="77" actId="26606"/>
          <pc:sldLayoutMkLst>
            <pc:docMk/>
            <pc:sldMasterMk cId="1651073105" sldId="2147483840"/>
            <pc:sldLayoutMk cId="2476925857" sldId="2147483833"/>
          </pc:sldLayoutMkLst>
        </pc:sldLayoutChg>
        <pc:sldLayoutChg chg="add del">
          <pc:chgData name="Jayke Sudana" userId="ade95c6590589242" providerId="LiveId" clId="{A39354EE-FBBF-4662-97D0-2DD136D1C738}" dt="2022-02-04T17:12:20.674" v="77" actId="26606"/>
          <pc:sldLayoutMkLst>
            <pc:docMk/>
            <pc:sldMasterMk cId="1651073105" sldId="2147483840"/>
            <pc:sldLayoutMk cId="3881349471" sldId="2147483834"/>
          </pc:sldLayoutMkLst>
        </pc:sldLayoutChg>
        <pc:sldLayoutChg chg="add del">
          <pc:chgData name="Jayke Sudana" userId="ade95c6590589242" providerId="LiveId" clId="{A39354EE-FBBF-4662-97D0-2DD136D1C738}" dt="2022-02-04T17:12:20.674" v="77" actId="26606"/>
          <pc:sldLayoutMkLst>
            <pc:docMk/>
            <pc:sldMasterMk cId="1651073105" sldId="2147483840"/>
            <pc:sldLayoutMk cId="3912168384" sldId="2147483835"/>
          </pc:sldLayoutMkLst>
        </pc:sldLayoutChg>
        <pc:sldLayoutChg chg="add del">
          <pc:chgData name="Jayke Sudana" userId="ade95c6590589242" providerId="LiveId" clId="{A39354EE-FBBF-4662-97D0-2DD136D1C738}" dt="2022-02-04T17:12:20.674" v="77" actId="26606"/>
          <pc:sldLayoutMkLst>
            <pc:docMk/>
            <pc:sldMasterMk cId="1651073105" sldId="2147483840"/>
            <pc:sldLayoutMk cId="2432111881" sldId="2147483836"/>
          </pc:sldLayoutMkLst>
        </pc:sldLayoutChg>
        <pc:sldLayoutChg chg="add del">
          <pc:chgData name="Jayke Sudana" userId="ade95c6590589242" providerId="LiveId" clId="{A39354EE-FBBF-4662-97D0-2DD136D1C738}" dt="2022-02-04T17:12:20.674" v="77" actId="26606"/>
          <pc:sldLayoutMkLst>
            <pc:docMk/>
            <pc:sldMasterMk cId="1651073105" sldId="2147483840"/>
            <pc:sldLayoutMk cId="863912873" sldId="2147483837"/>
          </pc:sldLayoutMkLst>
        </pc:sldLayoutChg>
        <pc:sldLayoutChg chg="add del">
          <pc:chgData name="Jayke Sudana" userId="ade95c6590589242" providerId="LiveId" clId="{A39354EE-FBBF-4662-97D0-2DD136D1C738}" dt="2022-02-04T17:12:20.674" v="77" actId="26606"/>
          <pc:sldLayoutMkLst>
            <pc:docMk/>
            <pc:sldMasterMk cId="1651073105" sldId="2147483840"/>
            <pc:sldLayoutMk cId="1760949101" sldId="2147483838"/>
          </pc:sldLayoutMkLst>
        </pc:sldLayoutChg>
        <pc:sldLayoutChg chg="add del">
          <pc:chgData name="Jayke Sudana" userId="ade95c6590589242" providerId="LiveId" clId="{A39354EE-FBBF-4662-97D0-2DD136D1C738}" dt="2022-02-04T17:12:20.674" v="77" actId="26606"/>
          <pc:sldLayoutMkLst>
            <pc:docMk/>
            <pc:sldMasterMk cId="1651073105" sldId="2147483840"/>
            <pc:sldLayoutMk cId="1777821544" sldId="2147483839"/>
          </pc:sldLayoutMkLst>
        </pc:sldLayoutChg>
      </pc:sldMasterChg>
      <pc:sldMasterChg chg="add del addSldLayout delSldLayout">
        <pc:chgData name="Jayke Sudana" userId="ade95c6590589242" providerId="LiveId" clId="{A39354EE-FBBF-4662-97D0-2DD136D1C738}" dt="2022-02-04T17:12:27.434" v="86" actId="26606"/>
        <pc:sldMasterMkLst>
          <pc:docMk/>
          <pc:sldMasterMk cId="928191713" sldId="2147483893"/>
        </pc:sldMasterMkLst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928191713" sldId="2147483893"/>
            <pc:sldLayoutMk cId="3962883934" sldId="2147483882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928191713" sldId="2147483893"/>
            <pc:sldLayoutMk cId="1902679113" sldId="2147483883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928191713" sldId="2147483893"/>
            <pc:sldLayoutMk cId="157927896" sldId="2147483884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928191713" sldId="2147483893"/>
            <pc:sldLayoutMk cId="385424820" sldId="2147483885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928191713" sldId="2147483893"/>
            <pc:sldLayoutMk cId="3028162542" sldId="2147483886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928191713" sldId="2147483893"/>
            <pc:sldLayoutMk cId="4143694341" sldId="2147483887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928191713" sldId="2147483893"/>
            <pc:sldLayoutMk cId="1431534923" sldId="2147483888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928191713" sldId="2147483893"/>
            <pc:sldLayoutMk cId="2287746489" sldId="2147483889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928191713" sldId="2147483893"/>
            <pc:sldLayoutMk cId="2458967702" sldId="2147483890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928191713" sldId="2147483893"/>
            <pc:sldLayoutMk cId="4110108308" sldId="2147483891"/>
          </pc:sldLayoutMkLst>
        </pc:sldLayoutChg>
        <pc:sldLayoutChg chg="add del">
          <pc:chgData name="Jayke Sudana" userId="ade95c6590589242" providerId="LiveId" clId="{A39354EE-FBBF-4662-97D0-2DD136D1C738}" dt="2022-02-04T17:12:27.434" v="86" actId="26606"/>
          <pc:sldLayoutMkLst>
            <pc:docMk/>
            <pc:sldMasterMk cId="928191713" sldId="2147483893"/>
            <pc:sldLayoutMk cId="3548446726" sldId="2147483892"/>
          </pc:sldLayoutMkLst>
        </pc:sldLayoutChg>
      </pc:sldMasterChg>
      <pc:sldMasterChg chg="add del addSldLayout delSldLayout">
        <pc:chgData name="Jayke Sudana" userId="ade95c6590589242" providerId="LiveId" clId="{A39354EE-FBBF-4662-97D0-2DD136D1C738}" dt="2022-02-04T17:12:27.303" v="85" actId="26606"/>
        <pc:sldMasterMkLst>
          <pc:docMk/>
          <pc:sldMasterMk cId="3422843685" sldId="2147483906"/>
        </pc:sldMasterMkLst>
        <pc:sldLayoutChg chg="add del">
          <pc:chgData name="Jayke Sudana" userId="ade95c6590589242" providerId="LiveId" clId="{A39354EE-FBBF-4662-97D0-2DD136D1C738}" dt="2022-02-04T17:12:27.303" v="85" actId="26606"/>
          <pc:sldLayoutMkLst>
            <pc:docMk/>
            <pc:sldMasterMk cId="3422843685" sldId="2147483906"/>
            <pc:sldLayoutMk cId="1691729721" sldId="2147483895"/>
          </pc:sldLayoutMkLst>
        </pc:sldLayoutChg>
        <pc:sldLayoutChg chg="add del">
          <pc:chgData name="Jayke Sudana" userId="ade95c6590589242" providerId="LiveId" clId="{A39354EE-FBBF-4662-97D0-2DD136D1C738}" dt="2022-02-04T17:12:27.303" v="85" actId="26606"/>
          <pc:sldLayoutMkLst>
            <pc:docMk/>
            <pc:sldMasterMk cId="3422843685" sldId="2147483906"/>
            <pc:sldLayoutMk cId="4290565433" sldId="2147483896"/>
          </pc:sldLayoutMkLst>
        </pc:sldLayoutChg>
        <pc:sldLayoutChg chg="add del">
          <pc:chgData name="Jayke Sudana" userId="ade95c6590589242" providerId="LiveId" clId="{A39354EE-FBBF-4662-97D0-2DD136D1C738}" dt="2022-02-04T17:12:27.303" v="85" actId="26606"/>
          <pc:sldLayoutMkLst>
            <pc:docMk/>
            <pc:sldMasterMk cId="3422843685" sldId="2147483906"/>
            <pc:sldLayoutMk cId="800222136" sldId="2147483897"/>
          </pc:sldLayoutMkLst>
        </pc:sldLayoutChg>
        <pc:sldLayoutChg chg="add del">
          <pc:chgData name="Jayke Sudana" userId="ade95c6590589242" providerId="LiveId" clId="{A39354EE-FBBF-4662-97D0-2DD136D1C738}" dt="2022-02-04T17:12:27.303" v="85" actId="26606"/>
          <pc:sldLayoutMkLst>
            <pc:docMk/>
            <pc:sldMasterMk cId="3422843685" sldId="2147483906"/>
            <pc:sldLayoutMk cId="2331740814" sldId="2147483898"/>
          </pc:sldLayoutMkLst>
        </pc:sldLayoutChg>
        <pc:sldLayoutChg chg="add del">
          <pc:chgData name="Jayke Sudana" userId="ade95c6590589242" providerId="LiveId" clId="{A39354EE-FBBF-4662-97D0-2DD136D1C738}" dt="2022-02-04T17:12:27.303" v="85" actId="26606"/>
          <pc:sldLayoutMkLst>
            <pc:docMk/>
            <pc:sldMasterMk cId="3422843685" sldId="2147483906"/>
            <pc:sldLayoutMk cId="747575163" sldId="2147483899"/>
          </pc:sldLayoutMkLst>
        </pc:sldLayoutChg>
        <pc:sldLayoutChg chg="add del">
          <pc:chgData name="Jayke Sudana" userId="ade95c6590589242" providerId="LiveId" clId="{A39354EE-FBBF-4662-97D0-2DD136D1C738}" dt="2022-02-04T17:12:27.303" v="85" actId="26606"/>
          <pc:sldLayoutMkLst>
            <pc:docMk/>
            <pc:sldMasterMk cId="3422843685" sldId="2147483906"/>
            <pc:sldLayoutMk cId="3566370238" sldId="2147483900"/>
          </pc:sldLayoutMkLst>
        </pc:sldLayoutChg>
        <pc:sldLayoutChg chg="add del">
          <pc:chgData name="Jayke Sudana" userId="ade95c6590589242" providerId="LiveId" clId="{A39354EE-FBBF-4662-97D0-2DD136D1C738}" dt="2022-02-04T17:12:27.303" v="85" actId="26606"/>
          <pc:sldLayoutMkLst>
            <pc:docMk/>
            <pc:sldMasterMk cId="3422843685" sldId="2147483906"/>
            <pc:sldLayoutMk cId="108928282" sldId="2147483901"/>
          </pc:sldLayoutMkLst>
        </pc:sldLayoutChg>
        <pc:sldLayoutChg chg="add del">
          <pc:chgData name="Jayke Sudana" userId="ade95c6590589242" providerId="LiveId" clId="{A39354EE-FBBF-4662-97D0-2DD136D1C738}" dt="2022-02-04T17:12:27.303" v="85" actId="26606"/>
          <pc:sldLayoutMkLst>
            <pc:docMk/>
            <pc:sldMasterMk cId="3422843685" sldId="2147483906"/>
            <pc:sldLayoutMk cId="4219444732" sldId="2147483902"/>
          </pc:sldLayoutMkLst>
        </pc:sldLayoutChg>
        <pc:sldLayoutChg chg="add del">
          <pc:chgData name="Jayke Sudana" userId="ade95c6590589242" providerId="LiveId" clId="{A39354EE-FBBF-4662-97D0-2DD136D1C738}" dt="2022-02-04T17:12:27.303" v="85" actId="26606"/>
          <pc:sldLayoutMkLst>
            <pc:docMk/>
            <pc:sldMasterMk cId="3422843685" sldId="2147483906"/>
            <pc:sldLayoutMk cId="535410096" sldId="2147483903"/>
          </pc:sldLayoutMkLst>
        </pc:sldLayoutChg>
        <pc:sldLayoutChg chg="add del">
          <pc:chgData name="Jayke Sudana" userId="ade95c6590589242" providerId="LiveId" clId="{A39354EE-FBBF-4662-97D0-2DD136D1C738}" dt="2022-02-04T17:12:27.303" v="85" actId="26606"/>
          <pc:sldLayoutMkLst>
            <pc:docMk/>
            <pc:sldMasterMk cId="3422843685" sldId="2147483906"/>
            <pc:sldLayoutMk cId="924617447" sldId="2147483904"/>
          </pc:sldLayoutMkLst>
        </pc:sldLayoutChg>
        <pc:sldLayoutChg chg="add del">
          <pc:chgData name="Jayke Sudana" userId="ade95c6590589242" providerId="LiveId" clId="{A39354EE-FBBF-4662-97D0-2DD136D1C738}" dt="2022-02-04T17:12:27.303" v="85" actId="26606"/>
          <pc:sldLayoutMkLst>
            <pc:docMk/>
            <pc:sldMasterMk cId="3422843685" sldId="2147483906"/>
            <pc:sldLayoutMk cId="1079066465" sldId="214748390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C29CC-BA32-47EC-8B62-87D587F7D458}" type="doc">
      <dgm:prSet loTypeId="urn:microsoft.com/office/officeart/2005/8/layout/hChevron3" loCatId="process" qsTypeId="urn:microsoft.com/office/officeart/2005/8/quickstyle/simple3" qsCatId="simple" csTypeId="urn:microsoft.com/office/officeart/2005/8/colors/accent3_2" csCatId="accent3" phldr="1"/>
      <dgm:spPr/>
    </dgm:pt>
    <dgm:pt modelId="{0EE1863B-00CB-451E-BDC1-345C80435810}">
      <dgm:prSet phldrT="[Text]" custT="1"/>
      <dgm:spPr/>
      <dgm:t>
        <a:bodyPr/>
        <a:lstStyle/>
        <a:p>
          <a:r>
            <a:rPr lang="en-US" sz="1400" b="1" dirty="0"/>
            <a:t>December 12, 2019</a:t>
          </a:r>
        </a:p>
        <a:p>
          <a:r>
            <a:rPr lang="en-US" sz="1400" dirty="0"/>
            <a:t>First COVID-19 case in Wuhan, China.</a:t>
          </a:r>
        </a:p>
      </dgm:t>
    </dgm:pt>
    <dgm:pt modelId="{A5D39A9C-150A-4483-811A-16DDCF5945B4}" type="parTrans" cxnId="{B1C395D0-6021-45EF-8744-1EA90B232520}">
      <dgm:prSet/>
      <dgm:spPr/>
      <dgm:t>
        <a:bodyPr/>
        <a:lstStyle/>
        <a:p>
          <a:endParaRPr lang="en-US"/>
        </a:p>
      </dgm:t>
    </dgm:pt>
    <dgm:pt modelId="{3619B9AA-0920-495C-9C86-50DF32EB170E}" type="sibTrans" cxnId="{B1C395D0-6021-45EF-8744-1EA90B232520}">
      <dgm:prSet/>
      <dgm:spPr/>
      <dgm:t>
        <a:bodyPr/>
        <a:lstStyle/>
        <a:p>
          <a:endParaRPr lang="en-US"/>
        </a:p>
      </dgm:t>
    </dgm:pt>
    <dgm:pt modelId="{FFF1F954-92C5-4502-818E-36B257FB79C1}">
      <dgm:prSet phldrT="[Text]" custT="1"/>
      <dgm:spPr/>
      <dgm:t>
        <a:bodyPr/>
        <a:lstStyle/>
        <a:p>
          <a:r>
            <a:rPr lang="en-US" sz="1400" b="1" dirty="0"/>
            <a:t>January 20, 2020</a:t>
          </a:r>
        </a:p>
        <a:p>
          <a:r>
            <a:rPr lang="en-US" sz="1400" dirty="0"/>
            <a:t>First COVID-19 case in U.S.</a:t>
          </a:r>
        </a:p>
      </dgm:t>
    </dgm:pt>
    <dgm:pt modelId="{A3D6099C-1ADF-42BF-96B9-1692DBB05A3F}" type="parTrans" cxnId="{D91390D7-996B-4D56-A0FF-EBC09D9F5FC0}">
      <dgm:prSet/>
      <dgm:spPr/>
      <dgm:t>
        <a:bodyPr/>
        <a:lstStyle/>
        <a:p>
          <a:endParaRPr lang="en-US"/>
        </a:p>
      </dgm:t>
    </dgm:pt>
    <dgm:pt modelId="{40605550-DF55-42F5-AC26-BA5C20E1ED11}" type="sibTrans" cxnId="{D91390D7-996B-4D56-A0FF-EBC09D9F5FC0}">
      <dgm:prSet/>
      <dgm:spPr/>
      <dgm:t>
        <a:bodyPr/>
        <a:lstStyle/>
        <a:p>
          <a:endParaRPr lang="en-US"/>
        </a:p>
      </dgm:t>
    </dgm:pt>
    <dgm:pt modelId="{9AC91C67-3412-482E-9039-D53427A8BACD}">
      <dgm:prSet phldrT="[Text]" custT="1"/>
      <dgm:spPr/>
      <dgm:t>
        <a:bodyPr/>
        <a:lstStyle/>
        <a:p>
          <a:r>
            <a:rPr lang="en-US" sz="1400" b="1" dirty="0"/>
            <a:t>April 20, 2020</a:t>
          </a:r>
        </a:p>
        <a:p>
          <a:r>
            <a:rPr lang="en-US" sz="1400" b="0" dirty="0"/>
            <a:t>Operation Warp Speed is launched.</a:t>
          </a:r>
        </a:p>
      </dgm:t>
    </dgm:pt>
    <dgm:pt modelId="{F7324D46-018D-4CF1-A723-990D2C7369ED}" type="parTrans" cxnId="{17C61B66-D0AA-43F9-958A-E761D4BE791F}">
      <dgm:prSet/>
      <dgm:spPr/>
      <dgm:t>
        <a:bodyPr/>
        <a:lstStyle/>
        <a:p>
          <a:endParaRPr lang="en-US"/>
        </a:p>
      </dgm:t>
    </dgm:pt>
    <dgm:pt modelId="{C2F8018D-A889-499E-BE32-7B6E52327695}" type="sibTrans" cxnId="{17C61B66-D0AA-43F9-958A-E761D4BE791F}">
      <dgm:prSet/>
      <dgm:spPr/>
      <dgm:t>
        <a:bodyPr/>
        <a:lstStyle/>
        <a:p>
          <a:endParaRPr lang="en-US"/>
        </a:p>
      </dgm:t>
    </dgm:pt>
    <dgm:pt modelId="{23E54BD9-7F20-49CA-B6EB-99899E469F58}">
      <dgm:prSet phldrT="[Text]" custT="1"/>
      <dgm:spPr/>
      <dgm:t>
        <a:bodyPr/>
        <a:lstStyle/>
        <a:p>
          <a:r>
            <a:rPr lang="en-US" sz="1400" b="1" dirty="0"/>
            <a:t>June 14, 2020</a:t>
          </a:r>
        </a:p>
        <a:p>
          <a:r>
            <a:rPr lang="en-US" sz="1400" b="0" dirty="0"/>
            <a:t>BLM protests across the country.</a:t>
          </a:r>
        </a:p>
      </dgm:t>
    </dgm:pt>
    <dgm:pt modelId="{725790D5-A929-46A5-88E1-489EBC1120F5}" type="parTrans" cxnId="{D703EC1C-B3E9-4C36-8668-0D5C88A91659}">
      <dgm:prSet/>
      <dgm:spPr/>
      <dgm:t>
        <a:bodyPr/>
        <a:lstStyle/>
        <a:p>
          <a:endParaRPr lang="en-US"/>
        </a:p>
      </dgm:t>
    </dgm:pt>
    <dgm:pt modelId="{D9813F8A-56AD-46B4-80D2-67D68EBF58FE}" type="sibTrans" cxnId="{D703EC1C-B3E9-4C36-8668-0D5C88A91659}">
      <dgm:prSet/>
      <dgm:spPr/>
      <dgm:t>
        <a:bodyPr/>
        <a:lstStyle/>
        <a:p>
          <a:endParaRPr lang="en-US"/>
        </a:p>
      </dgm:t>
    </dgm:pt>
    <dgm:pt modelId="{83852C6C-B208-48DE-84F0-E7E35E3E9DC3}">
      <dgm:prSet phldrT="[Text]" custT="1"/>
      <dgm:spPr/>
      <dgm:t>
        <a:bodyPr/>
        <a:lstStyle/>
        <a:p>
          <a:r>
            <a:rPr lang="en-US" sz="1400" b="1" dirty="0"/>
            <a:t>December 11, 2020</a:t>
          </a:r>
        </a:p>
        <a:p>
          <a:r>
            <a:rPr lang="en-US" sz="1400" b="0" dirty="0"/>
            <a:t>First vaccine by Pfizer-BioNTech.</a:t>
          </a:r>
        </a:p>
      </dgm:t>
    </dgm:pt>
    <dgm:pt modelId="{A5736D34-1584-4157-845D-48B9855BC41B}" type="parTrans" cxnId="{70A34D1B-AB1F-4E03-B3C4-6C0204EDE084}">
      <dgm:prSet/>
      <dgm:spPr/>
      <dgm:t>
        <a:bodyPr/>
        <a:lstStyle/>
        <a:p>
          <a:endParaRPr lang="en-US"/>
        </a:p>
      </dgm:t>
    </dgm:pt>
    <dgm:pt modelId="{C2E5534E-0673-4ACC-8572-79C5614A4727}" type="sibTrans" cxnId="{70A34D1B-AB1F-4E03-B3C4-6C0204EDE084}">
      <dgm:prSet/>
      <dgm:spPr/>
      <dgm:t>
        <a:bodyPr/>
        <a:lstStyle/>
        <a:p>
          <a:endParaRPr lang="en-US"/>
        </a:p>
      </dgm:t>
    </dgm:pt>
    <dgm:pt modelId="{4E09227E-9043-4B4A-AB04-98A34301139F}">
      <dgm:prSet phldrT="[Text]" custT="1"/>
      <dgm:spPr/>
      <dgm:t>
        <a:bodyPr/>
        <a:lstStyle/>
        <a:p>
          <a:r>
            <a:rPr lang="en-US" sz="1400" b="1" dirty="0"/>
            <a:t>December 20, 2020</a:t>
          </a:r>
        </a:p>
        <a:p>
          <a:r>
            <a:rPr lang="en-US" sz="1400" b="0" dirty="0"/>
            <a:t>EUA  for 2</a:t>
          </a:r>
          <a:r>
            <a:rPr lang="en-US" sz="1400" b="0" baseline="30000" dirty="0"/>
            <a:t>nd</a:t>
          </a:r>
          <a:r>
            <a:rPr lang="en-US" sz="1400" b="0" dirty="0"/>
            <a:t> vaccine, Moderna.</a:t>
          </a:r>
        </a:p>
      </dgm:t>
    </dgm:pt>
    <dgm:pt modelId="{63812994-D5B7-4950-A176-E5659D36B7DC}" type="parTrans" cxnId="{4107EBFC-263F-4F84-9C01-F51AD62F8CE5}">
      <dgm:prSet/>
      <dgm:spPr/>
      <dgm:t>
        <a:bodyPr/>
        <a:lstStyle/>
        <a:p>
          <a:endParaRPr lang="en-US"/>
        </a:p>
      </dgm:t>
    </dgm:pt>
    <dgm:pt modelId="{73CA0F4F-E308-48A7-B4E1-FE633C99C1AC}" type="sibTrans" cxnId="{4107EBFC-263F-4F84-9C01-F51AD62F8CE5}">
      <dgm:prSet/>
      <dgm:spPr/>
      <dgm:t>
        <a:bodyPr/>
        <a:lstStyle/>
        <a:p>
          <a:endParaRPr lang="en-US"/>
        </a:p>
      </dgm:t>
    </dgm:pt>
    <dgm:pt modelId="{22D9CF4C-2B05-4A4D-8B99-049682434458}">
      <dgm:prSet phldrT="[Text]" custT="1"/>
      <dgm:spPr/>
      <dgm:t>
        <a:bodyPr/>
        <a:lstStyle/>
        <a:p>
          <a:r>
            <a:rPr lang="en-US" sz="1400" b="1"/>
            <a:t>February 20, 2021</a:t>
          </a:r>
        </a:p>
        <a:p>
          <a:r>
            <a:rPr lang="en-US" sz="1400" b="0"/>
            <a:t>FDA issues EUA for 3</a:t>
          </a:r>
          <a:r>
            <a:rPr lang="en-US" sz="1400" b="0" baseline="30000"/>
            <a:t>rd</a:t>
          </a:r>
          <a:r>
            <a:rPr lang="en-US" sz="1400" b="0"/>
            <a:t> vaccine, J&amp;J.</a:t>
          </a:r>
          <a:endParaRPr lang="en-US" sz="1400" b="0" dirty="0"/>
        </a:p>
      </dgm:t>
    </dgm:pt>
    <dgm:pt modelId="{E9CFEB49-970A-441A-88D3-DD73D596821A}" type="parTrans" cxnId="{BAF18629-877E-44DF-882C-D762A4396CFB}">
      <dgm:prSet/>
      <dgm:spPr/>
      <dgm:t>
        <a:bodyPr/>
        <a:lstStyle/>
        <a:p>
          <a:endParaRPr lang="en-US"/>
        </a:p>
      </dgm:t>
    </dgm:pt>
    <dgm:pt modelId="{F94FF177-58B1-46C7-868E-D47DED589896}" type="sibTrans" cxnId="{BAF18629-877E-44DF-882C-D762A4396CFB}">
      <dgm:prSet/>
      <dgm:spPr/>
      <dgm:t>
        <a:bodyPr/>
        <a:lstStyle/>
        <a:p>
          <a:endParaRPr lang="en-US"/>
        </a:p>
      </dgm:t>
    </dgm:pt>
    <dgm:pt modelId="{B050D2AC-5616-4BC3-978C-1D1F034F93DF}">
      <dgm:prSet phldrT="[Text]" custT="1"/>
      <dgm:spPr/>
      <dgm:t>
        <a:bodyPr/>
        <a:lstStyle/>
        <a:p>
          <a:r>
            <a:rPr lang="en-US" sz="1400" b="1" dirty="0"/>
            <a:t>March 13, 2021</a:t>
          </a:r>
        </a:p>
        <a:p>
          <a:r>
            <a:rPr lang="en-US" sz="1400" b="0" dirty="0"/>
            <a:t>100 million vaccines given in the U.S.</a:t>
          </a:r>
        </a:p>
      </dgm:t>
    </dgm:pt>
    <dgm:pt modelId="{500FEF0E-B96A-4016-8B22-9246EB4FACCF}" type="parTrans" cxnId="{1DF71A4C-64C1-4FB9-BDDA-A04DE733F753}">
      <dgm:prSet/>
      <dgm:spPr/>
      <dgm:t>
        <a:bodyPr/>
        <a:lstStyle/>
        <a:p>
          <a:endParaRPr lang="en-US"/>
        </a:p>
      </dgm:t>
    </dgm:pt>
    <dgm:pt modelId="{8BCFAE26-0A25-448F-B7AA-1C3AB8D282A2}" type="sibTrans" cxnId="{1DF71A4C-64C1-4FB9-BDDA-A04DE733F753}">
      <dgm:prSet/>
      <dgm:spPr/>
      <dgm:t>
        <a:bodyPr/>
        <a:lstStyle/>
        <a:p>
          <a:endParaRPr lang="en-US"/>
        </a:p>
      </dgm:t>
    </dgm:pt>
    <dgm:pt modelId="{C7C745F1-F852-45A9-A1FB-691E48FC913F}">
      <dgm:prSet phldrT="[Text]" custT="1"/>
      <dgm:spPr/>
      <dgm:t>
        <a:bodyPr/>
        <a:lstStyle/>
        <a:p>
          <a:r>
            <a:rPr lang="en-US" sz="1400" b="1" dirty="0"/>
            <a:t>April 21, 2021</a:t>
          </a:r>
        </a:p>
        <a:p>
          <a:r>
            <a:rPr lang="en-US" sz="1400" b="0" dirty="0"/>
            <a:t>200 million vaccines given in U.S.</a:t>
          </a:r>
        </a:p>
      </dgm:t>
    </dgm:pt>
    <dgm:pt modelId="{5D1490F9-B747-4DC3-BE6B-974FB8408401}" type="parTrans" cxnId="{109D1194-2663-4CEF-BCDF-FD47970EF363}">
      <dgm:prSet/>
      <dgm:spPr/>
      <dgm:t>
        <a:bodyPr/>
        <a:lstStyle/>
        <a:p>
          <a:endParaRPr lang="en-US"/>
        </a:p>
      </dgm:t>
    </dgm:pt>
    <dgm:pt modelId="{9F257324-9DF5-430C-AA51-8A4EB796094C}" type="sibTrans" cxnId="{109D1194-2663-4CEF-BCDF-FD47970EF363}">
      <dgm:prSet/>
      <dgm:spPr/>
      <dgm:t>
        <a:bodyPr/>
        <a:lstStyle/>
        <a:p>
          <a:endParaRPr lang="en-US"/>
        </a:p>
      </dgm:t>
    </dgm:pt>
    <dgm:pt modelId="{505868A0-39D5-4397-B41D-9B83F3C349C5}">
      <dgm:prSet/>
      <dgm:spPr/>
      <dgm:t>
        <a:bodyPr/>
        <a:lstStyle/>
        <a:p>
          <a:endParaRPr lang="en-US" dirty="0"/>
        </a:p>
      </dgm:t>
    </dgm:pt>
    <dgm:pt modelId="{6DE4DAAF-4A8E-4B21-B231-576A6AE2644A}" type="parTrans" cxnId="{BB4763C5-B2CB-4EBA-9124-5407BCC2E28D}">
      <dgm:prSet/>
      <dgm:spPr/>
      <dgm:t>
        <a:bodyPr/>
        <a:lstStyle/>
        <a:p>
          <a:endParaRPr lang="en-US"/>
        </a:p>
      </dgm:t>
    </dgm:pt>
    <dgm:pt modelId="{D41FB562-0FD2-40A9-9FD9-83162A283D10}" type="sibTrans" cxnId="{BB4763C5-B2CB-4EBA-9124-5407BCC2E28D}">
      <dgm:prSet/>
      <dgm:spPr/>
      <dgm:t>
        <a:bodyPr/>
        <a:lstStyle/>
        <a:p>
          <a:endParaRPr lang="en-US"/>
        </a:p>
      </dgm:t>
    </dgm:pt>
    <dgm:pt modelId="{561AE5C3-2803-4295-B2DE-A466149B95C9}" type="pres">
      <dgm:prSet presAssocID="{BC9C29CC-BA32-47EC-8B62-87D587F7D458}" presName="Name0" presStyleCnt="0">
        <dgm:presLayoutVars>
          <dgm:dir/>
          <dgm:resizeHandles val="exact"/>
        </dgm:presLayoutVars>
      </dgm:prSet>
      <dgm:spPr/>
    </dgm:pt>
    <dgm:pt modelId="{C3A199A6-FDB2-412A-B65B-666FCB82CC76}" type="pres">
      <dgm:prSet presAssocID="{0EE1863B-00CB-451E-BDC1-345C80435810}" presName="parAndChTx" presStyleLbl="node1" presStyleIdx="0" presStyleCnt="9">
        <dgm:presLayoutVars>
          <dgm:bulletEnabled val="1"/>
        </dgm:presLayoutVars>
      </dgm:prSet>
      <dgm:spPr/>
    </dgm:pt>
    <dgm:pt modelId="{2167BACA-AE16-45C8-B2BE-EEA0F8F6E31C}" type="pres">
      <dgm:prSet presAssocID="{3619B9AA-0920-495C-9C86-50DF32EB170E}" presName="parAndChSpace" presStyleCnt="0"/>
      <dgm:spPr/>
    </dgm:pt>
    <dgm:pt modelId="{AC4A56BB-9052-4D7A-B877-48D093D1E935}" type="pres">
      <dgm:prSet presAssocID="{FFF1F954-92C5-4502-818E-36B257FB79C1}" presName="parAndChTx" presStyleLbl="node1" presStyleIdx="1" presStyleCnt="9" custScaleX="108576">
        <dgm:presLayoutVars>
          <dgm:bulletEnabled val="1"/>
        </dgm:presLayoutVars>
      </dgm:prSet>
      <dgm:spPr/>
    </dgm:pt>
    <dgm:pt modelId="{3F745A93-C051-468D-968D-50E941B46B67}" type="pres">
      <dgm:prSet presAssocID="{40605550-DF55-42F5-AC26-BA5C20E1ED11}" presName="parAndChSpace" presStyleCnt="0"/>
      <dgm:spPr/>
    </dgm:pt>
    <dgm:pt modelId="{B468C85E-3B14-4562-ACCD-4B98A459D6B1}" type="pres">
      <dgm:prSet presAssocID="{9AC91C67-3412-482E-9039-D53427A8BACD}" presName="parAndChTx" presStyleLbl="node1" presStyleIdx="2" presStyleCnt="9" custScaleX="112358">
        <dgm:presLayoutVars>
          <dgm:bulletEnabled val="1"/>
        </dgm:presLayoutVars>
      </dgm:prSet>
      <dgm:spPr/>
    </dgm:pt>
    <dgm:pt modelId="{AA192ADA-0850-44C5-8DF2-C6663D69E997}" type="pres">
      <dgm:prSet presAssocID="{C2F8018D-A889-499E-BE32-7B6E52327695}" presName="parAndChSpace" presStyleCnt="0"/>
      <dgm:spPr/>
    </dgm:pt>
    <dgm:pt modelId="{AC889AFE-6C84-4EE3-AC94-5522332A226B}" type="pres">
      <dgm:prSet presAssocID="{23E54BD9-7F20-49CA-B6EB-99899E469F58}" presName="parAndChTx" presStyleLbl="node1" presStyleIdx="3" presStyleCnt="9">
        <dgm:presLayoutVars>
          <dgm:bulletEnabled val="1"/>
        </dgm:presLayoutVars>
      </dgm:prSet>
      <dgm:spPr/>
    </dgm:pt>
    <dgm:pt modelId="{D9956777-E57A-4DA1-8A15-E2561657FD0B}" type="pres">
      <dgm:prSet presAssocID="{D9813F8A-56AD-46B4-80D2-67D68EBF58FE}" presName="parAndChSpace" presStyleCnt="0"/>
      <dgm:spPr/>
    </dgm:pt>
    <dgm:pt modelId="{149C292F-D8B8-41A9-9B98-01F30ADBC306}" type="pres">
      <dgm:prSet presAssocID="{83852C6C-B208-48DE-84F0-E7E35E3E9DC3}" presName="parAndChTx" presStyleLbl="node1" presStyleIdx="4" presStyleCnt="9">
        <dgm:presLayoutVars>
          <dgm:bulletEnabled val="1"/>
        </dgm:presLayoutVars>
      </dgm:prSet>
      <dgm:spPr/>
    </dgm:pt>
    <dgm:pt modelId="{BEB34AE0-6435-4D35-B7EB-361CD83F6876}" type="pres">
      <dgm:prSet presAssocID="{C2E5534E-0673-4ACC-8572-79C5614A4727}" presName="parAndChSpace" presStyleCnt="0"/>
      <dgm:spPr/>
    </dgm:pt>
    <dgm:pt modelId="{FC2B66DB-F722-4BE1-9F4C-F13A81A65DA9}" type="pres">
      <dgm:prSet presAssocID="{4E09227E-9043-4B4A-AB04-98A34301139F}" presName="parAndChTx" presStyleLbl="node1" presStyleIdx="5" presStyleCnt="9">
        <dgm:presLayoutVars>
          <dgm:bulletEnabled val="1"/>
        </dgm:presLayoutVars>
      </dgm:prSet>
      <dgm:spPr/>
    </dgm:pt>
    <dgm:pt modelId="{B287C71F-101C-4AD9-B3EE-582990BAABA9}" type="pres">
      <dgm:prSet presAssocID="{73CA0F4F-E308-48A7-B4E1-FE633C99C1AC}" presName="parAndChSpace" presStyleCnt="0"/>
      <dgm:spPr/>
    </dgm:pt>
    <dgm:pt modelId="{31695030-531F-4312-BB6C-EA2ECEEC65CC}" type="pres">
      <dgm:prSet presAssocID="{22D9CF4C-2B05-4A4D-8B99-049682434458}" presName="parAndChTx" presStyleLbl="node1" presStyleIdx="6" presStyleCnt="9">
        <dgm:presLayoutVars>
          <dgm:bulletEnabled val="1"/>
        </dgm:presLayoutVars>
      </dgm:prSet>
      <dgm:spPr/>
    </dgm:pt>
    <dgm:pt modelId="{44AC9DDD-7B6D-40FF-B3F5-9F3E29D1C0C5}" type="pres">
      <dgm:prSet presAssocID="{F94FF177-58B1-46C7-868E-D47DED589896}" presName="parAndChSpace" presStyleCnt="0"/>
      <dgm:spPr/>
    </dgm:pt>
    <dgm:pt modelId="{ADB0EC15-D675-4146-853D-A5250D4DD037}" type="pres">
      <dgm:prSet presAssocID="{B050D2AC-5616-4BC3-978C-1D1F034F93DF}" presName="parAndChTx" presStyleLbl="node1" presStyleIdx="7" presStyleCnt="9">
        <dgm:presLayoutVars>
          <dgm:bulletEnabled val="1"/>
        </dgm:presLayoutVars>
      </dgm:prSet>
      <dgm:spPr/>
    </dgm:pt>
    <dgm:pt modelId="{387878E8-27BE-4DF1-A18E-98BBB825F6E7}" type="pres">
      <dgm:prSet presAssocID="{8BCFAE26-0A25-448F-B7AA-1C3AB8D282A2}" presName="parAndChSpace" presStyleCnt="0"/>
      <dgm:spPr/>
    </dgm:pt>
    <dgm:pt modelId="{19B1CF39-FA36-4863-AB52-83FE969AFB50}" type="pres">
      <dgm:prSet presAssocID="{C7C745F1-F852-45A9-A1FB-691E48FC913F}" presName="parAndChTx" presStyleLbl="node1" presStyleIdx="8" presStyleCnt="9">
        <dgm:presLayoutVars>
          <dgm:bulletEnabled val="1"/>
        </dgm:presLayoutVars>
      </dgm:prSet>
      <dgm:spPr/>
    </dgm:pt>
  </dgm:ptLst>
  <dgm:cxnLst>
    <dgm:cxn modelId="{299E9B00-C69F-45C2-907D-B01574A3244D}" type="presOf" srcId="{83852C6C-B208-48DE-84F0-E7E35E3E9DC3}" destId="{149C292F-D8B8-41A9-9B98-01F30ADBC306}" srcOrd="0" destOrd="0" presId="urn:microsoft.com/office/officeart/2005/8/layout/hChevron3"/>
    <dgm:cxn modelId="{5443370B-54C0-493F-A231-1D9C63996372}" type="presOf" srcId="{22D9CF4C-2B05-4A4D-8B99-049682434458}" destId="{31695030-531F-4312-BB6C-EA2ECEEC65CC}" srcOrd="0" destOrd="0" presId="urn:microsoft.com/office/officeart/2005/8/layout/hChevron3"/>
    <dgm:cxn modelId="{70A34D1B-AB1F-4E03-B3C4-6C0204EDE084}" srcId="{BC9C29CC-BA32-47EC-8B62-87D587F7D458}" destId="{83852C6C-B208-48DE-84F0-E7E35E3E9DC3}" srcOrd="4" destOrd="0" parTransId="{A5736D34-1584-4157-845D-48B9855BC41B}" sibTransId="{C2E5534E-0673-4ACC-8572-79C5614A4727}"/>
    <dgm:cxn modelId="{D703EC1C-B3E9-4C36-8668-0D5C88A91659}" srcId="{BC9C29CC-BA32-47EC-8B62-87D587F7D458}" destId="{23E54BD9-7F20-49CA-B6EB-99899E469F58}" srcOrd="3" destOrd="0" parTransId="{725790D5-A929-46A5-88E1-489EBC1120F5}" sibTransId="{D9813F8A-56AD-46B4-80D2-67D68EBF58FE}"/>
    <dgm:cxn modelId="{029B211F-1036-4F84-9448-FAF840EE8653}" type="presOf" srcId="{BC9C29CC-BA32-47EC-8B62-87D587F7D458}" destId="{561AE5C3-2803-4295-B2DE-A466149B95C9}" srcOrd="0" destOrd="0" presId="urn:microsoft.com/office/officeart/2005/8/layout/hChevron3"/>
    <dgm:cxn modelId="{BAF18629-877E-44DF-882C-D762A4396CFB}" srcId="{BC9C29CC-BA32-47EC-8B62-87D587F7D458}" destId="{22D9CF4C-2B05-4A4D-8B99-049682434458}" srcOrd="6" destOrd="0" parTransId="{E9CFEB49-970A-441A-88D3-DD73D596821A}" sibTransId="{F94FF177-58B1-46C7-868E-D47DED589896}"/>
    <dgm:cxn modelId="{AE8F4240-8DED-4F8A-90A4-D06DA9ED7096}" type="presOf" srcId="{4E09227E-9043-4B4A-AB04-98A34301139F}" destId="{FC2B66DB-F722-4BE1-9F4C-F13A81A65DA9}" srcOrd="0" destOrd="0" presId="urn:microsoft.com/office/officeart/2005/8/layout/hChevron3"/>
    <dgm:cxn modelId="{17C61B66-D0AA-43F9-958A-E761D4BE791F}" srcId="{BC9C29CC-BA32-47EC-8B62-87D587F7D458}" destId="{9AC91C67-3412-482E-9039-D53427A8BACD}" srcOrd="2" destOrd="0" parTransId="{F7324D46-018D-4CF1-A723-990D2C7369ED}" sibTransId="{C2F8018D-A889-499E-BE32-7B6E52327695}"/>
    <dgm:cxn modelId="{B88D5547-4BD2-4490-940A-D13827CA3390}" type="presOf" srcId="{FFF1F954-92C5-4502-818E-36B257FB79C1}" destId="{AC4A56BB-9052-4D7A-B877-48D093D1E935}" srcOrd="0" destOrd="0" presId="urn:microsoft.com/office/officeart/2005/8/layout/hChevron3"/>
    <dgm:cxn modelId="{1DF71A4C-64C1-4FB9-BDDA-A04DE733F753}" srcId="{BC9C29CC-BA32-47EC-8B62-87D587F7D458}" destId="{B050D2AC-5616-4BC3-978C-1D1F034F93DF}" srcOrd="7" destOrd="0" parTransId="{500FEF0E-B96A-4016-8B22-9246EB4FACCF}" sibTransId="{8BCFAE26-0A25-448F-B7AA-1C3AB8D282A2}"/>
    <dgm:cxn modelId="{4CEEDD5A-7BA6-48F4-BB24-2B3E8367A3A9}" type="presOf" srcId="{505868A0-39D5-4397-B41D-9B83F3C349C5}" destId="{C3A199A6-FDB2-412A-B65B-666FCB82CC76}" srcOrd="0" destOrd="1" presId="urn:microsoft.com/office/officeart/2005/8/layout/hChevron3"/>
    <dgm:cxn modelId="{109D1194-2663-4CEF-BCDF-FD47970EF363}" srcId="{BC9C29CC-BA32-47EC-8B62-87D587F7D458}" destId="{C7C745F1-F852-45A9-A1FB-691E48FC913F}" srcOrd="8" destOrd="0" parTransId="{5D1490F9-B747-4DC3-BE6B-974FB8408401}" sibTransId="{9F257324-9DF5-430C-AA51-8A4EB796094C}"/>
    <dgm:cxn modelId="{368D7FB6-5BC9-4182-A2CD-832F8C6D4609}" type="presOf" srcId="{9AC91C67-3412-482E-9039-D53427A8BACD}" destId="{B468C85E-3B14-4562-ACCD-4B98A459D6B1}" srcOrd="0" destOrd="0" presId="urn:microsoft.com/office/officeart/2005/8/layout/hChevron3"/>
    <dgm:cxn modelId="{BB4763C5-B2CB-4EBA-9124-5407BCC2E28D}" srcId="{0EE1863B-00CB-451E-BDC1-345C80435810}" destId="{505868A0-39D5-4397-B41D-9B83F3C349C5}" srcOrd="0" destOrd="0" parTransId="{6DE4DAAF-4A8E-4B21-B231-576A6AE2644A}" sibTransId="{D41FB562-0FD2-40A9-9FD9-83162A283D10}"/>
    <dgm:cxn modelId="{8AF388CA-804F-47EA-AB92-3C73E7A46675}" type="presOf" srcId="{C7C745F1-F852-45A9-A1FB-691E48FC913F}" destId="{19B1CF39-FA36-4863-AB52-83FE969AFB50}" srcOrd="0" destOrd="0" presId="urn:microsoft.com/office/officeart/2005/8/layout/hChevron3"/>
    <dgm:cxn modelId="{B1C395D0-6021-45EF-8744-1EA90B232520}" srcId="{BC9C29CC-BA32-47EC-8B62-87D587F7D458}" destId="{0EE1863B-00CB-451E-BDC1-345C80435810}" srcOrd="0" destOrd="0" parTransId="{A5D39A9C-150A-4483-811A-16DDCF5945B4}" sibTransId="{3619B9AA-0920-495C-9C86-50DF32EB170E}"/>
    <dgm:cxn modelId="{6D1F88D5-D2EA-4EEA-BEF4-6D3629FF1E79}" type="presOf" srcId="{23E54BD9-7F20-49CA-B6EB-99899E469F58}" destId="{AC889AFE-6C84-4EE3-AC94-5522332A226B}" srcOrd="0" destOrd="0" presId="urn:microsoft.com/office/officeart/2005/8/layout/hChevron3"/>
    <dgm:cxn modelId="{D91390D7-996B-4D56-A0FF-EBC09D9F5FC0}" srcId="{BC9C29CC-BA32-47EC-8B62-87D587F7D458}" destId="{FFF1F954-92C5-4502-818E-36B257FB79C1}" srcOrd="1" destOrd="0" parTransId="{A3D6099C-1ADF-42BF-96B9-1692DBB05A3F}" sibTransId="{40605550-DF55-42F5-AC26-BA5C20E1ED11}"/>
    <dgm:cxn modelId="{ED49B4E2-D2BD-4709-88CD-BB9EC0600B6F}" type="presOf" srcId="{0EE1863B-00CB-451E-BDC1-345C80435810}" destId="{C3A199A6-FDB2-412A-B65B-666FCB82CC76}" srcOrd="0" destOrd="0" presId="urn:microsoft.com/office/officeart/2005/8/layout/hChevron3"/>
    <dgm:cxn modelId="{7A28CDE6-3186-40A1-8A47-4A3526B4AEB8}" type="presOf" srcId="{B050D2AC-5616-4BC3-978C-1D1F034F93DF}" destId="{ADB0EC15-D675-4146-853D-A5250D4DD037}" srcOrd="0" destOrd="0" presId="urn:microsoft.com/office/officeart/2005/8/layout/hChevron3"/>
    <dgm:cxn modelId="{4107EBFC-263F-4F84-9C01-F51AD62F8CE5}" srcId="{BC9C29CC-BA32-47EC-8B62-87D587F7D458}" destId="{4E09227E-9043-4B4A-AB04-98A34301139F}" srcOrd="5" destOrd="0" parTransId="{63812994-D5B7-4950-A176-E5659D36B7DC}" sibTransId="{73CA0F4F-E308-48A7-B4E1-FE633C99C1AC}"/>
    <dgm:cxn modelId="{0C788AD1-0480-476A-9A37-D7333BFF42DC}" type="presParOf" srcId="{561AE5C3-2803-4295-B2DE-A466149B95C9}" destId="{C3A199A6-FDB2-412A-B65B-666FCB82CC76}" srcOrd="0" destOrd="0" presId="urn:microsoft.com/office/officeart/2005/8/layout/hChevron3"/>
    <dgm:cxn modelId="{0AF069C9-B09E-422D-9510-5A08865BB105}" type="presParOf" srcId="{561AE5C3-2803-4295-B2DE-A466149B95C9}" destId="{2167BACA-AE16-45C8-B2BE-EEA0F8F6E31C}" srcOrd="1" destOrd="0" presId="urn:microsoft.com/office/officeart/2005/8/layout/hChevron3"/>
    <dgm:cxn modelId="{0BA3B3BE-2661-40F7-B48C-04BA3A1557EC}" type="presParOf" srcId="{561AE5C3-2803-4295-B2DE-A466149B95C9}" destId="{AC4A56BB-9052-4D7A-B877-48D093D1E935}" srcOrd="2" destOrd="0" presId="urn:microsoft.com/office/officeart/2005/8/layout/hChevron3"/>
    <dgm:cxn modelId="{B6BDF9E8-06A1-41C8-8416-931B5B887985}" type="presParOf" srcId="{561AE5C3-2803-4295-B2DE-A466149B95C9}" destId="{3F745A93-C051-468D-968D-50E941B46B67}" srcOrd="3" destOrd="0" presId="urn:microsoft.com/office/officeart/2005/8/layout/hChevron3"/>
    <dgm:cxn modelId="{3F4F0C3D-6E34-4556-A677-7880A0F4D3A9}" type="presParOf" srcId="{561AE5C3-2803-4295-B2DE-A466149B95C9}" destId="{B468C85E-3B14-4562-ACCD-4B98A459D6B1}" srcOrd="4" destOrd="0" presId="urn:microsoft.com/office/officeart/2005/8/layout/hChevron3"/>
    <dgm:cxn modelId="{CF569717-EE60-4737-B413-68C624D5C291}" type="presParOf" srcId="{561AE5C3-2803-4295-B2DE-A466149B95C9}" destId="{AA192ADA-0850-44C5-8DF2-C6663D69E997}" srcOrd="5" destOrd="0" presId="urn:microsoft.com/office/officeart/2005/8/layout/hChevron3"/>
    <dgm:cxn modelId="{4720C608-B0D1-4331-B812-91975A43CCB3}" type="presParOf" srcId="{561AE5C3-2803-4295-B2DE-A466149B95C9}" destId="{AC889AFE-6C84-4EE3-AC94-5522332A226B}" srcOrd="6" destOrd="0" presId="urn:microsoft.com/office/officeart/2005/8/layout/hChevron3"/>
    <dgm:cxn modelId="{C45F99CF-AC2F-4E6F-972E-887A16AFC1DB}" type="presParOf" srcId="{561AE5C3-2803-4295-B2DE-A466149B95C9}" destId="{D9956777-E57A-4DA1-8A15-E2561657FD0B}" srcOrd="7" destOrd="0" presId="urn:microsoft.com/office/officeart/2005/8/layout/hChevron3"/>
    <dgm:cxn modelId="{2E1E7868-4448-4C28-B9CE-0B23F6866109}" type="presParOf" srcId="{561AE5C3-2803-4295-B2DE-A466149B95C9}" destId="{149C292F-D8B8-41A9-9B98-01F30ADBC306}" srcOrd="8" destOrd="0" presId="urn:microsoft.com/office/officeart/2005/8/layout/hChevron3"/>
    <dgm:cxn modelId="{7C5F9FD1-B8C7-4AA3-B9F2-7829715A02B9}" type="presParOf" srcId="{561AE5C3-2803-4295-B2DE-A466149B95C9}" destId="{BEB34AE0-6435-4D35-B7EB-361CD83F6876}" srcOrd="9" destOrd="0" presId="urn:microsoft.com/office/officeart/2005/8/layout/hChevron3"/>
    <dgm:cxn modelId="{18E586D5-F59E-4D89-A3FE-E39AEC977077}" type="presParOf" srcId="{561AE5C3-2803-4295-B2DE-A466149B95C9}" destId="{FC2B66DB-F722-4BE1-9F4C-F13A81A65DA9}" srcOrd="10" destOrd="0" presId="urn:microsoft.com/office/officeart/2005/8/layout/hChevron3"/>
    <dgm:cxn modelId="{947CA7FC-5B57-4344-835B-D2F235E9D695}" type="presParOf" srcId="{561AE5C3-2803-4295-B2DE-A466149B95C9}" destId="{B287C71F-101C-4AD9-B3EE-582990BAABA9}" srcOrd="11" destOrd="0" presId="urn:microsoft.com/office/officeart/2005/8/layout/hChevron3"/>
    <dgm:cxn modelId="{777B046F-4BC2-400B-A654-96DA0D96AA68}" type="presParOf" srcId="{561AE5C3-2803-4295-B2DE-A466149B95C9}" destId="{31695030-531F-4312-BB6C-EA2ECEEC65CC}" srcOrd="12" destOrd="0" presId="urn:microsoft.com/office/officeart/2005/8/layout/hChevron3"/>
    <dgm:cxn modelId="{65E52572-AA73-4155-A948-A66B36EB8C95}" type="presParOf" srcId="{561AE5C3-2803-4295-B2DE-A466149B95C9}" destId="{44AC9DDD-7B6D-40FF-B3F5-9F3E29D1C0C5}" srcOrd="13" destOrd="0" presId="urn:microsoft.com/office/officeart/2005/8/layout/hChevron3"/>
    <dgm:cxn modelId="{4107D0A5-787F-4159-8991-12A35E4A25DC}" type="presParOf" srcId="{561AE5C3-2803-4295-B2DE-A466149B95C9}" destId="{ADB0EC15-D675-4146-853D-A5250D4DD037}" srcOrd="14" destOrd="0" presId="urn:microsoft.com/office/officeart/2005/8/layout/hChevron3"/>
    <dgm:cxn modelId="{2F11388E-3BD9-443A-B23B-DF84B5AC5182}" type="presParOf" srcId="{561AE5C3-2803-4295-B2DE-A466149B95C9}" destId="{387878E8-27BE-4DF1-A18E-98BBB825F6E7}" srcOrd="15" destOrd="0" presId="urn:microsoft.com/office/officeart/2005/8/layout/hChevron3"/>
    <dgm:cxn modelId="{F39050D1-7BA9-4446-BE77-1766B3C6072B}" type="presParOf" srcId="{561AE5C3-2803-4295-B2DE-A466149B95C9}" destId="{19B1CF39-FA36-4863-AB52-83FE969AFB50}" srcOrd="1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B0B721-FDD0-48C4-944A-374092B5E2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E3A39E-851A-457E-9293-7DEA7FB7BA9B}">
      <dgm:prSet/>
      <dgm:spPr/>
      <dgm:t>
        <a:bodyPr/>
        <a:lstStyle/>
        <a:p>
          <a:r>
            <a:rPr lang="en-US" dirty="0"/>
            <a:t>What lean principles helped streamline production of millions of vaccines?</a:t>
          </a:r>
        </a:p>
      </dgm:t>
    </dgm:pt>
    <dgm:pt modelId="{45ACED33-FAB4-4F98-83FB-6598A758219F}" type="parTrans" cxnId="{728CA67F-7567-487B-A0FC-4E196E39E743}">
      <dgm:prSet/>
      <dgm:spPr/>
      <dgm:t>
        <a:bodyPr/>
        <a:lstStyle/>
        <a:p>
          <a:endParaRPr lang="en-US"/>
        </a:p>
      </dgm:t>
    </dgm:pt>
    <dgm:pt modelId="{2E09548C-51AB-48EE-8C67-8859E7785522}" type="sibTrans" cxnId="{728CA67F-7567-487B-A0FC-4E196E39E743}">
      <dgm:prSet/>
      <dgm:spPr/>
      <dgm:t>
        <a:bodyPr/>
        <a:lstStyle/>
        <a:p>
          <a:endParaRPr lang="en-US"/>
        </a:p>
      </dgm:t>
    </dgm:pt>
    <dgm:pt modelId="{90DAD82E-4B71-4AD5-851C-77CD1E94E4A7}">
      <dgm:prSet/>
      <dgm:spPr/>
      <dgm:t>
        <a:bodyPr/>
        <a:lstStyle/>
        <a:p>
          <a:r>
            <a:rPr lang="en-US" dirty="0"/>
            <a:t>How was lean used to create a vaccine in &lt;1 year?</a:t>
          </a:r>
        </a:p>
      </dgm:t>
    </dgm:pt>
    <dgm:pt modelId="{0290AA1E-FE7D-4F26-A2A8-44DEC458511F}" type="parTrans" cxnId="{109A4B7B-5B78-42D1-B0CF-2E17043C66B0}">
      <dgm:prSet/>
      <dgm:spPr/>
      <dgm:t>
        <a:bodyPr/>
        <a:lstStyle/>
        <a:p>
          <a:endParaRPr lang="en-US"/>
        </a:p>
      </dgm:t>
    </dgm:pt>
    <dgm:pt modelId="{9605E7B0-F135-4AA8-9A20-35B674A83F54}" type="sibTrans" cxnId="{109A4B7B-5B78-42D1-B0CF-2E17043C66B0}">
      <dgm:prSet/>
      <dgm:spPr/>
      <dgm:t>
        <a:bodyPr/>
        <a:lstStyle/>
        <a:p>
          <a:endParaRPr lang="en-US"/>
        </a:p>
      </dgm:t>
    </dgm:pt>
    <dgm:pt modelId="{1DCEB2D1-2C5C-4665-B9E9-A21445F7CDC1}" type="pres">
      <dgm:prSet presAssocID="{AEB0B721-FDD0-48C4-944A-374092B5E259}" presName="linear" presStyleCnt="0">
        <dgm:presLayoutVars>
          <dgm:animLvl val="lvl"/>
          <dgm:resizeHandles val="exact"/>
        </dgm:presLayoutVars>
      </dgm:prSet>
      <dgm:spPr/>
    </dgm:pt>
    <dgm:pt modelId="{C322006E-49A1-4E5F-B0B5-46C79517E673}" type="pres">
      <dgm:prSet presAssocID="{90DAD82E-4B71-4AD5-851C-77CD1E94E4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A65FD97-4286-4BA2-8B17-2E21BD750819}" type="pres">
      <dgm:prSet presAssocID="{9605E7B0-F135-4AA8-9A20-35B674A83F54}" presName="spacer" presStyleCnt="0"/>
      <dgm:spPr/>
    </dgm:pt>
    <dgm:pt modelId="{70DC80BB-1832-4AB8-BFFE-670989A8780F}" type="pres">
      <dgm:prSet presAssocID="{BCE3A39E-851A-457E-9293-7DEA7FB7BA9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4C6506-9596-4057-96D7-F15664C2FA74}" type="presOf" srcId="{90DAD82E-4B71-4AD5-851C-77CD1E94E4A7}" destId="{C322006E-49A1-4E5F-B0B5-46C79517E673}" srcOrd="0" destOrd="0" presId="urn:microsoft.com/office/officeart/2005/8/layout/vList2"/>
    <dgm:cxn modelId="{CF9D1942-5E7A-47B6-9D85-378C06B28DEA}" type="presOf" srcId="{AEB0B721-FDD0-48C4-944A-374092B5E259}" destId="{1DCEB2D1-2C5C-4665-B9E9-A21445F7CDC1}" srcOrd="0" destOrd="0" presId="urn:microsoft.com/office/officeart/2005/8/layout/vList2"/>
    <dgm:cxn modelId="{109A4B7B-5B78-42D1-B0CF-2E17043C66B0}" srcId="{AEB0B721-FDD0-48C4-944A-374092B5E259}" destId="{90DAD82E-4B71-4AD5-851C-77CD1E94E4A7}" srcOrd="0" destOrd="0" parTransId="{0290AA1E-FE7D-4F26-A2A8-44DEC458511F}" sibTransId="{9605E7B0-F135-4AA8-9A20-35B674A83F54}"/>
    <dgm:cxn modelId="{728CA67F-7567-487B-A0FC-4E196E39E743}" srcId="{AEB0B721-FDD0-48C4-944A-374092B5E259}" destId="{BCE3A39E-851A-457E-9293-7DEA7FB7BA9B}" srcOrd="1" destOrd="0" parTransId="{45ACED33-FAB4-4F98-83FB-6598A758219F}" sibTransId="{2E09548C-51AB-48EE-8C67-8859E7785522}"/>
    <dgm:cxn modelId="{F900BA85-B21F-4761-AD82-17FADCD4CB11}" type="presOf" srcId="{BCE3A39E-851A-457E-9293-7DEA7FB7BA9B}" destId="{70DC80BB-1832-4AB8-BFFE-670989A8780F}" srcOrd="0" destOrd="0" presId="urn:microsoft.com/office/officeart/2005/8/layout/vList2"/>
    <dgm:cxn modelId="{17C3FFBF-D1D5-4A1D-9E01-5E0013C734D3}" type="presParOf" srcId="{1DCEB2D1-2C5C-4665-B9E9-A21445F7CDC1}" destId="{C322006E-49A1-4E5F-B0B5-46C79517E673}" srcOrd="0" destOrd="0" presId="urn:microsoft.com/office/officeart/2005/8/layout/vList2"/>
    <dgm:cxn modelId="{B1A34717-D461-4E9C-9C4D-A781FCF61CBE}" type="presParOf" srcId="{1DCEB2D1-2C5C-4665-B9E9-A21445F7CDC1}" destId="{4A65FD97-4286-4BA2-8B17-2E21BD750819}" srcOrd="1" destOrd="0" presId="urn:microsoft.com/office/officeart/2005/8/layout/vList2"/>
    <dgm:cxn modelId="{33373F72-81DB-4162-A041-E507F9D0FCB0}" type="presParOf" srcId="{1DCEB2D1-2C5C-4665-B9E9-A21445F7CDC1}" destId="{70DC80BB-1832-4AB8-BFFE-670989A8780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762C04-E566-4C39-A803-C037D8B49363}" type="doc">
      <dgm:prSet loTypeId="urn:microsoft.com/office/officeart/2005/8/layout/venn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EAB9FC-1BC2-4F12-A64E-9B6BFE6411F5}">
      <dgm:prSet phldrT="[Text]"/>
      <dgm:spPr/>
      <dgm:t>
        <a:bodyPr/>
        <a:lstStyle/>
        <a:p>
          <a:r>
            <a:rPr lang="en-US" dirty="0"/>
            <a:t>Build on Existing Knowledge</a:t>
          </a:r>
        </a:p>
      </dgm:t>
    </dgm:pt>
    <dgm:pt modelId="{D3A7C61B-848E-4207-B015-590EEE4D6C53}" type="parTrans" cxnId="{B4C7B074-E451-45C3-945A-A0D9C73A99D9}">
      <dgm:prSet/>
      <dgm:spPr/>
      <dgm:t>
        <a:bodyPr/>
        <a:lstStyle/>
        <a:p>
          <a:endParaRPr lang="en-US"/>
        </a:p>
      </dgm:t>
    </dgm:pt>
    <dgm:pt modelId="{ADBD63AD-F62C-408C-95C0-5834F2D655B4}" type="sibTrans" cxnId="{B4C7B074-E451-45C3-945A-A0D9C73A99D9}">
      <dgm:prSet/>
      <dgm:spPr/>
      <dgm:t>
        <a:bodyPr/>
        <a:lstStyle/>
        <a:p>
          <a:endParaRPr lang="en-US"/>
        </a:p>
      </dgm:t>
    </dgm:pt>
    <dgm:pt modelId="{51964763-2D90-4F8B-BA13-85F7EDA18B64}">
      <dgm:prSet phldrT="[Text]"/>
      <dgm:spPr/>
      <dgm:t>
        <a:bodyPr/>
        <a:lstStyle/>
        <a:p>
          <a:r>
            <a:rPr lang="en-US" dirty="0"/>
            <a:t>Trial &amp; Info Standardization</a:t>
          </a:r>
        </a:p>
      </dgm:t>
    </dgm:pt>
    <dgm:pt modelId="{002C9F59-2B14-46BB-A572-5F892B4EB624}" type="parTrans" cxnId="{F9FCF4E9-736F-4669-A219-49DEE3FC6B87}">
      <dgm:prSet/>
      <dgm:spPr/>
      <dgm:t>
        <a:bodyPr/>
        <a:lstStyle/>
        <a:p>
          <a:endParaRPr lang="en-US"/>
        </a:p>
      </dgm:t>
    </dgm:pt>
    <dgm:pt modelId="{596A8223-1BF0-45F8-84D4-7BC52ABE8B33}" type="sibTrans" cxnId="{F9FCF4E9-736F-4669-A219-49DEE3FC6B87}">
      <dgm:prSet/>
      <dgm:spPr/>
      <dgm:t>
        <a:bodyPr/>
        <a:lstStyle/>
        <a:p>
          <a:endParaRPr lang="en-US"/>
        </a:p>
      </dgm:t>
    </dgm:pt>
    <dgm:pt modelId="{6FA7415E-5AC9-48C9-8B2C-3E97E1172D32}">
      <dgm:prSet phldrT="[Text]"/>
      <dgm:spPr/>
      <dgm:t>
        <a:bodyPr/>
        <a:lstStyle/>
        <a:p>
          <a:r>
            <a:rPr lang="en-US" dirty="0"/>
            <a:t>Parallel Development (One-Piece flow)</a:t>
          </a:r>
        </a:p>
      </dgm:t>
    </dgm:pt>
    <dgm:pt modelId="{06F8A636-A451-4D3B-8562-C78ACD3401F5}" type="parTrans" cxnId="{41881696-3F76-458C-A37D-36C93A59C289}">
      <dgm:prSet/>
      <dgm:spPr/>
      <dgm:t>
        <a:bodyPr/>
        <a:lstStyle/>
        <a:p>
          <a:endParaRPr lang="en-US"/>
        </a:p>
      </dgm:t>
    </dgm:pt>
    <dgm:pt modelId="{6AB8752B-A0A4-451B-B548-6CE61628CE21}" type="sibTrans" cxnId="{41881696-3F76-458C-A37D-36C93A59C289}">
      <dgm:prSet/>
      <dgm:spPr/>
      <dgm:t>
        <a:bodyPr/>
        <a:lstStyle/>
        <a:p>
          <a:endParaRPr lang="en-US"/>
        </a:p>
      </dgm:t>
    </dgm:pt>
    <dgm:pt modelId="{9101846F-CB0C-4EBD-836F-DEAA37F8F016}" type="pres">
      <dgm:prSet presAssocID="{C0762C04-E566-4C39-A803-C037D8B49363}" presName="compositeShape" presStyleCnt="0">
        <dgm:presLayoutVars>
          <dgm:chMax val="7"/>
          <dgm:dir/>
          <dgm:resizeHandles val="exact"/>
        </dgm:presLayoutVars>
      </dgm:prSet>
      <dgm:spPr/>
    </dgm:pt>
    <dgm:pt modelId="{26B10DC1-AF22-420C-85DE-E1A7B8C91D95}" type="pres">
      <dgm:prSet presAssocID="{8CEAB9FC-1BC2-4F12-A64E-9B6BFE6411F5}" presName="circ1" presStyleLbl="vennNode1" presStyleIdx="0" presStyleCnt="3"/>
      <dgm:spPr/>
    </dgm:pt>
    <dgm:pt modelId="{FE639B85-F48E-475F-85EC-84228FD2D021}" type="pres">
      <dgm:prSet presAssocID="{8CEAB9FC-1BC2-4F12-A64E-9B6BFE6411F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FD7CF98-D610-47A8-953F-1ED00B59E527}" type="pres">
      <dgm:prSet presAssocID="{51964763-2D90-4F8B-BA13-85F7EDA18B64}" presName="circ2" presStyleLbl="vennNode1" presStyleIdx="1" presStyleCnt="3"/>
      <dgm:spPr/>
    </dgm:pt>
    <dgm:pt modelId="{D1DBCF01-FD85-4DBA-9DF0-3F2352D84B56}" type="pres">
      <dgm:prSet presAssocID="{51964763-2D90-4F8B-BA13-85F7EDA18B6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0AB2CF9-FAC0-440D-9996-2E9AB073D27B}" type="pres">
      <dgm:prSet presAssocID="{6FA7415E-5AC9-48C9-8B2C-3E97E1172D32}" presName="circ3" presStyleLbl="vennNode1" presStyleIdx="2" presStyleCnt="3"/>
      <dgm:spPr/>
    </dgm:pt>
    <dgm:pt modelId="{FE2E05FA-D5F0-4301-B994-E3C2C8CD2D7D}" type="pres">
      <dgm:prSet presAssocID="{6FA7415E-5AC9-48C9-8B2C-3E97E1172D3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64B051C-FBAC-4FEE-AB20-1D74CCCD449F}" type="presOf" srcId="{8CEAB9FC-1BC2-4F12-A64E-9B6BFE6411F5}" destId="{26B10DC1-AF22-420C-85DE-E1A7B8C91D95}" srcOrd="0" destOrd="0" presId="urn:microsoft.com/office/officeart/2005/8/layout/venn1"/>
    <dgm:cxn modelId="{B4C7B074-E451-45C3-945A-A0D9C73A99D9}" srcId="{C0762C04-E566-4C39-A803-C037D8B49363}" destId="{8CEAB9FC-1BC2-4F12-A64E-9B6BFE6411F5}" srcOrd="0" destOrd="0" parTransId="{D3A7C61B-848E-4207-B015-590EEE4D6C53}" sibTransId="{ADBD63AD-F62C-408C-95C0-5834F2D655B4}"/>
    <dgm:cxn modelId="{77A2098A-38AD-4A34-AD72-4E80C2AA2C00}" type="presOf" srcId="{51964763-2D90-4F8B-BA13-85F7EDA18B64}" destId="{D1DBCF01-FD85-4DBA-9DF0-3F2352D84B56}" srcOrd="1" destOrd="0" presId="urn:microsoft.com/office/officeart/2005/8/layout/venn1"/>
    <dgm:cxn modelId="{41881696-3F76-458C-A37D-36C93A59C289}" srcId="{C0762C04-E566-4C39-A803-C037D8B49363}" destId="{6FA7415E-5AC9-48C9-8B2C-3E97E1172D32}" srcOrd="2" destOrd="0" parTransId="{06F8A636-A451-4D3B-8562-C78ACD3401F5}" sibTransId="{6AB8752B-A0A4-451B-B548-6CE61628CE21}"/>
    <dgm:cxn modelId="{0AE53497-8ECD-4D83-9EDC-23F062157C50}" type="presOf" srcId="{8CEAB9FC-1BC2-4F12-A64E-9B6BFE6411F5}" destId="{FE639B85-F48E-475F-85EC-84228FD2D021}" srcOrd="1" destOrd="0" presId="urn:microsoft.com/office/officeart/2005/8/layout/venn1"/>
    <dgm:cxn modelId="{F4F57499-A235-4159-999B-1043621DF404}" type="presOf" srcId="{6FA7415E-5AC9-48C9-8B2C-3E97E1172D32}" destId="{50AB2CF9-FAC0-440D-9996-2E9AB073D27B}" srcOrd="0" destOrd="0" presId="urn:microsoft.com/office/officeart/2005/8/layout/venn1"/>
    <dgm:cxn modelId="{91A4A0B6-A599-468F-9FF9-6006A5F4BB10}" type="presOf" srcId="{C0762C04-E566-4C39-A803-C037D8B49363}" destId="{9101846F-CB0C-4EBD-836F-DEAA37F8F016}" srcOrd="0" destOrd="0" presId="urn:microsoft.com/office/officeart/2005/8/layout/venn1"/>
    <dgm:cxn modelId="{5EB375B7-990E-40BD-9BFF-1BD53FF3032B}" type="presOf" srcId="{6FA7415E-5AC9-48C9-8B2C-3E97E1172D32}" destId="{FE2E05FA-D5F0-4301-B994-E3C2C8CD2D7D}" srcOrd="1" destOrd="0" presId="urn:microsoft.com/office/officeart/2005/8/layout/venn1"/>
    <dgm:cxn modelId="{45A449C5-6807-4744-ADE9-C961ECB72277}" type="presOf" srcId="{51964763-2D90-4F8B-BA13-85F7EDA18B64}" destId="{7FD7CF98-D610-47A8-953F-1ED00B59E527}" srcOrd="0" destOrd="0" presId="urn:microsoft.com/office/officeart/2005/8/layout/venn1"/>
    <dgm:cxn modelId="{F9FCF4E9-736F-4669-A219-49DEE3FC6B87}" srcId="{C0762C04-E566-4C39-A803-C037D8B49363}" destId="{51964763-2D90-4F8B-BA13-85F7EDA18B64}" srcOrd="1" destOrd="0" parTransId="{002C9F59-2B14-46BB-A572-5F892B4EB624}" sibTransId="{596A8223-1BF0-45F8-84D4-7BC52ABE8B33}"/>
    <dgm:cxn modelId="{5DD35A72-F924-4765-8C85-63E9888C7D1B}" type="presParOf" srcId="{9101846F-CB0C-4EBD-836F-DEAA37F8F016}" destId="{26B10DC1-AF22-420C-85DE-E1A7B8C91D95}" srcOrd="0" destOrd="0" presId="urn:microsoft.com/office/officeart/2005/8/layout/venn1"/>
    <dgm:cxn modelId="{AC60807E-5C34-4E5B-AC00-65D4F4366CB8}" type="presParOf" srcId="{9101846F-CB0C-4EBD-836F-DEAA37F8F016}" destId="{FE639B85-F48E-475F-85EC-84228FD2D021}" srcOrd="1" destOrd="0" presId="urn:microsoft.com/office/officeart/2005/8/layout/venn1"/>
    <dgm:cxn modelId="{C6C84968-A945-4E3A-BC48-E40C401AAE93}" type="presParOf" srcId="{9101846F-CB0C-4EBD-836F-DEAA37F8F016}" destId="{7FD7CF98-D610-47A8-953F-1ED00B59E527}" srcOrd="2" destOrd="0" presId="urn:microsoft.com/office/officeart/2005/8/layout/venn1"/>
    <dgm:cxn modelId="{0DC9AD9A-C68F-46B7-8701-314B9D8BBA2B}" type="presParOf" srcId="{9101846F-CB0C-4EBD-836F-DEAA37F8F016}" destId="{D1DBCF01-FD85-4DBA-9DF0-3F2352D84B56}" srcOrd="3" destOrd="0" presId="urn:microsoft.com/office/officeart/2005/8/layout/venn1"/>
    <dgm:cxn modelId="{ACF33F08-285E-4522-8CC9-95E4B7BB7D88}" type="presParOf" srcId="{9101846F-CB0C-4EBD-836F-DEAA37F8F016}" destId="{50AB2CF9-FAC0-440D-9996-2E9AB073D27B}" srcOrd="4" destOrd="0" presId="urn:microsoft.com/office/officeart/2005/8/layout/venn1"/>
    <dgm:cxn modelId="{9FD98B5F-5D05-4A2E-BE6F-C050C4D5E6A6}" type="presParOf" srcId="{9101846F-CB0C-4EBD-836F-DEAA37F8F016}" destId="{FE2E05FA-D5F0-4301-B994-E3C2C8CD2D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88E5BC-A89E-4929-8DA6-24CD803F3A14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3EE142-E5EC-40F5-832D-AC52E6FD4F01}">
      <dgm:prSet phldrT="[Text]"/>
      <dgm:spPr/>
      <dgm:t>
        <a:bodyPr/>
        <a:lstStyle/>
        <a:p>
          <a:r>
            <a:rPr lang="en-US" dirty="0"/>
            <a:t>Material &amp; Equipment Shortages</a:t>
          </a:r>
        </a:p>
      </dgm:t>
    </dgm:pt>
    <dgm:pt modelId="{E402151D-1E9A-4749-807A-A2F9C673AE0F}" type="parTrans" cxnId="{AACA1C1B-AAEA-403E-B5FE-C4B7E99C47D0}">
      <dgm:prSet/>
      <dgm:spPr/>
      <dgm:t>
        <a:bodyPr/>
        <a:lstStyle/>
        <a:p>
          <a:endParaRPr lang="en-US"/>
        </a:p>
      </dgm:t>
    </dgm:pt>
    <dgm:pt modelId="{8E0DDB50-6210-4537-AE48-2101737003C3}" type="sibTrans" cxnId="{AACA1C1B-AAEA-403E-B5FE-C4B7E99C47D0}">
      <dgm:prSet/>
      <dgm:spPr/>
      <dgm:t>
        <a:bodyPr/>
        <a:lstStyle/>
        <a:p>
          <a:endParaRPr lang="en-US"/>
        </a:p>
      </dgm:t>
    </dgm:pt>
    <dgm:pt modelId="{FBB7423A-357A-48AC-B12F-ACEC44BB8B9E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- Take over existing production lines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dirty="0"/>
            <a:t>- Funding for capacity expansion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dirty="0"/>
            <a:t> </a:t>
          </a:r>
        </a:p>
      </dgm:t>
    </dgm:pt>
    <dgm:pt modelId="{E7F1A3C1-DE82-4CB3-895D-1BC2BEE4E40E}" type="parTrans" cxnId="{594CDED4-EA77-4EA4-8F22-E8D18D7DB989}">
      <dgm:prSet/>
      <dgm:spPr/>
      <dgm:t>
        <a:bodyPr/>
        <a:lstStyle/>
        <a:p>
          <a:endParaRPr lang="en-US"/>
        </a:p>
      </dgm:t>
    </dgm:pt>
    <dgm:pt modelId="{1214151D-8534-4128-9EDC-6CFE75791FFE}" type="sibTrans" cxnId="{594CDED4-EA77-4EA4-8F22-E8D18D7DB989}">
      <dgm:prSet/>
      <dgm:spPr/>
      <dgm:t>
        <a:bodyPr/>
        <a:lstStyle/>
        <a:p>
          <a:endParaRPr lang="en-US"/>
        </a:p>
      </dgm:t>
    </dgm:pt>
    <dgm:pt modelId="{7ECE1E60-70A5-4AC5-9E34-74E24B7B1464}">
      <dgm:prSet phldrT="[Text]"/>
      <dgm:spPr/>
      <dgm:t>
        <a:bodyPr/>
        <a:lstStyle/>
        <a:p>
          <a:r>
            <a:rPr lang="en-US" dirty="0"/>
            <a:t>Manufacturing Process Complexity</a:t>
          </a:r>
        </a:p>
      </dgm:t>
    </dgm:pt>
    <dgm:pt modelId="{CDAC4B72-E30C-4A50-8B76-FF564579BC6E}" type="parTrans" cxnId="{0A88C62F-9F64-4D8D-8208-B19C3BF49B13}">
      <dgm:prSet/>
      <dgm:spPr/>
      <dgm:t>
        <a:bodyPr/>
        <a:lstStyle/>
        <a:p>
          <a:endParaRPr lang="en-US"/>
        </a:p>
      </dgm:t>
    </dgm:pt>
    <dgm:pt modelId="{49406B17-06E0-4925-8AAF-F103B15BD312}" type="sibTrans" cxnId="{0A88C62F-9F64-4D8D-8208-B19C3BF49B13}">
      <dgm:prSet/>
      <dgm:spPr/>
      <dgm:t>
        <a:bodyPr/>
        <a:lstStyle/>
        <a:p>
          <a:endParaRPr lang="en-US"/>
        </a:p>
      </dgm:t>
    </dgm:pt>
    <dgm:pt modelId="{72F54469-368B-4C95-B2D6-9F7CB067988E}">
      <dgm:prSet phldrT="[Text]"/>
      <dgm:spPr/>
      <dgm:t>
        <a:bodyPr/>
        <a:lstStyle/>
        <a:p>
          <a:pPr algn="l"/>
          <a:r>
            <a:rPr lang="en-US" dirty="0"/>
            <a:t>- Retrofit facilities</a:t>
          </a:r>
        </a:p>
        <a:p>
          <a:pPr algn="l"/>
          <a:r>
            <a:rPr lang="en-US" dirty="0"/>
            <a:t>- Improve yields</a:t>
          </a:r>
        </a:p>
        <a:p>
          <a:pPr algn="l"/>
          <a:r>
            <a:rPr lang="en-US" dirty="0"/>
            <a:t>- Management from skilled personnel </a:t>
          </a:r>
        </a:p>
      </dgm:t>
    </dgm:pt>
    <dgm:pt modelId="{3B3DA565-26F7-4765-8045-8943DFC73E4C}" type="parTrans" cxnId="{CB4701DF-4A58-4F01-908D-1D613BC0888F}">
      <dgm:prSet/>
      <dgm:spPr/>
      <dgm:t>
        <a:bodyPr/>
        <a:lstStyle/>
        <a:p>
          <a:endParaRPr lang="en-US"/>
        </a:p>
      </dgm:t>
    </dgm:pt>
    <dgm:pt modelId="{8C72B50D-19E1-44F2-B39F-F9BEC8AFD559}" type="sibTrans" cxnId="{CB4701DF-4A58-4F01-908D-1D613BC0888F}">
      <dgm:prSet/>
      <dgm:spPr/>
      <dgm:t>
        <a:bodyPr/>
        <a:lstStyle/>
        <a:p>
          <a:endParaRPr lang="en-US"/>
        </a:p>
      </dgm:t>
    </dgm:pt>
    <dgm:pt modelId="{FD08E031-AD92-46E6-8211-C54D19E3E1CC}">
      <dgm:prSet phldrT="[Text]"/>
      <dgm:spPr/>
      <dgm:t>
        <a:bodyPr/>
        <a:lstStyle/>
        <a:p>
          <a:r>
            <a:rPr lang="en-US" dirty="0"/>
            <a:t>Capacity Constraints</a:t>
          </a:r>
        </a:p>
      </dgm:t>
    </dgm:pt>
    <dgm:pt modelId="{C8A3EC0F-CD99-4700-8CC8-2EB18AB6B51E}" type="parTrans" cxnId="{1E60A616-4B43-456D-A316-F5CD1C2EC085}">
      <dgm:prSet/>
      <dgm:spPr/>
      <dgm:t>
        <a:bodyPr/>
        <a:lstStyle/>
        <a:p>
          <a:endParaRPr lang="en-US"/>
        </a:p>
      </dgm:t>
    </dgm:pt>
    <dgm:pt modelId="{5C94E5C7-66F5-4D61-B445-86550CB59593}" type="sibTrans" cxnId="{1E60A616-4B43-456D-A316-F5CD1C2EC085}">
      <dgm:prSet/>
      <dgm:spPr/>
      <dgm:t>
        <a:bodyPr/>
        <a:lstStyle/>
        <a:p>
          <a:endParaRPr lang="en-US"/>
        </a:p>
      </dgm:t>
    </dgm:pt>
    <dgm:pt modelId="{A6EB7533-3F3A-46E8-87E0-100F9DB08771}">
      <dgm:prSet phldrT="[Text]"/>
      <dgm:spPr/>
      <dgm:t>
        <a:bodyPr/>
        <a:lstStyle/>
        <a:p>
          <a:pPr algn="l"/>
          <a:r>
            <a:rPr lang="en-US" dirty="0"/>
            <a:t>- Stakeholder cooperation  </a:t>
          </a:r>
        </a:p>
      </dgm:t>
    </dgm:pt>
    <dgm:pt modelId="{730D3193-6B4B-4A1B-8EF1-4EEED1B4073A}" type="parTrans" cxnId="{F4057CD3-AB96-43D0-90C6-4A43EFB0AA2C}">
      <dgm:prSet/>
      <dgm:spPr/>
      <dgm:t>
        <a:bodyPr/>
        <a:lstStyle/>
        <a:p>
          <a:endParaRPr lang="en-US"/>
        </a:p>
      </dgm:t>
    </dgm:pt>
    <dgm:pt modelId="{FF1A7B83-E91A-449E-A374-FA4CFFF3534A}" type="sibTrans" cxnId="{F4057CD3-AB96-43D0-90C6-4A43EFB0AA2C}">
      <dgm:prSet/>
      <dgm:spPr/>
      <dgm:t>
        <a:bodyPr/>
        <a:lstStyle/>
        <a:p>
          <a:endParaRPr lang="en-US"/>
        </a:p>
      </dgm:t>
    </dgm:pt>
    <dgm:pt modelId="{29AE05EB-F31C-44E0-813F-60EAD60A7221}" type="pres">
      <dgm:prSet presAssocID="{9788E5BC-A89E-4929-8DA6-24CD803F3A1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8DE467C-4C45-4B0C-9D69-9AE6823670D6}" type="pres">
      <dgm:prSet presAssocID="{063EE142-E5EC-40F5-832D-AC52E6FD4F01}" presName="horFlow" presStyleCnt="0"/>
      <dgm:spPr/>
    </dgm:pt>
    <dgm:pt modelId="{3B0D797A-57F7-45DD-B5E7-F3EA9A1E304F}" type="pres">
      <dgm:prSet presAssocID="{063EE142-E5EC-40F5-832D-AC52E6FD4F01}" presName="bigChev" presStyleLbl="node1" presStyleIdx="0" presStyleCnt="3"/>
      <dgm:spPr/>
    </dgm:pt>
    <dgm:pt modelId="{AABDCFEE-C21A-42CC-A53C-EF0B7CEE3979}" type="pres">
      <dgm:prSet presAssocID="{E7F1A3C1-DE82-4CB3-895D-1BC2BEE4E40E}" presName="parTrans" presStyleCnt="0"/>
      <dgm:spPr/>
    </dgm:pt>
    <dgm:pt modelId="{28D14542-41E6-4C20-8CFB-83AA54574374}" type="pres">
      <dgm:prSet presAssocID="{FBB7423A-357A-48AC-B12F-ACEC44BB8B9E}" presName="node" presStyleLbl="alignAccFollowNode1" presStyleIdx="0" presStyleCnt="3">
        <dgm:presLayoutVars>
          <dgm:bulletEnabled val="1"/>
        </dgm:presLayoutVars>
      </dgm:prSet>
      <dgm:spPr/>
    </dgm:pt>
    <dgm:pt modelId="{0C419FC5-FA4B-443E-BDA4-41E1C18614E7}" type="pres">
      <dgm:prSet presAssocID="{063EE142-E5EC-40F5-832D-AC52E6FD4F01}" presName="vSp" presStyleCnt="0"/>
      <dgm:spPr/>
    </dgm:pt>
    <dgm:pt modelId="{B582A10C-B436-4D34-A376-674F6F698E54}" type="pres">
      <dgm:prSet presAssocID="{7ECE1E60-70A5-4AC5-9E34-74E24B7B1464}" presName="horFlow" presStyleCnt="0"/>
      <dgm:spPr/>
    </dgm:pt>
    <dgm:pt modelId="{53BA6936-20D1-4E33-8EF5-AE3B21B9681A}" type="pres">
      <dgm:prSet presAssocID="{7ECE1E60-70A5-4AC5-9E34-74E24B7B1464}" presName="bigChev" presStyleLbl="node1" presStyleIdx="1" presStyleCnt="3"/>
      <dgm:spPr/>
    </dgm:pt>
    <dgm:pt modelId="{BC327753-9E72-4B27-B580-59939C1F647A}" type="pres">
      <dgm:prSet presAssocID="{3B3DA565-26F7-4765-8045-8943DFC73E4C}" presName="parTrans" presStyleCnt="0"/>
      <dgm:spPr/>
    </dgm:pt>
    <dgm:pt modelId="{A5DE955B-F2CD-4D3D-8972-6761563F167D}" type="pres">
      <dgm:prSet presAssocID="{72F54469-368B-4C95-B2D6-9F7CB067988E}" presName="node" presStyleLbl="alignAccFollowNode1" presStyleIdx="1" presStyleCnt="3">
        <dgm:presLayoutVars>
          <dgm:bulletEnabled val="1"/>
        </dgm:presLayoutVars>
      </dgm:prSet>
      <dgm:spPr/>
    </dgm:pt>
    <dgm:pt modelId="{9520A854-6A50-452E-9012-34A9B53C9862}" type="pres">
      <dgm:prSet presAssocID="{7ECE1E60-70A5-4AC5-9E34-74E24B7B1464}" presName="vSp" presStyleCnt="0"/>
      <dgm:spPr/>
    </dgm:pt>
    <dgm:pt modelId="{DAB91104-F7EB-40AC-8293-56AEE4948E24}" type="pres">
      <dgm:prSet presAssocID="{FD08E031-AD92-46E6-8211-C54D19E3E1CC}" presName="horFlow" presStyleCnt="0"/>
      <dgm:spPr/>
    </dgm:pt>
    <dgm:pt modelId="{1283A39F-3048-4C84-ACC5-C16E36638FFC}" type="pres">
      <dgm:prSet presAssocID="{FD08E031-AD92-46E6-8211-C54D19E3E1CC}" presName="bigChev" presStyleLbl="node1" presStyleIdx="2" presStyleCnt="3"/>
      <dgm:spPr/>
    </dgm:pt>
    <dgm:pt modelId="{BAF2A299-EF8D-4921-84C3-1298DCD0CDEE}" type="pres">
      <dgm:prSet presAssocID="{730D3193-6B4B-4A1B-8EF1-4EEED1B4073A}" presName="parTrans" presStyleCnt="0"/>
      <dgm:spPr/>
    </dgm:pt>
    <dgm:pt modelId="{A401BE63-3FF2-4E48-948F-725B1AE84702}" type="pres">
      <dgm:prSet presAssocID="{A6EB7533-3F3A-46E8-87E0-100F9DB08771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1E60A616-4B43-456D-A316-F5CD1C2EC085}" srcId="{9788E5BC-A89E-4929-8DA6-24CD803F3A14}" destId="{FD08E031-AD92-46E6-8211-C54D19E3E1CC}" srcOrd="2" destOrd="0" parTransId="{C8A3EC0F-CD99-4700-8CC8-2EB18AB6B51E}" sibTransId="{5C94E5C7-66F5-4D61-B445-86550CB59593}"/>
    <dgm:cxn modelId="{AACA1C1B-AAEA-403E-B5FE-C4B7E99C47D0}" srcId="{9788E5BC-A89E-4929-8DA6-24CD803F3A14}" destId="{063EE142-E5EC-40F5-832D-AC52E6FD4F01}" srcOrd="0" destOrd="0" parTransId="{E402151D-1E9A-4749-807A-A2F9C673AE0F}" sibTransId="{8E0DDB50-6210-4537-AE48-2101737003C3}"/>
    <dgm:cxn modelId="{0A88C62F-9F64-4D8D-8208-B19C3BF49B13}" srcId="{9788E5BC-A89E-4929-8DA6-24CD803F3A14}" destId="{7ECE1E60-70A5-4AC5-9E34-74E24B7B1464}" srcOrd="1" destOrd="0" parTransId="{CDAC4B72-E30C-4A50-8B76-FF564579BC6E}" sibTransId="{49406B17-06E0-4925-8AAF-F103B15BD312}"/>
    <dgm:cxn modelId="{7161A334-A3CC-4DC9-ADA9-8069307F86A2}" type="presOf" srcId="{9788E5BC-A89E-4929-8DA6-24CD803F3A14}" destId="{29AE05EB-F31C-44E0-813F-60EAD60A7221}" srcOrd="0" destOrd="0" presId="urn:microsoft.com/office/officeart/2005/8/layout/lProcess3"/>
    <dgm:cxn modelId="{7CDB4868-5692-4682-9E69-EF20F51A485B}" type="presOf" srcId="{A6EB7533-3F3A-46E8-87E0-100F9DB08771}" destId="{A401BE63-3FF2-4E48-948F-725B1AE84702}" srcOrd="0" destOrd="0" presId="urn:microsoft.com/office/officeart/2005/8/layout/lProcess3"/>
    <dgm:cxn modelId="{FDC76F6F-8BA8-4BBA-9537-36A03C518AB2}" type="presOf" srcId="{FBB7423A-357A-48AC-B12F-ACEC44BB8B9E}" destId="{28D14542-41E6-4C20-8CFB-83AA54574374}" srcOrd="0" destOrd="0" presId="urn:microsoft.com/office/officeart/2005/8/layout/lProcess3"/>
    <dgm:cxn modelId="{FD071483-1B56-4C31-BE91-D2C4B04196F4}" type="presOf" srcId="{063EE142-E5EC-40F5-832D-AC52E6FD4F01}" destId="{3B0D797A-57F7-45DD-B5E7-F3EA9A1E304F}" srcOrd="0" destOrd="0" presId="urn:microsoft.com/office/officeart/2005/8/layout/lProcess3"/>
    <dgm:cxn modelId="{13A0B5CD-6E8F-4BD7-B028-12D20B4AC3D1}" type="presOf" srcId="{7ECE1E60-70A5-4AC5-9E34-74E24B7B1464}" destId="{53BA6936-20D1-4E33-8EF5-AE3B21B9681A}" srcOrd="0" destOrd="0" presId="urn:microsoft.com/office/officeart/2005/8/layout/lProcess3"/>
    <dgm:cxn modelId="{F4057CD3-AB96-43D0-90C6-4A43EFB0AA2C}" srcId="{FD08E031-AD92-46E6-8211-C54D19E3E1CC}" destId="{A6EB7533-3F3A-46E8-87E0-100F9DB08771}" srcOrd="0" destOrd="0" parTransId="{730D3193-6B4B-4A1B-8EF1-4EEED1B4073A}" sibTransId="{FF1A7B83-E91A-449E-A374-FA4CFFF3534A}"/>
    <dgm:cxn modelId="{594CDED4-EA77-4EA4-8F22-E8D18D7DB989}" srcId="{063EE142-E5EC-40F5-832D-AC52E6FD4F01}" destId="{FBB7423A-357A-48AC-B12F-ACEC44BB8B9E}" srcOrd="0" destOrd="0" parTransId="{E7F1A3C1-DE82-4CB3-895D-1BC2BEE4E40E}" sibTransId="{1214151D-8534-4128-9EDC-6CFE75791FFE}"/>
    <dgm:cxn modelId="{CB4701DF-4A58-4F01-908D-1D613BC0888F}" srcId="{7ECE1E60-70A5-4AC5-9E34-74E24B7B1464}" destId="{72F54469-368B-4C95-B2D6-9F7CB067988E}" srcOrd="0" destOrd="0" parTransId="{3B3DA565-26F7-4765-8045-8943DFC73E4C}" sibTransId="{8C72B50D-19E1-44F2-B39F-F9BEC8AFD559}"/>
    <dgm:cxn modelId="{25DD2AE7-023F-4183-9198-9F149838F2A9}" type="presOf" srcId="{72F54469-368B-4C95-B2D6-9F7CB067988E}" destId="{A5DE955B-F2CD-4D3D-8972-6761563F167D}" srcOrd="0" destOrd="0" presId="urn:microsoft.com/office/officeart/2005/8/layout/lProcess3"/>
    <dgm:cxn modelId="{F44C8EEA-A09C-4356-A71F-2B66AF7F0318}" type="presOf" srcId="{FD08E031-AD92-46E6-8211-C54D19E3E1CC}" destId="{1283A39F-3048-4C84-ACC5-C16E36638FFC}" srcOrd="0" destOrd="0" presId="urn:microsoft.com/office/officeart/2005/8/layout/lProcess3"/>
    <dgm:cxn modelId="{251F2BF7-A545-4639-A700-70A49681F318}" type="presParOf" srcId="{29AE05EB-F31C-44E0-813F-60EAD60A7221}" destId="{B8DE467C-4C45-4B0C-9D69-9AE6823670D6}" srcOrd="0" destOrd="0" presId="urn:microsoft.com/office/officeart/2005/8/layout/lProcess3"/>
    <dgm:cxn modelId="{D68F9AFC-FD5A-4331-892E-B6754EC4AC1E}" type="presParOf" srcId="{B8DE467C-4C45-4B0C-9D69-9AE6823670D6}" destId="{3B0D797A-57F7-45DD-B5E7-F3EA9A1E304F}" srcOrd="0" destOrd="0" presId="urn:microsoft.com/office/officeart/2005/8/layout/lProcess3"/>
    <dgm:cxn modelId="{4C1E9599-9667-445C-9EA6-CF45BA461491}" type="presParOf" srcId="{B8DE467C-4C45-4B0C-9D69-9AE6823670D6}" destId="{AABDCFEE-C21A-42CC-A53C-EF0B7CEE3979}" srcOrd="1" destOrd="0" presId="urn:microsoft.com/office/officeart/2005/8/layout/lProcess3"/>
    <dgm:cxn modelId="{4C452CA7-FC8C-480F-ADCC-99C1A6FCF249}" type="presParOf" srcId="{B8DE467C-4C45-4B0C-9D69-9AE6823670D6}" destId="{28D14542-41E6-4C20-8CFB-83AA54574374}" srcOrd="2" destOrd="0" presId="urn:microsoft.com/office/officeart/2005/8/layout/lProcess3"/>
    <dgm:cxn modelId="{46E1C524-7841-4837-95A2-266D2FD7AADC}" type="presParOf" srcId="{29AE05EB-F31C-44E0-813F-60EAD60A7221}" destId="{0C419FC5-FA4B-443E-BDA4-41E1C18614E7}" srcOrd="1" destOrd="0" presId="urn:microsoft.com/office/officeart/2005/8/layout/lProcess3"/>
    <dgm:cxn modelId="{641A7428-1EE1-4918-AACD-924E49A5D7C8}" type="presParOf" srcId="{29AE05EB-F31C-44E0-813F-60EAD60A7221}" destId="{B582A10C-B436-4D34-A376-674F6F698E54}" srcOrd="2" destOrd="0" presId="urn:microsoft.com/office/officeart/2005/8/layout/lProcess3"/>
    <dgm:cxn modelId="{DA7A0981-8588-4DB8-89FE-BD544406E065}" type="presParOf" srcId="{B582A10C-B436-4D34-A376-674F6F698E54}" destId="{53BA6936-20D1-4E33-8EF5-AE3B21B9681A}" srcOrd="0" destOrd="0" presId="urn:microsoft.com/office/officeart/2005/8/layout/lProcess3"/>
    <dgm:cxn modelId="{046E601B-2D8C-465A-9D21-AB8E290EC5A1}" type="presParOf" srcId="{B582A10C-B436-4D34-A376-674F6F698E54}" destId="{BC327753-9E72-4B27-B580-59939C1F647A}" srcOrd="1" destOrd="0" presId="urn:microsoft.com/office/officeart/2005/8/layout/lProcess3"/>
    <dgm:cxn modelId="{1911CC6E-9F71-4A69-92F1-520DECD59A96}" type="presParOf" srcId="{B582A10C-B436-4D34-A376-674F6F698E54}" destId="{A5DE955B-F2CD-4D3D-8972-6761563F167D}" srcOrd="2" destOrd="0" presId="urn:microsoft.com/office/officeart/2005/8/layout/lProcess3"/>
    <dgm:cxn modelId="{A2B47F36-A000-4545-BC7B-4F4C7967D234}" type="presParOf" srcId="{29AE05EB-F31C-44E0-813F-60EAD60A7221}" destId="{9520A854-6A50-452E-9012-34A9B53C9862}" srcOrd="3" destOrd="0" presId="urn:microsoft.com/office/officeart/2005/8/layout/lProcess3"/>
    <dgm:cxn modelId="{3C24A858-5361-4423-91D6-986B857168C8}" type="presParOf" srcId="{29AE05EB-F31C-44E0-813F-60EAD60A7221}" destId="{DAB91104-F7EB-40AC-8293-56AEE4948E24}" srcOrd="4" destOrd="0" presId="urn:microsoft.com/office/officeart/2005/8/layout/lProcess3"/>
    <dgm:cxn modelId="{0E37BE69-3E58-487F-AA10-615D8361FF2A}" type="presParOf" srcId="{DAB91104-F7EB-40AC-8293-56AEE4948E24}" destId="{1283A39F-3048-4C84-ACC5-C16E36638FFC}" srcOrd="0" destOrd="0" presId="urn:microsoft.com/office/officeart/2005/8/layout/lProcess3"/>
    <dgm:cxn modelId="{B67AA238-9EBD-4232-8516-A4C34C2CA359}" type="presParOf" srcId="{DAB91104-F7EB-40AC-8293-56AEE4948E24}" destId="{BAF2A299-EF8D-4921-84C3-1298DCD0CDEE}" srcOrd="1" destOrd="0" presId="urn:microsoft.com/office/officeart/2005/8/layout/lProcess3"/>
    <dgm:cxn modelId="{7B86C78A-2A4C-40C2-8E45-612CF8A4F1BA}" type="presParOf" srcId="{DAB91104-F7EB-40AC-8293-56AEE4948E24}" destId="{A401BE63-3FF2-4E48-948F-725B1AE8470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199A6-FDB2-412A-B65B-666FCB82CC76}">
      <dsp:nvSpPr>
        <dsp:cNvPr id="0" name=""/>
        <dsp:cNvSpPr/>
      </dsp:nvSpPr>
      <dsp:spPr>
        <a:xfrm>
          <a:off x="3177" y="1645713"/>
          <a:ext cx="1572111" cy="1257689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461" tIns="35560" rIns="221842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December 12, 2019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First COVID-19 case in Wuhan, China.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/>
        </a:p>
      </dsp:txBody>
      <dsp:txXfrm>
        <a:off x="3177" y="1645713"/>
        <a:ext cx="1414900" cy="1257689"/>
      </dsp:txXfrm>
    </dsp:sp>
    <dsp:sp modelId="{AC4A56BB-9052-4D7A-B877-48D093D1E935}">
      <dsp:nvSpPr>
        <dsp:cNvPr id="0" name=""/>
        <dsp:cNvSpPr/>
      </dsp:nvSpPr>
      <dsp:spPr>
        <a:xfrm>
          <a:off x="1260867" y="1645713"/>
          <a:ext cx="1706935" cy="12576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461" tIns="35560" rIns="55461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January 20, 2020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First COVID-19 case in U.S.</a:t>
          </a:r>
        </a:p>
      </dsp:txBody>
      <dsp:txXfrm>
        <a:off x="1575289" y="1645713"/>
        <a:ext cx="1078091" cy="1257689"/>
      </dsp:txXfrm>
    </dsp:sp>
    <dsp:sp modelId="{B468C85E-3B14-4562-ACCD-4B98A459D6B1}">
      <dsp:nvSpPr>
        <dsp:cNvPr id="0" name=""/>
        <dsp:cNvSpPr/>
      </dsp:nvSpPr>
      <dsp:spPr>
        <a:xfrm>
          <a:off x="2653380" y="1645713"/>
          <a:ext cx="1766393" cy="12576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461" tIns="35560" rIns="55461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April 20, 2020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Operation Warp Speed is launched.</a:t>
          </a:r>
        </a:p>
      </dsp:txBody>
      <dsp:txXfrm>
        <a:off x="2967802" y="1645713"/>
        <a:ext cx="1137549" cy="1257689"/>
      </dsp:txXfrm>
    </dsp:sp>
    <dsp:sp modelId="{AC889AFE-6C84-4EE3-AC94-5522332A226B}">
      <dsp:nvSpPr>
        <dsp:cNvPr id="0" name=""/>
        <dsp:cNvSpPr/>
      </dsp:nvSpPr>
      <dsp:spPr>
        <a:xfrm>
          <a:off x="4105351" y="1645713"/>
          <a:ext cx="1572111" cy="12576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461" tIns="35560" rIns="55461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June 14, 2020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BLM protests across the country.</a:t>
          </a:r>
        </a:p>
      </dsp:txBody>
      <dsp:txXfrm>
        <a:off x="4419773" y="1645713"/>
        <a:ext cx="943267" cy="1257689"/>
      </dsp:txXfrm>
    </dsp:sp>
    <dsp:sp modelId="{149C292F-D8B8-41A9-9B98-01F30ADBC306}">
      <dsp:nvSpPr>
        <dsp:cNvPr id="0" name=""/>
        <dsp:cNvSpPr/>
      </dsp:nvSpPr>
      <dsp:spPr>
        <a:xfrm>
          <a:off x="5363040" y="1645713"/>
          <a:ext cx="1572111" cy="12576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461" tIns="35560" rIns="55461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December 11, 2020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First vaccine by Pfizer-BioNTech.</a:t>
          </a:r>
        </a:p>
      </dsp:txBody>
      <dsp:txXfrm>
        <a:off x="5677462" y="1645713"/>
        <a:ext cx="943267" cy="1257689"/>
      </dsp:txXfrm>
    </dsp:sp>
    <dsp:sp modelId="{FC2B66DB-F722-4BE1-9F4C-F13A81A65DA9}">
      <dsp:nvSpPr>
        <dsp:cNvPr id="0" name=""/>
        <dsp:cNvSpPr/>
      </dsp:nvSpPr>
      <dsp:spPr>
        <a:xfrm>
          <a:off x="6620729" y="1645713"/>
          <a:ext cx="1572111" cy="12576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461" tIns="35560" rIns="55461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December 20, 2020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EUA  for 2</a:t>
          </a:r>
          <a:r>
            <a:rPr lang="en-US" sz="1400" b="0" kern="1200" baseline="30000" dirty="0"/>
            <a:t>nd</a:t>
          </a:r>
          <a:r>
            <a:rPr lang="en-US" sz="1400" b="0" kern="1200" dirty="0"/>
            <a:t> vaccine, Moderna.</a:t>
          </a:r>
        </a:p>
      </dsp:txBody>
      <dsp:txXfrm>
        <a:off x="6935151" y="1645713"/>
        <a:ext cx="943267" cy="1257689"/>
      </dsp:txXfrm>
    </dsp:sp>
    <dsp:sp modelId="{31695030-531F-4312-BB6C-EA2ECEEC65CC}">
      <dsp:nvSpPr>
        <dsp:cNvPr id="0" name=""/>
        <dsp:cNvSpPr/>
      </dsp:nvSpPr>
      <dsp:spPr>
        <a:xfrm>
          <a:off x="7878419" y="1645713"/>
          <a:ext cx="1572111" cy="12576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461" tIns="35560" rIns="55461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February 20, 2021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FDA issues EUA for 3</a:t>
          </a:r>
          <a:r>
            <a:rPr lang="en-US" sz="1400" b="0" kern="1200" baseline="30000"/>
            <a:t>rd</a:t>
          </a:r>
          <a:r>
            <a:rPr lang="en-US" sz="1400" b="0" kern="1200"/>
            <a:t> vaccine, J&amp;J.</a:t>
          </a:r>
          <a:endParaRPr lang="en-US" sz="1400" b="0" kern="1200" dirty="0"/>
        </a:p>
      </dsp:txBody>
      <dsp:txXfrm>
        <a:off x="8192841" y="1645713"/>
        <a:ext cx="943267" cy="1257689"/>
      </dsp:txXfrm>
    </dsp:sp>
    <dsp:sp modelId="{ADB0EC15-D675-4146-853D-A5250D4DD037}">
      <dsp:nvSpPr>
        <dsp:cNvPr id="0" name=""/>
        <dsp:cNvSpPr/>
      </dsp:nvSpPr>
      <dsp:spPr>
        <a:xfrm>
          <a:off x="9136108" y="1645713"/>
          <a:ext cx="1572111" cy="12576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461" tIns="35560" rIns="55461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March 13, 2021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100 million vaccines given in the U.S.</a:t>
          </a:r>
        </a:p>
      </dsp:txBody>
      <dsp:txXfrm>
        <a:off x="9450530" y="1645713"/>
        <a:ext cx="943267" cy="1257689"/>
      </dsp:txXfrm>
    </dsp:sp>
    <dsp:sp modelId="{19B1CF39-FA36-4863-AB52-83FE969AFB50}">
      <dsp:nvSpPr>
        <dsp:cNvPr id="0" name=""/>
        <dsp:cNvSpPr/>
      </dsp:nvSpPr>
      <dsp:spPr>
        <a:xfrm>
          <a:off x="10393797" y="1645713"/>
          <a:ext cx="1572111" cy="125768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461" tIns="35560" rIns="55461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April 21, 2021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200 million vaccines given in U.S.</a:t>
          </a:r>
        </a:p>
      </dsp:txBody>
      <dsp:txXfrm>
        <a:off x="10708219" y="1645713"/>
        <a:ext cx="943267" cy="1257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2006E-49A1-4E5F-B0B5-46C79517E673}">
      <dsp:nvSpPr>
        <dsp:cNvPr id="0" name=""/>
        <dsp:cNvSpPr/>
      </dsp:nvSpPr>
      <dsp:spPr>
        <a:xfrm>
          <a:off x="0" y="45301"/>
          <a:ext cx="6237359" cy="21816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How was lean used to create a vaccine in &lt;1 year?</a:t>
          </a:r>
        </a:p>
      </dsp:txBody>
      <dsp:txXfrm>
        <a:off x="106501" y="151802"/>
        <a:ext cx="6024357" cy="1968682"/>
      </dsp:txXfrm>
    </dsp:sp>
    <dsp:sp modelId="{70DC80BB-1832-4AB8-BFFE-670989A8780F}">
      <dsp:nvSpPr>
        <dsp:cNvPr id="0" name=""/>
        <dsp:cNvSpPr/>
      </dsp:nvSpPr>
      <dsp:spPr>
        <a:xfrm>
          <a:off x="0" y="2339305"/>
          <a:ext cx="6237359" cy="2181684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lean principles helped streamline production of millions of vaccines?</a:t>
          </a:r>
        </a:p>
      </dsp:txBody>
      <dsp:txXfrm>
        <a:off x="106501" y="2445806"/>
        <a:ext cx="6024357" cy="1968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10DC1-AF22-420C-85DE-E1A7B8C91D95}">
      <dsp:nvSpPr>
        <dsp:cNvPr id="0" name=""/>
        <dsp:cNvSpPr/>
      </dsp:nvSpPr>
      <dsp:spPr>
        <a:xfrm>
          <a:off x="1991812" y="51517"/>
          <a:ext cx="2472855" cy="247285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 on Existing Knowledge</a:t>
          </a:r>
        </a:p>
      </dsp:txBody>
      <dsp:txXfrm>
        <a:off x="2321526" y="484267"/>
        <a:ext cx="1813427" cy="1112785"/>
      </dsp:txXfrm>
    </dsp:sp>
    <dsp:sp modelId="{7FD7CF98-D610-47A8-953F-1ED00B59E527}">
      <dsp:nvSpPr>
        <dsp:cNvPr id="0" name=""/>
        <dsp:cNvSpPr/>
      </dsp:nvSpPr>
      <dsp:spPr>
        <a:xfrm>
          <a:off x="2884101" y="1597052"/>
          <a:ext cx="2472855" cy="247285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Trial &amp; Info Standardization</a:t>
          </a:r>
        </a:p>
      </dsp:txBody>
      <dsp:txXfrm>
        <a:off x="3640383" y="2235873"/>
        <a:ext cx="1483713" cy="1360070"/>
      </dsp:txXfrm>
    </dsp:sp>
    <dsp:sp modelId="{50AB2CF9-FAC0-440D-9996-2E9AB073D27B}">
      <dsp:nvSpPr>
        <dsp:cNvPr id="0" name=""/>
        <dsp:cNvSpPr/>
      </dsp:nvSpPr>
      <dsp:spPr>
        <a:xfrm>
          <a:off x="1099523" y="1597052"/>
          <a:ext cx="2472855" cy="247285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Parallel Development (One-Piece flow)</a:t>
          </a:r>
        </a:p>
      </dsp:txBody>
      <dsp:txXfrm>
        <a:off x="1332384" y="2235873"/>
        <a:ext cx="1483713" cy="1360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D797A-57F7-45DD-B5E7-F3EA9A1E304F}">
      <dsp:nvSpPr>
        <dsp:cNvPr id="0" name=""/>
        <dsp:cNvSpPr/>
      </dsp:nvSpPr>
      <dsp:spPr>
        <a:xfrm>
          <a:off x="1902" y="48682"/>
          <a:ext cx="3817100" cy="15268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Material &amp; Equipment Shortages</a:t>
          </a:r>
        </a:p>
      </dsp:txBody>
      <dsp:txXfrm>
        <a:off x="765322" y="48682"/>
        <a:ext cx="2290260" cy="1526840"/>
      </dsp:txXfrm>
    </dsp:sp>
    <dsp:sp modelId="{28D14542-41E6-4C20-8CFB-83AA54574374}">
      <dsp:nvSpPr>
        <dsp:cNvPr id="0" name=""/>
        <dsp:cNvSpPr/>
      </dsp:nvSpPr>
      <dsp:spPr>
        <a:xfrm>
          <a:off x="3322779" y="178463"/>
          <a:ext cx="3168193" cy="1267277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- Take over existing production lines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- Funding for capacity expansion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 </a:t>
          </a:r>
        </a:p>
      </dsp:txBody>
      <dsp:txXfrm>
        <a:off x="3956418" y="178463"/>
        <a:ext cx="1900916" cy="1267277"/>
      </dsp:txXfrm>
    </dsp:sp>
    <dsp:sp modelId="{53BA6936-20D1-4E33-8EF5-AE3B21B9681A}">
      <dsp:nvSpPr>
        <dsp:cNvPr id="0" name=""/>
        <dsp:cNvSpPr/>
      </dsp:nvSpPr>
      <dsp:spPr>
        <a:xfrm>
          <a:off x="1902" y="1789279"/>
          <a:ext cx="3817100" cy="1526840"/>
        </a:xfrm>
        <a:prstGeom prst="chevron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Manufacturing Process Complexity</a:t>
          </a:r>
        </a:p>
      </dsp:txBody>
      <dsp:txXfrm>
        <a:off x="765322" y="1789279"/>
        <a:ext cx="2290260" cy="1526840"/>
      </dsp:txXfrm>
    </dsp:sp>
    <dsp:sp modelId="{A5DE955B-F2CD-4D3D-8972-6761563F167D}">
      <dsp:nvSpPr>
        <dsp:cNvPr id="0" name=""/>
        <dsp:cNvSpPr/>
      </dsp:nvSpPr>
      <dsp:spPr>
        <a:xfrm>
          <a:off x="3322779" y="1919061"/>
          <a:ext cx="3168193" cy="1267277"/>
        </a:xfrm>
        <a:prstGeom prst="chevron">
          <a:avLst/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Retrofit facilities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Improve yields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Management from skilled personnel </a:t>
          </a:r>
        </a:p>
      </dsp:txBody>
      <dsp:txXfrm>
        <a:off x="3956418" y="1919061"/>
        <a:ext cx="1900916" cy="1267277"/>
      </dsp:txXfrm>
    </dsp:sp>
    <dsp:sp modelId="{1283A39F-3048-4C84-ACC5-C16E36638FFC}">
      <dsp:nvSpPr>
        <dsp:cNvPr id="0" name=""/>
        <dsp:cNvSpPr/>
      </dsp:nvSpPr>
      <dsp:spPr>
        <a:xfrm>
          <a:off x="1902" y="3529877"/>
          <a:ext cx="3817100" cy="1526840"/>
        </a:xfrm>
        <a:prstGeom prst="chevron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Capacity Constraints</a:t>
          </a:r>
        </a:p>
      </dsp:txBody>
      <dsp:txXfrm>
        <a:off x="765322" y="3529877"/>
        <a:ext cx="2290260" cy="1526840"/>
      </dsp:txXfrm>
    </dsp:sp>
    <dsp:sp modelId="{A401BE63-3FF2-4E48-948F-725B1AE84702}">
      <dsp:nvSpPr>
        <dsp:cNvPr id="0" name=""/>
        <dsp:cNvSpPr/>
      </dsp:nvSpPr>
      <dsp:spPr>
        <a:xfrm>
          <a:off x="3322779" y="3659659"/>
          <a:ext cx="3168193" cy="1267277"/>
        </a:xfrm>
        <a:prstGeom prst="chevron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Stakeholder cooperation  </a:t>
          </a:r>
        </a:p>
      </dsp:txBody>
      <dsp:txXfrm>
        <a:off x="3956418" y="3659659"/>
        <a:ext cx="1900916" cy="1267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680F-90C0-4F9F-8B1E-10D29353AF5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BAEC-FF44-4E8F-816D-180B4D988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8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Rapid, intense, global response and activity to COVID-19 pandemic.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clinical, operational, and scientific endeavor that represents one of biggest collaborative projects in humankind.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back track! In late December 2019, the first covid cases appeared; the first U.S. confirmed case in the U.S. was confirmed late January, 2020; The U.S. government announces the launch of Operation Warp Speed, a highly funded project with a wide variety of collaborators all trying to look for a covid vaccine or cure.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mid and late December of 2020, Pfizer and Moderna “drop” their vaccines.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mid March of 2021, there were 100 million vaccines administered in the U.S. alone. One month later, 200 million vaccines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2BAEC-FF44-4E8F-816D-180B4D988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56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2BAEC-FF44-4E8F-816D-180B4D9887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race to the vaccine was a tremendous effort, so this presentation will look at how the entire process was microwaved into under one year using lean principles.</a:t>
            </a:r>
          </a:p>
          <a:p>
            <a:r>
              <a:rPr lang="en-US" dirty="0"/>
              <a:t>The volume of vaccines that were made are on a never-before-seen-scale, so we will look at how lean was conducive to producing and distributing millions of vaccines to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2BAEC-FF44-4E8F-816D-180B4D9887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6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need was to speed through vaccine developmental stages. These processes come together to help build a vaccine (center).</a:t>
            </a:r>
          </a:p>
          <a:p>
            <a:endParaRPr lang="en-US" dirty="0"/>
          </a:p>
          <a:p>
            <a:r>
              <a:rPr lang="en-US" dirty="0"/>
              <a:t>Build on existing knowledge: Moderna had a vaccine ready to put into clinical trials 2 days after the SARS-CoV-2 genome was released. Other companies quickly followed. </a:t>
            </a:r>
          </a:p>
          <a:p>
            <a:r>
              <a:rPr lang="en-US" dirty="0"/>
              <a:t>	mRNA vaccines were in development long before Covid-19 and were developed against diseases like MERS in 2012 and SARS-1 in 2002.</a:t>
            </a:r>
          </a:p>
          <a:p>
            <a:r>
              <a:rPr lang="en-US" dirty="0"/>
              <a:t>	Coronaviruses are heavily studied.</a:t>
            </a:r>
          </a:p>
          <a:p>
            <a:r>
              <a:rPr lang="en-US" dirty="0"/>
              <a:t>	We did not have to create anything from scratch.</a:t>
            </a:r>
          </a:p>
          <a:p>
            <a:r>
              <a:rPr lang="en-US" dirty="0"/>
              <a:t>There were tons of stakeholders involved and the process could have become messy if different companies shared their results differently, so a harmonized method of testing was made</a:t>
            </a:r>
          </a:p>
          <a:p>
            <a:r>
              <a:rPr lang="en-US" dirty="0"/>
              <a:t>	Companies could look at results from other companies</a:t>
            </a:r>
          </a:p>
          <a:p>
            <a:r>
              <a:rPr lang="en-US" dirty="0"/>
              <a:t>	Government could read company results more easily and approve them quicker</a:t>
            </a:r>
          </a:p>
          <a:p>
            <a:r>
              <a:rPr lang="en-US" dirty="0"/>
              <a:t>	Saves on any hassle or wasted time added from confusion</a:t>
            </a:r>
          </a:p>
          <a:p>
            <a:r>
              <a:rPr lang="en-US" dirty="0"/>
              <a:t>They used parallel development for clinical trials, so instead of starting with trial 1 then moving to trail 2 then to trial 3 sequentially, they planned and prepared trial 2 and 3 while trial 1 was being performed.</a:t>
            </a:r>
          </a:p>
          <a:p>
            <a:r>
              <a:rPr lang="en-US" dirty="0"/>
              <a:t>	When trial 1 was complete they could adjust a few things and immediately start trial 2.</a:t>
            </a:r>
          </a:p>
          <a:p>
            <a:r>
              <a:rPr lang="en-US" dirty="0"/>
              <a:t>	A HUGE time saver</a:t>
            </a:r>
          </a:p>
          <a:p>
            <a:r>
              <a:rPr lang="en-US" dirty="0"/>
              <a:t>	The upstream trial could “pull” from the downstream trial upon its completion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2BAEC-FF44-4E8F-816D-180B4D988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70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use Pfizer as an exemplifying company that leveraged a lean system to manufacture and distribute hundreds of millions of vaccines.</a:t>
            </a:r>
          </a:p>
          <a:p>
            <a:r>
              <a:rPr lang="en-US" dirty="0"/>
              <a:t>The Pfizer vaccine is mRNA-based and has to be shipped at very low temperatures. Moderna has an mRNA-based vaccine, too.</a:t>
            </a:r>
          </a:p>
          <a:p>
            <a:endParaRPr lang="en-US" dirty="0"/>
          </a:p>
          <a:p>
            <a:r>
              <a:rPr lang="en-US" dirty="0"/>
              <a:t>Pfizer is a global leader in supply chain logistics and successfully scaled its operations to fit the needs of producing a covid-19 vaccine.</a:t>
            </a:r>
          </a:p>
          <a:p>
            <a:r>
              <a:rPr lang="en-US" dirty="0"/>
              <a:t>Pfizer’s distribution system is built in a flexible just-in-time system.</a:t>
            </a:r>
          </a:p>
          <a:p>
            <a:r>
              <a:rPr lang="en-US" dirty="0"/>
              <a:t>The manufacturing process takes 60 days – it is a complicated 19 step process that adds value in each step, barring testing and transportation</a:t>
            </a:r>
          </a:p>
          <a:p>
            <a:r>
              <a:rPr lang="en-US" dirty="0"/>
              <a:t>Containers have built-in poka-yoke’s that automatically signal when temperatures deviate</a:t>
            </a:r>
          </a:p>
          <a:p>
            <a:r>
              <a:rPr lang="en-US" dirty="0"/>
              <a:t>Pfizer scaled its operations quickly, spending $700 million to increase capacity</a:t>
            </a:r>
          </a:p>
          <a:p>
            <a:r>
              <a:rPr lang="en-US" dirty="0"/>
              <a:t>Pfizer is self-reliant and produces lots of materials for the vaccine in-house PLUS it makes its own dry ice. It does not rely on other distributors, either, sustains a JIT delivery system </a:t>
            </a:r>
            <a:r>
              <a:rPr lang="en-US" dirty="0">
                <a:sym typeface="Wingdings" panose="05000000000000000000" pitchFamily="2" charset="2"/>
              </a:rPr>
              <a:t> one-piece flow.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2BAEC-FF44-4E8F-816D-180B4D988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https://www.lek.com/insights/ei/covid-19-vaccine-manufacturing-challenges-solutions-and-implications-pharma-industry</a:t>
            </a:r>
          </a:p>
          <a:p>
            <a:endParaRPr lang="en-US" dirty="0"/>
          </a:p>
          <a:p>
            <a:r>
              <a:rPr lang="en-US" dirty="0"/>
              <a:t>A lot of manufacturing issues were caused by production bottlenecks. Here are some of the challenges and solutions </a:t>
            </a:r>
            <a:r>
              <a:rPr lang="en-US"/>
              <a:t>by companies.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2BAEC-FF44-4E8F-816D-180B4D9887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Food and Drug Administration, Center for Disease Control, National Institutes of Health, Department of Defense, Biomedical Advanced R&amp;D Authority, Moderna, Pfizer-BioNTech and many, many others that I could not list</a:t>
            </a:r>
          </a:p>
          <a:p>
            <a:r>
              <a:rPr lang="en-US" dirty="0"/>
              <a:t>ACTIV (Accelerated COVID-19 Therapeutic Interventions and Vaccines.</a:t>
            </a:r>
          </a:p>
          <a:p>
            <a:r>
              <a:rPr lang="en-US" dirty="0"/>
              <a:t>Rallied around a clear mission – to create a safe vaccine ASAP – and shared information seamlessly.</a:t>
            </a:r>
          </a:p>
          <a:p>
            <a:r>
              <a:rPr lang="en-US" dirty="0"/>
              <a:t>The high-speed, problem-solving nature of this collaboration is like that of a lean-thinking culture.</a:t>
            </a:r>
          </a:p>
          <a:p>
            <a:r>
              <a:rPr lang="en-US" dirty="0"/>
              <a:t>Scientists, production teams, distributors, and government officials all had to work together to create a value-stream with as little time-delay as possible. </a:t>
            </a:r>
          </a:p>
          <a:p>
            <a:r>
              <a:rPr lang="en-US" dirty="0"/>
              <a:t>	Nothing was sequential. Manufacturers began scaling up as soon as clinical trials began.</a:t>
            </a:r>
          </a:p>
          <a:p>
            <a:r>
              <a:rPr lang="en-US" dirty="0"/>
              <a:t>Furthermore, investment in manufacturing and production, which came from government aid and has reached up to $20 billion, has helped bring lots of resources and prepare for high volumes.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2BAEC-FF44-4E8F-816D-180B4D988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3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sense of how wild of an operations accomplishment this is, take a look at the average vaccination timeline in the past.</a:t>
            </a:r>
          </a:p>
          <a:p>
            <a:r>
              <a:rPr lang="en-US" dirty="0"/>
              <a:t>From the identification of the disease to the development of a vaccine it took:</a:t>
            </a:r>
          </a:p>
          <a:p>
            <a:r>
              <a:rPr lang="en-US" dirty="0"/>
              <a:t> - Typhoid fever: Over 100 years</a:t>
            </a:r>
          </a:p>
          <a:p>
            <a:r>
              <a:rPr lang="en-US" dirty="0"/>
              <a:t> - Meningitis: a little under 100 years</a:t>
            </a:r>
          </a:p>
          <a:p>
            <a:r>
              <a:rPr lang="en-US" dirty="0"/>
              <a:t> - Whooping cough: about 40 years</a:t>
            </a:r>
          </a:p>
          <a:p>
            <a:r>
              <a:rPr lang="en-US" dirty="0"/>
              <a:t> - Polio: about 45 years</a:t>
            </a:r>
          </a:p>
          <a:p>
            <a:r>
              <a:rPr lang="en-US" dirty="0"/>
              <a:t> - Mumps: an unusable vaccine in ~2-4 years, a usable vaccine in ~4-6 years, for a total of about 20 years</a:t>
            </a:r>
          </a:p>
          <a:p>
            <a:r>
              <a:rPr lang="en-US" dirty="0"/>
              <a:t> - Measles: a little over 10 years</a:t>
            </a:r>
          </a:p>
          <a:p>
            <a:r>
              <a:rPr lang="en-US" dirty="0"/>
              <a:t> - Hepatitis B: a little over 15 years</a:t>
            </a:r>
          </a:p>
          <a:p>
            <a:r>
              <a:rPr lang="en-US" dirty="0"/>
              <a:t> - Ebola: over 30 years</a:t>
            </a:r>
          </a:p>
          <a:p>
            <a:r>
              <a:rPr lang="en-US" dirty="0"/>
              <a:t> - SARS-CoV-2: &lt;1 year</a:t>
            </a:r>
          </a:p>
          <a:p>
            <a:endParaRPr lang="en-US" dirty="0"/>
          </a:p>
          <a:p>
            <a:r>
              <a:rPr lang="en-US" dirty="0"/>
              <a:t>Typically, it takes a minimum of 5 years to develop, produce, and distribute vaccines.</a:t>
            </a:r>
          </a:p>
          <a:p>
            <a:r>
              <a:rPr lang="en-US" dirty="0"/>
              <a:t>A lot of this time is dedicated to clinical trials and testing; human testing requires 3 trials.</a:t>
            </a:r>
          </a:p>
          <a:p>
            <a:r>
              <a:rPr lang="en-US" dirty="0"/>
              <a:t>All in all, the entire process of developing and distributing this vaccine was reduced by 80%.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2BAEC-FF44-4E8F-816D-180B4D9887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0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320 million vaccine doses by Pfizer-BioNTech</a:t>
            </a:r>
          </a:p>
          <a:p>
            <a:r>
              <a:rPr lang="en-US" dirty="0"/>
              <a:t>205 million vaccine doses by Moderna</a:t>
            </a:r>
          </a:p>
          <a:p>
            <a:r>
              <a:rPr lang="en-US" dirty="0"/>
              <a:t>18 million vaccine doses by J&amp;J</a:t>
            </a:r>
          </a:p>
          <a:p>
            <a:r>
              <a:rPr lang="en-US" dirty="0"/>
              <a:t>Half a million by other companies.</a:t>
            </a:r>
          </a:p>
          <a:p>
            <a:r>
              <a:rPr lang="en-US" dirty="0"/>
              <a:t>Total of over 540 million vaccine doses administered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2BAEC-FF44-4E8F-816D-180B4D988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2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2BAEC-FF44-4E8F-816D-180B4D9887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9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57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8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9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6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0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0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3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8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6" r:id="rId16"/>
    <p:sldLayoutId id="21474842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a.com/statistics/1198516/covid-19-vaccinations-administered-us-by-company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museum/timeline/covid19.html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5.jpeg"/><Relationship Id="rId4" Type="http://schemas.openxmlformats.org/officeDocument/2006/relationships/diagramLayout" Target="../diagrams/layout3.xml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log.smartsense.co/ramping-up-for-nationwide-covid-19-vaccine-distribution-1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d41586-020-03626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F806-4768-47F2-BF33-A86BA8531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5428432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Covid-19 Vaccine Project and Lean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D56A8-0017-4E7E-BD58-5239FAEC4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3" y="3996267"/>
            <a:ext cx="4530644" cy="1139151"/>
          </a:xfrm>
        </p:spPr>
        <p:txBody>
          <a:bodyPr>
            <a:normAutofit/>
          </a:bodyPr>
          <a:lstStyle/>
          <a:p>
            <a:r>
              <a:rPr lang="en-US"/>
              <a:t>One More Thing Presentation</a:t>
            </a:r>
          </a:p>
          <a:p>
            <a:r>
              <a:rPr lang="en-US"/>
              <a:t>Jayke Sudana</a:t>
            </a:r>
          </a:p>
        </p:txBody>
      </p:sp>
      <p:pic>
        <p:nvPicPr>
          <p:cNvPr id="5" name="Picture 4" descr="Line of vials">
            <a:extLst>
              <a:ext uri="{FF2B5EF4-FFF2-40B4-BE49-F238E27FC236}">
                <a16:creationId xmlns:a16="http://schemas.microsoft.com/office/drawing/2014/main" id="{26DC6BCD-A40E-4DE3-AADC-58EDED1B4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61" r="33283" b="-1"/>
          <a:stretch/>
        </p:blipFill>
        <p:spPr>
          <a:xfrm>
            <a:off x="8127998" y="10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1C35-CC1E-4F71-B49E-E5D52018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/>
              <a:t> U.S. vaccination numbers by company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8E241F-C13B-4FD3-B010-84D215E1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Last updated February 6</a:t>
            </a:r>
            <a:r>
              <a:rPr lang="en-US" sz="1800" baseline="30000" dirty="0"/>
              <a:t>th</a:t>
            </a:r>
            <a:r>
              <a:rPr lang="en-US" sz="1800" dirty="0"/>
              <a:t>, 2022.</a:t>
            </a:r>
          </a:p>
          <a:p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AB247-BE52-4ED9-9C17-85D45E86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933" y="1011765"/>
            <a:ext cx="5051897" cy="4546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7E20E-0F04-4DB6-A1BF-0DC24DB4EBE0}"/>
              </a:ext>
            </a:extLst>
          </p:cNvPr>
          <p:cNvSpPr txBox="1"/>
          <p:nvPr/>
        </p:nvSpPr>
        <p:spPr>
          <a:xfrm>
            <a:off x="4621162" y="5921307"/>
            <a:ext cx="6368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Total: </a:t>
            </a:r>
            <a:r>
              <a:rPr lang="en-US" sz="1100" dirty="0">
                <a:hlinkClick r:id="rId4"/>
              </a:rPr>
              <a:t>https://www.statista.com/statistics/1198516/covid-19-vaccinations-administered-us-by-company/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868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DCE8-F3B2-4ADB-8BFB-990243AA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73C0-189A-43D0-B843-CEC51892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750554"/>
            <a:ext cx="10018713" cy="3124202"/>
          </a:xfrm>
        </p:spPr>
        <p:txBody>
          <a:bodyPr>
            <a:normAutofit/>
          </a:bodyPr>
          <a:lstStyle/>
          <a:p>
            <a:r>
              <a:rPr lang="en-US" dirty="0"/>
              <a:t>Small time frame and large volumes causing production problems for Moderna and AstraZeneca.</a:t>
            </a:r>
          </a:p>
          <a:p>
            <a:r>
              <a:rPr lang="en-US" dirty="0"/>
              <a:t>Limited to date range from Dec 2019 </a:t>
            </a:r>
            <a:r>
              <a:rPr lang="en-US" dirty="0">
                <a:sym typeface="Wingdings" panose="05000000000000000000" pitchFamily="2" charset="2"/>
              </a:rPr>
              <a:t> April 2021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 will variants affect operational initiatives?</a:t>
            </a:r>
          </a:p>
          <a:p>
            <a:r>
              <a:rPr lang="en-US" dirty="0">
                <a:sym typeface="Wingdings" panose="05000000000000000000" pitchFamily="2" charset="2"/>
              </a:rPr>
              <a:t>Limited to U.S. manufacturers and companies – other countries may have different strategies and resources available.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53BF-7437-4A5E-8EF7-0273DDB4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43422"/>
            <a:ext cx="10018713" cy="175259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12FC-F87D-444F-9337-C79440BFD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6387"/>
            <a:ext cx="10707690" cy="5702222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effectLst/>
              </a:rPr>
              <a:t>Assistant Secretary for Public Affairs (ASPA). “Covid-19 Vaccines.” </a:t>
            </a:r>
            <a:r>
              <a:rPr lang="en-US" i="1" dirty="0">
                <a:effectLst/>
              </a:rPr>
              <a:t>HHS.gov</a:t>
            </a:r>
            <a:r>
              <a:rPr lang="en-US" dirty="0">
                <a:effectLst/>
              </a:rPr>
              <a:t>, 2 Feb. 2022, https://www.hhs.gov/coronavirus/covid-19-vaccines/index.html. </a:t>
            </a:r>
          </a:p>
          <a:p>
            <a:r>
              <a:rPr lang="en-US" dirty="0">
                <a:effectLst/>
              </a:rPr>
              <a:t>Ball, Philip. “The Lightning-Fast Quest for Covid Vaccines - and What It Means for Other Diseases.” </a:t>
            </a:r>
            <a:r>
              <a:rPr lang="en-US" i="1" dirty="0">
                <a:effectLst/>
              </a:rPr>
              <a:t>Nature News</a:t>
            </a:r>
            <a:r>
              <a:rPr lang="en-US" dirty="0">
                <a:effectLst/>
              </a:rPr>
              <a:t>, Nature Publishing Group, 18 Dec. 2020, https://www.nature.com/articles/d41586-020-03626-1. </a:t>
            </a:r>
          </a:p>
          <a:p>
            <a:r>
              <a:rPr lang="en-US" dirty="0">
                <a:effectLst/>
              </a:rPr>
              <a:t>Barone, Emily. “How Operation Warp Speed Vaccine Spending Compares.” </a:t>
            </a:r>
            <a:r>
              <a:rPr lang="en-US" i="1" dirty="0">
                <a:effectLst/>
              </a:rPr>
              <a:t>Time</a:t>
            </a:r>
            <a:r>
              <a:rPr lang="en-US" dirty="0">
                <a:effectLst/>
              </a:rPr>
              <a:t>, Time, 14 Dec. 2020, https://time.com/5921360/operation-warp-speed-vaccine-spending/. </a:t>
            </a:r>
          </a:p>
          <a:p>
            <a:r>
              <a:rPr lang="en-US" dirty="0">
                <a:effectLst/>
              </a:rPr>
              <a:t>Corey, Lawrence, et al. “A Strategic Approach to COVID-19 Vaccine R&amp;D.” </a:t>
            </a:r>
            <a:r>
              <a:rPr lang="en-US" i="1" dirty="0">
                <a:effectLst/>
              </a:rPr>
              <a:t>Science</a:t>
            </a:r>
            <a:r>
              <a:rPr lang="en-US" dirty="0">
                <a:effectLst/>
              </a:rPr>
              <a:t>, Science, 11 May 2020, https://www.science.org/doi/10.1126/science.abc5312. </a:t>
            </a:r>
          </a:p>
          <a:p>
            <a:r>
              <a:rPr lang="en-US" dirty="0" err="1">
                <a:effectLst/>
              </a:rPr>
              <a:t>Cott</a:t>
            </a:r>
            <a:r>
              <a:rPr lang="en-US" dirty="0">
                <a:effectLst/>
              </a:rPr>
              <a:t>, Emma, et al. “How Pfizer Makes Its Covid-19 Vaccine.” </a:t>
            </a:r>
            <a:r>
              <a:rPr lang="en-US" i="1" dirty="0">
                <a:effectLst/>
              </a:rPr>
              <a:t>The New York Times</a:t>
            </a:r>
            <a:r>
              <a:rPr lang="en-US" dirty="0">
                <a:effectLst/>
              </a:rPr>
              <a:t>, The New York Times, 28 Apr. 2021, https://www.nytimes.com/interactive/2021/health/pfizer-coronavirus-vaccine.html?auth=login-google. </a:t>
            </a:r>
          </a:p>
          <a:p>
            <a:r>
              <a:rPr lang="en-US" dirty="0">
                <a:effectLst/>
              </a:rPr>
              <a:t>“Covid-19 Vaccine R&amp;D Funding.” </a:t>
            </a:r>
            <a:r>
              <a:rPr lang="en-US" i="1" dirty="0">
                <a:effectLst/>
              </a:rPr>
              <a:t>Knowledge Portal</a:t>
            </a:r>
            <a:r>
              <a:rPr lang="en-US" dirty="0">
                <a:effectLst/>
              </a:rPr>
              <a:t>, 8 July 2021, https://www.knowledgeportalia.org/covid19-r-d-funding#:~:text=The%20public%20sector%20and%20CEPI,99.4%25%20(APAs%20included). </a:t>
            </a:r>
          </a:p>
          <a:p>
            <a:r>
              <a:rPr lang="en-US" dirty="0">
                <a:effectLst/>
              </a:rPr>
              <a:t>Frank, Richard G., et al. “It Was the Government That Produced COVID-19 Vaccine Success: Health Affairs Forefront.” </a:t>
            </a:r>
            <a:r>
              <a:rPr lang="en-US" i="1" dirty="0">
                <a:effectLst/>
              </a:rPr>
              <a:t>Health Affairs</a:t>
            </a:r>
            <a:r>
              <a:rPr lang="en-US" dirty="0">
                <a:effectLst/>
              </a:rPr>
              <a:t>, 14 May 2021, https://www.healthaffairs.org/do/10.1377/forefront.20210512.191448/#:~:text=Most%20recently%20the%20Congressional%20Budget,on%20COVID%2D19%20vaccine%20development. </a:t>
            </a:r>
          </a:p>
          <a:p>
            <a:r>
              <a:rPr lang="en-US" dirty="0">
                <a:effectLst/>
              </a:rPr>
              <a:t>Garland, Max. “How Pfizer Transformed Its Supply Chain to Deliver Vaccines at Lightspeed.” </a:t>
            </a:r>
            <a:r>
              <a:rPr lang="en-US" i="1" dirty="0">
                <a:effectLst/>
              </a:rPr>
              <a:t>Supply Chain Dive</a:t>
            </a:r>
            <a:r>
              <a:rPr lang="en-US" dirty="0">
                <a:effectLst/>
              </a:rPr>
              <a:t>, 21 Sept. 2021, https://www.supplychaindive.com/news/pfizer-jim-cafone-covid-vaccine-manufacturing-distribution-cscmp/606867/. </a:t>
            </a:r>
          </a:p>
          <a:p>
            <a:r>
              <a:rPr lang="en-US" dirty="0">
                <a:effectLst/>
              </a:rPr>
              <a:t>“Manufacturing and Distributing the COVID-19 Vaccine.” </a:t>
            </a:r>
            <a:r>
              <a:rPr lang="en-US" i="1" dirty="0">
                <a:effectLst/>
              </a:rPr>
              <a:t>Pfizer</a:t>
            </a:r>
            <a:r>
              <a:rPr lang="en-US" dirty="0">
                <a:effectLst/>
              </a:rPr>
              <a:t>, https://www.pfizer.com/science/coronavirus/vaccine/manufacturing-and-distribution. </a:t>
            </a:r>
          </a:p>
          <a:p>
            <a:r>
              <a:rPr lang="en-US" dirty="0" err="1">
                <a:effectLst/>
              </a:rPr>
              <a:t>SmartSense</a:t>
            </a:r>
            <a:r>
              <a:rPr lang="en-US" dirty="0">
                <a:effectLst/>
              </a:rPr>
              <a:t>. “Ramping up for Nationwide COVID-19 Vaccine Distribution.” </a:t>
            </a:r>
            <a:r>
              <a:rPr lang="en-US" i="1" dirty="0">
                <a:effectLst/>
              </a:rPr>
              <a:t>Connected Insights Blog</a:t>
            </a:r>
            <a:r>
              <a:rPr lang="en-US" dirty="0">
                <a:effectLst/>
              </a:rPr>
              <a:t>, 30 Nov. 2020, https://blog.smartsense.co/ramping-up-for-nationwide-covid-19-vaccine-distribution-1. </a:t>
            </a:r>
          </a:p>
          <a:p>
            <a:r>
              <a:rPr lang="en-US" dirty="0">
                <a:effectLst/>
              </a:rPr>
              <a:t>Sobek II, Durward K. “Coronavirus Vaccine: Lean Development Principles in Action.” </a:t>
            </a:r>
            <a:r>
              <a:rPr lang="en-US" i="1" dirty="0">
                <a:effectLst/>
              </a:rPr>
              <a:t>LPPDE</a:t>
            </a:r>
            <a:r>
              <a:rPr lang="en-US" dirty="0">
                <a:effectLst/>
              </a:rPr>
              <a:t>, 15 Jan. 2021, https://lppde.org/coronavirus-vaccine-lean-development-principles-in-action/. </a:t>
            </a:r>
          </a:p>
          <a:p>
            <a:r>
              <a:rPr lang="en-US" dirty="0">
                <a:effectLst/>
              </a:rPr>
              <a:t>“Vaccine Research &amp; Development.” </a:t>
            </a:r>
            <a:r>
              <a:rPr lang="en-US" i="1" dirty="0">
                <a:effectLst/>
              </a:rPr>
              <a:t>Johns Hopkins Coronavirus Resource Center</a:t>
            </a:r>
            <a:r>
              <a:rPr lang="en-US" dirty="0">
                <a:effectLst/>
              </a:rPr>
              <a:t>, https://coronavirus.jhu.edu/vaccines/timeline. </a:t>
            </a:r>
          </a:p>
          <a:p>
            <a:r>
              <a:rPr lang="en-US" dirty="0">
                <a:effectLst/>
              </a:rPr>
              <a:t>Wallace-Wells, David. “We Had the Vaccine the Whole Time.” </a:t>
            </a:r>
            <a:r>
              <a:rPr lang="en-US" i="1" dirty="0">
                <a:effectLst/>
              </a:rPr>
              <a:t>Intelligencer</a:t>
            </a:r>
            <a:r>
              <a:rPr lang="en-US" dirty="0">
                <a:effectLst/>
              </a:rPr>
              <a:t>, Intelligencer, 7 Dec. 2020, https://nymag.com/intelligencer/2020/12/moderna-covid-19-vaccine-design.html. </a:t>
            </a:r>
          </a:p>
          <a:p>
            <a:r>
              <a:rPr lang="en-US" dirty="0" err="1">
                <a:effectLst/>
              </a:rPr>
              <a:t>Zayko</a:t>
            </a:r>
            <a:r>
              <a:rPr lang="en-US" dirty="0">
                <a:effectLst/>
              </a:rPr>
              <a:t>, Matt. “Lean and the Global Covid-19 Vaccine Race.” </a:t>
            </a:r>
            <a:r>
              <a:rPr lang="en-US" i="1" dirty="0">
                <a:effectLst/>
              </a:rPr>
              <a:t>Planet Lean</a:t>
            </a:r>
            <a:r>
              <a:rPr lang="en-US" dirty="0">
                <a:effectLst/>
              </a:rPr>
              <a:t>, 18 Jan. 2021, https://planet-lean.com/lean-process-development-vaccine/. </a:t>
            </a:r>
          </a:p>
        </p:txBody>
      </p:sp>
    </p:spTree>
    <p:extLst>
      <p:ext uri="{BB962C8B-B14F-4D97-AF65-F5344CB8AC3E}">
        <p14:creationId xmlns:p14="http://schemas.microsoft.com/office/powerpoint/2010/main" val="202158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33B5-47BF-440C-A673-7FB74711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694" y="-60278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Covid-19 Vaccination Timeline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56504E-ADAF-4F20-AF78-CAF688E91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549503"/>
              </p:ext>
            </p:extLst>
          </p:nvPr>
        </p:nvGraphicFramePr>
        <p:xfrm>
          <a:off x="222913" y="1692322"/>
          <a:ext cx="11969087" cy="4549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09AE52-EA54-411F-AA61-BA84556DF4DC}"/>
              </a:ext>
            </a:extLst>
          </p:cNvPr>
          <p:cNvSpPr txBox="1"/>
          <p:nvPr/>
        </p:nvSpPr>
        <p:spPr>
          <a:xfrm>
            <a:off x="8861946" y="6241437"/>
            <a:ext cx="310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/>
              <a:t>Source: </a:t>
            </a:r>
            <a:r>
              <a:rPr lang="en-US" sz="900" i="1">
                <a:hlinkClick r:id="rId8"/>
              </a:rPr>
              <a:t>https://www.cdc.gov/museum/timeline/covid19.html</a:t>
            </a:r>
            <a:endParaRPr lang="en-US" sz="900" i="1"/>
          </a:p>
          <a:p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5226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4A22-9AFD-45F5-A3E0-85C17999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Outlining Questions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84CFD7B0-2698-4EED-AE18-C386C8D84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211170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69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dgm id="{C322006E-49A1-4E5F-B0B5-46C79517E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dgm id="{70DC80BB-1832-4AB8-BFFE-670989A87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56A4-22C5-4DEA-B14B-0718CFE5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Development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6BE655-A2BE-4016-BBE0-C3591F3CB2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6327915"/>
              </p:ext>
            </p:extLst>
          </p:nvPr>
        </p:nvGraphicFramePr>
        <p:xfrm>
          <a:off x="684840" y="1917777"/>
          <a:ext cx="6456481" cy="4121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C757AC-9E49-439E-914C-E5541D805D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phic 5" descr="Needle with solid fill">
            <a:extLst>
              <a:ext uri="{FF2B5EF4-FFF2-40B4-BE49-F238E27FC236}">
                <a16:creationId xmlns:a16="http://schemas.microsoft.com/office/drawing/2014/main" id="{05B005E3-F816-442A-8C7D-32A8EFEFB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2599" y="4058619"/>
            <a:ext cx="340961" cy="340961"/>
          </a:xfrm>
          <a:prstGeom prst="rect">
            <a:avLst/>
          </a:prstGeom>
        </p:spPr>
      </p:pic>
      <p:pic>
        <p:nvPicPr>
          <p:cNvPr id="7" name="Picture 2" descr="A vaccine in a year. Timeline showing events leading to the approval of the Pfizer and BioNTech SARS-CoV-2 vaccine.">
            <a:extLst>
              <a:ext uri="{FF2B5EF4-FFF2-40B4-BE49-F238E27FC236}">
                <a16:creationId xmlns:a16="http://schemas.microsoft.com/office/drawing/2014/main" id="{95801C52-676A-4C79-900C-C7C00AE5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3667" y="2027581"/>
            <a:ext cx="5574028" cy="390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7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B10DC1-AF22-420C-85DE-E1A7B8C91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D7CF98-D610-47A8-953F-1ED00B59E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B2CF9-FAC0-440D-9996-2E9AB073D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82BB-24CF-437B-8667-77E14FDA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Pfizer’s Cold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7484-3E16-4D60-B6DC-AA0163A9F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Flexible Just-In-Time system</a:t>
            </a:r>
          </a:p>
          <a:p>
            <a:r>
              <a:rPr lang="en-US" dirty="0"/>
              <a:t>Built-In quality</a:t>
            </a:r>
          </a:p>
          <a:p>
            <a:r>
              <a:rPr lang="en-US" dirty="0"/>
              <a:t>Poka-yoke</a:t>
            </a:r>
          </a:p>
          <a:p>
            <a:r>
              <a:rPr lang="en-US" dirty="0"/>
              <a:t>Cold chain leader – quick scalability</a:t>
            </a:r>
          </a:p>
          <a:p>
            <a:r>
              <a:rPr lang="en-US" dirty="0"/>
              <a:t>Self-reliance</a:t>
            </a:r>
          </a:p>
        </p:txBody>
      </p:sp>
      <p:pic>
        <p:nvPicPr>
          <p:cNvPr id="4098" name="Picture 2" descr="Ramping Up for Nationwide COVID-19 Vaccine Distribution">
            <a:extLst>
              <a:ext uri="{FF2B5EF4-FFF2-40B4-BE49-F238E27FC236}">
                <a16:creationId xmlns:a16="http://schemas.microsoft.com/office/drawing/2014/main" id="{2E4605D8-2599-4503-82E6-26C2B2BDD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5" b="-3"/>
          <a:stretch/>
        </p:blipFill>
        <p:spPr bwMode="auto">
          <a:xfrm>
            <a:off x="4443600" y="772411"/>
            <a:ext cx="7008024" cy="510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ADD2C-E196-4BC0-B173-92AFC336010D}"/>
              </a:ext>
            </a:extLst>
          </p:cNvPr>
          <p:cNvSpPr txBox="1"/>
          <p:nvPr/>
        </p:nvSpPr>
        <p:spPr>
          <a:xfrm>
            <a:off x="4621162" y="5880894"/>
            <a:ext cx="62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https://blog.smartsense.co/ramping-up-for-nationwide-covid-19-vaccine-distribution-1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1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F109-F4A0-41EF-8EF6-E8493D04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10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Addressing Problems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0A993D-BD58-40D4-81AD-A66C56B6E1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246967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82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FA46-4D52-4B76-B17A-D5F1EEE7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965" y="-224572"/>
            <a:ext cx="10018713" cy="1752599"/>
          </a:xfrm>
        </p:spPr>
        <p:txBody>
          <a:bodyPr/>
          <a:lstStyle/>
          <a:p>
            <a:r>
              <a:rPr lang="en-US" dirty="0"/>
              <a:t>Collaborative Effort- ACTIV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1CD1E8-B42E-4157-A6E9-2251FBF3EC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98" y="1528027"/>
            <a:ext cx="3483898" cy="143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DC/Rochester PRC - About - Information - National Center for Deaf Health  Research (NCDHR) - University of Rochester Medical Center">
            <a:extLst>
              <a:ext uri="{FF2B5EF4-FFF2-40B4-BE49-F238E27FC236}">
                <a16:creationId xmlns:a16="http://schemas.microsoft.com/office/drawing/2014/main" id="{FCF66701-83F0-49AD-B070-BE37164E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896" y="879251"/>
            <a:ext cx="2408348" cy="231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IH Builds Nationwide Study on Long-Term Effects of COVID-19 • Atascadero  News">
            <a:extLst>
              <a:ext uri="{FF2B5EF4-FFF2-40B4-BE49-F238E27FC236}">
                <a16:creationId xmlns:a16="http://schemas.microsoft.com/office/drawing/2014/main" id="{9C54F078-BD93-4A0B-9A0E-FBE56DB9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712" y="1805987"/>
            <a:ext cx="4275482" cy="153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United States Department of Defense - Wikipedia">
            <a:extLst>
              <a:ext uri="{FF2B5EF4-FFF2-40B4-BE49-F238E27FC236}">
                <a16:creationId xmlns:a16="http://schemas.microsoft.com/office/drawing/2014/main" id="{E2E3EE1A-1A2A-45BB-99BD-6BEBF44A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52" y="3489012"/>
            <a:ext cx="2065071" cy="206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iomedical Advanced Research and Development Authority - Wikipedia">
            <a:extLst>
              <a:ext uri="{FF2B5EF4-FFF2-40B4-BE49-F238E27FC236}">
                <a16:creationId xmlns:a16="http://schemas.microsoft.com/office/drawing/2014/main" id="{5A45BD18-2BC7-4DE1-B171-4B453579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35" y="4793639"/>
            <a:ext cx="1861458" cy="186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oderna shares leap on latest government grant">
            <a:extLst>
              <a:ext uri="{FF2B5EF4-FFF2-40B4-BE49-F238E27FC236}">
                <a16:creationId xmlns:a16="http://schemas.microsoft.com/office/drawing/2014/main" id="{449D3ABC-90B8-4A52-BB29-3EA87692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08" y="5069447"/>
            <a:ext cx="2981032" cy="19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BREAKING: Pfizer, BioNTech submit FDA EUA request for COVID-19 vaccine -  Drug Discovery and Development">
            <a:extLst>
              <a:ext uri="{FF2B5EF4-FFF2-40B4-BE49-F238E27FC236}">
                <a16:creationId xmlns:a16="http://schemas.microsoft.com/office/drawing/2014/main" id="{03553740-B3DE-4982-8A51-40F23CF2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63" y="4251924"/>
            <a:ext cx="2517972" cy="163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Money Bag clipart transparent - Clipart World">
            <a:extLst>
              <a:ext uri="{FF2B5EF4-FFF2-40B4-BE49-F238E27FC236}">
                <a16:creationId xmlns:a16="http://schemas.microsoft.com/office/drawing/2014/main" id="{F01B825D-9736-411F-A9E3-541EA08D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2" y="3191265"/>
            <a:ext cx="2054053" cy="231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27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180218-90CD-474E-BAC3-7B6A9C78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Results?</a:t>
            </a:r>
          </a:p>
        </p:txBody>
      </p:sp>
    </p:spTree>
    <p:extLst>
      <p:ext uri="{BB962C8B-B14F-4D97-AF65-F5344CB8AC3E}">
        <p14:creationId xmlns:p14="http://schemas.microsoft.com/office/powerpoint/2010/main" val="408406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ightning-fast quest for COVID vaccines — and what it means for other  diseases">
            <a:extLst>
              <a:ext uri="{FF2B5EF4-FFF2-40B4-BE49-F238E27FC236}">
                <a16:creationId xmlns:a16="http://schemas.microsoft.com/office/drawing/2014/main" id="{5AC112A1-280B-4DAC-946B-3E800A28F5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52" y="508365"/>
            <a:ext cx="5671775" cy="546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80BBAC-2795-4351-AC9A-B13A723FA814}"/>
              </a:ext>
            </a:extLst>
          </p:cNvPr>
          <p:cNvSpPr txBox="1"/>
          <p:nvPr/>
        </p:nvSpPr>
        <p:spPr>
          <a:xfrm>
            <a:off x="3264499" y="5972175"/>
            <a:ext cx="4960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</a:t>
            </a:r>
            <a:r>
              <a:rPr lang="en-US" sz="1100" i="1" dirty="0">
                <a:hlinkClick r:id="rId4"/>
              </a:rPr>
              <a:t>https://www.nature.com/articles/d41586-020-03626-1</a:t>
            </a:r>
            <a:r>
              <a:rPr lang="en-US" sz="1100" i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83ED7-9082-41CC-A7E6-C6F63F715D73}"/>
              </a:ext>
            </a:extLst>
          </p:cNvPr>
          <p:cNvSpPr txBox="1"/>
          <p:nvPr/>
        </p:nvSpPr>
        <p:spPr>
          <a:xfrm>
            <a:off x="6787487" y="718044"/>
            <a:ext cx="5082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 5-year minimum to develop, produce, and distribute new vaccines (Sobek II, 2020).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Multiple Covid-19 vaccines developed within a year.</a:t>
            </a:r>
          </a:p>
        </p:txBody>
      </p:sp>
    </p:spTree>
    <p:extLst>
      <p:ext uri="{BB962C8B-B14F-4D97-AF65-F5344CB8AC3E}">
        <p14:creationId xmlns:p14="http://schemas.microsoft.com/office/powerpoint/2010/main" val="1171317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2408</TotalTime>
  <Words>1937</Words>
  <Application>Microsoft Office PowerPoint</Application>
  <PresentationFormat>Widescreen</PresentationFormat>
  <Paragraphs>149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Parallax</vt:lpstr>
      <vt:lpstr>The Covid-19 Vaccine Project and Lean</vt:lpstr>
      <vt:lpstr>Covid-19 Vaccination Timeline</vt:lpstr>
      <vt:lpstr>Outlining Questions</vt:lpstr>
      <vt:lpstr>Vaccine Development</vt:lpstr>
      <vt:lpstr>Pfizer’s Cold Chain</vt:lpstr>
      <vt:lpstr>Addressing Problems</vt:lpstr>
      <vt:lpstr>Collaborative Effort- ACTIV</vt:lpstr>
      <vt:lpstr>Results?</vt:lpstr>
      <vt:lpstr>PowerPoint Presentation</vt:lpstr>
      <vt:lpstr> U.S. vaccination numbers by company</vt:lpstr>
      <vt:lpstr>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in Service</dc:title>
  <dc:creator>Jayke Sudana</dc:creator>
  <cp:lastModifiedBy>Jayke Sudana</cp:lastModifiedBy>
  <cp:revision>1</cp:revision>
  <dcterms:created xsi:type="dcterms:W3CDTF">2022-02-04T17:09:16Z</dcterms:created>
  <dcterms:modified xsi:type="dcterms:W3CDTF">2022-02-08T14:52:14Z</dcterms:modified>
</cp:coreProperties>
</file>