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5BCB9-B6FF-40E3-B262-0CC79782E1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E998E-C1E9-4DBD-8916-C2B0460F9B77}"/>
              </a:ext>
            </a:extLst>
          </p:cNvPr>
          <p:cNvSpPr txBox="1"/>
          <p:nvPr userDrawn="1"/>
        </p:nvSpPr>
        <p:spPr>
          <a:xfrm>
            <a:off x="1307646" y="220442"/>
            <a:ext cx="9576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Course Grade Calculator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4FCEB-4A4C-4A42-85B4-5D8D9C783389}"/>
              </a:ext>
            </a:extLst>
          </p:cNvPr>
          <p:cNvSpPr txBox="1"/>
          <p:nvPr userDrawn="1"/>
        </p:nvSpPr>
        <p:spPr>
          <a:xfrm>
            <a:off x="1363430" y="1249139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</a:t>
            </a:r>
            <a:r>
              <a:rPr lang="en-US" dirty="0"/>
              <a:t> </a:t>
            </a:r>
            <a:r>
              <a:rPr lang="en-US" sz="1600" dirty="0"/>
              <a:t>Name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8AF63-F7A3-43BC-B61D-354E2D168DB1}"/>
              </a:ext>
            </a:extLst>
          </p:cNvPr>
          <p:cNvSpPr txBox="1"/>
          <p:nvPr userDrawn="1"/>
        </p:nvSpPr>
        <p:spPr>
          <a:xfrm>
            <a:off x="2596237" y="1249139"/>
            <a:ext cx="8107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383C7-2561-4A0E-A304-367F34D709B5}"/>
              </a:ext>
            </a:extLst>
          </p:cNvPr>
          <p:cNvSpPr txBox="1"/>
          <p:nvPr userDrawn="1"/>
        </p:nvSpPr>
        <p:spPr>
          <a:xfrm>
            <a:off x="1575702" y="17716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Grade of Test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28BCE-D54A-4B95-9C1D-7CB41FCD32E9}"/>
              </a:ext>
            </a:extLst>
          </p:cNvPr>
          <p:cNvSpPr txBox="1"/>
          <p:nvPr userDrawn="1"/>
        </p:nvSpPr>
        <p:spPr>
          <a:xfrm>
            <a:off x="3039829" y="1733555"/>
            <a:ext cx="1483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7C717-F014-4B8D-8D6B-C260801B391B}"/>
              </a:ext>
            </a:extLst>
          </p:cNvPr>
          <p:cNvSpPr txBox="1"/>
          <p:nvPr userDrawn="1"/>
        </p:nvSpPr>
        <p:spPr>
          <a:xfrm>
            <a:off x="4593770" y="17526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Grade of Test 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DEC4F-53D9-4AFA-AD88-CBC6B0B4ED2C}"/>
              </a:ext>
            </a:extLst>
          </p:cNvPr>
          <p:cNvSpPr txBox="1"/>
          <p:nvPr userDrawn="1"/>
        </p:nvSpPr>
        <p:spPr>
          <a:xfrm>
            <a:off x="6030688" y="1733555"/>
            <a:ext cx="1483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9E477-8EEB-4BC7-AC3F-F12B823FAC15}"/>
              </a:ext>
            </a:extLst>
          </p:cNvPr>
          <p:cNvSpPr txBox="1"/>
          <p:nvPr userDrawn="1"/>
        </p:nvSpPr>
        <p:spPr>
          <a:xfrm>
            <a:off x="7494817" y="17716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Grade of Test 3: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A3F65-6A91-4D32-9E8F-00B68CAAEF7D}"/>
              </a:ext>
            </a:extLst>
          </p:cNvPr>
          <p:cNvSpPr txBox="1"/>
          <p:nvPr userDrawn="1"/>
        </p:nvSpPr>
        <p:spPr>
          <a:xfrm>
            <a:off x="8977998" y="1733555"/>
            <a:ext cx="1483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F7A8-91F8-44B5-B7DE-73AC51BCB211}"/>
              </a:ext>
            </a:extLst>
          </p:cNvPr>
          <p:cNvSpPr txBox="1"/>
          <p:nvPr userDrawn="1"/>
        </p:nvSpPr>
        <p:spPr>
          <a:xfrm>
            <a:off x="928009" y="2647168"/>
            <a:ext cx="10205357" cy="3951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0D39F-8A05-45F4-8C69-AB2B35D1AF6F}"/>
              </a:ext>
            </a:extLst>
          </p:cNvPr>
          <p:cNvSpPr txBox="1"/>
          <p:nvPr userDrawn="1"/>
        </p:nvSpPr>
        <p:spPr>
          <a:xfrm>
            <a:off x="1683197" y="2188954"/>
            <a:ext cx="24642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Student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F8630-F799-4830-9BDC-34B98B18C1C7}"/>
              </a:ext>
            </a:extLst>
          </p:cNvPr>
          <p:cNvSpPr txBox="1"/>
          <p:nvPr userDrawn="1"/>
        </p:nvSpPr>
        <p:spPr>
          <a:xfrm>
            <a:off x="4452257" y="2191769"/>
            <a:ext cx="24642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Student 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7E159-A77E-4892-91D7-8724BF6DDC7A}"/>
              </a:ext>
            </a:extLst>
          </p:cNvPr>
          <p:cNvSpPr txBox="1"/>
          <p:nvPr userDrawn="1"/>
        </p:nvSpPr>
        <p:spPr>
          <a:xfrm>
            <a:off x="7255328" y="2197668"/>
            <a:ext cx="24642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All Grades</a:t>
            </a:r>
          </a:p>
        </p:txBody>
      </p:sp>
    </p:spTree>
    <p:extLst>
      <p:ext uri="{BB962C8B-B14F-4D97-AF65-F5344CB8AC3E}">
        <p14:creationId xmlns:p14="http://schemas.microsoft.com/office/powerpoint/2010/main" val="19792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4DC-BFA5-4FF3-B79E-F94F7BA4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D3CB8-AC45-44D9-ADD9-5AABB3EF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C465-0E32-4785-A8C0-35D7E958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6C46-5C44-4150-AD5F-8F997910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2F0D-8633-4C6F-98D7-51D0E8FF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B6740-6643-4AAA-B8EC-03C9E7020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C6520-9380-4E13-9783-859D59CE6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89F4-0605-4A96-B2F3-E27C48D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DC91-8C69-4A97-9847-B228F935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65D1-3540-43EF-864D-F5B09FDF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D24-DC8B-4FBC-81F3-994C890C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E8EC-D36F-4A18-A8C6-8588897F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D883-1409-4D2D-9553-86364AD3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17E1-D137-44D5-9182-126687FA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AAB3-FA88-4A22-A58D-A48A9C4E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E44-8BEE-4E5C-9895-7CBCD41B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7D82-FE69-4A38-9657-2939B5E6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2611-196E-4CD9-B8A5-A3DAF58C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A8BD-845A-475D-AF53-7CA80CF6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5684-AE7F-48F4-BB7C-9FDD81B3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3A33-CD15-4F21-9B93-9E666926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349E-2136-423B-BD0B-BD6284B45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21DA7-61CD-41A9-970C-A18E4D38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C391-BC3A-404B-8AE9-49C9F8F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0E57-96A3-4732-8684-4AA63AA1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F27C-247D-4965-8D1F-B05CDD3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5193-7B78-42F8-BA87-0772D0F9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00B4-AF19-4FBA-8957-DF5EF3F0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6CE3-0E9B-4658-913D-F5C70242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BCEE3-4670-4836-9311-5E42BA5D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A2705-3806-460E-B171-580BDAF1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B8352-2252-4739-B365-43EA16E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00A5F-55B8-4CB9-B4C8-2F393078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0D882-2407-407A-B41A-1905A68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DF96-BDF6-4D8F-9A61-A828F378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BBEA3-FE26-4366-867E-A655D396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3034-05FD-4E11-AA36-B2FB759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7397-A3FF-49F1-9518-9D54F0D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AE6BD-AC3E-472B-843F-3F8A15DC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2510D-AC37-406E-A5FD-9353AF8F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25136-2E62-472D-8AFD-1F638FA2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9C8-D67D-470E-833C-30C86032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19F4-AC30-46A9-A3A9-B7921907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CB3E-18B3-4C9D-902A-7EFF889B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617B8-3CFA-4B9F-8FA0-7E8E2D2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6A7BE-43E0-470E-A273-03318A72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8786-29E7-4523-B512-BAD51DC5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CAD4-F0F2-46BE-B485-B7980316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47988-24D6-492A-B535-60926DD0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55C3B-2FA8-40A6-A9B7-C056BF61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2C3D-CC46-499B-8A9A-92CA9685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E9CD9-DD25-4368-A98E-3F095843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F498A-78AE-467C-AE7F-19779477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0B349-5FC0-488A-B6B9-8EC4F601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3658-4507-478B-A2BC-47A42E75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31597-E2CB-41AC-B727-3D4BB6CA7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A06E-F7C1-40E6-88FC-C0C2B15E945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89C8-FCBA-4F61-8D04-7AAF1002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7F05-F4A4-491E-B5CE-85D950161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448D-2B33-42B3-A444-61D7F2B8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86969E4-3CC3-4125-A372-D0E08E867A9D}"/>
              </a:ext>
            </a:extLst>
          </p:cNvPr>
          <p:cNvSpPr/>
          <p:nvPr/>
        </p:nvSpPr>
        <p:spPr>
          <a:xfrm>
            <a:off x="4472848" y="2180502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B8FD285-7410-4542-A98D-F87015B6A59A}"/>
              </a:ext>
            </a:extLst>
          </p:cNvPr>
          <p:cNvSpPr/>
          <p:nvPr/>
        </p:nvSpPr>
        <p:spPr>
          <a:xfrm>
            <a:off x="1724986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73F7770-2038-49FF-A868-DE948E79984E}"/>
              </a:ext>
            </a:extLst>
          </p:cNvPr>
          <p:cNvSpPr/>
          <p:nvPr/>
        </p:nvSpPr>
        <p:spPr>
          <a:xfrm>
            <a:off x="7276697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37669-E6B8-498D-B9B6-4C2FDCBDB0AC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FBD6A8A-B0F8-4B99-B218-5F2B15154C08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6831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630323-0E14-4DA4-8377-D1AA4EA06D10}"/>
              </a:ext>
            </a:extLst>
          </p:cNvPr>
          <p:cNvSpPr/>
          <p:nvPr/>
        </p:nvSpPr>
        <p:spPr>
          <a:xfrm>
            <a:off x="4477268" y="218039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C3525B-43FA-4224-92A7-7BCF0E2B7FF2}"/>
              </a:ext>
            </a:extLst>
          </p:cNvPr>
          <p:cNvSpPr/>
          <p:nvPr/>
        </p:nvSpPr>
        <p:spPr>
          <a:xfrm>
            <a:off x="1724986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B996D69-6B78-493E-BE37-6CE1804E453E}"/>
              </a:ext>
            </a:extLst>
          </p:cNvPr>
          <p:cNvSpPr/>
          <p:nvPr/>
        </p:nvSpPr>
        <p:spPr>
          <a:xfrm>
            <a:off x="7276697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24809-2BFB-4B36-846B-1762A35490E8}"/>
              </a:ext>
            </a:extLst>
          </p:cNvPr>
          <p:cNvSpPr txBox="1"/>
          <p:nvPr/>
        </p:nvSpPr>
        <p:spPr>
          <a:xfrm>
            <a:off x="2615512" y="1276865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DE1FA-BBD0-4DBE-94CC-967B21239A1A}"/>
              </a:ext>
            </a:extLst>
          </p:cNvPr>
          <p:cNvSpPr txBox="1"/>
          <p:nvPr/>
        </p:nvSpPr>
        <p:spPr>
          <a:xfrm>
            <a:off x="3076833" y="1755457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A6713-BB88-459C-B27F-F2C93F93409F}"/>
              </a:ext>
            </a:extLst>
          </p:cNvPr>
          <p:cNvSpPr txBox="1"/>
          <p:nvPr/>
        </p:nvSpPr>
        <p:spPr>
          <a:xfrm>
            <a:off x="8940490" y="1728684"/>
            <a:ext cx="15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9E706-B767-4E16-9321-3786262DAE93}"/>
              </a:ext>
            </a:extLst>
          </p:cNvPr>
          <p:cNvSpPr txBox="1"/>
          <p:nvPr/>
        </p:nvSpPr>
        <p:spPr>
          <a:xfrm>
            <a:off x="6008661" y="1729482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F3EF6-584F-48F3-B742-2070BB49F042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95CAC82-9308-4E03-B6EE-3C28D0089E5E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69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9C28C3-C72D-41D8-A5EE-89D22829B9B3}"/>
              </a:ext>
            </a:extLst>
          </p:cNvPr>
          <p:cNvSpPr/>
          <p:nvPr/>
        </p:nvSpPr>
        <p:spPr>
          <a:xfrm>
            <a:off x="4472848" y="2180502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867EB9D-574D-4C04-915A-96428AF0E575}"/>
              </a:ext>
            </a:extLst>
          </p:cNvPr>
          <p:cNvSpPr/>
          <p:nvPr/>
        </p:nvSpPr>
        <p:spPr>
          <a:xfrm>
            <a:off x="1724986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3870582-5398-440E-86B6-44C75E63F1CD}"/>
              </a:ext>
            </a:extLst>
          </p:cNvPr>
          <p:cNvSpPr/>
          <p:nvPr/>
        </p:nvSpPr>
        <p:spPr>
          <a:xfrm>
            <a:off x="7276697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3E467-2629-439B-BA13-A993B8B22BAB}"/>
              </a:ext>
            </a:extLst>
          </p:cNvPr>
          <p:cNvSpPr txBox="1"/>
          <p:nvPr/>
        </p:nvSpPr>
        <p:spPr>
          <a:xfrm>
            <a:off x="1005016" y="2792627"/>
            <a:ext cx="3789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John Doe</a:t>
            </a:r>
          </a:p>
          <a:p>
            <a:r>
              <a:rPr lang="en-US" dirty="0"/>
              <a:t>Test Score 1: 90</a:t>
            </a:r>
          </a:p>
          <a:p>
            <a:r>
              <a:rPr lang="en-US" dirty="0"/>
              <a:t>Test Score 2: 95</a:t>
            </a:r>
          </a:p>
          <a:p>
            <a:r>
              <a:rPr lang="en-US" dirty="0"/>
              <a:t>Test Score 3: 96</a:t>
            </a:r>
          </a:p>
          <a:p>
            <a:r>
              <a:rPr lang="en-US" dirty="0"/>
              <a:t>Average:	93.0</a:t>
            </a:r>
          </a:p>
          <a:p>
            <a:r>
              <a:rPr lang="en-US" dirty="0"/>
              <a:t>Course Grade: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5D52C-9447-4129-976F-24A1B64D3AD0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19539D6-DBBC-4B87-9A07-1EE3AED6F3A5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79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829E6F7-083A-4CCC-ACC6-9E6D0717FE6C}"/>
              </a:ext>
            </a:extLst>
          </p:cNvPr>
          <p:cNvSpPr/>
          <p:nvPr/>
        </p:nvSpPr>
        <p:spPr>
          <a:xfrm>
            <a:off x="4472848" y="2180502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55F5C8-A96C-444A-96E5-C9F5307E1825}"/>
              </a:ext>
            </a:extLst>
          </p:cNvPr>
          <p:cNvSpPr/>
          <p:nvPr/>
        </p:nvSpPr>
        <p:spPr>
          <a:xfrm>
            <a:off x="1724986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4E9B1EC-A929-4E6D-90D4-F7ECD659DEA0}"/>
              </a:ext>
            </a:extLst>
          </p:cNvPr>
          <p:cNvSpPr/>
          <p:nvPr/>
        </p:nvSpPr>
        <p:spPr>
          <a:xfrm>
            <a:off x="7276697" y="2191263"/>
            <a:ext cx="2438400" cy="370703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75111-79E3-4B1D-9175-9EAAAA88CE6E}"/>
              </a:ext>
            </a:extLst>
          </p:cNvPr>
          <p:cNvSpPr txBox="1"/>
          <p:nvPr/>
        </p:nvSpPr>
        <p:spPr>
          <a:xfrm>
            <a:off x="1029730" y="2784389"/>
            <a:ext cx="972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		Test Score 1	Test Score 2	Test Score 3	Average	Course Grade</a:t>
            </a:r>
          </a:p>
          <a:p>
            <a:r>
              <a:rPr lang="en-US" dirty="0"/>
              <a:t> John Doe	90		95		96		93.0	A</a:t>
            </a:r>
          </a:p>
          <a:p>
            <a:r>
              <a:rPr lang="en-US" dirty="0"/>
              <a:t> Jane Doe		99		88		77		88.0	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7E71C-6A09-44CE-A237-0C51E9419FA8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16662FC7-CF0D-4D56-8354-E9D85647038C}"/>
              </a:ext>
            </a:extLst>
          </p:cNvPr>
          <p:cNvSpPr/>
          <p:nvPr/>
        </p:nvSpPr>
        <p:spPr>
          <a:xfrm>
            <a:off x="11763632" y="0"/>
            <a:ext cx="428368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105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GHH</dc:creator>
  <cp:lastModifiedBy>GHH</cp:lastModifiedBy>
  <cp:revision>9</cp:revision>
  <dcterms:created xsi:type="dcterms:W3CDTF">2018-06-04T18:39:49Z</dcterms:created>
  <dcterms:modified xsi:type="dcterms:W3CDTF">2018-06-05T01:00:47Z</dcterms:modified>
</cp:coreProperties>
</file>