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F456-C60E-42FD-B368-434C0C396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8153-A149-4368-AF5D-E350706F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8FBA-0D9A-4A4C-A2FE-8EC8C7BA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A1D7-2A1A-4CC7-B815-5E7F66A2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BE01-4D5A-4123-821C-302C355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FD14-550F-4296-9DC9-81EDD390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5D5E-C35F-4158-B831-4CF2A839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7A70-AEDF-415C-8B02-4C416992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B84-2152-4DFD-A563-529B166B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0E22-85BA-45DE-99FC-70B9DC56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54583-8EC8-4FA6-B792-D07E4F5A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71F5-E988-4778-901A-5B1E5950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15FD-DEA1-4792-B946-2631DCD2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9AF4-090F-4250-8682-06D40740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4F68-50FA-48EF-8A4D-209D846D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B02-C989-4C7E-B4A4-7EF4A29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AC4F-C3E5-4E44-A036-B87B7497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49D3-B424-4C12-905B-33D5176B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CF02-5ECF-4D7C-948E-3DB25A1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617C-EE1C-4BA3-AF8B-2E9289B5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3CF5-A937-4A9F-90AB-63768611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CD08-ED98-4159-BC85-0E26AECE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A480-0A45-4AFB-8899-676FC300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4020-C6E9-44DA-8B8A-5684C8D5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566B-0B14-4D23-B55E-7F130133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317-9CC5-4D7E-9E7A-92A4A562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F6D3-397E-4AF7-B0AB-01546149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3ED0A-52E9-427C-A8F7-F467CBB8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D0A59-1A0A-4379-9EA0-832C22E1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19FC-171A-4E08-A4A1-FB211FE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6ED8-8D93-4820-9C45-91AB057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F2B2-9F57-4C67-91E7-AD77BC6F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5882-7F69-4A0D-99C9-A39FDA10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10B8-5746-431D-8FB6-92340654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87AD-233A-41E4-BA53-4F3452CC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D2C2-1ADB-4E2C-AB61-F9359AD49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26B4F-5E2D-45E6-9C45-01BBAB3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C12BD-4F9E-49B7-BBC5-BFA680D2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630E7-371B-43DE-ADB1-A532350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8B3-A0DF-4794-A608-C7BEB0AB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C90F9-A45D-488E-9F1E-66246640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52FD2-9A2A-4CDC-8C41-69E733E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0B475-CA7B-488A-9272-221CE094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DBFE2-385D-4D82-A0B5-B87DACF7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0EE11-9213-4D7B-81F9-CAE64B7F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60EE-7630-43DB-A34E-2B2EA03D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F410-8D6D-4B3D-BC28-BFC9D3DE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483E-88CE-492A-B02D-E8299437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36285-021A-432A-8712-12FD844B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9A43-DF70-421A-948B-33F47C6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0096A-BD40-471B-92F4-3AC88147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5A43-2959-47AA-9821-D1FC650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5944-29AE-43E5-AEB4-38872DA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A1229-24B3-4DE5-8426-A8AC6192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B29C-DEF1-4C53-8335-30E88F0C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DE8E-6849-40AA-9682-47BF7CBE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9B1B-A16A-472E-A700-7D07A60A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C7-DA28-4006-83A6-E4FCBA62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F561F-4FA0-4887-A7E5-93AA0AB2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92FB-95AA-4DF9-AC28-A20460D3C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D522-C27D-4CF7-BCEE-508679704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79CF-06A8-4E4F-AF44-9709689993B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BA086-30C1-4480-9F8C-EDB2CC73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1A31-9A20-42AF-8EB0-D3AA1768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D1CD-C906-4B17-9C86-B42F24DF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770641B-8559-4AEB-91ED-D57358C8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7" y="236132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B7D98-3B92-40AB-B2A1-76F45B9D54BC}"/>
              </a:ext>
            </a:extLst>
          </p:cNvPr>
          <p:cNvSpPr txBox="1"/>
          <p:nvPr/>
        </p:nvSpPr>
        <p:spPr>
          <a:xfrm>
            <a:off x="307571" y="1255222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0BF0-4891-4396-87BC-99FB0400E5B3}"/>
              </a:ext>
            </a:extLst>
          </p:cNvPr>
          <p:cNvSpPr txBox="1"/>
          <p:nvPr/>
        </p:nvSpPr>
        <p:spPr>
          <a:xfrm>
            <a:off x="382385" y="1853738"/>
            <a:ext cx="90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F71CC-7D88-475D-90ED-E71F0FF8DB08}"/>
              </a:ext>
            </a:extLst>
          </p:cNvPr>
          <p:cNvSpPr/>
          <p:nvPr/>
        </p:nvSpPr>
        <p:spPr>
          <a:xfrm>
            <a:off x="457199" y="2079383"/>
            <a:ext cx="2111433" cy="287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2ACC-D8D8-4EDF-A68B-8FFDFA41A224}"/>
              </a:ext>
            </a:extLst>
          </p:cNvPr>
          <p:cNvSpPr txBox="1"/>
          <p:nvPr/>
        </p:nvSpPr>
        <p:spPr>
          <a:xfrm>
            <a:off x="457199" y="2076704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2D378-90E0-4125-9E31-C105081CABF2}"/>
              </a:ext>
            </a:extLst>
          </p:cNvPr>
          <p:cNvSpPr txBox="1"/>
          <p:nvPr/>
        </p:nvSpPr>
        <p:spPr>
          <a:xfrm>
            <a:off x="382385" y="2482665"/>
            <a:ext cx="211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46FDC-6AFB-4B39-81F1-707445094984}"/>
              </a:ext>
            </a:extLst>
          </p:cNvPr>
          <p:cNvSpPr/>
          <p:nvPr/>
        </p:nvSpPr>
        <p:spPr>
          <a:xfrm>
            <a:off x="457199" y="2719415"/>
            <a:ext cx="2111433" cy="315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36486-DDC3-4AD4-BDF2-2844C683845F}"/>
              </a:ext>
            </a:extLst>
          </p:cNvPr>
          <p:cNvSpPr txBox="1"/>
          <p:nvPr/>
        </p:nvSpPr>
        <p:spPr>
          <a:xfrm>
            <a:off x="457199" y="2726412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0AF5E-1CCD-4B5E-BFCD-5D564E13F332}"/>
              </a:ext>
            </a:extLst>
          </p:cNvPr>
          <p:cNvSpPr/>
          <p:nvPr/>
        </p:nvSpPr>
        <p:spPr>
          <a:xfrm>
            <a:off x="457200" y="3325092"/>
            <a:ext cx="831274" cy="249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Action Button: Blank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C5C869-D756-46DC-97AA-96AF9A3F5D08}"/>
              </a:ext>
            </a:extLst>
          </p:cNvPr>
          <p:cNvSpPr/>
          <p:nvPr/>
        </p:nvSpPr>
        <p:spPr>
          <a:xfrm>
            <a:off x="457116" y="3315248"/>
            <a:ext cx="831274" cy="28737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0EC32B2-B8DA-4211-B261-1347B3FD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CE8131-B7C8-4370-8C85-6E3364319BFD}"/>
              </a:ext>
            </a:extLst>
          </p:cNvPr>
          <p:cNvSpPr txBox="1"/>
          <p:nvPr/>
        </p:nvSpPr>
        <p:spPr>
          <a:xfrm>
            <a:off x="3816220" y="98904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Records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67139-0F1C-4E10-A372-5C5D9E2327B2}"/>
              </a:ext>
            </a:extLst>
          </p:cNvPr>
          <p:cNvSpPr/>
          <p:nvPr/>
        </p:nvSpPr>
        <p:spPr>
          <a:xfrm>
            <a:off x="364282" y="1479680"/>
            <a:ext cx="1483568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Employee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90E855-C1A2-4D11-86D7-E3F25B0E275F}"/>
              </a:ext>
            </a:extLst>
          </p:cNvPr>
          <p:cNvSpPr/>
          <p:nvPr/>
        </p:nvSpPr>
        <p:spPr>
          <a:xfrm>
            <a:off x="3320531" y="1479680"/>
            <a:ext cx="1237473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FE490-7DDA-4C11-B96E-07AC72EC0602}"/>
              </a:ext>
            </a:extLst>
          </p:cNvPr>
          <p:cNvSpPr/>
          <p:nvPr/>
        </p:nvSpPr>
        <p:spPr>
          <a:xfrm>
            <a:off x="2100165" y="1479680"/>
            <a:ext cx="894962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EB8E33-0442-4AFE-83AA-47A8DA152D78}"/>
              </a:ext>
            </a:extLst>
          </p:cNvPr>
          <p:cNvSpPr/>
          <p:nvPr/>
        </p:nvSpPr>
        <p:spPr>
          <a:xfrm>
            <a:off x="4883408" y="1479680"/>
            <a:ext cx="808265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76F33-F29C-4F74-B0FD-2CB2449674C5}"/>
              </a:ext>
            </a:extLst>
          </p:cNvPr>
          <p:cNvSpPr/>
          <p:nvPr/>
        </p:nvSpPr>
        <p:spPr>
          <a:xfrm>
            <a:off x="10540094" y="1479680"/>
            <a:ext cx="808265" cy="3359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915CA5-34C4-481C-9469-43984F19D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6308"/>
              </p:ext>
            </p:extLst>
          </p:nvPr>
        </p:nvGraphicFramePr>
        <p:xfrm>
          <a:off x="280108" y="2072611"/>
          <a:ext cx="11572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1993362984"/>
                    </a:ext>
                  </a:extLst>
                </a:gridCol>
                <a:gridCol w="898462">
                  <a:extLst>
                    <a:ext uri="{9D8B030D-6E8A-4147-A177-3AD203B41FA5}">
                      <a16:colId xmlns:a16="http://schemas.microsoft.com/office/drawing/2014/main" val="3550296946"/>
                    </a:ext>
                  </a:extLst>
                </a:gridCol>
                <a:gridCol w="878078">
                  <a:extLst>
                    <a:ext uri="{9D8B030D-6E8A-4147-A177-3AD203B41FA5}">
                      <a16:colId xmlns:a16="http://schemas.microsoft.com/office/drawing/2014/main" val="3989985747"/>
                    </a:ext>
                  </a:extLst>
                </a:gridCol>
                <a:gridCol w="753766">
                  <a:extLst>
                    <a:ext uri="{9D8B030D-6E8A-4147-A177-3AD203B41FA5}">
                      <a16:colId xmlns:a16="http://schemas.microsoft.com/office/drawing/2014/main" val="142030407"/>
                    </a:ext>
                  </a:extLst>
                </a:gridCol>
                <a:gridCol w="753766">
                  <a:extLst>
                    <a:ext uri="{9D8B030D-6E8A-4147-A177-3AD203B41FA5}">
                      <a16:colId xmlns:a16="http://schemas.microsoft.com/office/drawing/2014/main" val="1634580042"/>
                    </a:ext>
                  </a:extLst>
                </a:gridCol>
                <a:gridCol w="1574864">
                  <a:extLst>
                    <a:ext uri="{9D8B030D-6E8A-4147-A177-3AD203B41FA5}">
                      <a16:colId xmlns:a16="http://schemas.microsoft.com/office/drawing/2014/main" val="636233535"/>
                    </a:ext>
                  </a:extLst>
                </a:gridCol>
                <a:gridCol w="753766">
                  <a:extLst>
                    <a:ext uri="{9D8B030D-6E8A-4147-A177-3AD203B41FA5}">
                      <a16:colId xmlns:a16="http://schemas.microsoft.com/office/drawing/2014/main" val="1737937399"/>
                    </a:ext>
                  </a:extLst>
                </a:gridCol>
                <a:gridCol w="976821">
                  <a:extLst>
                    <a:ext uri="{9D8B030D-6E8A-4147-A177-3AD203B41FA5}">
                      <a16:colId xmlns:a16="http://schemas.microsoft.com/office/drawing/2014/main" val="3164957059"/>
                    </a:ext>
                  </a:extLst>
                </a:gridCol>
                <a:gridCol w="540131">
                  <a:extLst>
                    <a:ext uri="{9D8B030D-6E8A-4147-A177-3AD203B41FA5}">
                      <a16:colId xmlns:a16="http://schemas.microsoft.com/office/drawing/2014/main" val="381404032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678575174"/>
                    </a:ext>
                  </a:extLst>
                </a:gridCol>
                <a:gridCol w="987933">
                  <a:extLst>
                    <a:ext uri="{9D8B030D-6E8A-4147-A177-3AD203B41FA5}">
                      <a16:colId xmlns:a16="http://schemas.microsoft.com/office/drawing/2014/main" val="4103082312"/>
                    </a:ext>
                  </a:extLst>
                </a:gridCol>
                <a:gridCol w="962914">
                  <a:extLst>
                    <a:ext uri="{9D8B030D-6E8A-4147-A177-3AD203B41FA5}">
                      <a16:colId xmlns:a16="http://schemas.microsoft.com/office/drawing/2014/main" val="3904998960"/>
                    </a:ext>
                  </a:extLst>
                </a:gridCol>
                <a:gridCol w="682879">
                  <a:extLst>
                    <a:ext uri="{9D8B030D-6E8A-4147-A177-3AD203B41FA5}">
                      <a16:colId xmlns:a16="http://schemas.microsoft.com/office/drawing/2014/main" val="4073097800"/>
                    </a:ext>
                  </a:extLst>
                </a:gridCol>
                <a:gridCol w="846789">
                  <a:extLst>
                    <a:ext uri="{9D8B030D-6E8A-4147-A177-3AD203B41FA5}">
                      <a16:colId xmlns:a16="http://schemas.microsoft.com/office/drawing/2014/main" val="66655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Last Name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Zip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Update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0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CFO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Mongomery</a:t>
                      </a:r>
                      <a:r>
                        <a:rPr lang="en-US" sz="1200" dirty="0"/>
                        <a:t> Lane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Apt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Sandalwood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91006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Super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Mongomery</a:t>
                      </a:r>
                      <a:r>
                        <a:rPr lang="en-US" sz="1200" dirty="0"/>
                        <a:t> Lane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Apt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Sandalwood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91006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Danny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Initiate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Mongomery</a:t>
                      </a:r>
                      <a:r>
                        <a:rPr lang="en-US" sz="1200" dirty="0"/>
                        <a:t> Lane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Apt 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Sandalwood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91006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DONATELLO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Mongomery</a:t>
                      </a:r>
                      <a:r>
                        <a:rPr lang="en-US" sz="1200" dirty="0"/>
                        <a:t> Lane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Apt 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Sandalwood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91006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TURFY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16605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24D72-C792-4FFE-89A1-727352CC786A}"/>
              </a:ext>
            </a:extLst>
          </p:cNvPr>
          <p:cNvSpPr/>
          <p:nvPr/>
        </p:nvSpPr>
        <p:spPr>
          <a:xfrm>
            <a:off x="10384389" y="3592642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B19DC-8605-4904-B5EB-98D5D701FEBB}"/>
              </a:ext>
            </a:extLst>
          </p:cNvPr>
          <p:cNvSpPr/>
          <p:nvPr/>
        </p:nvSpPr>
        <p:spPr>
          <a:xfrm>
            <a:off x="10384389" y="3224242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DDA8AB-23DE-4D61-90BE-96019E871801}"/>
              </a:ext>
            </a:extLst>
          </p:cNvPr>
          <p:cNvSpPr/>
          <p:nvPr/>
        </p:nvSpPr>
        <p:spPr>
          <a:xfrm>
            <a:off x="10384389" y="2849036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84C2D9-6EDE-4E37-9E83-4AB011B16D6B}"/>
              </a:ext>
            </a:extLst>
          </p:cNvPr>
          <p:cNvSpPr/>
          <p:nvPr/>
        </p:nvSpPr>
        <p:spPr>
          <a:xfrm>
            <a:off x="10375058" y="2473830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978E8-D86E-4138-B34D-65930133DBA7}"/>
              </a:ext>
            </a:extLst>
          </p:cNvPr>
          <p:cNvSpPr/>
          <p:nvPr/>
        </p:nvSpPr>
        <p:spPr>
          <a:xfrm>
            <a:off x="11100002" y="3589267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970885-0B1C-4E74-9BF8-50091E1209ED}"/>
              </a:ext>
            </a:extLst>
          </p:cNvPr>
          <p:cNvSpPr/>
          <p:nvPr/>
        </p:nvSpPr>
        <p:spPr>
          <a:xfrm>
            <a:off x="11105958" y="3233061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C613A0-50F0-41D0-8195-33A508D19957}"/>
              </a:ext>
            </a:extLst>
          </p:cNvPr>
          <p:cNvSpPr/>
          <p:nvPr/>
        </p:nvSpPr>
        <p:spPr>
          <a:xfrm>
            <a:off x="11093518" y="2849036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3215B08-70D7-4038-93AF-CF4AB1E6CB8D}"/>
              </a:ext>
            </a:extLst>
          </p:cNvPr>
          <p:cNvSpPr/>
          <p:nvPr/>
        </p:nvSpPr>
        <p:spPr>
          <a:xfrm>
            <a:off x="11093518" y="2467610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8" name="Action Button: Blank 2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C87ABA-0492-40A9-97B8-5490238F6127}"/>
              </a:ext>
            </a:extLst>
          </p:cNvPr>
          <p:cNvSpPr/>
          <p:nvPr/>
        </p:nvSpPr>
        <p:spPr>
          <a:xfrm>
            <a:off x="280108" y="1479680"/>
            <a:ext cx="1567742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Blank 2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5283DD-0689-4878-8D87-1EFD2EEE8789}"/>
              </a:ext>
            </a:extLst>
          </p:cNvPr>
          <p:cNvSpPr/>
          <p:nvPr/>
        </p:nvSpPr>
        <p:spPr>
          <a:xfrm>
            <a:off x="10540094" y="1479680"/>
            <a:ext cx="808265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F808C2E-9BC1-4575-9B92-EB8B5E738EEF}"/>
              </a:ext>
            </a:extLst>
          </p:cNvPr>
          <p:cNvSpPr/>
          <p:nvPr/>
        </p:nvSpPr>
        <p:spPr>
          <a:xfrm>
            <a:off x="2100165" y="1479680"/>
            <a:ext cx="951723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ction Button: Blank 3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A0B2AAA-49C1-4E59-89B8-4CC024CEFB0C}"/>
              </a:ext>
            </a:extLst>
          </p:cNvPr>
          <p:cNvSpPr/>
          <p:nvPr/>
        </p:nvSpPr>
        <p:spPr>
          <a:xfrm>
            <a:off x="4851918" y="1479680"/>
            <a:ext cx="808265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tion Button: Blank 3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F547131-FCF1-492A-96B1-4329F7FA6667}"/>
              </a:ext>
            </a:extLst>
          </p:cNvPr>
          <p:cNvSpPr/>
          <p:nvPr/>
        </p:nvSpPr>
        <p:spPr>
          <a:xfrm>
            <a:off x="3247442" y="1446250"/>
            <a:ext cx="1237473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375132-9DB4-42A4-A56F-A3231211C25B}"/>
              </a:ext>
            </a:extLst>
          </p:cNvPr>
          <p:cNvSpPr txBox="1"/>
          <p:nvPr/>
        </p:nvSpPr>
        <p:spPr>
          <a:xfrm>
            <a:off x="4180114" y="298580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Employee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F9C30-5DB0-4ACA-9DDD-1F8A690C4614}"/>
              </a:ext>
            </a:extLst>
          </p:cNvPr>
          <p:cNvSpPr txBox="1"/>
          <p:nvPr/>
        </p:nvSpPr>
        <p:spPr>
          <a:xfrm>
            <a:off x="2006082" y="1035698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2F29-31A6-4376-9B77-222DAF67EF4F}"/>
              </a:ext>
            </a:extLst>
          </p:cNvPr>
          <p:cNvSpPr txBox="1"/>
          <p:nvPr/>
        </p:nvSpPr>
        <p:spPr>
          <a:xfrm>
            <a:off x="2006082" y="1465097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Last 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1924F-52A8-45C6-AF4A-1B54A745A8E6}"/>
              </a:ext>
            </a:extLst>
          </p:cNvPr>
          <p:cNvSpPr txBox="1"/>
          <p:nvPr/>
        </p:nvSpPr>
        <p:spPr>
          <a:xfrm>
            <a:off x="2006082" y="1874375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Salary: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8960-733F-4425-A835-AB7435C509CA}"/>
              </a:ext>
            </a:extLst>
          </p:cNvPr>
          <p:cNvSpPr txBox="1"/>
          <p:nvPr/>
        </p:nvSpPr>
        <p:spPr>
          <a:xfrm>
            <a:off x="2006082" y="2283653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Position: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FCDAF-7A63-4492-B302-F70646335B5E}"/>
              </a:ext>
            </a:extLst>
          </p:cNvPr>
          <p:cNvSpPr txBox="1"/>
          <p:nvPr/>
        </p:nvSpPr>
        <p:spPr>
          <a:xfrm>
            <a:off x="2006082" y="2692931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Address: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2E49C-E301-44E4-BC0D-5DECC8AA8AFE}"/>
              </a:ext>
            </a:extLst>
          </p:cNvPr>
          <p:cNvSpPr txBox="1"/>
          <p:nvPr/>
        </p:nvSpPr>
        <p:spPr>
          <a:xfrm>
            <a:off x="2006082" y="3102209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Address: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EA5C5-54C4-4988-8148-2DBECB3716AC}"/>
              </a:ext>
            </a:extLst>
          </p:cNvPr>
          <p:cNvSpPr txBox="1"/>
          <p:nvPr/>
        </p:nvSpPr>
        <p:spPr>
          <a:xfrm>
            <a:off x="1978090" y="3527610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City: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034AD-5842-45C8-928C-50017695E5CB}"/>
              </a:ext>
            </a:extLst>
          </p:cNvPr>
          <p:cNvSpPr txBox="1"/>
          <p:nvPr/>
        </p:nvSpPr>
        <p:spPr>
          <a:xfrm>
            <a:off x="2006082" y="3915689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State: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A0011-8D20-4801-B66A-1B6AC896FE23}"/>
              </a:ext>
            </a:extLst>
          </p:cNvPr>
          <p:cNvSpPr txBox="1"/>
          <p:nvPr/>
        </p:nvSpPr>
        <p:spPr>
          <a:xfrm>
            <a:off x="1978090" y="4319448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Zip 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E81D1-B905-487C-A465-C97D384B1872}"/>
              </a:ext>
            </a:extLst>
          </p:cNvPr>
          <p:cNvSpPr txBox="1"/>
          <p:nvPr/>
        </p:nvSpPr>
        <p:spPr>
          <a:xfrm>
            <a:off x="1959428" y="4723207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Department: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03D56-B2AB-410A-AE40-DA7F36980F87}"/>
              </a:ext>
            </a:extLst>
          </p:cNvPr>
          <p:cNvSpPr txBox="1"/>
          <p:nvPr/>
        </p:nvSpPr>
        <p:spPr>
          <a:xfrm>
            <a:off x="1959428" y="5026222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Project: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3D2E3D-263C-4302-A602-2976DD06CE5C}"/>
              </a:ext>
            </a:extLst>
          </p:cNvPr>
          <p:cNvSpPr/>
          <p:nvPr/>
        </p:nvSpPr>
        <p:spPr>
          <a:xfrm>
            <a:off x="3904861" y="5776866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70EFE6-BC8F-4B23-9D39-F394CD305A49}"/>
              </a:ext>
            </a:extLst>
          </p:cNvPr>
          <p:cNvSpPr/>
          <p:nvPr/>
        </p:nvSpPr>
        <p:spPr>
          <a:xfrm>
            <a:off x="4842976" y="5758205"/>
            <a:ext cx="2285612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Employees Record List</a:t>
            </a:r>
          </a:p>
        </p:txBody>
      </p:sp>
      <p:sp>
        <p:nvSpPr>
          <p:cNvPr id="19" name="Action Button: Blank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1167D7B-AA6A-444E-A43A-D6EF0F5C7139}"/>
              </a:ext>
            </a:extLst>
          </p:cNvPr>
          <p:cNvSpPr/>
          <p:nvPr/>
        </p:nvSpPr>
        <p:spPr>
          <a:xfrm>
            <a:off x="4842976" y="5758205"/>
            <a:ext cx="2285612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C2DBC-41FF-4B67-A0AB-38C8FAFDA97C}"/>
              </a:ext>
            </a:extLst>
          </p:cNvPr>
          <p:cNvSpPr/>
          <p:nvPr/>
        </p:nvSpPr>
        <p:spPr>
          <a:xfrm>
            <a:off x="3377682" y="1035698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A9A16E-9F2E-4A72-81C8-860F8BF7CFAE}"/>
              </a:ext>
            </a:extLst>
          </p:cNvPr>
          <p:cNvSpPr/>
          <p:nvPr/>
        </p:nvSpPr>
        <p:spPr>
          <a:xfrm>
            <a:off x="3377682" y="1478997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6C10A-F34B-4A33-B640-F7D8CEACDAF8}"/>
              </a:ext>
            </a:extLst>
          </p:cNvPr>
          <p:cNvSpPr/>
          <p:nvPr/>
        </p:nvSpPr>
        <p:spPr>
          <a:xfrm>
            <a:off x="3377682" y="1870970"/>
            <a:ext cx="12316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4052A-2230-45FC-A933-3D8E05557847}"/>
              </a:ext>
            </a:extLst>
          </p:cNvPr>
          <p:cNvSpPr/>
          <p:nvPr/>
        </p:nvSpPr>
        <p:spPr>
          <a:xfrm>
            <a:off x="3377682" y="2283652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5D64F8-709E-4415-9FF8-7D65C94AD17B}"/>
              </a:ext>
            </a:extLst>
          </p:cNvPr>
          <p:cNvSpPr/>
          <p:nvPr/>
        </p:nvSpPr>
        <p:spPr>
          <a:xfrm>
            <a:off x="3377682" y="2681550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23454-BD87-4DD9-9870-E4CBACE890B3}"/>
              </a:ext>
            </a:extLst>
          </p:cNvPr>
          <p:cNvSpPr/>
          <p:nvPr/>
        </p:nvSpPr>
        <p:spPr>
          <a:xfrm>
            <a:off x="3377682" y="3119953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1F1D98-BDB2-4A68-8571-5215C1F9DFE4}"/>
              </a:ext>
            </a:extLst>
          </p:cNvPr>
          <p:cNvSpPr/>
          <p:nvPr/>
        </p:nvSpPr>
        <p:spPr>
          <a:xfrm>
            <a:off x="3377682" y="3527609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96B82-9D77-413B-AFFF-0EF480DF247D}"/>
              </a:ext>
            </a:extLst>
          </p:cNvPr>
          <p:cNvSpPr/>
          <p:nvPr/>
        </p:nvSpPr>
        <p:spPr>
          <a:xfrm>
            <a:off x="3377682" y="3958281"/>
            <a:ext cx="802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C6E2BD-7496-425D-9FD0-CDC66C0F37DE}"/>
              </a:ext>
            </a:extLst>
          </p:cNvPr>
          <p:cNvSpPr/>
          <p:nvPr/>
        </p:nvSpPr>
        <p:spPr>
          <a:xfrm>
            <a:off x="3377682" y="4350358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7DABC-9EE5-4626-AF52-29D75B0DB2B8}"/>
              </a:ext>
            </a:extLst>
          </p:cNvPr>
          <p:cNvSpPr/>
          <p:nvPr/>
        </p:nvSpPr>
        <p:spPr>
          <a:xfrm>
            <a:off x="4110329" y="4754955"/>
            <a:ext cx="1465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-- Select --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D1559-E3F7-45A0-A7CC-D42D5B00673A}"/>
              </a:ext>
            </a:extLst>
          </p:cNvPr>
          <p:cNvSpPr/>
          <p:nvPr/>
        </p:nvSpPr>
        <p:spPr>
          <a:xfrm>
            <a:off x="4110329" y="5127410"/>
            <a:ext cx="1465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-- Select --</a:t>
            </a:r>
          </a:p>
        </p:txBody>
      </p:sp>
      <p:sp>
        <p:nvSpPr>
          <p:cNvPr id="31" name="Action Button: Blank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BB0372-86D7-4EE1-BB2A-8D2E4EA30A33}"/>
              </a:ext>
            </a:extLst>
          </p:cNvPr>
          <p:cNvSpPr/>
          <p:nvPr/>
        </p:nvSpPr>
        <p:spPr>
          <a:xfrm>
            <a:off x="3806890" y="5758205"/>
            <a:ext cx="653143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0D220-B274-4DF6-8E06-CF336D360D41}"/>
              </a:ext>
            </a:extLst>
          </p:cNvPr>
          <p:cNvSpPr txBox="1"/>
          <p:nvPr/>
        </p:nvSpPr>
        <p:spPr>
          <a:xfrm>
            <a:off x="3816220" y="6811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00929D-F949-464D-BDDF-E331CC2AADDE}"/>
              </a:ext>
            </a:extLst>
          </p:cNvPr>
          <p:cNvSpPr/>
          <p:nvPr/>
        </p:nvSpPr>
        <p:spPr>
          <a:xfrm>
            <a:off x="2032907" y="1479680"/>
            <a:ext cx="868914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22D7F-A022-4DBA-AB75-558B529F0956}"/>
              </a:ext>
            </a:extLst>
          </p:cNvPr>
          <p:cNvSpPr/>
          <p:nvPr/>
        </p:nvSpPr>
        <p:spPr>
          <a:xfrm>
            <a:off x="513572" y="1479680"/>
            <a:ext cx="1147277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Project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8506A8-21FB-4417-8460-59ABBC53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26633"/>
              </p:ext>
            </p:extLst>
          </p:nvPr>
        </p:nvGraphicFramePr>
        <p:xfrm>
          <a:off x="280108" y="2072611"/>
          <a:ext cx="11616423" cy="224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84">
                  <a:extLst>
                    <a:ext uri="{9D8B030D-6E8A-4147-A177-3AD203B41FA5}">
                      <a16:colId xmlns:a16="http://schemas.microsoft.com/office/drawing/2014/main" val="4103082312"/>
                    </a:ext>
                  </a:extLst>
                </a:gridCol>
                <a:gridCol w="3213782">
                  <a:extLst>
                    <a:ext uri="{9D8B030D-6E8A-4147-A177-3AD203B41FA5}">
                      <a16:colId xmlns:a16="http://schemas.microsoft.com/office/drawing/2014/main" val="3904998960"/>
                    </a:ext>
                  </a:extLst>
                </a:gridCol>
                <a:gridCol w="2279149">
                  <a:extLst>
                    <a:ext uri="{9D8B030D-6E8A-4147-A177-3AD203B41FA5}">
                      <a16:colId xmlns:a16="http://schemas.microsoft.com/office/drawing/2014/main" val="4073097800"/>
                    </a:ext>
                  </a:extLst>
                </a:gridCol>
                <a:gridCol w="2826208">
                  <a:extLst>
                    <a:ext uri="{9D8B030D-6E8A-4147-A177-3AD203B41FA5}">
                      <a16:colId xmlns:a16="http://schemas.microsoft.com/office/drawing/2014/main" val="66655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Project ID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Update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0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DONATELLO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MOUSAI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3117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SUPER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TURFY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1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WRANGLER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8099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139386-262B-4EEF-8E25-818B564B1589}"/>
              </a:ext>
            </a:extLst>
          </p:cNvPr>
          <p:cNvSpPr/>
          <p:nvPr/>
        </p:nvSpPr>
        <p:spPr>
          <a:xfrm>
            <a:off x="6950723" y="3995567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83B2A5-D598-48B4-BF8B-2CEE6AE53BBB}"/>
              </a:ext>
            </a:extLst>
          </p:cNvPr>
          <p:cNvSpPr/>
          <p:nvPr/>
        </p:nvSpPr>
        <p:spPr>
          <a:xfrm>
            <a:off x="6957916" y="3255355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29063B-BA8A-402B-B6E0-FB43D35B6545}"/>
              </a:ext>
            </a:extLst>
          </p:cNvPr>
          <p:cNvSpPr/>
          <p:nvPr/>
        </p:nvSpPr>
        <p:spPr>
          <a:xfrm>
            <a:off x="6957916" y="2849036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2EA34-DBED-48DB-AE62-6BA6EC691CF6}"/>
              </a:ext>
            </a:extLst>
          </p:cNvPr>
          <p:cNvSpPr/>
          <p:nvPr/>
        </p:nvSpPr>
        <p:spPr>
          <a:xfrm>
            <a:off x="6950723" y="2467610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3AD119-90F9-43BE-A671-4D33817AE2CD}"/>
              </a:ext>
            </a:extLst>
          </p:cNvPr>
          <p:cNvSpPr/>
          <p:nvPr/>
        </p:nvSpPr>
        <p:spPr>
          <a:xfrm>
            <a:off x="9199086" y="3607685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E9A248-6E0E-4838-AF81-89D850709DDF}"/>
              </a:ext>
            </a:extLst>
          </p:cNvPr>
          <p:cNvSpPr/>
          <p:nvPr/>
        </p:nvSpPr>
        <p:spPr>
          <a:xfrm>
            <a:off x="9209656" y="3225841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0CAD6C-D21C-43BA-8BAE-B1122601B720}"/>
              </a:ext>
            </a:extLst>
          </p:cNvPr>
          <p:cNvSpPr/>
          <p:nvPr/>
        </p:nvSpPr>
        <p:spPr>
          <a:xfrm>
            <a:off x="9199087" y="2849036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A2606B-1F5C-49B3-8E3E-C1D73F7D6D65}"/>
              </a:ext>
            </a:extLst>
          </p:cNvPr>
          <p:cNvSpPr/>
          <p:nvPr/>
        </p:nvSpPr>
        <p:spPr>
          <a:xfrm>
            <a:off x="9218066" y="2472231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A2CE83-CCB3-4D15-9922-ACA0225058D1}"/>
              </a:ext>
            </a:extLst>
          </p:cNvPr>
          <p:cNvSpPr/>
          <p:nvPr/>
        </p:nvSpPr>
        <p:spPr>
          <a:xfrm>
            <a:off x="6957916" y="3625461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AE55C1-3DD0-41B8-A8C0-80B4343FE5E1}"/>
              </a:ext>
            </a:extLst>
          </p:cNvPr>
          <p:cNvSpPr/>
          <p:nvPr/>
        </p:nvSpPr>
        <p:spPr>
          <a:xfrm>
            <a:off x="9199085" y="3976905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2" name="Action Button: Blank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B9AB24-70FB-420D-BB67-EB57149AAC5A}"/>
              </a:ext>
            </a:extLst>
          </p:cNvPr>
          <p:cNvSpPr/>
          <p:nvPr/>
        </p:nvSpPr>
        <p:spPr>
          <a:xfrm>
            <a:off x="494522" y="1479680"/>
            <a:ext cx="1156996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Blank 2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A131B72-7C70-4D2A-8817-61E6D120C2B2}"/>
              </a:ext>
            </a:extLst>
          </p:cNvPr>
          <p:cNvSpPr/>
          <p:nvPr/>
        </p:nvSpPr>
        <p:spPr>
          <a:xfrm>
            <a:off x="2023576" y="1479680"/>
            <a:ext cx="878245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3909AB-5772-4A08-B0B4-C5F1E65FB053}"/>
              </a:ext>
            </a:extLst>
          </p:cNvPr>
          <p:cNvSpPr txBox="1"/>
          <p:nvPr/>
        </p:nvSpPr>
        <p:spPr>
          <a:xfrm>
            <a:off x="3993502" y="600075"/>
            <a:ext cx="3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52AA5-DEEC-43C9-BC04-E332A7663CDF}"/>
              </a:ext>
            </a:extLst>
          </p:cNvPr>
          <p:cNvSpPr txBox="1"/>
          <p:nvPr/>
        </p:nvSpPr>
        <p:spPr>
          <a:xfrm>
            <a:off x="2481943" y="1250302"/>
            <a:ext cx="121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6745E-A7E8-4653-B61E-A38C1EFCBFC3}"/>
              </a:ext>
            </a:extLst>
          </p:cNvPr>
          <p:cNvSpPr/>
          <p:nvPr/>
        </p:nvSpPr>
        <p:spPr>
          <a:xfrm>
            <a:off x="3564295" y="1250301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D3185-2559-4035-981E-B17C8705CED9}"/>
              </a:ext>
            </a:extLst>
          </p:cNvPr>
          <p:cNvSpPr/>
          <p:nvPr/>
        </p:nvSpPr>
        <p:spPr>
          <a:xfrm>
            <a:off x="3694922" y="1826855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8BE91E-ACBE-4E8D-8558-7B2BF80C5A7D}"/>
              </a:ext>
            </a:extLst>
          </p:cNvPr>
          <p:cNvSpPr/>
          <p:nvPr/>
        </p:nvSpPr>
        <p:spPr>
          <a:xfrm>
            <a:off x="4633037" y="1808194"/>
            <a:ext cx="2285612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Project List</a:t>
            </a:r>
          </a:p>
        </p:txBody>
      </p:sp>
      <p:sp>
        <p:nvSpPr>
          <p:cNvPr id="9" name="Action Button: Blank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266C0F-D435-41A9-A5B0-E471F653EA70}"/>
              </a:ext>
            </a:extLst>
          </p:cNvPr>
          <p:cNvSpPr/>
          <p:nvPr/>
        </p:nvSpPr>
        <p:spPr>
          <a:xfrm>
            <a:off x="4633037" y="1774764"/>
            <a:ext cx="2285612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DDCFE5-806A-480F-9A78-D1E43E285D59}"/>
              </a:ext>
            </a:extLst>
          </p:cNvPr>
          <p:cNvSpPr/>
          <p:nvPr/>
        </p:nvSpPr>
        <p:spPr>
          <a:xfrm>
            <a:off x="513572" y="1479680"/>
            <a:ext cx="1510004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Department</a:t>
            </a:r>
          </a:p>
        </p:txBody>
      </p:sp>
      <p:sp>
        <p:nvSpPr>
          <p:cNvPr id="18" name="Action Button: Blank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E9CFE36-5B9E-4B38-B5CE-AEEE555550DF}"/>
              </a:ext>
            </a:extLst>
          </p:cNvPr>
          <p:cNvSpPr/>
          <p:nvPr/>
        </p:nvSpPr>
        <p:spPr>
          <a:xfrm>
            <a:off x="494521" y="1479680"/>
            <a:ext cx="1510003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5CFB1-AD1F-4E1A-8C64-97241B9A5CB4}"/>
              </a:ext>
            </a:extLst>
          </p:cNvPr>
          <p:cNvSpPr txBox="1"/>
          <p:nvPr/>
        </p:nvSpPr>
        <p:spPr>
          <a:xfrm>
            <a:off x="3816220" y="6811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24336-EEA7-4B84-BC2C-45EC201636ED}"/>
              </a:ext>
            </a:extLst>
          </p:cNvPr>
          <p:cNvSpPr/>
          <p:nvPr/>
        </p:nvSpPr>
        <p:spPr>
          <a:xfrm>
            <a:off x="2247512" y="1479680"/>
            <a:ext cx="868914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BE35E3-4E35-4CA9-98B3-C8DB4976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10691"/>
              </p:ext>
            </p:extLst>
          </p:nvPr>
        </p:nvGraphicFramePr>
        <p:xfrm>
          <a:off x="280108" y="2072611"/>
          <a:ext cx="11616423" cy="224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84">
                  <a:extLst>
                    <a:ext uri="{9D8B030D-6E8A-4147-A177-3AD203B41FA5}">
                      <a16:colId xmlns:a16="http://schemas.microsoft.com/office/drawing/2014/main" val="4103082312"/>
                    </a:ext>
                  </a:extLst>
                </a:gridCol>
                <a:gridCol w="3213782">
                  <a:extLst>
                    <a:ext uri="{9D8B030D-6E8A-4147-A177-3AD203B41FA5}">
                      <a16:colId xmlns:a16="http://schemas.microsoft.com/office/drawing/2014/main" val="3904998960"/>
                    </a:ext>
                  </a:extLst>
                </a:gridCol>
                <a:gridCol w="2279149">
                  <a:extLst>
                    <a:ext uri="{9D8B030D-6E8A-4147-A177-3AD203B41FA5}">
                      <a16:colId xmlns:a16="http://schemas.microsoft.com/office/drawing/2014/main" val="4073097800"/>
                    </a:ext>
                  </a:extLst>
                </a:gridCol>
                <a:gridCol w="2826208">
                  <a:extLst>
                    <a:ext uri="{9D8B030D-6E8A-4147-A177-3AD203B41FA5}">
                      <a16:colId xmlns:a16="http://schemas.microsoft.com/office/drawing/2014/main" val="66655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 ID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Update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0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3117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Marketing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1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8099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F053C6-9C2F-44B7-9250-658C858E75EC}"/>
              </a:ext>
            </a:extLst>
          </p:cNvPr>
          <p:cNvSpPr/>
          <p:nvPr/>
        </p:nvSpPr>
        <p:spPr>
          <a:xfrm>
            <a:off x="6950723" y="3995567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18E0D-A70D-4525-AD77-C6B6B2149846}"/>
              </a:ext>
            </a:extLst>
          </p:cNvPr>
          <p:cNvSpPr/>
          <p:nvPr/>
        </p:nvSpPr>
        <p:spPr>
          <a:xfrm>
            <a:off x="6957916" y="3255355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BF1044-2679-404F-AE64-D6E82F2B3FD6}"/>
              </a:ext>
            </a:extLst>
          </p:cNvPr>
          <p:cNvSpPr/>
          <p:nvPr/>
        </p:nvSpPr>
        <p:spPr>
          <a:xfrm>
            <a:off x="6957916" y="2849036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D3AEF5-1EEF-4571-A244-4A271DBDD500}"/>
              </a:ext>
            </a:extLst>
          </p:cNvPr>
          <p:cNvSpPr/>
          <p:nvPr/>
        </p:nvSpPr>
        <p:spPr>
          <a:xfrm>
            <a:off x="6950723" y="2467610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D23B3C-FDD5-4852-BB3E-BB9FA7EC8356}"/>
              </a:ext>
            </a:extLst>
          </p:cNvPr>
          <p:cNvSpPr/>
          <p:nvPr/>
        </p:nvSpPr>
        <p:spPr>
          <a:xfrm>
            <a:off x="9199086" y="3607685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6277B7-470A-45E7-AE1E-30506F14C9E8}"/>
              </a:ext>
            </a:extLst>
          </p:cNvPr>
          <p:cNvSpPr/>
          <p:nvPr/>
        </p:nvSpPr>
        <p:spPr>
          <a:xfrm>
            <a:off x="9209656" y="3225841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AD2D43-2E68-4B99-8992-5CC2CFFFAFB5}"/>
              </a:ext>
            </a:extLst>
          </p:cNvPr>
          <p:cNvSpPr/>
          <p:nvPr/>
        </p:nvSpPr>
        <p:spPr>
          <a:xfrm>
            <a:off x="9199087" y="2849036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A52197-F21A-4D32-B0CE-5D931E20ECF2}"/>
              </a:ext>
            </a:extLst>
          </p:cNvPr>
          <p:cNvSpPr/>
          <p:nvPr/>
        </p:nvSpPr>
        <p:spPr>
          <a:xfrm>
            <a:off x="9218066" y="2472231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F1487D-3353-49D0-A986-F026104264BE}"/>
              </a:ext>
            </a:extLst>
          </p:cNvPr>
          <p:cNvSpPr/>
          <p:nvPr/>
        </p:nvSpPr>
        <p:spPr>
          <a:xfrm>
            <a:off x="6957916" y="3625461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C0B1DD-EC7C-4808-893C-970D2D98A9C1}"/>
              </a:ext>
            </a:extLst>
          </p:cNvPr>
          <p:cNvSpPr/>
          <p:nvPr/>
        </p:nvSpPr>
        <p:spPr>
          <a:xfrm>
            <a:off x="9199085" y="3976905"/>
            <a:ext cx="625151" cy="298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  <p:sp>
        <p:nvSpPr>
          <p:cNvPr id="19" name="Action Button: Blank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485731-C723-48D1-92A0-9140AE1D16F2}"/>
              </a:ext>
            </a:extLst>
          </p:cNvPr>
          <p:cNvSpPr/>
          <p:nvPr/>
        </p:nvSpPr>
        <p:spPr>
          <a:xfrm>
            <a:off x="2275503" y="1479680"/>
            <a:ext cx="878245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4BC22C-3753-47DF-962A-971A682546B4}"/>
              </a:ext>
            </a:extLst>
          </p:cNvPr>
          <p:cNvSpPr/>
          <p:nvPr/>
        </p:nvSpPr>
        <p:spPr>
          <a:xfrm>
            <a:off x="4633037" y="1808194"/>
            <a:ext cx="2285612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Department List</a:t>
            </a:r>
          </a:p>
        </p:txBody>
      </p:sp>
      <p:sp>
        <p:nvSpPr>
          <p:cNvPr id="9" name="Action Button: Blank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34B5EAE-2A7B-4789-B163-A6F9756466DC}"/>
              </a:ext>
            </a:extLst>
          </p:cNvPr>
          <p:cNvSpPr/>
          <p:nvPr/>
        </p:nvSpPr>
        <p:spPr>
          <a:xfrm>
            <a:off x="4633037" y="1774764"/>
            <a:ext cx="2285612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519EC-57FB-4370-B320-CD5B29456C93}"/>
              </a:ext>
            </a:extLst>
          </p:cNvPr>
          <p:cNvSpPr txBox="1"/>
          <p:nvPr/>
        </p:nvSpPr>
        <p:spPr>
          <a:xfrm>
            <a:off x="3993502" y="600075"/>
            <a:ext cx="3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C5E82-5FC9-4DE7-BB33-F34A440850EC}"/>
              </a:ext>
            </a:extLst>
          </p:cNvPr>
          <p:cNvSpPr txBox="1"/>
          <p:nvPr/>
        </p:nvSpPr>
        <p:spPr>
          <a:xfrm>
            <a:off x="2239347" y="1250302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Department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600A5-8A13-43E1-89E2-F092F30F9AB4}"/>
              </a:ext>
            </a:extLst>
          </p:cNvPr>
          <p:cNvSpPr/>
          <p:nvPr/>
        </p:nvSpPr>
        <p:spPr>
          <a:xfrm>
            <a:off x="3564295" y="1250301"/>
            <a:ext cx="3564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FBDFCB-EBBA-4B67-89BF-01DCB8882D3C}"/>
              </a:ext>
            </a:extLst>
          </p:cNvPr>
          <p:cNvSpPr/>
          <p:nvPr/>
        </p:nvSpPr>
        <p:spPr>
          <a:xfrm>
            <a:off x="3694922" y="1826855"/>
            <a:ext cx="550506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524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0BF4-58A0-47A9-A3A8-D8159BD798E1}"/>
              </a:ext>
            </a:extLst>
          </p:cNvPr>
          <p:cNvSpPr/>
          <p:nvPr/>
        </p:nvSpPr>
        <p:spPr>
          <a:xfrm>
            <a:off x="493356" y="1013149"/>
            <a:ext cx="868914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10" name="Action Button: Blank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D09E1B3-B538-41F9-9D41-FF9C9D196A86}"/>
              </a:ext>
            </a:extLst>
          </p:cNvPr>
          <p:cNvSpPr/>
          <p:nvPr/>
        </p:nvSpPr>
        <p:spPr>
          <a:xfrm>
            <a:off x="484025" y="1013149"/>
            <a:ext cx="878245" cy="33590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B51A-6BB5-4D7D-973F-6A60DC15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60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6716-B9AE-44B0-95BE-68624F28B2FF}"/>
              </a:ext>
            </a:extLst>
          </p:cNvPr>
          <p:cNvSpPr txBox="1"/>
          <p:nvPr/>
        </p:nvSpPr>
        <p:spPr>
          <a:xfrm>
            <a:off x="205272" y="1762125"/>
            <a:ext cx="184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Department Search: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90AF8-A032-4C5F-8358-E1136E78DAC5}"/>
              </a:ext>
            </a:extLst>
          </p:cNvPr>
          <p:cNvSpPr txBox="1"/>
          <p:nvPr/>
        </p:nvSpPr>
        <p:spPr>
          <a:xfrm>
            <a:off x="616210" y="2175199"/>
            <a:ext cx="12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Project Search: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67299-31F1-4880-A367-CF128BA03747}"/>
              </a:ext>
            </a:extLst>
          </p:cNvPr>
          <p:cNvSpPr/>
          <p:nvPr/>
        </p:nvSpPr>
        <p:spPr>
          <a:xfrm>
            <a:off x="2356174" y="1793873"/>
            <a:ext cx="1465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-- Select --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0408C-06CD-4C37-AF61-C738CF89CF48}"/>
              </a:ext>
            </a:extLst>
          </p:cNvPr>
          <p:cNvSpPr/>
          <p:nvPr/>
        </p:nvSpPr>
        <p:spPr>
          <a:xfrm>
            <a:off x="2356174" y="2166328"/>
            <a:ext cx="1465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-- Select 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EC2CA-3E58-47A2-B1BB-BF2197FC203E}"/>
              </a:ext>
            </a:extLst>
          </p:cNvPr>
          <p:cNvSpPr txBox="1"/>
          <p:nvPr/>
        </p:nvSpPr>
        <p:spPr>
          <a:xfrm>
            <a:off x="4110329" y="321614"/>
            <a:ext cx="3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 Search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53A61D-6C8F-44ED-B7C5-D541D255BBC6}"/>
              </a:ext>
            </a:extLst>
          </p:cNvPr>
          <p:cNvSpPr/>
          <p:nvPr/>
        </p:nvSpPr>
        <p:spPr>
          <a:xfrm>
            <a:off x="4730620" y="1740544"/>
            <a:ext cx="671804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E77EC-AC0F-4DA1-98DB-5C059E944D6A}"/>
              </a:ext>
            </a:extLst>
          </p:cNvPr>
          <p:cNvSpPr/>
          <p:nvPr/>
        </p:nvSpPr>
        <p:spPr>
          <a:xfrm>
            <a:off x="4730620" y="2175199"/>
            <a:ext cx="671804" cy="2985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5290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240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GHH</dc:creator>
  <cp:lastModifiedBy>GHH</cp:lastModifiedBy>
  <cp:revision>21</cp:revision>
  <dcterms:created xsi:type="dcterms:W3CDTF">2018-12-08T19:21:42Z</dcterms:created>
  <dcterms:modified xsi:type="dcterms:W3CDTF">2018-12-09T03:03:03Z</dcterms:modified>
</cp:coreProperties>
</file>