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327F-CA29-F9B8-2009-DA8EFE49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B6055-2955-9E81-9A25-245E7D6E8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CA7D5-4E5A-6D5C-569B-D401E62B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67F20-8EBB-5C94-DF25-AD5F5A8B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A7517-4385-ED5D-27D5-82DBE8B5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044B4-6B28-9B22-C2CA-296605EE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FDBC8B-BB88-AA64-8EC0-62DC787E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13BCD7-5BCD-CEB9-6C5F-67BD198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61689-72B4-DCFB-F813-10104640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B6005-B9FF-119B-0B2C-5115F3E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7F3E6-A5DF-6575-1B04-FC2D5B7E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90D335-F5F5-7B0E-676E-08C8259F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9E433-0094-BBB1-326F-45E45E72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E7B63-819F-89DB-1F30-E8D1E5F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3A9C5-66F7-D53A-673D-8F7E997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EA9F4-9A64-93EA-357B-F21E27C4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592F9-1277-59BD-92D7-DCE82B43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40E0D-2F41-D544-EBA1-E43DEB3A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DC324-AC94-B2BB-53D8-1B1782CD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9540D-3DF5-1DCC-C82B-649B839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9AD1-8876-096D-BEE4-E92D67F0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E161-922B-C883-0621-5AE22E6F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F734F-FB55-1C95-B872-B86862C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5F952-CF1A-13B7-929A-283F32E3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728CCB-7AC5-5B0D-7E53-008888D7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FAD59-649D-A095-B687-50EA377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EF89E-F427-73F6-30D6-45BA4E08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2053A-002C-901C-5877-26A189ED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B1F41-3E24-7CB1-7BCC-0985A5D7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2FA89-927D-9E9E-1264-0CFBCE6A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EE491-FA71-0D68-9140-73A15771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839B-1E43-2A8D-F259-681B5085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B33FC-ACE1-EC7D-9889-85BAF15D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7537F-9436-17E2-5D13-641793E9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2E11DC-9EF3-91D5-81A4-FC3BAF70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04C3-4129-D73C-D602-CA37E8AE7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3BF711-1E9B-0A01-E325-5B14BF99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DC079-5F01-3B58-71DA-90F674B6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EF9838-736C-32DE-A657-816EBABB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95E0C-A725-210C-623E-1C6C5A8E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B175B-5DCC-4375-8A8E-C8D4C153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7C3A8F-C5C0-8ADE-ADAB-E212666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13A6A-968D-2F13-7C87-999D160A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06AB5C-EA37-5802-F987-79A0111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561898-BAF6-D7A9-9614-B251BAB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518B6-57E5-0B89-8125-6B7E4979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3B630-6ABA-D729-C96E-C9694165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83E6E-88AA-2CB1-B213-B82BE9AE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84875-236C-1D85-9EB1-BD5E89D5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E79C52-2596-59A5-8E80-C00CA4A3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026CB-655D-2409-20B6-22619CE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C60D1-7E32-9693-A493-4413E16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E716-39FB-3B89-3973-D27F0FE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578CD6-DEB6-AD5D-E536-5B843C479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1F4A6-DA89-72C8-986C-C97B244AC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2A1E4-2901-F07F-C8A2-10671A20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E679CB-E0CB-A23A-67CC-AA394786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0D1297-54DB-E3B8-9352-886654F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C5B75-117C-F3C2-7ACB-E43B8012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D1D70C-365F-66A5-C615-573E2DC0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0EBDE-65DB-8FAC-0B28-D7253280D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E50B-2085-4514-ACB4-E28DA5C3008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3CCE4-C9D1-49B4-F4FA-2B720E08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003B0-2446-6649-8A84-A848F98E0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9AAE-5F22-471F-A118-6015922EB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09CC9-AC33-92B3-EC77-4A0CF0A98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59CB0-D453-B1E8-47CB-5E8AA15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7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Брыляков Андрей Андреевич</dc:creator>
  <cp:lastModifiedBy>Брыляков Андрей Андреевич</cp:lastModifiedBy>
  <cp:revision>1</cp:revision>
  <dcterms:created xsi:type="dcterms:W3CDTF">2023-10-10T15:07:58Z</dcterms:created>
  <dcterms:modified xsi:type="dcterms:W3CDTF">2023-10-10T15:08:26Z</dcterms:modified>
</cp:coreProperties>
</file>