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5"/>
  </p:notesMasterIdLst>
  <p:sldIdLst>
    <p:sldId id="256" r:id="rId2"/>
    <p:sldId id="257" r:id="rId3"/>
    <p:sldId id="269" r:id="rId4"/>
    <p:sldId id="270" r:id="rId5"/>
    <p:sldId id="258" r:id="rId6"/>
    <p:sldId id="259" r:id="rId7"/>
    <p:sldId id="262" r:id="rId8"/>
    <p:sldId id="261" r:id="rId9"/>
    <p:sldId id="263" r:id="rId10"/>
    <p:sldId id="264" r:id="rId11"/>
    <p:sldId id="265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302" autoAdjust="0"/>
  </p:normalViewPr>
  <p:slideViewPr>
    <p:cSldViewPr snapToGrid="0">
      <p:cViewPr varScale="1">
        <p:scale>
          <a:sx n="77" d="100"/>
          <a:sy n="77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691E0-4098-4939-811F-04BD2CB7B0D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07FD96E-3B92-4474-AAED-F449D8F19D81}">
      <dgm:prSet phldrT="[Text]"/>
      <dgm:spPr/>
      <dgm:t>
        <a:bodyPr/>
        <a:lstStyle/>
        <a:p>
          <a:r>
            <a:rPr lang="de-DE" dirty="0"/>
            <a:t>Base </a:t>
          </a:r>
          <a:r>
            <a:rPr lang="de-DE" dirty="0" err="1"/>
            <a:t>expression</a:t>
          </a:r>
          <a:r>
            <a:rPr lang="de-DE" dirty="0"/>
            <a:t> </a:t>
          </a:r>
          <a:r>
            <a:rPr lang="de-DE" dirty="0" err="1"/>
            <a:t>levels</a:t>
          </a:r>
          <a:endParaRPr lang="de-DE" dirty="0"/>
        </a:p>
      </dgm:t>
    </dgm:pt>
    <dgm:pt modelId="{31B10420-A0C0-48EE-A34E-08D3A3D5DEFB}" type="parTrans" cxnId="{FC7C9CC9-B3AA-4CAB-8B4E-2B320A132464}">
      <dgm:prSet/>
      <dgm:spPr/>
      <dgm:t>
        <a:bodyPr/>
        <a:lstStyle/>
        <a:p>
          <a:endParaRPr lang="de-DE"/>
        </a:p>
      </dgm:t>
    </dgm:pt>
    <dgm:pt modelId="{DFB7FC98-99E4-4B91-AB0E-557B99117FAF}" type="sibTrans" cxnId="{FC7C9CC9-B3AA-4CAB-8B4E-2B320A132464}">
      <dgm:prSet/>
      <dgm:spPr/>
      <dgm:t>
        <a:bodyPr/>
        <a:lstStyle/>
        <a:p>
          <a:endParaRPr lang="de-DE"/>
        </a:p>
      </dgm:t>
    </dgm:pt>
    <dgm:pt modelId="{E1FBB588-CFE6-4A93-938B-7601C40AA080}">
      <dgm:prSet phldrT="[Text]"/>
      <dgm:spPr/>
      <dgm:t>
        <a:bodyPr/>
        <a:lstStyle/>
        <a:p>
          <a:r>
            <a:rPr lang="de-DE" dirty="0"/>
            <a:t>From real </a:t>
          </a:r>
          <a:r>
            <a:rPr lang="de-DE" dirty="0" err="1"/>
            <a:t>microarray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329E06B5-F32E-4E95-A234-838A897A50CF}" type="parTrans" cxnId="{919DB892-98E6-422A-885C-DC5703B720A6}">
      <dgm:prSet/>
      <dgm:spPr/>
      <dgm:t>
        <a:bodyPr/>
        <a:lstStyle/>
        <a:p>
          <a:endParaRPr lang="de-DE"/>
        </a:p>
      </dgm:t>
    </dgm:pt>
    <dgm:pt modelId="{B0B45271-C262-4A87-BD7A-0C3676DBE3D9}" type="sibTrans" cxnId="{919DB892-98E6-422A-885C-DC5703B720A6}">
      <dgm:prSet/>
      <dgm:spPr/>
      <dgm:t>
        <a:bodyPr/>
        <a:lstStyle/>
        <a:p>
          <a:endParaRPr lang="de-DE"/>
        </a:p>
      </dgm:t>
    </dgm:pt>
    <dgm:pt modelId="{F1AECED7-F4A6-4A6F-AA58-FC9B622A1903}">
      <dgm:prSet phldrT="[Text]"/>
      <dgm:spPr/>
      <dgm:t>
        <a:bodyPr/>
        <a:lstStyle/>
        <a:p>
          <a:r>
            <a:rPr lang="de-DE" dirty="0"/>
            <a:t>Random </a:t>
          </a:r>
          <a:r>
            <a:rPr lang="de-DE" dirty="0" err="1"/>
            <a:t>effects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F789BF34-CE1C-4400-BDF2-36C24BB0DCC5}" type="parTrans" cxnId="{8376B0F3-D2E3-4F21-A5A8-3C8069220C71}">
      <dgm:prSet/>
      <dgm:spPr/>
      <dgm:t>
        <a:bodyPr/>
        <a:lstStyle/>
        <a:p>
          <a:endParaRPr lang="de-DE"/>
        </a:p>
      </dgm:t>
    </dgm:pt>
    <dgm:pt modelId="{A2CF9071-9684-4852-A332-079548C6E5D6}" type="sibTrans" cxnId="{8376B0F3-D2E3-4F21-A5A8-3C8069220C71}">
      <dgm:prSet/>
      <dgm:spPr/>
      <dgm:t>
        <a:bodyPr/>
        <a:lstStyle/>
        <a:p>
          <a:endParaRPr lang="de-DE"/>
        </a:p>
      </dgm:t>
    </dgm:pt>
    <dgm:pt modelId="{917B358F-2D58-41F8-B020-1F16D633C003}">
      <dgm:prSet phldrT="[Text]"/>
      <dgm:spPr/>
      <dgm:t>
        <a:bodyPr/>
        <a:lstStyle/>
        <a:p>
          <a:r>
            <a:rPr lang="de-DE" dirty="0" err="1"/>
            <a:t>Introduce</a:t>
          </a:r>
          <a:r>
            <a:rPr lang="de-DE" dirty="0"/>
            <a:t> </a:t>
          </a:r>
          <a:r>
            <a:rPr lang="en-GB" dirty="0"/>
            <a:t>between-subject (biological) and within-subject (technical) variation</a:t>
          </a:r>
          <a:endParaRPr lang="de-DE" dirty="0"/>
        </a:p>
      </dgm:t>
    </dgm:pt>
    <dgm:pt modelId="{463E4027-6552-4CE8-AF27-CBACDE22082A}" type="parTrans" cxnId="{30646D5A-ACFC-4BC5-BF8D-700054F1E36A}">
      <dgm:prSet/>
      <dgm:spPr/>
      <dgm:t>
        <a:bodyPr/>
        <a:lstStyle/>
        <a:p>
          <a:endParaRPr lang="de-DE"/>
        </a:p>
      </dgm:t>
    </dgm:pt>
    <dgm:pt modelId="{37EED85D-8DD6-4B55-A658-BD7FA51A23B3}" type="sibTrans" cxnId="{30646D5A-ACFC-4BC5-BF8D-700054F1E36A}">
      <dgm:prSet/>
      <dgm:spPr/>
      <dgm:t>
        <a:bodyPr/>
        <a:lstStyle/>
        <a:p>
          <a:endParaRPr lang="de-DE"/>
        </a:p>
      </dgm:t>
    </dgm:pt>
    <dgm:pt modelId="{B95661C8-14E9-44C1-8A71-8AF64F6ED6F4}">
      <dgm:prSet phldrT="[Text]"/>
      <dgm:spPr/>
      <dgm:t>
        <a:bodyPr/>
        <a:lstStyle/>
        <a:p>
          <a:r>
            <a:rPr lang="de-DE" dirty="0"/>
            <a:t>Block-diagonal </a:t>
          </a:r>
          <a:r>
            <a:rPr lang="de-DE" dirty="0" err="1"/>
            <a:t>correlation</a:t>
          </a:r>
          <a:r>
            <a:rPr lang="de-DE" dirty="0"/>
            <a:t> </a:t>
          </a:r>
          <a:r>
            <a:rPr lang="de-DE" dirty="0" err="1"/>
            <a:t>matrix</a:t>
          </a:r>
          <a:endParaRPr lang="de-DE" dirty="0"/>
        </a:p>
      </dgm:t>
    </dgm:pt>
    <dgm:pt modelId="{EEB3EF30-2473-4879-9F4E-97B09C41B881}" type="parTrans" cxnId="{0F971E13-C3B1-4E0D-AABC-3697389FE686}">
      <dgm:prSet/>
      <dgm:spPr/>
      <dgm:t>
        <a:bodyPr/>
        <a:lstStyle/>
        <a:p>
          <a:endParaRPr lang="de-DE"/>
        </a:p>
      </dgm:t>
    </dgm:pt>
    <dgm:pt modelId="{C9153E70-5788-4097-9D12-B7DD4B4D906C}" type="sibTrans" cxnId="{0F971E13-C3B1-4E0D-AABC-3697389FE686}">
      <dgm:prSet/>
      <dgm:spPr/>
      <dgm:t>
        <a:bodyPr/>
        <a:lstStyle/>
        <a:p>
          <a:endParaRPr lang="de-DE"/>
        </a:p>
      </dgm:t>
    </dgm:pt>
    <dgm:pt modelId="{19EE209A-76DF-49FF-8883-35E1098B915E}">
      <dgm:prSet phldrT="[Text]" custT="1"/>
      <dgm:spPr/>
      <dgm:t>
        <a:bodyPr/>
        <a:lstStyle/>
        <a:p>
          <a:r>
            <a:rPr lang="de-DE" sz="1600" dirty="0"/>
            <a:t>Models network </a:t>
          </a:r>
          <a:r>
            <a:rPr lang="de-DE" sz="1600" dirty="0" err="1"/>
            <a:t>relationships</a:t>
          </a:r>
          <a:r>
            <a:rPr lang="de-DE" sz="1600" dirty="0"/>
            <a:t> (e.g. genes </a:t>
          </a:r>
          <a:r>
            <a:rPr lang="de-DE" sz="1600" dirty="0" err="1"/>
            <a:t>working</a:t>
          </a:r>
          <a:r>
            <a:rPr lang="de-DE" sz="1600" dirty="0"/>
            <a:t> </a:t>
          </a:r>
          <a:r>
            <a:rPr lang="de-DE" sz="1600" dirty="0" err="1"/>
            <a:t>together</a:t>
          </a:r>
          <a:r>
            <a:rPr lang="de-DE" sz="1600" dirty="0"/>
            <a:t> to perform a </a:t>
          </a:r>
          <a:r>
            <a:rPr lang="de-DE" sz="1600" dirty="0" err="1"/>
            <a:t>biological</a:t>
          </a:r>
          <a:r>
            <a:rPr lang="de-DE" sz="1600" dirty="0"/>
            <a:t> </a:t>
          </a:r>
          <a:r>
            <a:rPr lang="de-DE" sz="1600" dirty="0" err="1"/>
            <a:t>function</a:t>
          </a:r>
          <a:r>
            <a:rPr lang="de-DE" sz="1600" dirty="0"/>
            <a:t>)</a:t>
          </a:r>
        </a:p>
      </dgm:t>
    </dgm:pt>
    <dgm:pt modelId="{32AEF7E5-9EFD-401A-9CFF-AFFC3F6471CC}" type="parTrans" cxnId="{EFA91B21-B9EE-406B-A0C3-067069D4AD89}">
      <dgm:prSet/>
      <dgm:spPr/>
      <dgm:t>
        <a:bodyPr/>
        <a:lstStyle/>
        <a:p>
          <a:endParaRPr lang="de-DE"/>
        </a:p>
      </dgm:t>
    </dgm:pt>
    <dgm:pt modelId="{19C6C76A-89C1-4DC0-A849-2A2561899F73}" type="sibTrans" cxnId="{EFA91B21-B9EE-406B-A0C3-067069D4AD89}">
      <dgm:prSet/>
      <dgm:spPr/>
      <dgm:t>
        <a:bodyPr/>
        <a:lstStyle/>
        <a:p>
          <a:endParaRPr lang="de-DE"/>
        </a:p>
      </dgm:t>
    </dgm:pt>
    <dgm:pt modelId="{64D98066-5348-4CD1-9C41-89566C4F463A}">
      <dgm:prSet phldrT="[Text]"/>
      <dgm:spPr/>
      <dgm:t>
        <a:bodyPr/>
        <a:lstStyle/>
        <a:p>
          <a:endParaRPr lang="de-DE" dirty="0"/>
        </a:p>
      </dgm:t>
    </dgm:pt>
    <dgm:pt modelId="{59D879D8-F5CA-4F87-A24D-C6B1A5B39F0B}" type="parTrans" cxnId="{4868F493-BE7F-4E6E-845F-0B2F249E9255}">
      <dgm:prSet/>
      <dgm:spPr/>
      <dgm:t>
        <a:bodyPr/>
        <a:lstStyle/>
        <a:p>
          <a:endParaRPr lang="de-DE"/>
        </a:p>
      </dgm:t>
    </dgm:pt>
    <dgm:pt modelId="{C795CE0E-7C26-4131-A25B-C7A2A41B248A}" type="sibTrans" cxnId="{4868F493-BE7F-4E6E-845F-0B2F249E9255}">
      <dgm:prSet/>
      <dgm:spPr/>
      <dgm:t>
        <a:bodyPr/>
        <a:lstStyle/>
        <a:p>
          <a:endParaRPr lang="de-DE"/>
        </a:p>
      </dgm:t>
    </dgm:pt>
    <dgm:pt modelId="{C3439FEC-DEC4-4AAB-A7E0-FECB0882BBBA}">
      <dgm:prSet/>
      <dgm:spPr/>
      <dgm:t>
        <a:bodyPr/>
        <a:lstStyle/>
        <a:p>
          <a:r>
            <a:rPr lang="de-DE" dirty="0" err="1"/>
            <a:t>Introduce</a:t>
          </a:r>
          <a:r>
            <a:rPr lang="de-DE" dirty="0"/>
            <a:t> </a:t>
          </a:r>
          <a:r>
            <a:rPr lang="de-DE" dirty="0" err="1"/>
            <a:t>group</a:t>
          </a:r>
          <a:r>
            <a:rPr lang="de-DE" dirty="0"/>
            <a:t> </a:t>
          </a:r>
          <a:r>
            <a:rPr lang="de-DE" dirty="0" err="1"/>
            <a:t>difference</a:t>
          </a:r>
          <a:endParaRPr lang="de-DE" dirty="0"/>
        </a:p>
      </dgm:t>
    </dgm:pt>
    <dgm:pt modelId="{DDA05B5A-532B-45B6-8534-6E8BE73A085A}" type="parTrans" cxnId="{897C47BA-6A92-4DB3-9CE5-D38CD1FC0957}">
      <dgm:prSet/>
      <dgm:spPr/>
      <dgm:t>
        <a:bodyPr/>
        <a:lstStyle/>
        <a:p>
          <a:endParaRPr lang="de-DE"/>
        </a:p>
      </dgm:t>
    </dgm:pt>
    <dgm:pt modelId="{1B7ACFF5-5B3F-4B59-A0DD-89F6D4A9385A}" type="sibTrans" cxnId="{897C47BA-6A92-4DB3-9CE5-D38CD1FC0957}">
      <dgm:prSet/>
      <dgm:spPr/>
      <dgm:t>
        <a:bodyPr/>
        <a:lstStyle/>
        <a:p>
          <a:endParaRPr lang="de-DE"/>
        </a:p>
      </dgm:t>
    </dgm:pt>
    <dgm:pt modelId="{AC017810-EC5A-4CEF-9852-58C56FF90229}">
      <dgm:prSet/>
      <dgm:spPr/>
      <dgm:t>
        <a:bodyPr/>
        <a:lstStyle/>
        <a:p>
          <a:r>
            <a:rPr lang="de-DE" dirty="0">
              <a:latin typeface="+mn-lt"/>
            </a:rPr>
            <a:t>Divide </a:t>
          </a:r>
          <a:r>
            <a:rPr lang="de-DE" dirty="0" err="1">
              <a:latin typeface="+mn-lt"/>
            </a:rPr>
            <a:t>training</a:t>
          </a:r>
          <a:r>
            <a:rPr lang="de-DE" dirty="0">
              <a:latin typeface="+mn-lt"/>
            </a:rPr>
            <a:t> sample </a:t>
          </a:r>
          <a:r>
            <a:rPr lang="de-DE" dirty="0" err="1">
              <a:latin typeface="+mn-lt"/>
            </a:rPr>
            <a:t>into</a:t>
          </a:r>
          <a:r>
            <a:rPr lang="de-DE" dirty="0">
              <a:latin typeface="+mn-lt"/>
            </a:rPr>
            <a:t> G1 + G2 (same </a:t>
          </a:r>
          <a:r>
            <a:rPr lang="de-DE" dirty="0" err="1">
              <a:latin typeface="+mn-lt"/>
            </a:rPr>
            <a:t>size</a:t>
          </a:r>
          <a:r>
            <a:rPr lang="de-DE" dirty="0">
              <a:latin typeface="+mn-lt"/>
            </a:rPr>
            <a:t>)</a:t>
          </a:r>
        </a:p>
      </dgm:t>
    </dgm:pt>
    <dgm:pt modelId="{88DEBCBC-E352-4958-ABD8-07438E86734F}" type="parTrans" cxnId="{73D7A9CA-171A-4674-82D0-2E730CD6E862}">
      <dgm:prSet/>
      <dgm:spPr/>
      <dgm:t>
        <a:bodyPr/>
        <a:lstStyle/>
        <a:p>
          <a:endParaRPr lang="de-DE"/>
        </a:p>
      </dgm:t>
    </dgm:pt>
    <dgm:pt modelId="{BDFBB9BA-81A2-4CAB-87D2-B99576B391FB}" type="sibTrans" cxnId="{73D7A9CA-171A-4674-82D0-2E730CD6E862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2C08E24C-67D1-4155-A69E-5CBC8B8010E8}">
          <dgm:prSet/>
          <dgm:spPr/>
          <dgm:t>
            <a:bodyPr/>
            <a:lstStyle/>
            <a:p>
              <a:r>
                <a:rPr lang="de-DE" dirty="0">
                  <a:latin typeface="+mn-lt"/>
                  <a:cs typeface="Times New Roman" panose="02020603050405020304" pitchFamily="18" charset="0"/>
                </a:rPr>
                <a:t>G2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up-or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down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regulated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with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factor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z</a:t>
              </a:r>
              <a:r>
                <a:rPr lang="el-GR" dirty="0">
                  <a:latin typeface="+mn-lt"/>
                  <a:cs typeface="Times New Roman" panose="02020603050405020304" pitchFamily="18" charset="0"/>
                </a:rPr>
                <a:t>δ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</a:t>
              </a:r>
              <a:br>
                <a:rPr lang="de-DE" dirty="0">
                  <a:latin typeface="+mn-lt"/>
                  <a:cs typeface="Times New Roman" panose="02020603050405020304" pitchFamily="18" charset="0"/>
                </a:rPr>
              </a:br>
              <a:r>
                <a:rPr lang="de-DE" dirty="0">
                  <a:latin typeface="+mn-lt"/>
                  <a:cs typeface="Times New Roman" panose="02020603050405020304" pitchFamily="18" charset="0"/>
                </a:rPr>
                <a:t>(</a:t>
              </a:r>
              <a:r>
                <a:rPr lang="el-GR" dirty="0">
                  <a:latin typeface="+mn-lt"/>
                  <a:cs typeface="Times New Roman" panose="02020603050405020304" pitchFamily="18" charset="0"/>
                </a:rPr>
                <a:t>δ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=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e</a:t>
              </a:r>
              <a:r>
                <a:rPr lang="de-DE" dirty="0" err="1">
                  <a:latin typeface="+mn-lt"/>
                </a:rPr>
                <a:t>ffect</a:t>
              </a:r>
              <a:r>
                <a:rPr lang="de-DE" dirty="0">
                  <a:latin typeface="+mn-lt"/>
                </a:rPr>
                <a:t> </a:t>
              </a:r>
              <a:r>
                <a:rPr lang="de-DE" dirty="0" err="1">
                  <a:latin typeface="+mn-lt"/>
                </a:rPr>
                <a:t>size</a:t>
              </a:r>
              <a:r>
                <a:rPr lang="de-DE" dirty="0">
                  <a:latin typeface="+mn-lt"/>
                </a:rPr>
                <a:t> </a:t>
              </a:r>
              <a:br>
                <a:rPr lang="de-DE" dirty="0">
                  <a:latin typeface="+mn-lt"/>
                </a:rPr>
              </a:br>
              <a:r>
                <a:rPr lang="de-DE" dirty="0">
                  <a:latin typeface="+mn-lt"/>
                </a:rPr>
                <a:t>(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unstandardised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group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difference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), </a:t>
              </a:r>
              <a:br>
                <a:rPr lang="de-DE" dirty="0">
                  <a:latin typeface="+mn-lt"/>
                  <a:cs typeface="Times New Roman" panose="02020603050405020304" pitchFamily="18" charset="0"/>
                </a:rPr>
              </a:br>
              <a:r>
                <a:rPr lang="de-DE" dirty="0">
                  <a:latin typeface="+mn-lt"/>
                  <a:cs typeface="Times New Roman" panose="02020603050405020304" pitchFamily="18" charset="0"/>
                </a:rPr>
                <a:t>z </a:t>
              </a:r>
              <a14:m>
                <m:oMath xmlns:m="http://schemas.openxmlformats.org/officeDocument/2006/math">
                  <m:r>
                    <a:rPr lang="de-DE" i="1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m:t>∈</m:t>
                  </m:r>
                  <m:r>
                    <a:rPr lang="de-DE" b="0" i="1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m:t>{−1,1}</m:t>
                  </m:r>
                </m:oMath>
              </a14:m>
              <a:r>
                <a:rPr lang="de-DE" dirty="0">
                  <a:latin typeface="+mn-lt"/>
                  <a:cs typeface="Times New Roman" panose="02020603050405020304" pitchFamily="18" charset="0"/>
                </a:rPr>
                <a:t> )</a:t>
              </a:r>
              <a:endParaRPr lang="de-DE" dirty="0">
                <a:latin typeface="+mn-lt"/>
              </a:endParaRPr>
            </a:p>
          </dgm:t>
        </dgm:pt>
      </mc:Choice>
      <mc:Fallback xmlns="">
        <dgm:pt modelId="{2C08E24C-67D1-4155-A69E-5CBC8B8010E8}">
          <dgm:prSet/>
          <dgm:spPr/>
          <dgm:t>
            <a:bodyPr/>
            <a:lstStyle/>
            <a:p>
              <a:r>
                <a:rPr lang="de-DE" dirty="0">
                  <a:latin typeface="+mn-lt"/>
                  <a:cs typeface="Times New Roman" panose="02020603050405020304" pitchFamily="18" charset="0"/>
                </a:rPr>
                <a:t>G2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up-or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down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regulated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with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factor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z</a:t>
              </a:r>
              <a:r>
                <a:rPr lang="el-GR" dirty="0">
                  <a:latin typeface="+mn-lt"/>
                  <a:cs typeface="Times New Roman" panose="02020603050405020304" pitchFamily="18" charset="0"/>
                </a:rPr>
                <a:t>δ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</a:t>
              </a:r>
              <a:br>
                <a:rPr lang="de-DE" dirty="0">
                  <a:latin typeface="+mn-lt"/>
                  <a:cs typeface="Times New Roman" panose="02020603050405020304" pitchFamily="18" charset="0"/>
                </a:rPr>
              </a:br>
              <a:r>
                <a:rPr lang="de-DE" dirty="0">
                  <a:latin typeface="+mn-lt"/>
                  <a:cs typeface="Times New Roman" panose="02020603050405020304" pitchFamily="18" charset="0"/>
                </a:rPr>
                <a:t>(</a:t>
              </a:r>
              <a:r>
                <a:rPr lang="el-GR" dirty="0">
                  <a:latin typeface="+mn-lt"/>
                  <a:cs typeface="Times New Roman" panose="02020603050405020304" pitchFamily="18" charset="0"/>
                </a:rPr>
                <a:t>δ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=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e</a:t>
              </a:r>
              <a:r>
                <a:rPr lang="de-DE" dirty="0" err="1">
                  <a:latin typeface="+mn-lt"/>
                </a:rPr>
                <a:t>ffect</a:t>
              </a:r>
              <a:r>
                <a:rPr lang="de-DE" dirty="0">
                  <a:latin typeface="+mn-lt"/>
                </a:rPr>
                <a:t> </a:t>
              </a:r>
              <a:r>
                <a:rPr lang="de-DE" dirty="0" err="1">
                  <a:latin typeface="+mn-lt"/>
                </a:rPr>
                <a:t>size</a:t>
              </a:r>
              <a:r>
                <a:rPr lang="de-DE" dirty="0">
                  <a:latin typeface="+mn-lt"/>
                </a:rPr>
                <a:t> </a:t>
              </a:r>
              <a:br>
                <a:rPr lang="de-DE" dirty="0">
                  <a:latin typeface="+mn-lt"/>
                </a:rPr>
              </a:br>
              <a:r>
                <a:rPr lang="de-DE" dirty="0">
                  <a:latin typeface="+mn-lt"/>
                </a:rPr>
                <a:t>(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unstandardised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group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</a:t>
              </a:r>
              <a:r>
                <a:rPr lang="de-DE" dirty="0" err="1">
                  <a:latin typeface="+mn-lt"/>
                  <a:cs typeface="Times New Roman" panose="02020603050405020304" pitchFamily="18" charset="0"/>
                </a:rPr>
                <a:t>difference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), </a:t>
              </a:r>
              <a:br>
                <a:rPr lang="de-DE" dirty="0">
                  <a:latin typeface="+mn-lt"/>
                  <a:cs typeface="Times New Roman" panose="02020603050405020304" pitchFamily="18" charset="0"/>
                </a:rPr>
              </a:br>
              <a:r>
                <a:rPr lang="de-DE" dirty="0">
                  <a:latin typeface="+mn-lt"/>
                  <a:cs typeface="Times New Roman" panose="02020603050405020304" pitchFamily="18" charset="0"/>
                </a:rPr>
                <a:t>z </a:t>
              </a:r>
              <a:r>
                <a:rPr lang="de-DE" i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rPr>
                <a:t>∈</a:t>
              </a:r>
              <a:r>
                <a:rPr lang="de-DE" b="0" i="0">
                  <a:latin typeface="+mn-lt"/>
                  <a:ea typeface="Cambria Math" panose="02040503050406030204" pitchFamily="18" charset="0"/>
                  <a:cs typeface="Times New Roman" panose="02020603050405020304" pitchFamily="18" charset="0"/>
                </a:rPr>
                <a:t>{−1,1}</a:t>
              </a:r>
              <a:r>
                <a:rPr lang="de-DE" dirty="0">
                  <a:latin typeface="+mn-lt"/>
                  <a:cs typeface="Times New Roman" panose="02020603050405020304" pitchFamily="18" charset="0"/>
                </a:rPr>
                <a:t> )</a:t>
              </a:r>
              <a:endParaRPr lang="de-DE" dirty="0">
                <a:latin typeface="+mn-lt"/>
              </a:endParaRPr>
            </a:p>
          </dgm:t>
        </dgm:pt>
      </mc:Fallback>
    </mc:AlternateContent>
    <dgm:pt modelId="{78DB5AF7-516A-44AF-9DCC-1168C8EA931F}" type="parTrans" cxnId="{D57A4721-4912-449D-A975-42A884692B40}">
      <dgm:prSet/>
      <dgm:spPr/>
      <dgm:t>
        <a:bodyPr/>
        <a:lstStyle/>
        <a:p>
          <a:endParaRPr lang="de-DE"/>
        </a:p>
      </dgm:t>
    </dgm:pt>
    <dgm:pt modelId="{50586CAB-5392-4502-BD26-F12E5F82A1BE}" type="sibTrans" cxnId="{D57A4721-4912-449D-A975-42A884692B40}">
      <dgm:prSet/>
      <dgm:spPr/>
      <dgm:t>
        <a:bodyPr/>
        <a:lstStyle/>
        <a:p>
          <a:endParaRPr lang="de-DE"/>
        </a:p>
      </dgm:t>
    </dgm:pt>
    <dgm:pt modelId="{0DD139A6-0F99-4D75-949D-74469FB6B03C}" type="pres">
      <dgm:prSet presAssocID="{0FF691E0-4098-4939-811F-04BD2CB7B0D1}" presName="linearFlow" presStyleCnt="0">
        <dgm:presLayoutVars>
          <dgm:dir/>
          <dgm:animLvl val="lvl"/>
          <dgm:resizeHandles val="exact"/>
        </dgm:presLayoutVars>
      </dgm:prSet>
      <dgm:spPr/>
    </dgm:pt>
    <dgm:pt modelId="{34603935-D5F4-463A-B157-902D0EEBA70F}" type="pres">
      <dgm:prSet presAssocID="{307FD96E-3B92-4474-AAED-F449D8F19D81}" presName="composite" presStyleCnt="0"/>
      <dgm:spPr/>
    </dgm:pt>
    <dgm:pt modelId="{CD5E2753-1466-4D44-8695-A22F72B319E4}" type="pres">
      <dgm:prSet presAssocID="{307FD96E-3B92-4474-AAED-F449D8F19D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3B6C9E-EE12-474D-AD3B-72A462F7FB0A}" type="pres">
      <dgm:prSet presAssocID="{307FD96E-3B92-4474-AAED-F449D8F19D81}" presName="parSh" presStyleLbl="node1" presStyleIdx="0" presStyleCnt="4"/>
      <dgm:spPr/>
    </dgm:pt>
    <dgm:pt modelId="{4DC0D074-E2F5-4B10-8856-FBC24E783A6B}" type="pres">
      <dgm:prSet presAssocID="{307FD96E-3B92-4474-AAED-F449D8F19D81}" presName="desTx" presStyleLbl="fgAcc1" presStyleIdx="0" presStyleCnt="4">
        <dgm:presLayoutVars>
          <dgm:bulletEnabled val="1"/>
        </dgm:presLayoutVars>
      </dgm:prSet>
      <dgm:spPr/>
    </dgm:pt>
    <dgm:pt modelId="{758ECAB8-8EFB-4DB0-932A-E34C1773C68E}" type="pres">
      <dgm:prSet presAssocID="{DFB7FC98-99E4-4B91-AB0E-557B99117FAF}" presName="sibTrans" presStyleLbl="sibTrans2D1" presStyleIdx="0" presStyleCnt="3"/>
      <dgm:spPr/>
    </dgm:pt>
    <dgm:pt modelId="{EB475186-9C1C-4FB3-B586-31B9C4411A36}" type="pres">
      <dgm:prSet presAssocID="{DFB7FC98-99E4-4B91-AB0E-557B99117FAF}" presName="connTx" presStyleLbl="sibTrans2D1" presStyleIdx="0" presStyleCnt="3"/>
      <dgm:spPr/>
    </dgm:pt>
    <dgm:pt modelId="{CE8C9294-BEF2-4CAB-AD4B-B12E502A4C48}" type="pres">
      <dgm:prSet presAssocID="{F1AECED7-F4A6-4A6F-AA58-FC9B622A1903}" presName="composite" presStyleCnt="0"/>
      <dgm:spPr/>
    </dgm:pt>
    <dgm:pt modelId="{DD92BB6C-292F-4366-9B10-082E9E7217AA}" type="pres">
      <dgm:prSet presAssocID="{F1AECED7-F4A6-4A6F-AA58-FC9B622A190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12CA2B-E6A3-4499-A463-106D367AD295}" type="pres">
      <dgm:prSet presAssocID="{F1AECED7-F4A6-4A6F-AA58-FC9B622A1903}" presName="parSh" presStyleLbl="node1" presStyleIdx="1" presStyleCnt="4"/>
      <dgm:spPr/>
    </dgm:pt>
    <dgm:pt modelId="{52AF0538-B433-4EAF-9C61-E4FCC901B104}" type="pres">
      <dgm:prSet presAssocID="{F1AECED7-F4A6-4A6F-AA58-FC9B622A1903}" presName="desTx" presStyleLbl="fgAcc1" presStyleIdx="1" presStyleCnt="4">
        <dgm:presLayoutVars>
          <dgm:bulletEnabled val="1"/>
        </dgm:presLayoutVars>
      </dgm:prSet>
      <dgm:spPr/>
    </dgm:pt>
    <dgm:pt modelId="{7852389E-89EB-4BCE-B682-139A939585B6}" type="pres">
      <dgm:prSet presAssocID="{A2CF9071-9684-4852-A332-079548C6E5D6}" presName="sibTrans" presStyleLbl="sibTrans2D1" presStyleIdx="1" presStyleCnt="3"/>
      <dgm:spPr/>
    </dgm:pt>
    <dgm:pt modelId="{141CEFB0-F6E7-492A-A430-E8519E8A7196}" type="pres">
      <dgm:prSet presAssocID="{A2CF9071-9684-4852-A332-079548C6E5D6}" presName="connTx" presStyleLbl="sibTrans2D1" presStyleIdx="1" presStyleCnt="3"/>
      <dgm:spPr/>
    </dgm:pt>
    <dgm:pt modelId="{B6704D50-7759-4C40-ABD2-FD4587CD355B}" type="pres">
      <dgm:prSet presAssocID="{B95661C8-14E9-44C1-8A71-8AF64F6ED6F4}" presName="composite" presStyleCnt="0"/>
      <dgm:spPr/>
    </dgm:pt>
    <dgm:pt modelId="{96979215-1536-440D-BC71-47EA6CD21BB2}" type="pres">
      <dgm:prSet presAssocID="{B95661C8-14E9-44C1-8A71-8AF64F6ED6F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5A7009-FCD3-4794-B738-D1B62694D158}" type="pres">
      <dgm:prSet presAssocID="{B95661C8-14E9-44C1-8A71-8AF64F6ED6F4}" presName="parSh" presStyleLbl="node1" presStyleIdx="2" presStyleCnt="4"/>
      <dgm:spPr/>
    </dgm:pt>
    <dgm:pt modelId="{573805A0-3FFE-4BAF-990D-741D2A88DE35}" type="pres">
      <dgm:prSet presAssocID="{B95661C8-14E9-44C1-8A71-8AF64F6ED6F4}" presName="desTx" presStyleLbl="fgAcc1" presStyleIdx="2" presStyleCnt="4">
        <dgm:presLayoutVars>
          <dgm:bulletEnabled val="1"/>
        </dgm:presLayoutVars>
      </dgm:prSet>
      <dgm:spPr/>
    </dgm:pt>
    <dgm:pt modelId="{90440962-B6AD-4421-91FD-0D794A5B8C5E}" type="pres">
      <dgm:prSet presAssocID="{C9153E70-5788-4097-9D12-B7DD4B4D906C}" presName="sibTrans" presStyleLbl="sibTrans2D1" presStyleIdx="2" presStyleCnt="3"/>
      <dgm:spPr/>
    </dgm:pt>
    <dgm:pt modelId="{2C025378-FD28-428E-9AC6-3B8B758CA721}" type="pres">
      <dgm:prSet presAssocID="{C9153E70-5788-4097-9D12-B7DD4B4D906C}" presName="connTx" presStyleLbl="sibTrans2D1" presStyleIdx="2" presStyleCnt="3"/>
      <dgm:spPr/>
    </dgm:pt>
    <dgm:pt modelId="{FF4BCD46-945D-4704-A5F2-E00D819F27A9}" type="pres">
      <dgm:prSet presAssocID="{C3439FEC-DEC4-4AAB-A7E0-FECB0882BBBA}" presName="composite" presStyleCnt="0"/>
      <dgm:spPr/>
    </dgm:pt>
    <dgm:pt modelId="{1AF47F49-AE0F-4070-9999-240F2A1EBADC}" type="pres">
      <dgm:prSet presAssocID="{C3439FEC-DEC4-4AAB-A7E0-FECB0882BBB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786544-AB88-4826-AEA5-B8FA6DF7C9CC}" type="pres">
      <dgm:prSet presAssocID="{C3439FEC-DEC4-4AAB-A7E0-FECB0882BBBA}" presName="parSh" presStyleLbl="node1" presStyleIdx="3" presStyleCnt="4"/>
      <dgm:spPr/>
    </dgm:pt>
    <dgm:pt modelId="{10F46245-6D14-403F-909C-04AED6B5D29C}" type="pres">
      <dgm:prSet presAssocID="{C3439FEC-DEC4-4AAB-A7E0-FECB0882BBB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5DC3F01-DF73-47C6-92CD-AB8898E546B0}" type="presOf" srcId="{C9153E70-5788-4097-9D12-B7DD4B4D906C}" destId="{90440962-B6AD-4421-91FD-0D794A5B8C5E}" srcOrd="0" destOrd="0" presId="urn:microsoft.com/office/officeart/2005/8/layout/process3"/>
    <dgm:cxn modelId="{D415A901-B5C5-4583-A259-92E900D8BDEC}" type="presOf" srcId="{307FD96E-3B92-4474-AAED-F449D8F19D81}" destId="{CD5E2753-1466-4D44-8695-A22F72B319E4}" srcOrd="0" destOrd="0" presId="urn:microsoft.com/office/officeart/2005/8/layout/process3"/>
    <dgm:cxn modelId="{0F971E13-C3B1-4E0D-AABC-3697389FE686}" srcId="{0FF691E0-4098-4939-811F-04BD2CB7B0D1}" destId="{B95661C8-14E9-44C1-8A71-8AF64F6ED6F4}" srcOrd="2" destOrd="0" parTransId="{EEB3EF30-2473-4879-9F4E-97B09C41B881}" sibTransId="{C9153E70-5788-4097-9D12-B7DD4B4D906C}"/>
    <dgm:cxn modelId="{1C39BE16-F978-4245-AEDF-0D443B3EEA07}" type="presOf" srcId="{F1AECED7-F4A6-4A6F-AA58-FC9B622A1903}" destId="{1312CA2B-E6A3-4499-A463-106D367AD295}" srcOrd="1" destOrd="0" presId="urn:microsoft.com/office/officeart/2005/8/layout/process3"/>
    <dgm:cxn modelId="{57652E1E-9ADA-4705-AAAA-92E0E2D2ADA8}" type="presOf" srcId="{C9153E70-5788-4097-9D12-B7DD4B4D906C}" destId="{2C025378-FD28-428E-9AC6-3B8B758CA721}" srcOrd="1" destOrd="0" presId="urn:microsoft.com/office/officeart/2005/8/layout/process3"/>
    <dgm:cxn modelId="{EFA91B21-B9EE-406B-A0C3-067069D4AD89}" srcId="{B95661C8-14E9-44C1-8A71-8AF64F6ED6F4}" destId="{19EE209A-76DF-49FF-8883-35E1098B915E}" srcOrd="0" destOrd="0" parTransId="{32AEF7E5-9EFD-401A-9CFF-AFFC3F6471CC}" sibTransId="{19C6C76A-89C1-4DC0-A849-2A2561899F73}"/>
    <dgm:cxn modelId="{D57A4721-4912-449D-A975-42A884692B40}" srcId="{C3439FEC-DEC4-4AAB-A7E0-FECB0882BBBA}" destId="{2C08E24C-67D1-4155-A69E-5CBC8B8010E8}" srcOrd="1" destOrd="0" parTransId="{78DB5AF7-516A-44AF-9DCC-1168C8EA931F}" sibTransId="{50586CAB-5392-4502-BD26-F12E5F82A1BE}"/>
    <dgm:cxn modelId="{26124825-75A7-4D78-AB54-BE1AF95DCD86}" type="presOf" srcId="{C3439FEC-DEC4-4AAB-A7E0-FECB0882BBBA}" destId="{F1786544-AB88-4826-AEA5-B8FA6DF7C9CC}" srcOrd="1" destOrd="0" presId="urn:microsoft.com/office/officeart/2005/8/layout/process3"/>
    <dgm:cxn modelId="{495EB663-F9BA-44AA-ADBB-CD1879BAF883}" type="presOf" srcId="{E1FBB588-CFE6-4A93-938B-7601C40AA080}" destId="{4DC0D074-E2F5-4B10-8856-FBC24E783A6B}" srcOrd="0" destOrd="0" presId="urn:microsoft.com/office/officeart/2005/8/layout/process3"/>
    <dgm:cxn modelId="{0422FE63-9A39-4A91-9034-754EF0B963D2}" type="presOf" srcId="{A2CF9071-9684-4852-A332-079548C6E5D6}" destId="{141CEFB0-F6E7-492A-A430-E8519E8A7196}" srcOrd="1" destOrd="0" presId="urn:microsoft.com/office/officeart/2005/8/layout/process3"/>
    <dgm:cxn modelId="{EA476E4C-9AB4-4CBB-954E-C7FAA1F1FF3A}" type="presOf" srcId="{DFB7FC98-99E4-4B91-AB0E-557B99117FAF}" destId="{EB475186-9C1C-4FB3-B586-31B9C4411A36}" srcOrd="1" destOrd="0" presId="urn:microsoft.com/office/officeart/2005/8/layout/process3"/>
    <dgm:cxn modelId="{633FEE6E-C5A6-4434-8BEF-9091E8FC5A38}" type="presOf" srcId="{2C08E24C-67D1-4155-A69E-5CBC8B8010E8}" destId="{10F46245-6D14-403F-909C-04AED6B5D29C}" srcOrd="0" destOrd="1" presId="urn:microsoft.com/office/officeart/2005/8/layout/process3"/>
    <dgm:cxn modelId="{0FD31177-9A70-417F-8E75-8CDA7F14346E}" type="presOf" srcId="{B95661C8-14E9-44C1-8A71-8AF64F6ED6F4}" destId="{225A7009-FCD3-4794-B738-D1B62694D158}" srcOrd="1" destOrd="0" presId="urn:microsoft.com/office/officeart/2005/8/layout/process3"/>
    <dgm:cxn modelId="{30646D5A-ACFC-4BC5-BF8D-700054F1E36A}" srcId="{F1AECED7-F4A6-4A6F-AA58-FC9B622A1903}" destId="{917B358F-2D58-41F8-B020-1F16D633C003}" srcOrd="0" destOrd="0" parTransId="{463E4027-6552-4CE8-AF27-CBACDE22082A}" sibTransId="{37EED85D-8DD6-4B55-A658-BD7FA51A23B3}"/>
    <dgm:cxn modelId="{35CDE57B-2E8F-478F-9699-3BD6403FB63E}" type="presOf" srcId="{AC017810-EC5A-4CEF-9852-58C56FF90229}" destId="{10F46245-6D14-403F-909C-04AED6B5D29C}" srcOrd="0" destOrd="0" presId="urn:microsoft.com/office/officeart/2005/8/layout/process3"/>
    <dgm:cxn modelId="{5FA1B480-C7D2-49C6-BFD7-BC6FD9C4CDF0}" type="presOf" srcId="{B95661C8-14E9-44C1-8A71-8AF64F6ED6F4}" destId="{96979215-1536-440D-BC71-47EA6CD21BB2}" srcOrd="0" destOrd="0" presId="urn:microsoft.com/office/officeart/2005/8/layout/process3"/>
    <dgm:cxn modelId="{919DB892-98E6-422A-885C-DC5703B720A6}" srcId="{307FD96E-3B92-4474-AAED-F449D8F19D81}" destId="{E1FBB588-CFE6-4A93-938B-7601C40AA080}" srcOrd="0" destOrd="0" parTransId="{329E06B5-F32E-4E95-A234-838A897A50CF}" sibTransId="{B0B45271-C262-4A87-BD7A-0C3676DBE3D9}"/>
    <dgm:cxn modelId="{4868F493-BE7F-4E6E-845F-0B2F249E9255}" srcId="{307FD96E-3B92-4474-AAED-F449D8F19D81}" destId="{64D98066-5348-4CD1-9C41-89566C4F463A}" srcOrd="1" destOrd="0" parTransId="{59D879D8-F5CA-4F87-A24D-C6B1A5B39F0B}" sibTransId="{C795CE0E-7C26-4131-A25B-C7A2A41B248A}"/>
    <dgm:cxn modelId="{F052059E-B34C-4179-A4E2-5A026C55C0D6}" type="presOf" srcId="{19EE209A-76DF-49FF-8883-35E1098B915E}" destId="{573805A0-3FFE-4BAF-990D-741D2A88DE35}" srcOrd="0" destOrd="0" presId="urn:microsoft.com/office/officeart/2005/8/layout/process3"/>
    <dgm:cxn modelId="{08FAA3A0-FFC5-4F1E-BE5A-DA8721105A44}" type="presOf" srcId="{307FD96E-3B92-4474-AAED-F449D8F19D81}" destId="{1C3B6C9E-EE12-474D-AD3B-72A462F7FB0A}" srcOrd="1" destOrd="0" presId="urn:microsoft.com/office/officeart/2005/8/layout/process3"/>
    <dgm:cxn modelId="{DDD53FA3-4673-4BB6-832D-0FC300023198}" type="presOf" srcId="{A2CF9071-9684-4852-A332-079548C6E5D6}" destId="{7852389E-89EB-4BCE-B682-139A939585B6}" srcOrd="0" destOrd="0" presId="urn:microsoft.com/office/officeart/2005/8/layout/process3"/>
    <dgm:cxn modelId="{CF26D0A7-414B-47A6-913D-27E5817950CD}" type="presOf" srcId="{F1AECED7-F4A6-4A6F-AA58-FC9B622A1903}" destId="{DD92BB6C-292F-4366-9B10-082E9E7217AA}" srcOrd="0" destOrd="0" presId="urn:microsoft.com/office/officeart/2005/8/layout/process3"/>
    <dgm:cxn modelId="{12B0F6B7-35B0-48C5-9634-6BD8226AFA97}" type="presOf" srcId="{0FF691E0-4098-4939-811F-04BD2CB7B0D1}" destId="{0DD139A6-0F99-4D75-949D-74469FB6B03C}" srcOrd="0" destOrd="0" presId="urn:microsoft.com/office/officeart/2005/8/layout/process3"/>
    <dgm:cxn modelId="{897C47BA-6A92-4DB3-9CE5-D38CD1FC0957}" srcId="{0FF691E0-4098-4939-811F-04BD2CB7B0D1}" destId="{C3439FEC-DEC4-4AAB-A7E0-FECB0882BBBA}" srcOrd="3" destOrd="0" parTransId="{DDA05B5A-532B-45B6-8534-6E8BE73A085A}" sibTransId="{1B7ACFF5-5B3F-4B59-A0DD-89F6D4A9385A}"/>
    <dgm:cxn modelId="{A434F6BD-AEFC-4793-AAB6-11F73516C4D2}" type="presOf" srcId="{DFB7FC98-99E4-4B91-AB0E-557B99117FAF}" destId="{758ECAB8-8EFB-4DB0-932A-E34C1773C68E}" srcOrd="0" destOrd="0" presId="urn:microsoft.com/office/officeart/2005/8/layout/process3"/>
    <dgm:cxn modelId="{F2FA15C8-FE37-492C-8D99-C596B2933773}" type="presOf" srcId="{64D98066-5348-4CD1-9C41-89566C4F463A}" destId="{4DC0D074-E2F5-4B10-8856-FBC24E783A6B}" srcOrd="0" destOrd="1" presId="urn:microsoft.com/office/officeart/2005/8/layout/process3"/>
    <dgm:cxn modelId="{FC7C9CC9-B3AA-4CAB-8B4E-2B320A132464}" srcId="{0FF691E0-4098-4939-811F-04BD2CB7B0D1}" destId="{307FD96E-3B92-4474-AAED-F449D8F19D81}" srcOrd="0" destOrd="0" parTransId="{31B10420-A0C0-48EE-A34E-08D3A3D5DEFB}" sibTransId="{DFB7FC98-99E4-4B91-AB0E-557B99117FAF}"/>
    <dgm:cxn modelId="{73D7A9CA-171A-4674-82D0-2E730CD6E862}" srcId="{C3439FEC-DEC4-4AAB-A7E0-FECB0882BBBA}" destId="{AC017810-EC5A-4CEF-9852-58C56FF90229}" srcOrd="0" destOrd="0" parTransId="{88DEBCBC-E352-4958-ABD8-07438E86734F}" sibTransId="{BDFBB9BA-81A2-4CAB-87D2-B99576B391FB}"/>
    <dgm:cxn modelId="{479C9FF1-C8C5-4219-8009-0C64A2F68355}" type="presOf" srcId="{917B358F-2D58-41F8-B020-1F16D633C003}" destId="{52AF0538-B433-4EAF-9C61-E4FCC901B104}" srcOrd="0" destOrd="0" presId="urn:microsoft.com/office/officeart/2005/8/layout/process3"/>
    <dgm:cxn modelId="{8376B0F3-D2E3-4F21-A5A8-3C8069220C71}" srcId="{0FF691E0-4098-4939-811F-04BD2CB7B0D1}" destId="{F1AECED7-F4A6-4A6F-AA58-FC9B622A1903}" srcOrd="1" destOrd="0" parTransId="{F789BF34-CE1C-4400-BDF2-36C24BB0DCC5}" sibTransId="{A2CF9071-9684-4852-A332-079548C6E5D6}"/>
    <dgm:cxn modelId="{6083F3FC-9289-4CC7-AF4E-8D348FFF2313}" type="presOf" srcId="{C3439FEC-DEC4-4AAB-A7E0-FECB0882BBBA}" destId="{1AF47F49-AE0F-4070-9999-240F2A1EBADC}" srcOrd="0" destOrd="0" presId="urn:microsoft.com/office/officeart/2005/8/layout/process3"/>
    <dgm:cxn modelId="{6236FE39-49F4-41E2-A9E3-20A9B0681CBF}" type="presParOf" srcId="{0DD139A6-0F99-4D75-949D-74469FB6B03C}" destId="{34603935-D5F4-463A-B157-902D0EEBA70F}" srcOrd="0" destOrd="0" presId="urn:microsoft.com/office/officeart/2005/8/layout/process3"/>
    <dgm:cxn modelId="{4D239CB9-D35A-4EF6-AB20-F28BB304E8A3}" type="presParOf" srcId="{34603935-D5F4-463A-B157-902D0EEBA70F}" destId="{CD5E2753-1466-4D44-8695-A22F72B319E4}" srcOrd="0" destOrd="0" presId="urn:microsoft.com/office/officeart/2005/8/layout/process3"/>
    <dgm:cxn modelId="{8EB77B10-E35D-49BF-AC6B-45802DBF2407}" type="presParOf" srcId="{34603935-D5F4-463A-B157-902D0EEBA70F}" destId="{1C3B6C9E-EE12-474D-AD3B-72A462F7FB0A}" srcOrd="1" destOrd="0" presId="urn:microsoft.com/office/officeart/2005/8/layout/process3"/>
    <dgm:cxn modelId="{BA077ABA-2688-4D20-B067-D23432E3D660}" type="presParOf" srcId="{34603935-D5F4-463A-B157-902D0EEBA70F}" destId="{4DC0D074-E2F5-4B10-8856-FBC24E783A6B}" srcOrd="2" destOrd="0" presId="urn:microsoft.com/office/officeart/2005/8/layout/process3"/>
    <dgm:cxn modelId="{C142D2F5-F35E-4F41-B49E-8DB32FC865B6}" type="presParOf" srcId="{0DD139A6-0F99-4D75-949D-74469FB6B03C}" destId="{758ECAB8-8EFB-4DB0-932A-E34C1773C68E}" srcOrd="1" destOrd="0" presId="urn:microsoft.com/office/officeart/2005/8/layout/process3"/>
    <dgm:cxn modelId="{7C0E5A6F-8426-47D2-AD50-2D942284197C}" type="presParOf" srcId="{758ECAB8-8EFB-4DB0-932A-E34C1773C68E}" destId="{EB475186-9C1C-4FB3-B586-31B9C4411A36}" srcOrd="0" destOrd="0" presId="urn:microsoft.com/office/officeart/2005/8/layout/process3"/>
    <dgm:cxn modelId="{8B4E92BF-8B8F-452D-902D-D602BDA99736}" type="presParOf" srcId="{0DD139A6-0F99-4D75-949D-74469FB6B03C}" destId="{CE8C9294-BEF2-4CAB-AD4B-B12E502A4C48}" srcOrd="2" destOrd="0" presId="urn:microsoft.com/office/officeart/2005/8/layout/process3"/>
    <dgm:cxn modelId="{8A88F598-04EF-47E2-A912-7F78F635DFF2}" type="presParOf" srcId="{CE8C9294-BEF2-4CAB-AD4B-B12E502A4C48}" destId="{DD92BB6C-292F-4366-9B10-082E9E7217AA}" srcOrd="0" destOrd="0" presId="urn:microsoft.com/office/officeart/2005/8/layout/process3"/>
    <dgm:cxn modelId="{B984DFAD-1FFA-4147-B700-8AFF2F615D8A}" type="presParOf" srcId="{CE8C9294-BEF2-4CAB-AD4B-B12E502A4C48}" destId="{1312CA2B-E6A3-4499-A463-106D367AD295}" srcOrd="1" destOrd="0" presId="urn:microsoft.com/office/officeart/2005/8/layout/process3"/>
    <dgm:cxn modelId="{43A4BF18-B72F-4942-B965-98F218133AC7}" type="presParOf" srcId="{CE8C9294-BEF2-4CAB-AD4B-B12E502A4C48}" destId="{52AF0538-B433-4EAF-9C61-E4FCC901B104}" srcOrd="2" destOrd="0" presId="urn:microsoft.com/office/officeart/2005/8/layout/process3"/>
    <dgm:cxn modelId="{28DF4400-0C0C-4E6E-B8A8-6D31003285FB}" type="presParOf" srcId="{0DD139A6-0F99-4D75-949D-74469FB6B03C}" destId="{7852389E-89EB-4BCE-B682-139A939585B6}" srcOrd="3" destOrd="0" presId="urn:microsoft.com/office/officeart/2005/8/layout/process3"/>
    <dgm:cxn modelId="{A47D3AD5-D088-4EE6-A5DF-05571E4A57D9}" type="presParOf" srcId="{7852389E-89EB-4BCE-B682-139A939585B6}" destId="{141CEFB0-F6E7-492A-A430-E8519E8A7196}" srcOrd="0" destOrd="0" presId="urn:microsoft.com/office/officeart/2005/8/layout/process3"/>
    <dgm:cxn modelId="{15C979A4-A2EF-403D-9212-4C049B2402EF}" type="presParOf" srcId="{0DD139A6-0F99-4D75-949D-74469FB6B03C}" destId="{B6704D50-7759-4C40-ABD2-FD4587CD355B}" srcOrd="4" destOrd="0" presId="urn:microsoft.com/office/officeart/2005/8/layout/process3"/>
    <dgm:cxn modelId="{A02F0EE6-BC5D-4EC6-BEE1-C3C43787629F}" type="presParOf" srcId="{B6704D50-7759-4C40-ABD2-FD4587CD355B}" destId="{96979215-1536-440D-BC71-47EA6CD21BB2}" srcOrd="0" destOrd="0" presId="urn:microsoft.com/office/officeart/2005/8/layout/process3"/>
    <dgm:cxn modelId="{2F20B43E-5E41-419D-9B23-2B9397EBA7A4}" type="presParOf" srcId="{B6704D50-7759-4C40-ABD2-FD4587CD355B}" destId="{225A7009-FCD3-4794-B738-D1B62694D158}" srcOrd="1" destOrd="0" presId="urn:microsoft.com/office/officeart/2005/8/layout/process3"/>
    <dgm:cxn modelId="{9B4C6A2B-FA88-41BF-83AA-827A112F43F2}" type="presParOf" srcId="{B6704D50-7759-4C40-ABD2-FD4587CD355B}" destId="{573805A0-3FFE-4BAF-990D-741D2A88DE35}" srcOrd="2" destOrd="0" presId="urn:microsoft.com/office/officeart/2005/8/layout/process3"/>
    <dgm:cxn modelId="{DDB5D3E4-21B9-450E-A001-1DFCA90F56A8}" type="presParOf" srcId="{0DD139A6-0F99-4D75-949D-74469FB6B03C}" destId="{90440962-B6AD-4421-91FD-0D794A5B8C5E}" srcOrd="5" destOrd="0" presId="urn:microsoft.com/office/officeart/2005/8/layout/process3"/>
    <dgm:cxn modelId="{F94ED71C-E526-40E1-8B0B-5729171E6BF4}" type="presParOf" srcId="{90440962-B6AD-4421-91FD-0D794A5B8C5E}" destId="{2C025378-FD28-428E-9AC6-3B8B758CA721}" srcOrd="0" destOrd="0" presId="urn:microsoft.com/office/officeart/2005/8/layout/process3"/>
    <dgm:cxn modelId="{7AD14D71-4750-4BEF-92D4-097125AB31EE}" type="presParOf" srcId="{0DD139A6-0F99-4D75-949D-74469FB6B03C}" destId="{FF4BCD46-945D-4704-A5F2-E00D819F27A9}" srcOrd="6" destOrd="0" presId="urn:microsoft.com/office/officeart/2005/8/layout/process3"/>
    <dgm:cxn modelId="{66F6448C-45D1-4A46-B19C-B270407C5081}" type="presParOf" srcId="{FF4BCD46-945D-4704-A5F2-E00D819F27A9}" destId="{1AF47F49-AE0F-4070-9999-240F2A1EBADC}" srcOrd="0" destOrd="0" presId="urn:microsoft.com/office/officeart/2005/8/layout/process3"/>
    <dgm:cxn modelId="{A0D40A9B-FFC6-4E40-8C81-EA8CBCE3AB46}" type="presParOf" srcId="{FF4BCD46-945D-4704-A5F2-E00D819F27A9}" destId="{F1786544-AB88-4826-AEA5-B8FA6DF7C9CC}" srcOrd="1" destOrd="0" presId="urn:microsoft.com/office/officeart/2005/8/layout/process3"/>
    <dgm:cxn modelId="{B7A0C80D-D5D9-4CB7-8B18-19ED6DAFA3E7}" type="presParOf" srcId="{FF4BCD46-945D-4704-A5F2-E00D819F27A9}" destId="{10F46245-6D14-403F-909C-04AED6B5D29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691E0-4098-4939-811F-04BD2CB7B0D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07FD96E-3B92-4474-AAED-F449D8F19D81}">
      <dgm:prSet phldrT="[Text]"/>
      <dgm:spPr/>
      <dgm:t>
        <a:bodyPr/>
        <a:lstStyle/>
        <a:p>
          <a:r>
            <a:rPr lang="de-DE" dirty="0"/>
            <a:t>Base </a:t>
          </a:r>
          <a:r>
            <a:rPr lang="de-DE" dirty="0" err="1"/>
            <a:t>expression</a:t>
          </a:r>
          <a:r>
            <a:rPr lang="de-DE" dirty="0"/>
            <a:t> </a:t>
          </a:r>
          <a:r>
            <a:rPr lang="de-DE" dirty="0" err="1"/>
            <a:t>levels</a:t>
          </a:r>
          <a:endParaRPr lang="de-DE" dirty="0"/>
        </a:p>
      </dgm:t>
    </dgm:pt>
    <dgm:pt modelId="{31B10420-A0C0-48EE-A34E-08D3A3D5DEFB}" type="parTrans" cxnId="{FC7C9CC9-B3AA-4CAB-8B4E-2B320A132464}">
      <dgm:prSet/>
      <dgm:spPr/>
      <dgm:t>
        <a:bodyPr/>
        <a:lstStyle/>
        <a:p>
          <a:endParaRPr lang="de-DE"/>
        </a:p>
      </dgm:t>
    </dgm:pt>
    <dgm:pt modelId="{DFB7FC98-99E4-4B91-AB0E-557B99117FAF}" type="sibTrans" cxnId="{FC7C9CC9-B3AA-4CAB-8B4E-2B320A132464}">
      <dgm:prSet/>
      <dgm:spPr/>
      <dgm:t>
        <a:bodyPr/>
        <a:lstStyle/>
        <a:p>
          <a:endParaRPr lang="de-DE"/>
        </a:p>
      </dgm:t>
    </dgm:pt>
    <dgm:pt modelId="{E1FBB588-CFE6-4A93-938B-7601C40AA080}">
      <dgm:prSet phldrT="[Text]"/>
      <dgm:spPr/>
      <dgm:t>
        <a:bodyPr/>
        <a:lstStyle/>
        <a:p>
          <a:r>
            <a:rPr lang="de-DE" dirty="0"/>
            <a:t>From real </a:t>
          </a:r>
          <a:r>
            <a:rPr lang="de-DE" dirty="0" err="1"/>
            <a:t>microarray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329E06B5-F32E-4E95-A234-838A897A50CF}" type="parTrans" cxnId="{919DB892-98E6-422A-885C-DC5703B720A6}">
      <dgm:prSet/>
      <dgm:spPr/>
      <dgm:t>
        <a:bodyPr/>
        <a:lstStyle/>
        <a:p>
          <a:endParaRPr lang="de-DE"/>
        </a:p>
      </dgm:t>
    </dgm:pt>
    <dgm:pt modelId="{B0B45271-C262-4A87-BD7A-0C3676DBE3D9}" type="sibTrans" cxnId="{919DB892-98E6-422A-885C-DC5703B720A6}">
      <dgm:prSet/>
      <dgm:spPr/>
      <dgm:t>
        <a:bodyPr/>
        <a:lstStyle/>
        <a:p>
          <a:endParaRPr lang="de-DE"/>
        </a:p>
      </dgm:t>
    </dgm:pt>
    <dgm:pt modelId="{F1AECED7-F4A6-4A6F-AA58-FC9B622A1903}">
      <dgm:prSet phldrT="[Text]"/>
      <dgm:spPr/>
      <dgm:t>
        <a:bodyPr/>
        <a:lstStyle/>
        <a:p>
          <a:r>
            <a:rPr lang="de-DE" dirty="0"/>
            <a:t>Random </a:t>
          </a:r>
          <a:r>
            <a:rPr lang="de-DE" dirty="0" err="1"/>
            <a:t>effects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F789BF34-CE1C-4400-BDF2-36C24BB0DCC5}" type="parTrans" cxnId="{8376B0F3-D2E3-4F21-A5A8-3C8069220C71}">
      <dgm:prSet/>
      <dgm:spPr/>
      <dgm:t>
        <a:bodyPr/>
        <a:lstStyle/>
        <a:p>
          <a:endParaRPr lang="de-DE"/>
        </a:p>
      </dgm:t>
    </dgm:pt>
    <dgm:pt modelId="{A2CF9071-9684-4852-A332-079548C6E5D6}" type="sibTrans" cxnId="{8376B0F3-D2E3-4F21-A5A8-3C8069220C71}">
      <dgm:prSet/>
      <dgm:spPr/>
      <dgm:t>
        <a:bodyPr/>
        <a:lstStyle/>
        <a:p>
          <a:endParaRPr lang="de-DE"/>
        </a:p>
      </dgm:t>
    </dgm:pt>
    <dgm:pt modelId="{917B358F-2D58-41F8-B020-1F16D633C003}">
      <dgm:prSet phldrT="[Text]"/>
      <dgm:spPr/>
      <dgm:t>
        <a:bodyPr/>
        <a:lstStyle/>
        <a:p>
          <a:r>
            <a:rPr lang="de-DE" dirty="0" err="1"/>
            <a:t>Introduce</a:t>
          </a:r>
          <a:r>
            <a:rPr lang="de-DE" dirty="0"/>
            <a:t> </a:t>
          </a:r>
          <a:r>
            <a:rPr lang="en-GB" dirty="0"/>
            <a:t>between-subject (biological) and within-subject (technical) variation</a:t>
          </a:r>
          <a:endParaRPr lang="de-DE" dirty="0"/>
        </a:p>
      </dgm:t>
    </dgm:pt>
    <dgm:pt modelId="{463E4027-6552-4CE8-AF27-CBACDE22082A}" type="parTrans" cxnId="{30646D5A-ACFC-4BC5-BF8D-700054F1E36A}">
      <dgm:prSet/>
      <dgm:spPr/>
      <dgm:t>
        <a:bodyPr/>
        <a:lstStyle/>
        <a:p>
          <a:endParaRPr lang="de-DE"/>
        </a:p>
      </dgm:t>
    </dgm:pt>
    <dgm:pt modelId="{37EED85D-8DD6-4B55-A658-BD7FA51A23B3}" type="sibTrans" cxnId="{30646D5A-ACFC-4BC5-BF8D-700054F1E36A}">
      <dgm:prSet/>
      <dgm:spPr/>
      <dgm:t>
        <a:bodyPr/>
        <a:lstStyle/>
        <a:p>
          <a:endParaRPr lang="de-DE"/>
        </a:p>
      </dgm:t>
    </dgm:pt>
    <dgm:pt modelId="{B95661C8-14E9-44C1-8A71-8AF64F6ED6F4}">
      <dgm:prSet phldrT="[Text]"/>
      <dgm:spPr/>
      <dgm:t>
        <a:bodyPr/>
        <a:lstStyle/>
        <a:p>
          <a:r>
            <a:rPr lang="de-DE" dirty="0"/>
            <a:t>Block-diagonal </a:t>
          </a:r>
          <a:r>
            <a:rPr lang="de-DE" dirty="0" err="1"/>
            <a:t>correlation</a:t>
          </a:r>
          <a:r>
            <a:rPr lang="de-DE" dirty="0"/>
            <a:t> </a:t>
          </a:r>
          <a:r>
            <a:rPr lang="de-DE" dirty="0" err="1"/>
            <a:t>matrix</a:t>
          </a:r>
          <a:endParaRPr lang="de-DE" dirty="0"/>
        </a:p>
      </dgm:t>
    </dgm:pt>
    <dgm:pt modelId="{EEB3EF30-2473-4879-9F4E-97B09C41B881}" type="parTrans" cxnId="{0F971E13-C3B1-4E0D-AABC-3697389FE686}">
      <dgm:prSet/>
      <dgm:spPr/>
      <dgm:t>
        <a:bodyPr/>
        <a:lstStyle/>
        <a:p>
          <a:endParaRPr lang="de-DE"/>
        </a:p>
      </dgm:t>
    </dgm:pt>
    <dgm:pt modelId="{C9153E70-5788-4097-9D12-B7DD4B4D906C}" type="sibTrans" cxnId="{0F971E13-C3B1-4E0D-AABC-3697389FE686}">
      <dgm:prSet/>
      <dgm:spPr/>
      <dgm:t>
        <a:bodyPr/>
        <a:lstStyle/>
        <a:p>
          <a:endParaRPr lang="de-DE"/>
        </a:p>
      </dgm:t>
    </dgm:pt>
    <dgm:pt modelId="{19EE209A-76DF-49FF-8883-35E1098B915E}">
      <dgm:prSet phldrT="[Text]" custT="1"/>
      <dgm:spPr/>
      <dgm:t>
        <a:bodyPr/>
        <a:lstStyle/>
        <a:p>
          <a:r>
            <a:rPr lang="de-DE" sz="1600" dirty="0"/>
            <a:t>Models network </a:t>
          </a:r>
          <a:r>
            <a:rPr lang="de-DE" sz="1600" dirty="0" err="1"/>
            <a:t>relationships</a:t>
          </a:r>
          <a:r>
            <a:rPr lang="de-DE" sz="1600" dirty="0"/>
            <a:t> (e.g. genes </a:t>
          </a:r>
          <a:r>
            <a:rPr lang="de-DE" sz="1600" dirty="0" err="1"/>
            <a:t>working</a:t>
          </a:r>
          <a:r>
            <a:rPr lang="de-DE" sz="1600" dirty="0"/>
            <a:t> </a:t>
          </a:r>
          <a:r>
            <a:rPr lang="de-DE" sz="1600" dirty="0" err="1"/>
            <a:t>together</a:t>
          </a:r>
          <a:r>
            <a:rPr lang="de-DE" sz="1600" dirty="0"/>
            <a:t> to perform a </a:t>
          </a:r>
          <a:r>
            <a:rPr lang="de-DE" sz="1600" dirty="0" err="1"/>
            <a:t>biological</a:t>
          </a:r>
          <a:r>
            <a:rPr lang="de-DE" sz="1600" dirty="0"/>
            <a:t> </a:t>
          </a:r>
          <a:r>
            <a:rPr lang="de-DE" sz="1600" dirty="0" err="1"/>
            <a:t>function</a:t>
          </a:r>
          <a:r>
            <a:rPr lang="de-DE" sz="1600" dirty="0"/>
            <a:t>)</a:t>
          </a:r>
        </a:p>
      </dgm:t>
    </dgm:pt>
    <dgm:pt modelId="{32AEF7E5-9EFD-401A-9CFF-AFFC3F6471CC}" type="parTrans" cxnId="{EFA91B21-B9EE-406B-A0C3-067069D4AD89}">
      <dgm:prSet/>
      <dgm:spPr/>
      <dgm:t>
        <a:bodyPr/>
        <a:lstStyle/>
        <a:p>
          <a:endParaRPr lang="de-DE"/>
        </a:p>
      </dgm:t>
    </dgm:pt>
    <dgm:pt modelId="{19C6C76A-89C1-4DC0-A849-2A2561899F73}" type="sibTrans" cxnId="{EFA91B21-B9EE-406B-A0C3-067069D4AD89}">
      <dgm:prSet/>
      <dgm:spPr/>
      <dgm:t>
        <a:bodyPr/>
        <a:lstStyle/>
        <a:p>
          <a:endParaRPr lang="de-DE"/>
        </a:p>
      </dgm:t>
    </dgm:pt>
    <dgm:pt modelId="{64D98066-5348-4CD1-9C41-89566C4F463A}">
      <dgm:prSet phldrT="[Text]"/>
      <dgm:spPr/>
      <dgm:t>
        <a:bodyPr/>
        <a:lstStyle/>
        <a:p>
          <a:endParaRPr lang="de-DE" dirty="0"/>
        </a:p>
      </dgm:t>
    </dgm:pt>
    <dgm:pt modelId="{59D879D8-F5CA-4F87-A24D-C6B1A5B39F0B}" type="parTrans" cxnId="{4868F493-BE7F-4E6E-845F-0B2F249E9255}">
      <dgm:prSet/>
      <dgm:spPr/>
      <dgm:t>
        <a:bodyPr/>
        <a:lstStyle/>
        <a:p>
          <a:endParaRPr lang="de-DE"/>
        </a:p>
      </dgm:t>
    </dgm:pt>
    <dgm:pt modelId="{C795CE0E-7C26-4131-A25B-C7A2A41B248A}" type="sibTrans" cxnId="{4868F493-BE7F-4E6E-845F-0B2F249E9255}">
      <dgm:prSet/>
      <dgm:spPr/>
      <dgm:t>
        <a:bodyPr/>
        <a:lstStyle/>
        <a:p>
          <a:endParaRPr lang="de-DE"/>
        </a:p>
      </dgm:t>
    </dgm:pt>
    <dgm:pt modelId="{C3439FEC-DEC4-4AAB-A7E0-FECB0882BBBA}">
      <dgm:prSet/>
      <dgm:spPr/>
      <dgm:t>
        <a:bodyPr/>
        <a:lstStyle/>
        <a:p>
          <a:r>
            <a:rPr lang="de-DE" dirty="0" err="1"/>
            <a:t>Introduce</a:t>
          </a:r>
          <a:r>
            <a:rPr lang="de-DE" dirty="0"/>
            <a:t> </a:t>
          </a:r>
          <a:r>
            <a:rPr lang="de-DE" dirty="0" err="1"/>
            <a:t>group</a:t>
          </a:r>
          <a:r>
            <a:rPr lang="de-DE" dirty="0"/>
            <a:t> </a:t>
          </a:r>
          <a:r>
            <a:rPr lang="de-DE" dirty="0" err="1"/>
            <a:t>difference</a:t>
          </a:r>
          <a:endParaRPr lang="de-DE" dirty="0"/>
        </a:p>
      </dgm:t>
    </dgm:pt>
    <dgm:pt modelId="{DDA05B5A-532B-45B6-8534-6E8BE73A085A}" type="parTrans" cxnId="{897C47BA-6A92-4DB3-9CE5-D38CD1FC0957}">
      <dgm:prSet/>
      <dgm:spPr/>
      <dgm:t>
        <a:bodyPr/>
        <a:lstStyle/>
        <a:p>
          <a:endParaRPr lang="de-DE"/>
        </a:p>
      </dgm:t>
    </dgm:pt>
    <dgm:pt modelId="{1B7ACFF5-5B3F-4B59-A0DD-89F6D4A9385A}" type="sibTrans" cxnId="{897C47BA-6A92-4DB3-9CE5-D38CD1FC0957}">
      <dgm:prSet/>
      <dgm:spPr/>
      <dgm:t>
        <a:bodyPr/>
        <a:lstStyle/>
        <a:p>
          <a:endParaRPr lang="de-DE"/>
        </a:p>
      </dgm:t>
    </dgm:pt>
    <dgm:pt modelId="{AC017810-EC5A-4CEF-9852-58C56FF90229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88DEBCBC-E352-4958-ABD8-07438E86734F}" type="parTrans" cxnId="{73D7A9CA-171A-4674-82D0-2E730CD6E862}">
      <dgm:prSet/>
      <dgm:spPr/>
      <dgm:t>
        <a:bodyPr/>
        <a:lstStyle/>
        <a:p>
          <a:endParaRPr lang="de-DE"/>
        </a:p>
      </dgm:t>
    </dgm:pt>
    <dgm:pt modelId="{BDFBB9BA-81A2-4CAB-87D2-B99576B391FB}" type="sibTrans" cxnId="{73D7A9CA-171A-4674-82D0-2E730CD6E862}">
      <dgm:prSet/>
      <dgm:spPr/>
      <dgm:t>
        <a:bodyPr/>
        <a:lstStyle/>
        <a:p>
          <a:endParaRPr lang="de-DE"/>
        </a:p>
      </dgm:t>
    </dgm:pt>
    <dgm:pt modelId="{2C08E24C-67D1-4155-A69E-5CBC8B8010E8}">
      <dgm:prSet/>
      <dgm:spPr/>
      <dgm:t>
        <a:bodyPr/>
        <a:lstStyle/>
        <a:p>
          <a:r>
            <a:rPr lang="de-DE">
              <a:noFill/>
            </a:rPr>
            <a:t> </a:t>
          </a:r>
        </a:p>
      </dgm:t>
    </dgm:pt>
    <dgm:pt modelId="{78DB5AF7-516A-44AF-9DCC-1168C8EA931F}" type="parTrans" cxnId="{D57A4721-4912-449D-A975-42A884692B40}">
      <dgm:prSet/>
      <dgm:spPr/>
      <dgm:t>
        <a:bodyPr/>
        <a:lstStyle/>
        <a:p>
          <a:endParaRPr lang="de-DE"/>
        </a:p>
      </dgm:t>
    </dgm:pt>
    <dgm:pt modelId="{50586CAB-5392-4502-BD26-F12E5F82A1BE}" type="sibTrans" cxnId="{D57A4721-4912-449D-A975-42A884692B40}">
      <dgm:prSet/>
      <dgm:spPr/>
      <dgm:t>
        <a:bodyPr/>
        <a:lstStyle/>
        <a:p>
          <a:endParaRPr lang="de-DE"/>
        </a:p>
      </dgm:t>
    </dgm:pt>
    <dgm:pt modelId="{0DD139A6-0F99-4D75-949D-74469FB6B03C}" type="pres">
      <dgm:prSet presAssocID="{0FF691E0-4098-4939-811F-04BD2CB7B0D1}" presName="linearFlow" presStyleCnt="0">
        <dgm:presLayoutVars>
          <dgm:dir/>
          <dgm:animLvl val="lvl"/>
          <dgm:resizeHandles val="exact"/>
        </dgm:presLayoutVars>
      </dgm:prSet>
      <dgm:spPr/>
    </dgm:pt>
    <dgm:pt modelId="{34603935-D5F4-463A-B157-902D0EEBA70F}" type="pres">
      <dgm:prSet presAssocID="{307FD96E-3B92-4474-AAED-F449D8F19D81}" presName="composite" presStyleCnt="0"/>
      <dgm:spPr/>
    </dgm:pt>
    <dgm:pt modelId="{CD5E2753-1466-4D44-8695-A22F72B319E4}" type="pres">
      <dgm:prSet presAssocID="{307FD96E-3B92-4474-AAED-F449D8F19D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3B6C9E-EE12-474D-AD3B-72A462F7FB0A}" type="pres">
      <dgm:prSet presAssocID="{307FD96E-3B92-4474-AAED-F449D8F19D81}" presName="parSh" presStyleLbl="node1" presStyleIdx="0" presStyleCnt="4"/>
      <dgm:spPr/>
    </dgm:pt>
    <dgm:pt modelId="{4DC0D074-E2F5-4B10-8856-FBC24E783A6B}" type="pres">
      <dgm:prSet presAssocID="{307FD96E-3B92-4474-AAED-F449D8F19D81}" presName="desTx" presStyleLbl="fgAcc1" presStyleIdx="0" presStyleCnt="4">
        <dgm:presLayoutVars>
          <dgm:bulletEnabled val="1"/>
        </dgm:presLayoutVars>
      </dgm:prSet>
      <dgm:spPr/>
    </dgm:pt>
    <dgm:pt modelId="{758ECAB8-8EFB-4DB0-932A-E34C1773C68E}" type="pres">
      <dgm:prSet presAssocID="{DFB7FC98-99E4-4B91-AB0E-557B99117FAF}" presName="sibTrans" presStyleLbl="sibTrans2D1" presStyleIdx="0" presStyleCnt="3"/>
      <dgm:spPr/>
    </dgm:pt>
    <dgm:pt modelId="{EB475186-9C1C-4FB3-B586-31B9C4411A36}" type="pres">
      <dgm:prSet presAssocID="{DFB7FC98-99E4-4B91-AB0E-557B99117FAF}" presName="connTx" presStyleLbl="sibTrans2D1" presStyleIdx="0" presStyleCnt="3"/>
      <dgm:spPr/>
    </dgm:pt>
    <dgm:pt modelId="{CE8C9294-BEF2-4CAB-AD4B-B12E502A4C48}" type="pres">
      <dgm:prSet presAssocID="{F1AECED7-F4A6-4A6F-AA58-FC9B622A1903}" presName="composite" presStyleCnt="0"/>
      <dgm:spPr/>
    </dgm:pt>
    <dgm:pt modelId="{DD92BB6C-292F-4366-9B10-082E9E7217AA}" type="pres">
      <dgm:prSet presAssocID="{F1AECED7-F4A6-4A6F-AA58-FC9B622A190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12CA2B-E6A3-4499-A463-106D367AD295}" type="pres">
      <dgm:prSet presAssocID="{F1AECED7-F4A6-4A6F-AA58-FC9B622A1903}" presName="parSh" presStyleLbl="node1" presStyleIdx="1" presStyleCnt="4"/>
      <dgm:spPr/>
    </dgm:pt>
    <dgm:pt modelId="{52AF0538-B433-4EAF-9C61-E4FCC901B104}" type="pres">
      <dgm:prSet presAssocID="{F1AECED7-F4A6-4A6F-AA58-FC9B622A1903}" presName="desTx" presStyleLbl="fgAcc1" presStyleIdx="1" presStyleCnt="4">
        <dgm:presLayoutVars>
          <dgm:bulletEnabled val="1"/>
        </dgm:presLayoutVars>
      </dgm:prSet>
      <dgm:spPr/>
    </dgm:pt>
    <dgm:pt modelId="{7852389E-89EB-4BCE-B682-139A939585B6}" type="pres">
      <dgm:prSet presAssocID="{A2CF9071-9684-4852-A332-079548C6E5D6}" presName="sibTrans" presStyleLbl="sibTrans2D1" presStyleIdx="1" presStyleCnt="3"/>
      <dgm:spPr/>
    </dgm:pt>
    <dgm:pt modelId="{141CEFB0-F6E7-492A-A430-E8519E8A7196}" type="pres">
      <dgm:prSet presAssocID="{A2CF9071-9684-4852-A332-079548C6E5D6}" presName="connTx" presStyleLbl="sibTrans2D1" presStyleIdx="1" presStyleCnt="3"/>
      <dgm:spPr/>
    </dgm:pt>
    <dgm:pt modelId="{B6704D50-7759-4C40-ABD2-FD4587CD355B}" type="pres">
      <dgm:prSet presAssocID="{B95661C8-14E9-44C1-8A71-8AF64F6ED6F4}" presName="composite" presStyleCnt="0"/>
      <dgm:spPr/>
    </dgm:pt>
    <dgm:pt modelId="{96979215-1536-440D-BC71-47EA6CD21BB2}" type="pres">
      <dgm:prSet presAssocID="{B95661C8-14E9-44C1-8A71-8AF64F6ED6F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5A7009-FCD3-4794-B738-D1B62694D158}" type="pres">
      <dgm:prSet presAssocID="{B95661C8-14E9-44C1-8A71-8AF64F6ED6F4}" presName="parSh" presStyleLbl="node1" presStyleIdx="2" presStyleCnt="4"/>
      <dgm:spPr/>
    </dgm:pt>
    <dgm:pt modelId="{573805A0-3FFE-4BAF-990D-741D2A88DE35}" type="pres">
      <dgm:prSet presAssocID="{B95661C8-14E9-44C1-8A71-8AF64F6ED6F4}" presName="desTx" presStyleLbl="fgAcc1" presStyleIdx="2" presStyleCnt="4">
        <dgm:presLayoutVars>
          <dgm:bulletEnabled val="1"/>
        </dgm:presLayoutVars>
      </dgm:prSet>
      <dgm:spPr/>
    </dgm:pt>
    <dgm:pt modelId="{90440962-B6AD-4421-91FD-0D794A5B8C5E}" type="pres">
      <dgm:prSet presAssocID="{C9153E70-5788-4097-9D12-B7DD4B4D906C}" presName="sibTrans" presStyleLbl="sibTrans2D1" presStyleIdx="2" presStyleCnt="3"/>
      <dgm:spPr/>
    </dgm:pt>
    <dgm:pt modelId="{2C025378-FD28-428E-9AC6-3B8B758CA721}" type="pres">
      <dgm:prSet presAssocID="{C9153E70-5788-4097-9D12-B7DD4B4D906C}" presName="connTx" presStyleLbl="sibTrans2D1" presStyleIdx="2" presStyleCnt="3"/>
      <dgm:spPr/>
    </dgm:pt>
    <dgm:pt modelId="{FF4BCD46-945D-4704-A5F2-E00D819F27A9}" type="pres">
      <dgm:prSet presAssocID="{C3439FEC-DEC4-4AAB-A7E0-FECB0882BBBA}" presName="composite" presStyleCnt="0"/>
      <dgm:spPr/>
    </dgm:pt>
    <dgm:pt modelId="{1AF47F49-AE0F-4070-9999-240F2A1EBADC}" type="pres">
      <dgm:prSet presAssocID="{C3439FEC-DEC4-4AAB-A7E0-FECB0882BBB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786544-AB88-4826-AEA5-B8FA6DF7C9CC}" type="pres">
      <dgm:prSet presAssocID="{C3439FEC-DEC4-4AAB-A7E0-FECB0882BBBA}" presName="parSh" presStyleLbl="node1" presStyleIdx="3" presStyleCnt="4"/>
      <dgm:spPr/>
    </dgm:pt>
    <dgm:pt modelId="{10F46245-6D14-403F-909C-04AED6B5D29C}" type="pres">
      <dgm:prSet presAssocID="{C3439FEC-DEC4-4AAB-A7E0-FECB0882BBB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5DC3F01-DF73-47C6-92CD-AB8898E546B0}" type="presOf" srcId="{C9153E70-5788-4097-9D12-B7DD4B4D906C}" destId="{90440962-B6AD-4421-91FD-0D794A5B8C5E}" srcOrd="0" destOrd="0" presId="urn:microsoft.com/office/officeart/2005/8/layout/process3"/>
    <dgm:cxn modelId="{D415A901-B5C5-4583-A259-92E900D8BDEC}" type="presOf" srcId="{307FD96E-3B92-4474-AAED-F449D8F19D81}" destId="{CD5E2753-1466-4D44-8695-A22F72B319E4}" srcOrd="0" destOrd="0" presId="urn:microsoft.com/office/officeart/2005/8/layout/process3"/>
    <dgm:cxn modelId="{0F971E13-C3B1-4E0D-AABC-3697389FE686}" srcId="{0FF691E0-4098-4939-811F-04BD2CB7B0D1}" destId="{B95661C8-14E9-44C1-8A71-8AF64F6ED6F4}" srcOrd="2" destOrd="0" parTransId="{EEB3EF30-2473-4879-9F4E-97B09C41B881}" sibTransId="{C9153E70-5788-4097-9D12-B7DD4B4D906C}"/>
    <dgm:cxn modelId="{1C39BE16-F978-4245-AEDF-0D443B3EEA07}" type="presOf" srcId="{F1AECED7-F4A6-4A6F-AA58-FC9B622A1903}" destId="{1312CA2B-E6A3-4499-A463-106D367AD295}" srcOrd="1" destOrd="0" presId="urn:microsoft.com/office/officeart/2005/8/layout/process3"/>
    <dgm:cxn modelId="{57652E1E-9ADA-4705-AAAA-92E0E2D2ADA8}" type="presOf" srcId="{C9153E70-5788-4097-9D12-B7DD4B4D906C}" destId="{2C025378-FD28-428E-9AC6-3B8B758CA721}" srcOrd="1" destOrd="0" presId="urn:microsoft.com/office/officeart/2005/8/layout/process3"/>
    <dgm:cxn modelId="{EFA91B21-B9EE-406B-A0C3-067069D4AD89}" srcId="{B95661C8-14E9-44C1-8A71-8AF64F6ED6F4}" destId="{19EE209A-76DF-49FF-8883-35E1098B915E}" srcOrd="0" destOrd="0" parTransId="{32AEF7E5-9EFD-401A-9CFF-AFFC3F6471CC}" sibTransId="{19C6C76A-89C1-4DC0-A849-2A2561899F73}"/>
    <dgm:cxn modelId="{D57A4721-4912-449D-A975-42A884692B40}" srcId="{C3439FEC-DEC4-4AAB-A7E0-FECB0882BBBA}" destId="{2C08E24C-67D1-4155-A69E-5CBC8B8010E8}" srcOrd="1" destOrd="0" parTransId="{78DB5AF7-516A-44AF-9DCC-1168C8EA931F}" sibTransId="{50586CAB-5392-4502-BD26-F12E5F82A1BE}"/>
    <dgm:cxn modelId="{26124825-75A7-4D78-AB54-BE1AF95DCD86}" type="presOf" srcId="{C3439FEC-DEC4-4AAB-A7E0-FECB0882BBBA}" destId="{F1786544-AB88-4826-AEA5-B8FA6DF7C9CC}" srcOrd="1" destOrd="0" presId="urn:microsoft.com/office/officeart/2005/8/layout/process3"/>
    <dgm:cxn modelId="{495EB663-F9BA-44AA-ADBB-CD1879BAF883}" type="presOf" srcId="{E1FBB588-CFE6-4A93-938B-7601C40AA080}" destId="{4DC0D074-E2F5-4B10-8856-FBC24E783A6B}" srcOrd="0" destOrd="0" presId="urn:microsoft.com/office/officeart/2005/8/layout/process3"/>
    <dgm:cxn modelId="{0422FE63-9A39-4A91-9034-754EF0B963D2}" type="presOf" srcId="{A2CF9071-9684-4852-A332-079548C6E5D6}" destId="{141CEFB0-F6E7-492A-A430-E8519E8A7196}" srcOrd="1" destOrd="0" presId="urn:microsoft.com/office/officeart/2005/8/layout/process3"/>
    <dgm:cxn modelId="{EA476E4C-9AB4-4CBB-954E-C7FAA1F1FF3A}" type="presOf" srcId="{DFB7FC98-99E4-4B91-AB0E-557B99117FAF}" destId="{EB475186-9C1C-4FB3-B586-31B9C4411A36}" srcOrd="1" destOrd="0" presId="urn:microsoft.com/office/officeart/2005/8/layout/process3"/>
    <dgm:cxn modelId="{633FEE6E-C5A6-4434-8BEF-9091E8FC5A38}" type="presOf" srcId="{2C08E24C-67D1-4155-A69E-5CBC8B8010E8}" destId="{10F46245-6D14-403F-909C-04AED6B5D29C}" srcOrd="0" destOrd="1" presId="urn:microsoft.com/office/officeart/2005/8/layout/process3"/>
    <dgm:cxn modelId="{0FD31177-9A70-417F-8E75-8CDA7F14346E}" type="presOf" srcId="{B95661C8-14E9-44C1-8A71-8AF64F6ED6F4}" destId="{225A7009-FCD3-4794-B738-D1B62694D158}" srcOrd="1" destOrd="0" presId="urn:microsoft.com/office/officeart/2005/8/layout/process3"/>
    <dgm:cxn modelId="{30646D5A-ACFC-4BC5-BF8D-700054F1E36A}" srcId="{F1AECED7-F4A6-4A6F-AA58-FC9B622A1903}" destId="{917B358F-2D58-41F8-B020-1F16D633C003}" srcOrd="0" destOrd="0" parTransId="{463E4027-6552-4CE8-AF27-CBACDE22082A}" sibTransId="{37EED85D-8DD6-4B55-A658-BD7FA51A23B3}"/>
    <dgm:cxn modelId="{35CDE57B-2E8F-478F-9699-3BD6403FB63E}" type="presOf" srcId="{AC017810-EC5A-4CEF-9852-58C56FF90229}" destId="{10F46245-6D14-403F-909C-04AED6B5D29C}" srcOrd="0" destOrd="0" presId="urn:microsoft.com/office/officeart/2005/8/layout/process3"/>
    <dgm:cxn modelId="{5FA1B480-C7D2-49C6-BFD7-BC6FD9C4CDF0}" type="presOf" srcId="{B95661C8-14E9-44C1-8A71-8AF64F6ED6F4}" destId="{96979215-1536-440D-BC71-47EA6CD21BB2}" srcOrd="0" destOrd="0" presId="urn:microsoft.com/office/officeart/2005/8/layout/process3"/>
    <dgm:cxn modelId="{919DB892-98E6-422A-885C-DC5703B720A6}" srcId="{307FD96E-3B92-4474-AAED-F449D8F19D81}" destId="{E1FBB588-CFE6-4A93-938B-7601C40AA080}" srcOrd="0" destOrd="0" parTransId="{329E06B5-F32E-4E95-A234-838A897A50CF}" sibTransId="{B0B45271-C262-4A87-BD7A-0C3676DBE3D9}"/>
    <dgm:cxn modelId="{4868F493-BE7F-4E6E-845F-0B2F249E9255}" srcId="{307FD96E-3B92-4474-AAED-F449D8F19D81}" destId="{64D98066-5348-4CD1-9C41-89566C4F463A}" srcOrd="1" destOrd="0" parTransId="{59D879D8-F5CA-4F87-A24D-C6B1A5B39F0B}" sibTransId="{C795CE0E-7C26-4131-A25B-C7A2A41B248A}"/>
    <dgm:cxn modelId="{F052059E-B34C-4179-A4E2-5A026C55C0D6}" type="presOf" srcId="{19EE209A-76DF-49FF-8883-35E1098B915E}" destId="{573805A0-3FFE-4BAF-990D-741D2A88DE35}" srcOrd="0" destOrd="0" presId="urn:microsoft.com/office/officeart/2005/8/layout/process3"/>
    <dgm:cxn modelId="{08FAA3A0-FFC5-4F1E-BE5A-DA8721105A44}" type="presOf" srcId="{307FD96E-3B92-4474-AAED-F449D8F19D81}" destId="{1C3B6C9E-EE12-474D-AD3B-72A462F7FB0A}" srcOrd="1" destOrd="0" presId="urn:microsoft.com/office/officeart/2005/8/layout/process3"/>
    <dgm:cxn modelId="{DDD53FA3-4673-4BB6-832D-0FC300023198}" type="presOf" srcId="{A2CF9071-9684-4852-A332-079548C6E5D6}" destId="{7852389E-89EB-4BCE-B682-139A939585B6}" srcOrd="0" destOrd="0" presId="urn:microsoft.com/office/officeart/2005/8/layout/process3"/>
    <dgm:cxn modelId="{CF26D0A7-414B-47A6-913D-27E5817950CD}" type="presOf" srcId="{F1AECED7-F4A6-4A6F-AA58-FC9B622A1903}" destId="{DD92BB6C-292F-4366-9B10-082E9E7217AA}" srcOrd="0" destOrd="0" presId="urn:microsoft.com/office/officeart/2005/8/layout/process3"/>
    <dgm:cxn modelId="{12B0F6B7-35B0-48C5-9634-6BD8226AFA97}" type="presOf" srcId="{0FF691E0-4098-4939-811F-04BD2CB7B0D1}" destId="{0DD139A6-0F99-4D75-949D-74469FB6B03C}" srcOrd="0" destOrd="0" presId="urn:microsoft.com/office/officeart/2005/8/layout/process3"/>
    <dgm:cxn modelId="{897C47BA-6A92-4DB3-9CE5-D38CD1FC0957}" srcId="{0FF691E0-4098-4939-811F-04BD2CB7B0D1}" destId="{C3439FEC-DEC4-4AAB-A7E0-FECB0882BBBA}" srcOrd="3" destOrd="0" parTransId="{DDA05B5A-532B-45B6-8534-6E8BE73A085A}" sibTransId="{1B7ACFF5-5B3F-4B59-A0DD-89F6D4A9385A}"/>
    <dgm:cxn modelId="{A434F6BD-AEFC-4793-AAB6-11F73516C4D2}" type="presOf" srcId="{DFB7FC98-99E4-4B91-AB0E-557B99117FAF}" destId="{758ECAB8-8EFB-4DB0-932A-E34C1773C68E}" srcOrd="0" destOrd="0" presId="urn:microsoft.com/office/officeart/2005/8/layout/process3"/>
    <dgm:cxn modelId="{F2FA15C8-FE37-492C-8D99-C596B2933773}" type="presOf" srcId="{64D98066-5348-4CD1-9C41-89566C4F463A}" destId="{4DC0D074-E2F5-4B10-8856-FBC24E783A6B}" srcOrd="0" destOrd="1" presId="urn:microsoft.com/office/officeart/2005/8/layout/process3"/>
    <dgm:cxn modelId="{FC7C9CC9-B3AA-4CAB-8B4E-2B320A132464}" srcId="{0FF691E0-4098-4939-811F-04BD2CB7B0D1}" destId="{307FD96E-3B92-4474-AAED-F449D8F19D81}" srcOrd="0" destOrd="0" parTransId="{31B10420-A0C0-48EE-A34E-08D3A3D5DEFB}" sibTransId="{DFB7FC98-99E4-4B91-AB0E-557B99117FAF}"/>
    <dgm:cxn modelId="{73D7A9CA-171A-4674-82D0-2E730CD6E862}" srcId="{C3439FEC-DEC4-4AAB-A7E0-FECB0882BBBA}" destId="{AC017810-EC5A-4CEF-9852-58C56FF90229}" srcOrd="0" destOrd="0" parTransId="{88DEBCBC-E352-4958-ABD8-07438E86734F}" sibTransId="{BDFBB9BA-81A2-4CAB-87D2-B99576B391FB}"/>
    <dgm:cxn modelId="{479C9FF1-C8C5-4219-8009-0C64A2F68355}" type="presOf" srcId="{917B358F-2D58-41F8-B020-1F16D633C003}" destId="{52AF0538-B433-4EAF-9C61-E4FCC901B104}" srcOrd="0" destOrd="0" presId="urn:microsoft.com/office/officeart/2005/8/layout/process3"/>
    <dgm:cxn modelId="{8376B0F3-D2E3-4F21-A5A8-3C8069220C71}" srcId="{0FF691E0-4098-4939-811F-04BD2CB7B0D1}" destId="{F1AECED7-F4A6-4A6F-AA58-FC9B622A1903}" srcOrd="1" destOrd="0" parTransId="{F789BF34-CE1C-4400-BDF2-36C24BB0DCC5}" sibTransId="{A2CF9071-9684-4852-A332-079548C6E5D6}"/>
    <dgm:cxn modelId="{6083F3FC-9289-4CC7-AF4E-8D348FFF2313}" type="presOf" srcId="{C3439FEC-DEC4-4AAB-A7E0-FECB0882BBBA}" destId="{1AF47F49-AE0F-4070-9999-240F2A1EBADC}" srcOrd="0" destOrd="0" presId="urn:microsoft.com/office/officeart/2005/8/layout/process3"/>
    <dgm:cxn modelId="{6236FE39-49F4-41E2-A9E3-20A9B0681CBF}" type="presParOf" srcId="{0DD139A6-0F99-4D75-949D-74469FB6B03C}" destId="{34603935-D5F4-463A-B157-902D0EEBA70F}" srcOrd="0" destOrd="0" presId="urn:microsoft.com/office/officeart/2005/8/layout/process3"/>
    <dgm:cxn modelId="{4D239CB9-D35A-4EF6-AB20-F28BB304E8A3}" type="presParOf" srcId="{34603935-D5F4-463A-B157-902D0EEBA70F}" destId="{CD5E2753-1466-4D44-8695-A22F72B319E4}" srcOrd="0" destOrd="0" presId="urn:microsoft.com/office/officeart/2005/8/layout/process3"/>
    <dgm:cxn modelId="{8EB77B10-E35D-49BF-AC6B-45802DBF2407}" type="presParOf" srcId="{34603935-D5F4-463A-B157-902D0EEBA70F}" destId="{1C3B6C9E-EE12-474D-AD3B-72A462F7FB0A}" srcOrd="1" destOrd="0" presId="urn:microsoft.com/office/officeart/2005/8/layout/process3"/>
    <dgm:cxn modelId="{BA077ABA-2688-4D20-B067-D23432E3D660}" type="presParOf" srcId="{34603935-D5F4-463A-B157-902D0EEBA70F}" destId="{4DC0D074-E2F5-4B10-8856-FBC24E783A6B}" srcOrd="2" destOrd="0" presId="urn:microsoft.com/office/officeart/2005/8/layout/process3"/>
    <dgm:cxn modelId="{C142D2F5-F35E-4F41-B49E-8DB32FC865B6}" type="presParOf" srcId="{0DD139A6-0F99-4D75-949D-74469FB6B03C}" destId="{758ECAB8-8EFB-4DB0-932A-E34C1773C68E}" srcOrd="1" destOrd="0" presId="urn:microsoft.com/office/officeart/2005/8/layout/process3"/>
    <dgm:cxn modelId="{7C0E5A6F-8426-47D2-AD50-2D942284197C}" type="presParOf" srcId="{758ECAB8-8EFB-4DB0-932A-E34C1773C68E}" destId="{EB475186-9C1C-4FB3-B586-31B9C4411A36}" srcOrd="0" destOrd="0" presId="urn:microsoft.com/office/officeart/2005/8/layout/process3"/>
    <dgm:cxn modelId="{8B4E92BF-8B8F-452D-902D-D602BDA99736}" type="presParOf" srcId="{0DD139A6-0F99-4D75-949D-74469FB6B03C}" destId="{CE8C9294-BEF2-4CAB-AD4B-B12E502A4C48}" srcOrd="2" destOrd="0" presId="urn:microsoft.com/office/officeart/2005/8/layout/process3"/>
    <dgm:cxn modelId="{8A88F598-04EF-47E2-A912-7F78F635DFF2}" type="presParOf" srcId="{CE8C9294-BEF2-4CAB-AD4B-B12E502A4C48}" destId="{DD92BB6C-292F-4366-9B10-082E9E7217AA}" srcOrd="0" destOrd="0" presId="urn:microsoft.com/office/officeart/2005/8/layout/process3"/>
    <dgm:cxn modelId="{B984DFAD-1FFA-4147-B700-8AFF2F615D8A}" type="presParOf" srcId="{CE8C9294-BEF2-4CAB-AD4B-B12E502A4C48}" destId="{1312CA2B-E6A3-4499-A463-106D367AD295}" srcOrd="1" destOrd="0" presId="urn:microsoft.com/office/officeart/2005/8/layout/process3"/>
    <dgm:cxn modelId="{43A4BF18-B72F-4942-B965-98F218133AC7}" type="presParOf" srcId="{CE8C9294-BEF2-4CAB-AD4B-B12E502A4C48}" destId="{52AF0538-B433-4EAF-9C61-E4FCC901B104}" srcOrd="2" destOrd="0" presId="urn:microsoft.com/office/officeart/2005/8/layout/process3"/>
    <dgm:cxn modelId="{28DF4400-0C0C-4E6E-B8A8-6D31003285FB}" type="presParOf" srcId="{0DD139A6-0F99-4D75-949D-74469FB6B03C}" destId="{7852389E-89EB-4BCE-B682-139A939585B6}" srcOrd="3" destOrd="0" presId="urn:microsoft.com/office/officeart/2005/8/layout/process3"/>
    <dgm:cxn modelId="{A47D3AD5-D088-4EE6-A5DF-05571E4A57D9}" type="presParOf" srcId="{7852389E-89EB-4BCE-B682-139A939585B6}" destId="{141CEFB0-F6E7-492A-A430-E8519E8A7196}" srcOrd="0" destOrd="0" presId="urn:microsoft.com/office/officeart/2005/8/layout/process3"/>
    <dgm:cxn modelId="{15C979A4-A2EF-403D-9212-4C049B2402EF}" type="presParOf" srcId="{0DD139A6-0F99-4D75-949D-74469FB6B03C}" destId="{B6704D50-7759-4C40-ABD2-FD4587CD355B}" srcOrd="4" destOrd="0" presId="urn:microsoft.com/office/officeart/2005/8/layout/process3"/>
    <dgm:cxn modelId="{A02F0EE6-BC5D-4EC6-BEE1-C3C43787629F}" type="presParOf" srcId="{B6704D50-7759-4C40-ABD2-FD4587CD355B}" destId="{96979215-1536-440D-BC71-47EA6CD21BB2}" srcOrd="0" destOrd="0" presId="urn:microsoft.com/office/officeart/2005/8/layout/process3"/>
    <dgm:cxn modelId="{2F20B43E-5E41-419D-9B23-2B9397EBA7A4}" type="presParOf" srcId="{B6704D50-7759-4C40-ABD2-FD4587CD355B}" destId="{225A7009-FCD3-4794-B738-D1B62694D158}" srcOrd="1" destOrd="0" presId="urn:microsoft.com/office/officeart/2005/8/layout/process3"/>
    <dgm:cxn modelId="{9B4C6A2B-FA88-41BF-83AA-827A112F43F2}" type="presParOf" srcId="{B6704D50-7759-4C40-ABD2-FD4587CD355B}" destId="{573805A0-3FFE-4BAF-990D-741D2A88DE35}" srcOrd="2" destOrd="0" presId="urn:microsoft.com/office/officeart/2005/8/layout/process3"/>
    <dgm:cxn modelId="{DDB5D3E4-21B9-450E-A001-1DFCA90F56A8}" type="presParOf" srcId="{0DD139A6-0F99-4D75-949D-74469FB6B03C}" destId="{90440962-B6AD-4421-91FD-0D794A5B8C5E}" srcOrd="5" destOrd="0" presId="urn:microsoft.com/office/officeart/2005/8/layout/process3"/>
    <dgm:cxn modelId="{F94ED71C-E526-40E1-8B0B-5729171E6BF4}" type="presParOf" srcId="{90440962-B6AD-4421-91FD-0D794A5B8C5E}" destId="{2C025378-FD28-428E-9AC6-3B8B758CA721}" srcOrd="0" destOrd="0" presId="urn:microsoft.com/office/officeart/2005/8/layout/process3"/>
    <dgm:cxn modelId="{7AD14D71-4750-4BEF-92D4-097125AB31EE}" type="presParOf" srcId="{0DD139A6-0F99-4D75-949D-74469FB6B03C}" destId="{FF4BCD46-945D-4704-A5F2-E00D819F27A9}" srcOrd="6" destOrd="0" presId="urn:microsoft.com/office/officeart/2005/8/layout/process3"/>
    <dgm:cxn modelId="{66F6448C-45D1-4A46-B19C-B270407C5081}" type="presParOf" srcId="{FF4BCD46-945D-4704-A5F2-E00D819F27A9}" destId="{1AF47F49-AE0F-4070-9999-240F2A1EBADC}" srcOrd="0" destOrd="0" presId="urn:microsoft.com/office/officeart/2005/8/layout/process3"/>
    <dgm:cxn modelId="{A0D40A9B-FFC6-4E40-8C81-EA8CBCE3AB46}" type="presParOf" srcId="{FF4BCD46-945D-4704-A5F2-E00D819F27A9}" destId="{F1786544-AB88-4826-AEA5-B8FA6DF7C9CC}" srcOrd="1" destOrd="0" presId="urn:microsoft.com/office/officeart/2005/8/layout/process3"/>
    <dgm:cxn modelId="{B7A0C80D-D5D9-4CB7-8B18-19ED6DAFA3E7}" type="presParOf" srcId="{FF4BCD46-945D-4704-A5F2-E00D819F27A9}" destId="{10F46245-6D14-403F-909C-04AED6B5D29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6C9E-EE12-474D-AD3B-72A462F7FB0A}">
      <dsp:nvSpPr>
        <dsp:cNvPr id="0" name=""/>
        <dsp:cNvSpPr/>
      </dsp:nvSpPr>
      <dsp:spPr>
        <a:xfrm>
          <a:off x="1461" y="1262205"/>
          <a:ext cx="1836016" cy="87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Base </a:t>
          </a:r>
          <a:r>
            <a:rPr lang="de-DE" sz="1500" kern="1200" dirty="0" err="1"/>
            <a:t>expression</a:t>
          </a:r>
          <a:r>
            <a:rPr lang="de-DE" sz="1500" kern="1200" dirty="0"/>
            <a:t> </a:t>
          </a:r>
          <a:r>
            <a:rPr lang="de-DE" sz="1500" kern="1200" dirty="0" err="1"/>
            <a:t>levels</a:t>
          </a:r>
          <a:endParaRPr lang="de-DE" sz="1500" kern="1200" dirty="0"/>
        </a:p>
      </dsp:txBody>
      <dsp:txXfrm>
        <a:off x="1461" y="1262205"/>
        <a:ext cx="1836016" cy="583203"/>
      </dsp:txXfrm>
    </dsp:sp>
    <dsp:sp modelId="{4DC0D074-E2F5-4B10-8856-FBC24E783A6B}">
      <dsp:nvSpPr>
        <dsp:cNvPr id="0" name=""/>
        <dsp:cNvSpPr/>
      </dsp:nvSpPr>
      <dsp:spPr>
        <a:xfrm>
          <a:off x="377512" y="1845409"/>
          <a:ext cx="1836016" cy="249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/>
            <a:t>From real </a:t>
          </a:r>
          <a:r>
            <a:rPr lang="de-DE" sz="1500" kern="1200" dirty="0" err="1"/>
            <a:t>microarray</a:t>
          </a:r>
          <a:r>
            <a:rPr lang="de-DE" sz="1500" kern="1200" dirty="0"/>
            <a:t> </a:t>
          </a:r>
          <a:r>
            <a:rPr lang="de-DE" sz="1500" kern="1200" dirty="0" err="1"/>
            <a:t>data</a:t>
          </a:r>
          <a:endParaRPr lang="de-D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500" kern="1200" dirty="0"/>
        </a:p>
      </dsp:txBody>
      <dsp:txXfrm>
        <a:off x="431287" y="1899184"/>
        <a:ext cx="1728466" cy="2386917"/>
      </dsp:txXfrm>
    </dsp:sp>
    <dsp:sp modelId="{758ECAB8-8EFB-4DB0-932A-E34C1773C68E}">
      <dsp:nvSpPr>
        <dsp:cNvPr id="0" name=""/>
        <dsp:cNvSpPr/>
      </dsp:nvSpPr>
      <dsp:spPr>
        <a:xfrm>
          <a:off x="2115811" y="1325250"/>
          <a:ext cx="590066" cy="457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2115811" y="1416673"/>
        <a:ext cx="452932" cy="274269"/>
      </dsp:txXfrm>
    </dsp:sp>
    <dsp:sp modelId="{1312CA2B-E6A3-4499-A463-106D367AD295}">
      <dsp:nvSpPr>
        <dsp:cNvPr id="0" name=""/>
        <dsp:cNvSpPr/>
      </dsp:nvSpPr>
      <dsp:spPr>
        <a:xfrm>
          <a:off x="2950811" y="1262205"/>
          <a:ext cx="1836016" cy="87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Random </a:t>
          </a:r>
          <a:r>
            <a:rPr lang="de-DE" sz="1500" kern="1200" dirty="0" err="1"/>
            <a:t>effects</a:t>
          </a:r>
          <a:r>
            <a:rPr lang="de-DE" sz="1500" kern="1200" dirty="0"/>
            <a:t> </a:t>
          </a:r>
          <a:r>
            <a:rPr lang="de-DE" sz="1500" kern="1200" dirty="0" err="1"/>
            <a:t>model</a:t>
          </a:r>
          <a:endParaRPr lang="de-DE" sz="1500" kern="1200" dirty="0"/>
        </a:p>
      </dsp:txBody>
      <dsp:txXfrm>
        <a:off x="2950811" y="1262205"/>
        <a:ext cx="1836016" cy="583203"/>
      </dsp:txXfrm>
    </dsp:sp>
    <dsp:sp modelId="{52AF0538-B433-4EAF-9C61-E4FCC901B104}">
      <dsp:nvSpPr>
        <dsp:cNvPr id="0" name=""/>
        <dsp:cNvSpPr/>
      </dsp:nvSpPr>
      <dsp:spPr>
        <a:xfrm>
          <a:off x="3326863" y="1845409"/>
          <a:ext cx="1836016" cy="249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 err="1"/>
            <a:t>Introduce</a:t>
          </a:r>
          <a:r>
            <a:rPr lang="de-DE" sz="1500" kern="1200" dirty="0"/>
            <a:t> </a:t>
          </a:r>
          <a:r>
            <a:rPr lang="en-GB" sz="1500" kern="1200" dirty="0"/>
            <a:t>between-subject (biological) and within-subject (technical) variation</a:t>
          </a:r>
          <a:endParaRPr lang="de-DE" sz="1500" kern="1200" dirty="0"/>
        </a:p>
      </dsp:txBody>
      <dsp:txXfrm>
        <a:off x="3380638" y="1899184"/>
        <a:ext cx="1728466" cy="2386917"/>
      </dsp:txXfrm>
    </dsp:sp>
    <dsp:sp modelId="{7852389E-89EB-4BCE-B682-139A939585B6}">
      <dsp:nvSpPr>
        <dsp:cNvPr id="0" name=""/>
        <dsp:cNvSpPr/>
      </dsp:nvSpPr>
      <dsp:spPr>
        <a:xfrm>
          <a:off x="5065161" y="1325250"/>
          <a:ext cx="590066" cy="457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5065161" y="1416673"/>
        <a:ext cx="452932" cy="274269"/>
      </dsp:txXfrm>
    </dsp:sp>
    <dsp:sp modelId="{225A7009-FCD3-4794-B738-D1B62694D158}">
      <dsp:nvSpPr>
        <dsp:cNvPr id="0" name=""/>
        <dsp:cNvSpPr/>
      </dsp:nvSpPr>
      <dsp:spPr>
        <a:xfrm>
          <a:off x="5900162" y="1262205"/>
          <a:ext cx="1836016" cy="87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Block-diagonal </a:t>
          </a:r>
          <a:r>
            <a:rPr lang="de-DE" sz="1500" kern="1200" dirty="0" err="1"/>
            <a:t>correlation</a:t>
          </a:r>
          <a:r>
            <a:rPr lang="de-DE" sz="1500" kern="1200" dirty="0"/>
            <a:t> </a:t>
          </a:r>
          <a:r>
            <a:rPr lang="de-DE" sz="1500" kern="1200" dirty="0" err="1"/>
            <a:t>matrix</a:t>
          </a:r>
          <a:endParaRPr lang="de-DE" sz="1500" kern="1200" dirty="0"/>
        </a:p>
      </dsp:txBody>
      <dsp:txXfrm>
        <a:off x="5900162" y="1262205"/>
        <a:ext cx="1836016" cy="583203"/>
      </dsp:txXfrm>
    </dsp:sp>
    <dsp:sp modelId="{573805A0-3FFE-4BAF-990D-741D2A88DE35}">
      <dsp:nvSpPr>
        <dsp:cNvPr id="0" name=""/>
        <dsp:cNvSpPr/>
      </dsp:nvSpPr>
      <dsp:spPr>
        <a:xfrm>
          <a:off x="6276213" y="1845409"/>
          <a:ext cx="1836016" cy="249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Models network </a:t>
          </a:r>
          <a:r>
            <a:rPr lang="de-DE" sz="1600" kern="1200" dirty="0" err="1"/>
            <a:t>relationships</a:t>
          </a:r>
          <a:r>
            <a:rPr lang="de-DE" sz="1600" kern="1200" dirty="0"/>
            <a:t> (e.g. genes </a:t>
          </a:r>
          <a:r>
            <a:rPr lang="de-DE" sz="1600" kern="1200" dirty="0" err="1"/>
            <a:t>working</a:t>
          </a:r>
          <a:r>
            <a:rPr lang="de-DE" sz="1600" kern="1200" dirty="0"/>
            <a:t> </a:t>
          </a:r>
          <a:r>
            <a:rPr lang="de-DE" sz="1600" kern="1200" dirty="0" err="1"/>
            <a:t>together</a:t>
          </a:r>
          <a:r>
            <a:rPr lang="de-DE" sz="1600" kern="1200" dirty="0"/>
            <a:t> to perform a </a:t>
          </a:r>
          <a:r>
            <a:rPr lang="de-DE" sz="1600" kern="1200" dirty="0" err="1"/>
            <a:t>biological</a:t>
          </a:r>
          <a:r>
            <a:rPr lang="de-DE" sz="1600" kern="1200" dirty="0"/>
            <a:t> </a:t>
          </a:r>
          <a:r>
            <a:rPr lang="de-DE" sz="1600" kern="1200" dirty="0" err="1"/>
            <a:t>function</a:t>
          </a:r>
          <a:r>
            <a:rPr lang="de-DE" sz="1600" kern="1200" dirty="0"/>
            <a:t>)</a:t>
          </a:r>
        </a:p>
      </dsp:txBody>
      <dsp:txXfrm>
        <a:off x="6329988" y="1899184"/>
        <a:ext cx="1728466" cy="2386917"/>
      </dsp:txXfrm>
    </dsp:sp>
    <dsp:sp modelId="{90440962-B6AD-4421-91FD-0D794A5B8C5E}">
      <dsp:nvSpPr>
        <dsp:cNvPr id="0" name=""/>
        <dsp:cNvSpPr/>
      </dsp:nvSpPr>
      <dsp:spPr>
        <a:xfrm>
          <a:off x="8014512" y="1325250"/>
          <a:ext cx="590066" cy="457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8014512" y="1416673"/>
        <a:ext cx="452932" cy="274269"/>
      </dsp:txXfrm>
    </dsp:sp>
    <dsp:sp modelId="{F1786544-AB88-4826-AEA5-B8FA6DF7C9CC}">
      <dsp:nvSpPr>
        <dsp:cNvPr id="0" name=""/>
        <dsp:cNvSpPr/>
      </dsp:nvSpPr>
      <dsp:spPr>
        <a:xfrm>
          <a:off x="8849512" y="1262205"/>
          <a:ext cx="1836016" cy="87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Introduce</a:t>
          </a:r>
          <a:r>
            <a:rPr lang="de-DE" sz="1500" kern="1200" dirty="0"/>
            <a:t> </a:t>
          </a:r>
          <a:r>
            <a:rPr lang="de-DE" sz="1500" kern="1200" dirty="0" err="1"/>
            <a:t>group</a:t>
          </a:r>
          <a:r>
            <a:rPr lang="de-DE" sz="1500" kern="1200" dirty="0"/>
            <a:t> </a:t>
          </a:r>
          <a:r>
            <a:rPr lang="de-DE" sz="1500" kern="1200" dirty="0" err="1"/>
            <a:t>difference</a:t>
          </a:r>
          <a:endParaRPr lang="de-DE" sz="1500" kern="1200" dirty="0"/>
        </a:p>
      </dsp:txBody>
      <dsp:txXfrm>
        <a:off x="8849512" y="1262205"/>
        <a:ext cx="1836016" cy="583203"/>
      </dsp:txXfrm>
    </dsp:sp>
    <dsp:sp modelId="{10F46245-6D14-403F-909C-04AED6B5D29C}">
      <dsp:nvSpPr>
        <dsp:cNvPr id="0" name=""/>
        <dsp:cNvSpPr/>
      </dsp:nvSpPr>
      <dsp:spPr>
        <a:xfrm>
          <a:off x="9225564" y="1845409"/>
          <a:ext cx="1836016" cy="2494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latin typeface="+mn-lt"/>
            </a:rPr>
            <a:t>Divide </a:t>
          </a:r>
          <a:r>
            <a:rPr lang="de-DE" sz="1500" kern="1200" dirty="0" err="1">
              <a:latin typeface="+mn-lt"/>
            </a:rPr>
            <a:t>training</a:t>
          </a:r>
          <a:r>
            <a:rPr lang="de-DE" sz="1500" kern="1200" dirty="0">
              <a:latin typeface="+mn-lt"/>
            </a:rPr>
            <a:t> sample </a:t>
          </a:r>
          <a:r>
            <a:rPr lang="de-DE" sz="1500" kern="1200" dirty="0" err="1">
              <a:latin typeface="+mn-lt"/>
            </a:rPr>
            <a:t>into</a:t>
          </a:r>
          <a:r>
            <a:rPr lang="de-DE" sz="1500" kern="1200" dirty="0">
              <a:latin typeface="+mn-lt"/>
            </a:rPr>
            <a:t> G1 + G2 (same </a:t>
          </a:r>
          <a:r>
            <a:rPr lang="de-DE" sz="1500" kern="1200" dirty="0" err="1">
              <a:latin typeface="+mn-lt"/>
            </a:rPr>
            <a:t>size</a:t>
          </a:r>
          <a:r>
            <a:rPr lang="de-DE" sz="1500" kern="1200" dirty="0">
              <a:latin typeface="+mn-lt"/>
            </a:rPr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latin typeface="+mn-lt"/>
              <a:cs typeface="Times New Roman" panose="02020603050405020304" pitchFamily="18" charset="0"/>
            </a:rPr>
            <a:t>G2 </a:t>
          </a:r>
          <a:r>
            <a:rPr lang="de-DE" sz="1500" kern="1200" dirty="0" err="1">
              <a:latin typeface="+mn-lt"/>
              <a:cs typeface="Times New Roman" panose="02020603050405020304" pitchFamily="18" charset="0"/>
            </a:rPr>
            <a:t>up-or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 down </a:t>
          </a:r>
          <a:r>
            <a:rPr lang="de-DE" sz="1500" kern="1200" dirty="0" err="1">
              <a:latin typeface="+mn-lt"/>
              <a:cs typeface="Times New Roman" panose="02020603050405020304" pitchFamily="18" charset="0"/>
            </a:rPr>
            <a:t>regulated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 with </a:t>
          </a:r>
          <a:r>
            <a:rPr lang="de-DE" sz="1500" kern="1200" dirty="0" err="1">
              <a:latin typeface="+mn-lt"/>
              <a:cs typeface="Times New Roman" panose="02020603050405020304" pitchFamily="18" charset="0"/>
            </a:rPr>
            <a:t>factor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 z</a:t>
          </a:r>
          <a:r>
            <a:rPr lang="el-GR" sz="1500" kern="1200" dirty="0">
              <a:latin typeface="+mn-lt"/>
              <a:cs typeface="Times New Roman" panose="02020603050405020304" pitchFamily="18" charset="0"/>
            </a:rPr>
            <a:t>δ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 </a:t>
          </a:r>
          <a:br>
            <a:rPr lang="de-DE" sz="1500" kern="1200" dirty="0">
              <a:latin typeface="+mn-lt"/>
              <a:cs typeface="Times New Roman" panose="02020603050405020304" pitchFamily="18" charset="0"/>
            </a:rPr>
          </a:br>
          <a:r>
            <a:rPr lang="de-DE" sz="1500" kern="1200" dirty="0">
              <a:latin typeface="+mn-lt"/>
              <a:cs typeface="Times New Roman" panose="02020603050405020304" pitchFamily="18" charset="0"/>
            </a:rPr>
            <a:t>(</a:t>
          </a:r>
          <a:r>
            <a:rPr lang="el-GR" sz="1500" kern="1200" dirty="0">
              <a:latin typeface="+mn-lt"/>
              <a:cs typeface="Times New Roman" panose="02020603050405020304" pitchFamily="18" charset="0"/>
            </a:rPr>
            <a:t>δ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 = </a:t>
          </a:r>
          <a:r>
            <a:rPr lang="de-DE" sz="1500" kern="1200" dirty="0" err="1">
              <a:latin typeface="+mn-lt"/>
              <a:cs typeface="Times New Roman" panose="02020603050405020304" pitchFamily="18" charset="0"/>
            </a:rPr>
            <a:t>e</a:t>
          </a:r>
          <a:r>
            <a:rPr lang="de-DE" sz="1500" kern="1200" dirty="0" err="1">
              <a:latin typeface="+mn-lt"/>
            </a:rPr>
            <a:t>ffect</a:t>
          </a:r>
          <a:r>
            <a:rPr lang="de-DE" sz="1500" kern="1200" dirty="0">
              <a:latin typeface="+mn-lt"/>
            </a:rPr>
            <a:t> </a:t>
          </a:r>
          <a:r>
            <a:rPr lang="de-DE" sz="1500" kern="1200" dirty="0" err="1">
              <a:latin typeface="+mn-lt"/>
            </a:rPr>
            <a:t>size</a:t>
          </a:r>
          <a:r>
            <a:rPr lang="de-DE" sz="1500" kern="1200" dirty="0">
              <a:latin typeface="+mn-lt"/>
            </a:rPr>
            <a:t> </a:t>
          </a:r>
          <a:br>
            <a:rPr lang="de-DE" sz="1500" kern="1200" dirty="0">
              <a:latin typeface="+mn-lt"/>
            </a:rPr>
          </a:br>
          <a:r>
            <a:rPr lang="de-DE" sz="1500" kern="1200" dirty="0">
              <a:latin typeface="+mn-lt"/>
            </a:rPr>
            <a:t>(</a:t>
          </a:r>
          <a:r>
            <a:rPr lang="de-DE" sz="1500" kern="1200" dirty="0" err="1">
              <a:latin typeface="+mn-lt"/>
              <a:cs typeface="Times New Roman" panose="02020603050405020304" pitchFamily="18" charset="0"/>
            </a:rPr>
            <a:t>unstandardised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de-DE" sz="1500" kern="1200" dirty="0" err="1">
              <a:latin typeface="+mn-lt"/>
              <a:cs typeface="Times New Roman" panose="02020603050405020304" pitchFamily="18" charset="0"/>
            </a:rPr>
            <a:t>group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 </a:t>
          </a:r>
          <a:r>
            <a:rPr lang="de-DE" sz="1500" kern="1200" dirty="0" err="1">
              <a:latin typeface="+mn-lt"/>
              <a:cs typeface="Times New Roman" panose="02020603050405020304" pitchFamily="18" charset="0"/>
            </a:rPr>
            <a:t>difference</a:t>
          </a:r>
          <a:r>
            <a:rPr lang="de-DE" sz="1500" kern="1200" dirty="0">
              <a:latin typeface="+mn-lt"/>
              <a:cs typeface="Times New Roman" panose="02020603050405020304" pitchFamily="18" charset="0"/>
            </a:rPr>
            <a:t>), </a:t>
          </a:r>
          <a:br>
            <a:rPr lang="de-DE" sz="1500" kern="1200" dirty="0">
              <a:latin typeface="+mn-lt"/>
              <a:cs typeface="Times New Roman" panose="02020603050405020304" pitchFamily="18" charset="0"/>
            </a:rPr>
          </a:br>
          <a:r>
            <a:rPr lang="de-DE" sz="1500" kern="1200" dirty="0">
              <a:latin typeface="+mn-lt"/>
              <a:cs typeface="Times New Roman" panose="02020603050405020304" pitchFamily="18" charset="0"/>
            </a:rPr>
            <a:t>z </a:t>
          </a:r>
          <a14:m xmlns:a14="http://schemas.microsoft.com/office/drawing/2010/main">
            <m:oMath xmlns:m="http://schemas.openxmlformats.org/officeDocument/2006/math">
              <m:r>
                <a:rPr lang="de-DE" sz="1500" i="1" kern="120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m:t>∈</m:t>
              </m:r>
              <m:r>
                <a:rPr lang="de-DE" sz="1500" b="0" i="1" kern="120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m:t>{−1,1}</m:t>
              </m:r>
            </m:oMath>
          </a14:m>
          <a:r>
            <a:rPr lang="de-DE" sz="1500" kern="1200" dirty="0">
              <a:latin typeface="+mn-lt"/>
              <a:cs typeface="Times New Roman" panose="02020603050405020304" pitchFamily="18" charset="0"/>
            </a:rPr>
            <a:t> )</a:t>
          </a:r>
          <a:endParaRPr lang="de-DE" sz="1500" kern="1200" dirty="0">
            <a:latin typeface="+mn-lt"/>
          </a:endParaRPr>
        </a:p>
      </dsp:txBody>
      <dsp:txXfrm>
        <a:off x="9279339" y="1899184"/>
        <a:ext cx="1728466" cy="238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FF80F-596D-4D27-9A60-F1991717369E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F94CB-2124-4941-A4BA-BB07AF25F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0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F94CB-2124-4941-A4BA-BB07AF25F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27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wird gezeigt: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leave-one-out cross-validation estimate of classification error over the 500 replications of simulated        datasets for all the four methods (RF, SVM, LDA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plotted against the values of the various data characteristics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variables are fix, if not on the x-axis</a:t>
            </a:r>
            <a:endParaRPr lang="de-DE" dirty="0"/>
          </a:p>
          <a:p>
            <a:endParaRPr lang="de-DE" dirty="0"/>
          </a:p>
          <a:p>
            <a:r>
              <a:rPr lang="de-DE" dirty="0"/>
              <a:t>Je geringer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rate desto besser </a:t>
            </a:r>
            <a:r>
              <a:rPr lang="de-DE" dirty="0" err="1"/>
              <a:t>is</a:t>
            </a:r>
            <a:r>
              <a:rPr lang="de-DE" dirty="0"/>
              <a:t> Methode:</a:t>
            </a:r>
          </a:p>
          <a:p>
            <a:endParaRPr lang="de-DE" dirty="0"/>
          </a:p>
          <a:p>
            <a:r>
              <a:rPr lang="de-DE" dirty="0"/>
              <a:t>Interpretation:</a:t>
            </a:r>
          </a:p>
          <a:p>
            <a:pPr marL="171450" indent="-171450">
              <a:buFontTx/>
              <a:buChar char="-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conditions for LDA, in which case it outperforms all the other methods studied here, are smaller feature set size (relative to training sample size) and higher correlation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(p&gt;0.6)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feature set gets larger SVM outplays LDA and also performs better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RF and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F94CB-2124-4941-A4BA-BB07AF25F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28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 geringer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rate desto besser </a:t>
            </a:r>
            <a:r>
              <a:rPr lang="de-DE" dirty="0" err="1"/>
              <a:t>is</a:t>
            </a:r>
            <a:r>
              <a:rPr lang="de-DE" dirty="0"/>
              <a:t> Methode:</a:t>
            </a:r>
          </a:p>
          <a:p>
            <a:r>
              <a:rPr lang="de-DE" dirty="0"/>
              <a:t>Interpretation:</a:t>
            </a:r>
          </a:p>
          <a:p>
            <a:pPr marL="171450" indent="-171450">
              <a:buFontTx/>
              <a:buChar char="-"/>
            </a:pPr>
            <a:r>
              <a:rPr lang="de-DE" dirty="0"/>
              <a:t>SVM </a:t>
            </a:r>
            <a:r>
              <a:rPr lang="de-DE" dirty="0" err="1"/>
              <a:t>outperforming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margin</a:t>
            </a:r>
            <a:r>
              <a:rPr lang="de-DE" dirty="0"/>
              <a:t> with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performence</a:t>
            </a:r>
            <a:r>
              <a:rPr lang="de-DE" dirty="0"/>
              <a:t> </a:t>
            </a:r>
            <a:r>
              <a:rPr lang="de-DE" dirty="0" err="1"/>
              <a:t>differece</a:t>
            </a:r>
            <a:r>
              <a:rPr lang="de-DE" dirty="0"/>
              <a:t> at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variability</a:t>
            </a:r>
            <a:r>
              <a:rPr lang="de-DE" dirty="0"/>
              <a:t>, </a:t>
            </a:r>
            <a:r>
              <a:rPr lang="de-DE" dirty="0" err="1"/>
              <a:t>sammler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and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kNN</a:t>
            </a:r>
            <a:r>
              <a:rPr lang="de-DE" dirty="0"/>
              <a:t> </a:t>
            </a:r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feature set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grows</a:t>
            </a:r>
            <a:r>
              <a:rPr lang="de-DE" dirty="0"/>
              <a:t> (</a:t>
            </a:r>
            <a:r>
              <a:rPr lang="de-DE" dirty="0" err="1"/>
              <a:t>outperformes</a:t>
            </a:r>
            <a:r>
              <a:rPr lang="de-DE" dirty="0"/>
              <a:t> LDA and RF) </a:t>
            </a:r>
            <a:r>
              <a:rPr lang="de-DE" dirty="0" err="1"/>
              <a:t>unless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variability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high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small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F94CB-2124-4941-A4BA-BB07AF25F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8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Was wird gezeigt: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rates plotted against nine different values of n as given in Table 1 for five different values of p (feature set size): 5, 25, 50, 75 and 100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Interpretation: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SVM performed better than other methods (see plots before) but just for larger n and p, !!!not well for smaller values of n (see figures here)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Conculsion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: For SVM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perfom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good n at least 20 (irrespective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numer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variables p)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rates for LDA are not shown for sample sizes smaller than the number of variables (p) as the method is degenerate for p &gt; 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Conclusion: n at least 2p for LDA to have comparable performance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-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F94CB-2124-4941-A4BA-BB07AF25F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71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wird gezeigt:</a:t>
            </a:r>
            <a:br>
              <a:rPr lang="de-DE" dirty="0"/>
            </a:br>
            <a:r>
              <a:rPr lang="de-DE" dirty="0"/>
              <a:t>x-</a:t>
            </a:r>
            <a:r>
              <a:rPr lang="de-DE" dirty="0" err="1"/>
              <a:t>axis</a:t>
            </a:r>
            <a:r>
              <a:rPr lang="de-DE" dirty="0"/>
              <a:t>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top 25 markers based on the p-values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ofthe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Empirical Bayes test41 for differential expression between the bipolar and control groups for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Y-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axis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same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type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Interpretation:</a:t>
            </a:r>
            <a:b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classification performance does not appear to improve as the number of markers grows beyond around 5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SVM appears better (followed by LDA) in most instances ( = consistent with findings on simulated data)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of LDA started to deteriorate when the number of markers exceeded 18 which is much smaller than the threshold (n/2 =30) predicted from simulation studies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1" i="0" u="none" strike="noStrike" kern="1200" baseline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For the other real datasets they performed the same steps and find in the resulting plot one or pattern </a:t>
            </a:r>
            <a:r>
              <a:rPr lang="en-US" sz="1200" b="1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that matches one of the findings found in the simulated data and thus confirms it.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F94CB-2124-4941-A4BA-BB07AF25F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1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0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4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0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09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6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32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8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5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0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C161DB-B07A-4EA0-9BD2-762CF2CC53B5}" type="datetimeFigureOut">
              <a:rPr lang="de-DE" smtClean="0"/>
              <a:t>08.06.2020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DF6B39-E7EB-4189-855B-5B60889CE81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8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E4631-3791-4B7E-9209-EBBD4E687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900" dirty="0"/>
              <a:t>Summary of a comparison of machine learning methods for classification using simulation with multiple real data examples from mental health studies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2267E5-435C-4183-9A92-A4DB2FF42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Journal Club – 08.06.2020</a:t>
            </a:r>
          </a:p>
        </p:txBody>
      </p:sp>
    </p:spTree>
    <p:extLst>
      <p:ext uri="{BB962C8B-B14F-4D97-AF65-F5344CB8AC3E}">
        <p14:creationId xmlns:p14="http://schemas.microsoft.com/office/powerpoint/2010/main" val="404305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F9115CE-08F2-47FD-8F0D-485C679E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445" y="643467"/>
            <a:ext cx="7953109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B87AC-1AFC-45D9-A31E-EC20051D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4124B-7E7F-4AA1-B3E1-0017DD8E7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on real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58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CA747A-9BD1-4903-BFF4-BB97C4FC885A}"/>
              </a:ext>
            </a:extLst>
          </p:cNvPr>
          <p:cNvSpPr txBox="1"/>
          <p:nvPr/>
        </p:nvSpPr>
        <p:spPr>
          <a:xfrm>
            <a:off x="734425" y="5658623"/>
            <a:ext cx="10821986" cy="54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r>
              <a:rPr lang="de-DE" sz="4800" dirty="0"/>
              <a:t>Bipolar </a:t>
            </a:r>
            <a:r>
              <a:rPr lang="de-DE" sz="4800" dirty="0" err="1"/>
              <a:t>gene</a:t>
            </a:r>
            <a:r>
              <a:rPr lang="de-DE" sz="4800" dirty="0"/>
              <a:t> </a:t>
            </a:r>
            <a:r>
              <a:rPr lang="de-DE" sz="4800" dirty="0" err="1"/>
              <a:t>expression</a:t>
            </a:r>
            <a:r>
              <a:rPr lang="de-DE" sz="4800" dirty="0"/>
              <a:t> </a:t>
            </a:r>
            <a:r>
              <a:rPr lang="de-DE" sz="4800" dirty="0" err="1"/>
              <a:t>data</a:t>
            </a:r>
            <a:endParaRPr lang="de-DE" sz="4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C8A9F7-FDD8-4A5C-AC5E-94DA1051C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6493" y="457200"/>
            <a:ext cx="7479003" cy="49561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29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B7D0E73-2830-401B-BE91-4B0740B054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5529" y="200416"/>
            <a:ext cx="10058400" cy="910007"/>
          </a:xfrm>
        </p:spPr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AAD911-2C73-4908-BF84-F71940C690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5529" y="1219961"/>
            <a:ext cx="10058400" cy="471487"/>
          </a:xfrm>
        </p:spPr>
        <p:txBody>
          <a:bodyPr/>
          <a:lstStyle/>
          <a:p>
            <a:r>
              <a:rPr lang="de-DE" b="1" dirty="0"/>
              <a:t>Goal</a:t>
            </a:r>
            <a:r>
              <a:rPr lang="de-DE" dirty="0"/>
              <a:t>: Find </a:t>
            </a:r>
            <a:r>
              <a:rPr lang="de-DE" dirty="0" err="1"/>
              <a:t>guideline</a:t>
            </a:r>
            <a:r>
              <a:rPr lang="de-DE" dirty="0"/>
              <a:t> for: </a:t>
            </a:r>
            <a:r>
              <a:rPr lang="en-US" dirty="0"/>
              <a:t>‘which method performs better in what circumstances’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F12F91-6729-4514-972A-2CA6A9707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65554"/>
              </p:ext>
            </p:extLst>
          </p:nvPr>
        </p:nvGraphicFramePr>
        <p:xfrm>
          <a:off x="655529" y="1691448"/>
          <a:ext cx="1091518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590">
                  <a:extLst>
                    <a:ext uri="{9D8B030D-6E8A-4147-A177-3AD203B41FA5}">
                      <a16:colId xmlns:a16="http://schemas.microsoft.com/office/drawing/2014/main" val="969162289"/>
                    </a:ext>
                  </a:extLst>
                </a:gridCol>
                <a:gridCol w="5457590">
                  <a:extLst>
                    <a:ext uri="{9D8B030D-6E8A-4147-A177-3AD203B41FA5}">
                      <a16:colId xmlns:a16="http://schemas.microsoft.com/office/drawing/2014/main" val="59250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Clusterin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approach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Findings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4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Good</a:t>
                      </a:r>
                      <a:r>
                        <a:rPr lang="de-DE" dirty="0"/>
                        <a:t> for </a:t>
                      </a:r>
                      <a:r>
                        <a:rPr lang="de-DE" dirty="0" err="1"/>
                        <a:t>smaller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correlated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features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correlation</a:t>
                      </a:r>
                      <a:r>
                        <a:rPr lang="de-DE" dirty="0"/>
                        <a:t> &gt; 0.6),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features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exceeding</a:t>
                      </a:r>
                      <a:r>
                        <a:rPr lang="de-DE" dirty="0"/>
                        <a:t> ~ n/2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Method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choice</a:t>
                      </a:r>
                      <a:r>
                        <a:rPr lang="de-DE" dirty="0"/>
                        <a:t> according </a:t>
                      </a:r>
                      <a:r>
                        <a:rPr lang="de-DE" dirty="0" err="1"/>
                        <a:t>average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gerneralisation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erros</a:t>
                      </a:r>
                      <a:r>
                        <a:rPr lang="de-DE" dirty="0"/>
                        <a:t> + </a:t>
                      </a:r>
                      <a:r>
                        <a:rPr lang="de-DE" dirty="0" err="1"/>
                        <a:t>stability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precision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5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Larger feature </a:t>
                      </a:r>
                      <a:r>
                        <a:rPr lang="de-DE" dirty="0" err="1"/>
                        <a:t>sets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outplays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all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others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with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highest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margin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performance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differences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at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higher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variability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smaller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effect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size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and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smaller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correlation</a:t>
                      </a:r>
                      <a:endParaRPr lang="de-DE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ym typeface="Wingdings" panose="05000000000000000000" pitchFamily="2" charset="2"/>
                        </a:rPr>
                        <a:t>Sample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size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at least n = 20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kNN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Improved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performence</a:t>
                      </a:r>
                      <a:r>
                        <a:rPr lang="de-DE" dirty="0"/>
                        <a:t> with </a:t>
                      </a:r>
                      <a:r>
                        <a:rPr lang="de-DE" dirty="0" err="1"/>
                        <a:t>growing</a:t>
                      </a:r>
                      <a:r>
                        <a:rPr lang="de-DE" dirty="0"/>
                        <a:t> feature set </a:t>
                      </a:r>
                      <a:r>
                        <a:rPr lang="de-DE" dirty="0" err="1"/>
                        <a:t>size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unless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variability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 high and/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sizes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small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Outperform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kNN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where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variable and </a:t>
                      </a:r>
                      <a:r>
                        <a:rPr lang="de-DE" dirty="0" err="1"/>
                        <a:t>had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smaller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sizes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8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93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4CC76-42DB-4197-ABCF-FC602E1B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41DE5-7D76-4D48-AC17-5E30A86D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78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83AE-094E-4061-9EF9-C2D89CB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269A63-6FAC-49F4-A326-FECB01506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STUDY design</a:t>
            </a:r>
          </a:p>
        </p:txBody>
      </p:sp>
    </p:spTree>
    <p:extLst>
      <p:ext uri="{BB962C8B-B14F-4D97-AF65-F5344CB8AC3E}">
        <p14:creationId xmlns:p14="http://schemas.microsoft.com/office/powerpoint/2010/main" val="167098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B4B65E-6347-4BC4-9E2A-4394743A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F583FA-2953-40A8-B20B-53B554C4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9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83AE-094E-4061-9EF9-C2D89CB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269A63-6FAC-49F4-A326-FECB01506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5985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234B73-1540-4811-B71B-042780C7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" y="219075"/>
            <a:ext cx="10058400" cy="880110"/>
          </a:xfrm>
        </p:spPr>
        <p:txBody>
          <a:bodyPr/>
          <a:lstStyle/>
          <a:p>
            <a:r>
              <a:rPr lang="de-DE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m 6">
                <a:extLst>
                  <a:ext uri="{FF2B5EF4-FFF2-40B4-BE49-F238E27FC236}">
                    <a16:creationId xmlns:a16="http://schemas.microsoft.com/office/drawing/2014/main" id="{0FB330F1-E019-4C58-B85B-AC7BE212EF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8727145"/>
                  </p:ext>
                </p:extLst>
              </p:nvPr>
            </p:nvGraphicFramePr>
            <p:xfrm>
              <a:off x="663520" y="1267707"/>
              <a:ext cx="11063042" cy="56020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m 6">
                <a:extLst>
                  <a:ext uri="{FF2B5EF4-FFF2-40B4-BE49-F238E27FC236}">
                    <a16:creationId xmlns:a16="http://schemas.microsoft.com/office/drawing/2014/main" id="{0FB330F1-E019-4C58-B85B-AC7BE212EF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8727145"/>
                  </p:ext>
                </p:extLst>
              </p:nvPr>
            </p:nvGraphicFramePr>
            <p:xfrm>
              <a:off x="663520" y="1267707"/>
              <a:ext cx="11063042" cy="56020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32EEA252-C751-4AE7-8E1F-89F6460234E5}"/>
              </a:ext>
            </a:extLst>
          </p:cNvPr>
          <p:cNvSpPr/>
          <p:nvPr/>
        </p:nvSpPr>
        <p:spPr>
          <a:xfrm>
            <a:off x="193963" y="1435662"/>
            <a:ext cx="11804074" cy="563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472ED9-D644-4237-A5E5-2E6EF2013EB7}"/>
              </a:ext>
            </a:extLst>
          </p:cNvPr>
          <p:cNvSpPr txBox="1"/>
          <p:nvPr/>
        </p:nvSpPr>
        <p:spPr>
          <a:xfrm>
            <a:off x="1040130" y="1200727"/>
            <a:ext cx="971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Goal: </a:t>
            </a:r>
            <a:r>
              <a:rPr lang="en-GB" dirty="0"/>
              <a:t>generate realistic gene expression data with variation in variability, effect size, correlation, etc. to investigate effects of such data characteristics on performance of classification algorithms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403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C6074-D73D-4658-BA33-B0839777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FD868C-A789-4C51-A1A9-08778BC5C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on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3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CA747A-9BD1-4903-BFF4-BB97C4FC885A}"/>
              </a:ext>
            </a:extLst>
          </p:cNvPr>
          <p:cNvSpPr txBox="1"/>
          <p:nvPr/>
        </p:nvSpPr>
        <p:spPr>
          <a:xfrm>
            <a:off x="734425" y="5658623"/>
            <a:ext cx="10821986" cy="54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 = training sample size, p = feature set size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C8A9F7-FDD8-4A5C-AC5E-94DA1051C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4"/>
          <a:stretch/>
        </p:blipFill>
        <p:spPr>
          <a:xfrm>
            <a:off x="721085" y="457200"/>
            <a:ext cx="9529819" cy="49561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17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CA747A-9BD1-4903-BFF4-BB97C4FC885A}"/>
              </a:ext>
            </a:extLst>
          </p:cNvPr>
          <p:cNvSpPr txBox="1"/>
          <p:nvPr/>
        </p:nvSpPr>
        <p:spPr>
          <a:xfrm>
            <a:off x="734425" y="5658623"/>
            <a:ext cx="10821986" cy="54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 = training sample size, p = feature set size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C8A9F7-FDD8-4A5C-AC5E-94DA1051C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589" y="457200"/>
            <a:ext cx="9290810" cy="49561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92429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Breitbild</PresentationFormat>
  <Paragraphs>74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Rückblick</vt:lpstr>
      <vt:lpstr>Summary of a comparison of machine learning methods for classification using simulation with multiple real data examples from mental health studies </vt:lpstr>
      <vt:lpstr>Background</vt:lpstr>
      <vt:lpstr>Method</vt:lpstr>
      <vt:lpstr>PowerPoint-Präsentation</vt:lpstr>
      <vt:lpstr>Method</vt:lpstr>
      <vt:lpstr>Simulation</vt:lpstr>
      <vt:lpstr>Results</vt:lpstr>
      <vt:lpstr>PowerPoint-Präsentation</vt:lpstr>
      <vt:lpstr>PowerPoint-Präsentation</vt:lpstr>
      <vt:lpstr>PowerPoint-Präsentation</vt:lpstr>
      <vt:lpstr>Results</vt:lpstr>
      <vt:lpstr>PowerPoint-Präsentation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a comparison of machine learning methods for classification using simulation with multiple real data examples from mental health studies</dc:title>
  <dc:creator>Elly</dc:creator>
  <cp:lastModifiedBy>Elly</cp:lastModifiedBy>
  <cp:revision>7</cp:revision>
  <dcterms:created xsi:type="dcterms:W3CDTF">2020-06-05T10:56:51Z</dcterms:created>
  <dcterms:modified xsi:type="dcterms:W3CDTF">2020-06-08T09:14:16Z</dcterms:modified>
</cp:coreProperties>
</file>