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296" r:id="rId7"/>
    <p:sldId id="297" r:id="rId8"/>
    <p:sldId id="302" r:id="rId9"/>
    <p:sldId id="303" r:id="rId10"/>
    <p:sldId id="305" r:id="rId11"/>
    <p:sldId id="299" r:id="rId12"/>
    <p:sldId id="308" r:id="rId13"/>
    <p:sldId id="307" r:id="rId14"/>
    <p:sldId id="298" r:id="rId15"/>
    <p:sldId id="309"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6283" autoAdjust="0"/>
  </p:normalViewPr>
  <p:slideViewPr>
    <p:cSldViewPr snapToGrid="0" showGuides="1">
      <p:cViewPr varScale="1">
        <p:scale>
          <a:sx n="110" d="100"/>
          <a:sy n="110" d="100"/>
        </p:scale>
        <p:origin x="1596" y="108"/>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06.10.2020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a:t>Y_conf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data),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334089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data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838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025906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3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4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6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8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0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4"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10</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data,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cxnSpLocks/>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p:cNvCxnSpPr>
          <p:nvPr/>
        </p:nvCxnSpPr>
        <p:spPr>
          <a:xfrm>
            <a:off x="5359335" y="1170982"/>
            <a:ext cx="1539153" cy="853687"/>
          </a:xfrm>
          <a:prstGeom prst="bentConnector3">
            <a:avLst>
              <a:gd name="adj1" fmla="val 99904"/>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598874"/>
            <a:ext cx="8771402" cy="3121512"/>
            <a:chOff x="234069" y="1707378"/>
            <a:chExt cx="8771402" cy="3121512"/>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26592" y="2118385"/>
              <a:ext cx="2316005" cy="2710505"/>
              <a:chOff x="6100433" y="2183764"/>
              <a:chExt cx="2316005"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0681"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113552" y="2438159"/>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07378"/>
              <a:ext cx="4537237" cy="2744852"/>
              <a:chOff x="440335" y="2237363"/>
              <a:chExt cx="4537237" cy="2744852"/>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78256" y="774684"/>
                <a:ext cx="836638" cy="3761995"/>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764391" y="2112507"/>
              <a:ext cx="2241080" cy="2522975"/>
              <a:chOff x="6745315" y="2646290"/>
              <a:chExt cx="2241080" cy="2522975"/>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89991" y="2646290"/>
                <a:ext cx="796404" cy="2441958"/>
                <a:chOff x="8215261" y="2182587"/>
                <a:chExt cx="796404" cy="2441958"/>
              </a:xfrm>
            </p:grpSpPr>
            <p:sp>
              <p:nvSpPr>
                <p:cNvPr id="122" name="Textfeld 121">
                  <a:extLst>
                    <a:ext uri="{FF2B5EF4-FFF2-40B4-BE49-F238E27FC236}">
                      <a16:creationId xmlns:a16="http://schemas.microsoft.com/office/drawing/2014/main" id="{F8F2B0D0-A657-4090-99AA-96CE355B1FCD}"/>
                    </a:ext>
                  </a:extLst>
                </p:cNvPr>
                <p:cNvSpPr txBox="1"/>
                <p:nvPr/>
              </p:nvSpPr>
              <p:spPr>
                <a:xfrm>
                  <a:off x="8215261" y="2182587"/>
                  <a:ext cx="796404" cy="307777"/>
                </a:xfrm>
                <a:prstGeom prst="rect">
                  <a:avLst/>
                </a:prstGeom>
                <a:noFill/>
              </p:spPr>
              <p:txBody>
                <a:bodyPr wrap="square" rtlCol="0">
                  <a:spAutoFit/>
                </a:bodyPr>
                <a:lstStyle/>
                <a:p>
                  <a:r>
                    <a:rPr lang="de-DE" sz="1400" dirty="0"/>
                    <a:t>GT</a:t>
                  </a:r>
                  <a:r>
                    <a:rPr lang="de-DE" sz="1400" baseline="-25000" dirty="0"/>
                    <a:t>conf</a:t>
                  </a:r>
                  <a:endParaRPr lang="en-GB" sz="1400"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745315" y="2652168"/>
                <a:ext cx="1257638" cy="2517097"/>
                <a:chOff x="6745315" y="2652168"/>
                <a:chExt cx="1257638"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745315" y="2676153"/>
                  <a:ext cx="897020" cy="2418617"/>
                  <a:chOff x="8213460" y="2205928"/>
                  <a:chExt cx="897020" cy="2418617"/>
                </a:xfrm>
              </p:grpSpPr>
              <p:sp>
                <p:nvSpPr>
                  <p:cNvPr id="53" name="Textfeld 52">
                    <a:extLst>
                      <a:ext uri="{FF2B5EF4-FFF2-40B4-BE49-F238E27FC236}">
                        <a16:creationId xmlns:a16="http://schemas.microsoft.com/office/drawing/2014/main" id="{D78B7A90-AA9A-46F9-992D-1625C97A382B}"/>
                      </a:ext>
                    </a:extLst>
                  </p:cNvPr>
                  <p:cNvSpPr txBox="1"/>
                  <p:nvPr/>
                </p:nvSpPr>
                <p:spPr>
                  <a:xfrm>
                    <a:off x="8213460" y="2205928"/>
                    <a:ext cx="897020" cy="523220"/>
                  </a:xfrm>
                  <a:prstGeom prst="rect">
                    <a:avLst/>
                  </a:prstGeom>
                  <a:noFill/>
                </p:spPr>
                <p:txBody>
                  <a:bodyPr wrap="square" rtlCol="0">
                    <a:spAutoFit/>
                  </a:bodyPr>
                  <a:lstStyle/>
                  <a:p>
                    <a:r>
                      <a:rPr lang="de-DE" sz="1400" dirty="0"/>
                      <a:t>GT</a:t>
                    </a:r>
                    <a:r>
                      <a:rPr lang="de-DE" sz="1400" baseline="-25000" dirty="0"/>
                      <a:t>TLF</a:t>
                    </a:r>
                    <a:endParaRPr lang="en-GB" sz="1400" dirty="0"/>
                  </a:p>
                  <a:p>
                    <a:pPr algn="ct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5641" y="2465953"/>
                    <a:ext cx="273843" cy="2158592"/>
                    <a:chOff x="8395641" y="2456717"/>
                    <a:chExt cx="27384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5641" y="2456717"/>
                      <a:ext cx="273843" cy="2158592"/>
                      <a:chOff x="8395641" y="2456717"/>
                      <a:chExt cx="27384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1</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432816" y="2652168"/>
                  <a:ext cx="570137" cy="2436079"/>
                  <a:chOff x="8234036" y="2188466"/>
                  <a:chExt cx="570137"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234036" y="2188466"/>
                    <a:ext cx="570137" cy="307777"/>
                  </a:xfrm>
                  <a:prstGeom prst="rect">
                    <a:avLst/>
                  </a:prstGeom>
                  <a:noFill/>
                </p:spPr>
                <p:txBody>
                  <a:bodyPr wrap="square" rtlCol="0">
                    <a:spAutoFit/>
                  </a:bodyPr>
                  <a:lstStyle/>
                  <a:p>
                    <a:pPr algn="ctr"/>
                    <a:r>
                      <a:rPr lang="de-DE" sz="1400" dirty="0"/>
                      <a:t>Y‘</a:t>
                    </a:r>
                    <a:r>
                      <a:rPr lang="de-DE" sz="1400" baseline="-25000" dirty="0"/>
                      <a:t>TLF</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5641" y="2465953"/>
                    <a:ext cx="273843" cy="2158592"/>
                    <a:chOff x="8395641" y="2456717"/>
                    <a:chExt cx="27384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5641" y="2456717"/>
                      <a:ext cx="273843" cy="2158592"/>
                      <a:chOff x="8395641" y="2456717"/>
                      <a:chExt cx="27384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57442"/>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788753"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4398104" y="5358777"/>
            <a:ext cx="1488101" cy="1303470"/>
            <a:chOff x="6016536" y="468241"/>
            <a:chExt cx="2193199" cy="1547932"/>
          </a:xfrm>
        </p:grpSpPr>
        <p:sp>
          <p:nvSpPr>
            <p:cNvPr id="171" name="Ellipse 170">
              <a:extLst>
                <a:ext uri="{FF2B5EF4-FFF2-40B4-BE49-F238E27FC236}">
                  <a16:creationId xmlns:a16="http://schemas.microsoft.com/office/drawing/2014/main" id="{B067ADFA-C7D7-478E-8C9B-47803DA590F2}"/>
                </a:ext>
              </a:extLst>
            </p:cNvPr>
            <p:cNvSpPr/>
            <p:nvPr/>
          </p:nvSpPr>
          <p:spPr>
            <a:xfrm>
              <a:off x="6016536" y="468241"/>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01323" y="905781"/>
              <a:ext cx="1823624" cy="3655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Label: Y</a:t>
              </a:r>
              <a:r>
                <a:rPr lang="de-DE" sz="1400" baseline="-25000" dirty="0"/>
                <a:t>conf</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494754" y="1646841"/>
              <a:ext cx="1384574"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
        <p:nvSpPr>
          <p:cNvPr id="96" name="Textfeld 95">
            <a:extLst>
              <a:ext uri="{FF2B5EF4-FFF2-40B4-BE49-F238E27FC236}">
                <a16:creationId xmlns:a16="http://schemas.microsoft.com/office/drawing/2014/main" id="{2446A619-DA47-4A60-87A2-CFED26D0BAE5}"/>
              </a:ext>
            </a:extLst>
          </p:cNvPr>
          <p:cNvSpPr txBox="1"/>
          <p:nvPr/>
        </p:nvSpPr>
        <p:spPr>
          <a:xfrm>
            <a:off x="4349815" y="2491381"/>
            <a:ext cx="967867" cy="292388"/>
          </a:xfrm>
          <a:prstGeom prst="rect">
            <a:avLst/>
          </a:prstGeom>
          <a:noFill/>
        </p:spPr>
        <p:txBody>
          <a:bodyPr wrap="square" rtlCol="0">
            <a:spAutoFit/>
          </a:bodyPr>
          <a:lstStyle/>
          <a:p>
            <a:r>
              <a:rPr lang="de-DE" sz="1300" dirty="0"/>
              <a:t>Sample 2</a:t>
            </a:r>
            <a:endParaRPr lang="en-GB" sz="1300" dirty="0"/>
          </a:p>
        </p:txBody>
      </p:sp>
      <p:cxnSp>
        <p:nvCxnSpPr>
          <p:cNvPr id="97" name="Gerader Verbinder 96">
            <a:extLst>
              <a:ext uri="{FF2B5EF4-FFF2-40B4-BE49-F238E27FC236}">
                <a16:creationId xmlns:a16="http://schemas.microsoft.com/office/drawing/2014/main" id="{AF1D5DF9-2F8E-429B-823F-F24D95F3ECC8}"/>
              </a:ext>
            </a:extLst>
          </p:cNvPr>
          <p:cNvCxnSpPr/>
          <p:nvPr/>
        </p:nvCxnSpPr>
        <p:spPr>
          <a:xfrm>
            <a:off x="5169587" y="2924286"/>
            <a:ext cx="1332000" cy="0"/>
          </a:xfrm>
          <a:prstGeom prst="line">
            <a:avLst/>
          </a:prstGeom>
        </p:spPr>
        <p:style>
          <a:lnRef idx="1">
            <a:schemeClr val="dk1"/>
          </a:lnRef>
          <a:fillRef idx="0">
            <a:schemeClr val="dk1"/>
          </a:fillRef>
          <a:effectRef idx="0">
            <a:schemeClr val="dk1"/>
          </a:effectRef>
          <a:fontRef idx="minor">
            <a:schemeClr val="tx1"/>
          </a:fontRef>
        </p:style>
      </p:cxnSp>
      <p:sp>
        <p:nvSpPr>
          <p:cNvPr id="99" name="Textfeld 98">
            <a:extLst>
              <a:ext uri="{FF2B5EF4-FFF2-40B4-BE49-F238E27FC236}">
                <a16:creationId xmlns:a16="http://schemas.microsoft.com/office/drawing/2014/main" id="{79DD34BD-485D-437B-B48A-18BE9B8135E0}"/>
              </a:ext>
            </a:extLst>
          </p:cNvPr>
          <p:cNvSpPr txBox="1"/>
          <p:nvPr/>
        </p:nvSpPr>
        <p:spPr>
          <a:xfrm>
            <a:off x="4346767" y="2707789"/>
            <a:ext cx="967867" cy="292388"/>
          </a:xfrm>
          <a:prstGeom prst="rect">
            <a:avLst/>
          </a:prstGeom>
          <a:noFill/>
        </p:spPr>
        <p:txBody>
          <a:bodyPr wrap="square" rtlCol="0">
            <a:spAutoFit/>
          </a:bodyPr>
          <a:lstStyle/>
          <a:p>
            <a:r>
              <a:rPr lang="de-DE" sz="1300" dirty="0"/>
              <a:t>Sample 3</a:t>
            </a:r>
            <a:endParaRPr lang="en-GB" sz="1300" dirty="0"/>
          </a:p>
        </p:txBody>
      </p:sp>
      <p:cxnSp>
        <p:nvCxnSpPr>
          <p:cNvPr id="101" name="Gerader Verbinder 100">
            <a:extLst>
              <a:ext uri="{FF2B5EF4-FFF2-40B4-BE49-F238E27FC236}">
                <a16:creationId xmlns:a16="http://schemas.microsoft.com/office/drawing/2014/main" id="{5430907D-4767-44CA-935C-81B17CCB2361}"/>
              </a:ext>
            </a:extLst>
          </p:cNvPr>
          <p:cNvCxnSpPr>
            <a:cxnSpLocks/>
          </p:cNvCxnSpPr>
          <p:nvPr/>
        </p:nvCxnSpPr>
        <p:spPr>
          <a:xfrm>
            <a:off x="6779930" y="2926707"/>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02" name="Gerader Verbinder 101">
            <a:extLst>
              <a:ext uri="{FF2B5EF4-FFF2-40B4-BE49-F238E27FC236}">
                <a16:creationId xmlns:a16="http://schemas.microsoft.com/office/drawing/2014/main" id="{370447F6-F8D4-4CB5-8E83-D669BD254A9A}"/>
              </a:ext>
            </a:extLst>
          </p:cNvPr>
          <p:cNvCxnSpPr>
            <a:cxnSpLocks/>
          </p:cNvCxnSpPr>
          <p:nvPr/>
        </p:nvCxnSpPr>
        <p:spPr>
          <a:xfrm>
            <a:off x="7446855" y="2920184"/>
            <a:ext cx="240948" cy="0"/>
          </a:xfrm>
          <a:prstGeom prst="line">
            <a:avLst/>
          </a:prstGeom>
        </p:spPr>
        <p:style>
          <a:lnRef idx="1">
            <a:schemeClr val="dk1"/>
          </a:lnRef>
          <a:fillRef idx="0">
            <a:schemeClr val="dk1"/>
          </a:fillRef>
          <a:effectRef idx="0">
            <a:schemeClr val="dk1"/>
          </a:effectRef>
          <a:fontRef idx="minor">
            <a:schemeClr val="tx1"/>
          </a:fontRef>
        </p:style>
      </p:cxnSp>
      <p:sp>
        <p:nvSpPr>
          <p:cNvPr id="103" name="Textfeld 102">
            <a:extLst>
              <a:ext uri="{FF2B5EF4-FFF2-40B4-BE49-F238E27FC236}">
                <a16:creationId xmlns:a16="http://schemas.microsoft.com/office/drawing/2014/main" id="{BAD636C4-D38E-431C-8E6C-586C9894C590}"/>
              </a:ext>
            </a:extLst>
          </p:cNvPr>
          <p:cNvSpPr txBox="1"/>
          <p:nvPr/>
        </p:nvSpPr>
        <p:spPr>
          <a:xfrm>
            <a:off x="6757579" y="2720168"/>
            <a:ext cx="269626" cy="276999"/>
          </a:xfrm>
          <a:prstGeom prst="rect">
            <a:avLst/>
          </a:prstGeom>
          <a:noFill/>
        </p:spPr>
        <p:txBody>
          <a:bodyPr wrap="none" rtlCol="0">
            <a:spAutoFit/>
          </a:bodyPr>
          <a:lstStyle/>
          <a:p>
            <a:pPr algn="ctr"/>
            <a:r>
              <a:rPr lang="de-DE" sz="1200" dirty="0"/>
              <a:t>0</a:t>
            </a:r>
            <a:endParaRPr lang="en-GB" sz="1200" dirty="0"/>
          </a:p>
        </p:txBody>
      </p:sp>
      <p:sp>
        <p:nvSpPr>
          <p:cNvPr id="104" name="Textfeld 103">
            <a:extLst>
              <a:ext uri="{FF2B5EF4-FFF2-40B4-BE49-F238E27FC236}">
                <a16:creationId xmlns:a16="http://schemas.microsoft.com/office/drawing/2014/main" id="{D81F864B-9BEE-4EC8-95B8-75351F382DC5}"/>
              </a:ext>
            </a:extLst>
          </p:cNvPr>
          <p:cNvSpPr txBox="1"/>
          <p:nvPr/>
        </p:nvSpPr>
        <p:spPr>
          <a:xfrm>
            <a:off x="7415360" y="2686213"/>
            <a:ext cx="269626" cy="276999"/>
          </a:xfrm>
          <a:prstGeom prst="rect">
            <a:avLst/>
          </a:prstGeom>
          <a:noFill/>
        </p:spPr>
        <p:txBody>
          <a:bodyPr wrap="none" rtlCol="0">
            <a:spAutoFit/>
          </a:bodyPr>
          <a:lstStyle/>
          <a:p>
            <a:pPr algn="ctr"/>
            <a:r>
              <a:rPr lang="de-DE" sz="1200" dirty="0"/>
              <a:t>1</a:t>
            </a:r>
            <a:endParaRPr lang="en-GB" sz="1200" dirty="0"/>
          </a:p>
        </p:txBody>
      </p:sp>
      <p:sp>
        <p:nvSpPr>
          <p:cNvPr id="107" name="Textfeld 106">
            <a:extLst>
              <a:ext uri="{FF2B5EF4-FFF2-40B4-BE49-F238E27FC236}">
                <a16:creationId xmlns:a16="http://schemas.microsoft.com/office/drawing/2014/main" id="{7021AD05-BD56-4113-9051-3D7772B0F42B}"/>
              </a:ext>
            </a:extLst>
          </p:cNvPr>
          <p:cNvSpPr txBox="1"/>
          <p:nvPr/>
        </p:nvSpPr>
        <p:spPr>
          <a:xfrm>
            <a:off x="8191431" y="2692122"/>
            <a:ext cx="269626" cy="276999"/>
          </a:xfrm>
          <a:prstGeom prst="rect">
            <a:avLst/>
          </a:prstGeom>
          <a:noFill/>
        </p:spPr>
        <p:txBody>
          <a:bodyPr wrap="none" rtlCol="0">
            <a:spAutoFit/>
          </a:bodyPr>
          <a:lstStyle/>
          <a:p>
            <a:pPr algn="ctr"/>
            <a:r>
              <a:rPr lang="de-DE" sz="1200" dirty="0"/>
              <a:t>0</a:t>
            </a:r>
            <a:endParaRPr lang="en-GB" sz="1200" dirty="0"/>
          </a:p>
        </p:txBody>
      </p:sp>
      <p:cxnSp>
        <p:nvCxnSpPr>
          <p:cNvPr id="109" name="Gerader Verbinder 108">
            <a:extLst>
              <a:ext uri="{FF2B5EF4-FFF2-40B4-BE49-F238E27FC236}">
                <a16:creationId xmlns:a16="http://schemas.microsoft.com/office/drawing/2014/main" id="{BCF0E79B-8A46-4023-8068-D103B840109E}"/>
              </a:ext>
            </a:extLst>
          </p:cNvPr>
          <p:cNvCxnSpPr>
            <a:cxnSpLocks/>
          </p:cNvCxnSpPr>
          <p:nvPr/>
        </p:nvCxnSpPr>
        <p:spPr>
          <a:xfrm>
            <a:off x="8201194" y="291874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0" name="Textfeld 109">
            <a:extLst>
              <a:ext uri="{FF2B5EF4-FFF2-40B4-BE49-F238E27FC236}">
                <a16:creationId xmlns:a16="http://schemas.microsoft.com/office/drawing/2014/main" id="{17F8AF7E-C617-4AA1-A54E-E061B7204E3D}"/>
              </a:ext>
            </a:extLst>
          </p:cNvPr>
          <p:cNvSpPr txBox="1"/>
          <p:nvPr/>
        </p:nvSpPr>
        <p:spPr>
          <a:xfrm>
            <a:off x="6763675" y="4216736"/>
            <a:ext cx="269626" cy="276999"/>
          </a:xfrm>
          <a:prstGeom prst="rect">
            <a:avLst/>
          </a:prstGeom>
          <a:noFill/>
        </p:spPr>
        <p:txBody>
          <a:bodyPr wrap="none" rtlCol="0">
            <a:spAutoFit/>
          </a:bodyPr>
          <a:lstStyle/>
          <a:p>
            <a:pPr algn="ctr"/>
            <a:r>
              <a:rPr lang="de-DE" sz="1200" dirty="0"/>
              <a:t>1</a:t>
            </a:r>
            <a:endParaRPr lang="en-GB" sz="1200" dirty="0"/>
          </a:p>
        </p:txBody>
      </p:sp>
      <p:sp>
        <p:nvSpPr>
          <p:cNvPr id="131" name="Textfeld 130">
            <a:extLst>
              <a:ext uri="{FF2B5EF4-FFF2-40B4-BE49-F238E27FC236}">
                <a16:creationId xmlns:a16="http://schemas.microsoft.com/office/drawing/2014/main" id="{DD7C957F-B27B-4269-98DA-1680630CF705}"/>
              </a:ext>
            </a:extLst>
          </p:cNvPr>
          <p:cNvSpPr txBox="1"/>
          <p:nvPr/>
        </p:nvSpPr>
        <p:spPr>
          <a:xfrm>
            <a:off x="7421456" y="4201069"/>
            <a:ext cx="269626" cy="276999"/>
          </a:xfrm>
          <a:prstGeom prst="rect">
            <a:avLst/>
          </a:prstGeom>
          <a:noFill/>
        </p:spPr>
        <p:txBody>
          <a:bodyPr wrap="none" rtlCol="0">
            <a:spAutoFit/>
          </a:bodyPr>
          <a:lstStyle/>
          <a:p>
            <a:pPr algn="ctr"/>
            <a:r>
              <a:rPr lang="de-DE" sz="1200" dirty="0"/>
              <a:t>1</a:t>
            </a:r>
            <a:endParaRPr lang="en-GB" sz="1200" dirty="0"/>
          </a:p>
        </p:txBody>
      </p:sp>
      <p:sp>
        <p:nvSpPr>
          <p:cNvPr id="132" name="Textfeld 131">
            <a:extLst>
              <a:ext uri="{FF2B5EF4-FFF2-40B4-BE49-F238E27FC236}">
                <a16:creationId xmlns:a16="http://schemas.microsoft.com/office/drawing/2014/main" id="{65E04C09-8D09-4EF2-86F7-C58FC9018B5A}"/>
              </a:ext>
            </a:extLst>
          </p:cNvPr>
          <p:cNvSpPr txBox="1"/>
          <p:nvPr/>
        </p:nvSpPr>
        <p:spPr>
          <a:xfrm>
            <a:off x="8197527" y="4188690"/>
            <a:ext cx="269626" cy="276999"/>
          </a:xfrm>
          <a:prstGeom prst="rect">
            <a:avLst/>
          </a:prstGeom>
          <a:noFill/>
        </p:spPr>
        <p:txBody>
          <a:bodyPr wrap="none" rtlCol="0">
            <a:spAutoFit/>
          </a:bodyPr>
          <a:lstStyle/>
          <a:p>
            <a:pPr algn="ctr"/>
            <a:r>
              <a:rPr lang="de-DE" sz="1200" dirty="0"/>
              <a:t>1</a:t>
            </a:r>
            <a:endParaRPr lang="en-GB" sz="1200" dirty="0"/>
          </a:p>
        </p:txBody>
      </p:sp>
    </p:spTree>
    <p:extLst>
      <p:ext uri="{BB962C8B-B14F-4D97-AF65-F5344CB8AC3E}">
        <p14:creationId xmlns:p14="http://schemas.microsoft.com/office/powerpoint/2010/main" val="197319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14</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077877" y="3256690"/>
            <a:ext cx="1039537" cy="658800"/>
            <a:chOff x="5007957" y="675704"/>
            <a:chExt cx="1646994" cy="6588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1646994" cy="6588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414032" y="833906"/>
              <a:ext cx="864805" cy="307777"/>
            </a:xfrm>
            <a:prstGeom prst="rect">
              <a:avLst/>
            </a:prstGeom>
            <a:noFill/>
            <a:ln w="9525"/>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conf</a:t>
              </a:r>
              <a:endParaRPr lang="en-GB" sz="14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3943172" y="4273975"/>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303717" y="2798220"/>
            <a:ext cx="2386159" cy="592615"/>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223815" y="3931904"/>
            <a:ext cx="991894"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31331"/>
            <a:ext cx="1698352" cy="1254736"/>
            <a:chOff x="5688814" y="284968"/>
            <a:chExt cx="1698352" cy="1254736"/>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698352"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870234" y="946567"/>
              <a:ext cx="1358364"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191846" y="284968"/>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p:cNvCxnSpPr>
          <p:nvPr/>
        </p:nvCxnSpPr>
        <p:spPr>
          <a:xfrm flipV="1">
            <a:off x="1542437" y="2963629"/>
            <a:ext cx="800419" cy="746576"/>
          </a:xfrm>
          <a:prstGeom prst="bentConnector3">
            <a:avLst>
              <a:gd name="adj1" fmla="val 57997"/>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stCxn id="103" idx="6"/>
          </p:cNvCxnSpPr>
          <p:nvPr/>
        </p:nvCxnSpPr>
        <p:spPr>
          <a:xfrm>
            <a:off x="1839750" y="2454067"/>
            <a:ext cx="517329" cy="509562"/>
          </a:xfrm>
          <a:prstGeom prst="bentConnector3">
            <a:avLst>
              <a:gd name="adj1" fmla="val 34092"/>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endCxn id="55" idx="2"/>
          </p:cNvCxnSpPr>
          <p:nvPr/>
        </p:nvCxnSpPr>
        <p:spPr>
          <a:xfrm flipV="1">
            <a:off x="4233466" y="3586090"/>
            <a:ext cx="844411" cy="6843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a:endCxn id="66" idx="1"/>
          </p:cNvCxnSpPr>
          <p:nvPr/>
        </p:nvCxnSpPr>
        <p:spPr>
          <a:xfrm>
            <a:off x="6117414" y="3586090"/>
            <a:ext cx="316810" cy="126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9" name="Gerade Verbindung mit Pfeil 188">
            <a:extLst>
              <a:ext uri="{FF2B5EF4-FFF2-40B4-BE49-F238E27FC236}">
                <a16:creationId xmlns:a16="http://schemas.microsoft.com/office/drawing/2014/main" id="{EA0B4CC9-C45D-4C97-9A4C-540749467A5C}"/>
              </a:ext>
            </a:extLst>
          </p:cNvPr>
          <p:cNvCxnSpPr>
            <a:cxnSpLocks/>
            <a:endCxn id="58" idx="4"/>
          </p:cNvCxnSpPr>
          <p:nvPr/>
        </p:nvCxnSpPr>
        <p:spPr>
          <a:xfrm flipV="1">
            <a:off x="3449522" y="2532320"/>
            <a:ext cx="0" cy="2608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8" name="Verbinder: gewinkelt 197">
            <a:extLst>
              <a:ext uri="{FF2B5EF4-FFF2-40B4-BE49-F238E27FC236}">
                <a16:creationId xmlns:a16="http://schemas.microsoft.com/office/drawing/2014/main" id="{9949D0B0-57FE-4F8D-84FB-D2A34C2FF19A}"/>
              </a:ext>
            </a:extLst>
          </p:cNvPr>
          <p:cNvCxnSpPr>
            <a:cxnSpLocks/>
            <a:stCxn id="58" idx="6"/>
            <a:endCxn id="66" idx="0"/>
          </p:cNvCxnSpPr>
          <p:nvPr/>
        </p:nvCxnSpPr>
        <p:spPr>
          <a:xfrm>
            <a:off x="3969290" y="2202305"/>
            <a:ext cx="2914934" cy="94645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57" name="Gruppieren 56">
            <a:extLst>
              <a:ext uri="{FF2B5EF4-FFF2-40B4-BE49-F238E27FC236}">
                <a16:creationId xmlns:a16="http://schemas.microsoft.com/office/drawing/2014/main" id="{2306000D-7832-4ED0-AD1E-1056B2A466D1}"/>
              </a:ext>
            </a:extLst>
          </p:cNvPr>
          <p:cNvGrpSpPr/>
          <p:nvPr/>
        </p:nvGrpSpPr>
        <p:grpSpPr>
          <a:xfrm>
            <a:off x="2929753" y="1872289"/>
            <a:ext cx="1039537" cy="660031"/>
            <a:chOff x="5007957" y="758000"/>
            <a:chExt cx="1646994" cy="712841"/>
          </a:xfrm>
        </p:grpSpPr>
        <p:sp>
          <p:nvSpPr>
            <p:cNvPr id="58" name="Ellipse 57">
              <a:extLst>
                <a:ext uri="{FF2B5EF4-FFF2-40B4-BE49-F238E27FC236}">
                  <a16:creationId xmlns:a16="http://schemas.microsoft.com/office/drawing/2014/main" id="{9381C8F9-5ECB-41FB-9CBC-8AF3974758BF}"/>
                </a:ext>
              </a:extLst>
            </p:cNvPr>
            <p:cNvSpPr/>
            <p:nvPr/>
          </p:nvSpPr>
          <p:spPr>
            <a:xfrm>
              <a:off x="5007957" y="758000"/>
              <a:ext cx="1646994" cy="712841"/>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feld 58">
              <a:extLst>
                <a:ext uri="{FF2B5EF4-FFF2-40B4-BE49-F238E27FC236}">
                  <a16:creationId xmlns:a16="http://schemas.microsoft.com/office/drawing/2014/main" id="{E1E639A0-BB82-460D-9C5F-B655318D34D4}"/>
                </a:ext>
              </a:extLst>
            </p:cNvPr>
            <p:cNvSpPr txBox="1"/>
            <p:nvPr/>
          </p:nvSpPr>
          <p:spPr>
            <a:xfrm>
              <a:off x="5328307" y="934945"/>
              <a:ext cx="1006294" cy="307777"/>
            </a:xfrm>
            <a:prstGeom prst="rect">
              <a:avLst/>
            </a:prstGeom>
            <a:noFill/>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TLF</a:t>
              </a:r>
              <a:endParaRPr lang="en-GB" sz="1400" dirty="0"/>
            </a:p>
          </p:txBody>
        </p:sp>
      </p:grpSp>
      <p:cxnSp>
        <p:nvCxnSpPr>
          <p:cNvPr id="38" name="Verbinder: gewinkelt 37">
            <a:extLst>
              <a:ext uri="{FF2B5EF4-FFF2-40B4-BE49-F238E27FC236}">
                <a16:creationId xmlns:a16="http://schemas.microsoft.com/office/drawing/2014/main" id="{816AAA82-0AE8-4F6B-936A-07E179A433E5}"/>
              </a:ext>
            </a:extLst>
          </p:cNvPr>
          <p:cNvCxnSpPr>
            <a:cxnSpLocks/>
          </p:cNvCxnSpPr>
          <p:nvPr/>
        </p:nvCxnSpPr>
        <p:spPr>
          <a:xfrm rot="16200000" flipH="1">
            <a:off x="4269898" y="3210997"/>
            <a:ext cx="651913" cy="117301"/>
          </a:xfrm>
          <a:prstGeom prst="bentConnector3">
            <a:avLst>
              <a:gd name="adj1" fmla="val 908"/>
            </a:avLst>
          </a:prstGeom>
        </p:spPr>
        <p:style>
          <a:lnRef idx="1">
            <a:schemeClr val="dk1"/>
          </a:lnRef>
          <a:fillRef idx="0">
            <a:schemeClr val="dk1"/>
          </a:fillRef>
          <a:effectRef idx="0">
            <a:schemeClr val="dk1"/>
          </a:effectRef>
          <a:fontRef idx="minor">
            <a:schemeClr val="tx1"/>
          </a:fontRef>
        </p:style>
      </p:cxnSp>
      <p:sp>
        <p:nvSpPr>
          <p:cNvPr id="66" name="Rechteck 65">
            <a:extLst>
              <a:ext uri="{FF2B5EF4-FFF2-40B4-BE49-F238E27FC236}">
                <a16:creationId xmlns:a16="http://schemas.microsoft.com/office/drawing/2014/main" id="{9E5D84AC-1FD9-447A-A3E6-CFA9353583F2}"/>
              </a:ext>
            </a:extLst>
          </p:cNvPr>
          <p:cNvSpPr/>
          <p:nvPr/>
        </p:nvSpPr>
        <p:spPr>
          <a:xfrm>
            <a:off x="6434224" y="3148759"/>
            <a:ext cx="900000" cy="90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70" name="Gerader Verbinder 69">
            <a:extLst>
              <a:ext uri="{FF2B5EF4-FFF2-40B4-BE49-F238E27FC236}">
                <a16:creationId xmlns:a16="http://schemas.microsoft.com/office/drawing/2014/main" id="{B65AD4CD-06EE-4D1E-8041-DCE9DDBE4F87}"/>
              </a:ext>
            </a:extLst>
          </p:cNvPr>
          <p:cNvCxnSpPr>
            <a:stCxn id="66" idx="0"/>
            <a:endCxn id="66" idx="2"/>
          </p:cNvCxnSpPr>
          <p:nvPr/>
        </p:nvCxnSpPr>
        <p:spPr>
          <a:xfrm>
            <a:off x="6884224" y="3148759"/>
            <a:ext cx="0" cy="900000"/>
          </a:xfrm>
          <a:prstGeom prst="line">
            <a:avLst/>
          </a:prstGeom>
        </p:spPr>
        <p:style>
          <a:lnRef idx="1">
            <a:schemeClr val="dk1"/>
          </a:lnRef>
          <a:fillRef idx="0">
            <a:schemeClr val="dk1"/>
          </a:fillRef>
          <a:effectRef idx="0">
            <a:schemeClr val="dk1"/>
          </a:effectRef>
          <a:fontRef idx="minor">
            <a:schemeClr val="tx1"/>
          </a:fontRef>
        </p:style>
      </p:cxnSp>
      <p:cxnSp>
        <p:nvCxnSpPr>
          <p:cNvPr id="106" name="Gerader Verbinder 105">
            <a:extLst>
              <a:ext uri="{FF2B5EF4-FFF2-40B4-BE49-F238E27FC236}">
                <a16:creationId xmlns:a16="http://schemas.microsoft.com/office/drawing/2014/main" id="{B6E07205-29AE-4E87-99CC-FFBA69B50185}"/>
              </a:ext>
            </a:extLst>
          </p:cNvPr>
          <p:cNvCxnSpPr>
            <a:cxnSpLocks/>
            <a:stCxn id="66" idx="1"/>
            <a:endCxn id="66" idx="3"/>
          </p:cNvCxnSpPr>
          <p:nvPr/>
        </p:nvCxnSpPr>
        <p:spPr>
          <a:xfrm>
            <a:off x="6434224" y="3598759"/>
            <a:ext cx="900000" cy="0"/>
          </a:xfrm>
          <a:prstGeom prst="line">
            <a:avLst/>
          </a:prstGeom>
        </p:spPr>
        <p:style>
          <a:lnRef idx="1">
            <a:schemeClr val="dk1"/>
          </a:lnRef>
          <a:fillRef idx="0">
            <a:schemeClr val="dk1"/>
          </a:fillRef>
          <a:effectRef idx="0">
            <a:schemeClr val="dk1"/>
          </a:effectRef>
          <a:fontRef idx="minor">
            <a:schemeClr val="tx1"/>
          </a:fontRef>
        </p:style>
      </p:cxnSp>
      <p:sp>
        <p:nvSpPr>
          <p:cNvPr id="74" name="Textfeld 73">
            <a:extLst>
              <a:ext uri="{FF2B5EF4-FFF2-40B4-BE49-F238E27FC236}">
                <a16:creationId xmlns:a16="http://schemas.microsoft.com/office/drawing/2014/main" id="{F2C4EAFA-475E-444D-97F5-8512F11CA8B1}"/>
              </a:ext>
            </a:extLst>
          </p:cNvPr>
          <p:cNvSpPr txBox="1"/>
          <p:nvPr/>
        </p:nvSpPr>
        <p:spPr>
          <a:xfrm>
            <a:off x="6455773" y="3236946"/>
            <a:ext cx="484631" cy="307777"/>
          </a:xfrm>
          <a:prstGeom prst="rect">
            <a:avLst/>
          </a:prstGeom>
          <a:noFill/>
        </p:spPr>
        <p:txBody>
          <a:bodyPr wrap="square" rtlCol="0">
            <a:spAutoFit/>
          </a:bodyPr>
          <a:lstStyle/>
          <a:p>
            <a:r>
              <a:rPr lang="de-DE" sz="1400" dirty="0"/>
              <a:t>Q1</a:t>
            </a:r>
            <a:endParaRPr lang="en-GB" sz="1400" dirty="0"/>
          </a:p>
        </p:txBody>
      </p:sp>
      <p:sp>
        <p:nvSpPr>
          <p:cNvPr id="107" name="Textfeld 106">
            <a:extLst>
              <a:ext uri="{FF2B5EF4-FFF2-40B4-BE49-F238E27FC236}">
                <a16:creationId xmlns:a16="http://schemas.microsoft.com/office/drawing/2014/main" id="{0D87018E-B307-4F22-8D8F-F673957381F2}"/>
              </a:ext>
            </a:extLst>
          </p:cNvPr>
          <p:cNvSpPr txBox="1"/>
          <p:nvPr/>
        </p:nvSpPr>
        <p:spPr>
          <a:xfrm>
            <a:off x="6909014" y="3236946"/>
            <a:ext cx="484631" cy="307777"/>
          </a:xfrm>
          <a:prstGeom prst="rect">
            <a:avLst/>
          </a:prstGeom>
          <a:noFill/>
        </p:spPr>
        <p:txBody>
          <a:bodyPr wrap="square" rtlCol="0">
            <a:spAutoFit/>
          </a:bodyPr>
          <a:lstStyle/>
          <a:p>
            <a:r>
              <a:rPr lang="de-DE" sz="1400" dirty="0"/>
              <a:t>Q2</a:t>
            </a:r>
            <a:endParaRPr lang="en-GB" sz="1400" dirty="0"/>
          </a:p>
        </p:txBody>
      </p:sp>
      <p:sp>
        <p:nvSpPr>
          <p:cNvPr id="108" name="Textfeld 107">
            <a:extLst>
              <a:ext uri="{FF2B5EF4-FFF2-40B4-BE49-F238E27FC236}">
                <a16:creationId xmlns:a16="http://schemas.microsoft.com/office/drawing/2014/main" id="{B4BCA4D2-D977-416B-B783-A041F8156C3C}"/>
              </a:ext>
            </a:extLst>
          </p:cNvPr>
          <p:cNvSpPr txBox="1"/>
          <p:nvPr/>
        </p:nvSpPr>
        <p:spPr>
          <a:xfrm>
            <a:off x="6455772" y="3646595"/>
            <a:ext cx="484631" cy="307777"/>
          </a:xfrm>
          <a:prstGeom prst="rect">
            <a:avLst/>
          </a:prstGeom>
          <a:noFill/>
        </p:spPr>
        <p:txBody>
          <a:bodyPr wrap="square" rtlCol="0">
            <a:spAutoFit/>
          </a:bodyPr>
          <a:lstStyle/>
          <a:p>
            <a:r>
              <a:rPr lang="de-DE" sz="1400" dirty="0"/>
              <a:t>Q3</a:t>
            </a:r>
            <a:endParaRPr lang="en-GB" sz="1400" dirty="0"/>
          </a:p>
        </p:txBody>
      </p:sp>
      <p:sp>
        <p:nvSpPr>
          <p:cNvPr id="109" name="Textfeld 108">
            <a:extLst>
              <a:ext uri="{FF2B5EF4-FFF2-40B4-BE49-F238E27FC236}">
                <a16:creationId xmlns:a16="http://schemas.microsoft.com/office/drawing/2014/main" id="{F5A027D3-65F9-441A-A4B9-C6EF12E2110D}"/>
              </a:ext>
            </a:extLst>
          </p:cNvPr>
          <p:cNvSpPr txBox="1"/>
          <p:nvPr/>
        </p:nvSpPr>
        <p:spPr>
          <a:xfrm>
            <a:off x="6904142" y="3655738"/>
            <a:ext cx="484631" cy="307777"/>
          </a:xfrm>
          <a:prstGeom prst="rect">
            <a:avLst/>
          </a:prstGeom>
          <a:noFill/>
        </p:spPr>
        <p:txBody>
          <a:bodyPr wrap="square" rtlCol="0">
            <a:spAutoFit/>
          </a:bodyPr>
          <a:lstStyle/>
          <a:p>
            <a:r>
              <a:rPr lang="de-DE" sz="1400" dirty="0"/>
              <a:t>Q4</a:t>
            </a:r>
            <a:endParaRPr lang="en-GB" sz="1400" dirty="0"/>
          </a:p>
        </p:txBody>
      </p:sp>
      <p:sp>
        <p:nvSpPr>
          <p:cNvPr id="46" name="Textfeld 45">
            <a:extLst>
              <a:ext uri="{FF2B5EF4-FFF2-40B4-BE49-F238E27FC236}">
                <a16:creationId xmlns:a16="http://schemas.microsoft.com/office/drawing/2014/main" id="{56801FD6-9412-4750-897C-5D90E6578EBE}"/>
              </a:ext>
            </a:extLst>
          </p:cNvPr>
          <p:cNvSpPr txBox="1"/>
          <p:nvPr/>
        </p:nvSpPr>
        <p:spPr>
          <a:xfrm>
            <a:off x="6133447" y="4057902"/>
            <a:ext cx="1501553" cy="276999"/>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200" dirty="0"/>
              <a:t>Exclusion Matrix </a:t>
            </a:r>
            <a:r>
              <a:rPr lang="de-DE" sz="1200" b="1" dirty="0"/>
              <a:t>Q</a:t>
            </a:r>
            <a:endParaRPr lang="en-GB" sz="1200" b="1" dirty="0"/>
          </a:p>
        </p:txBody>
      </p:sp>
    </p:spTree>
    <p:extLst>
      <p:ext uri="{BB962C8B-B14F-4D97-AF65-F5344CB8AC3E}">
        <p14:creationId xmlns:p14="http://schemas.microsoft.com/office/powerpoint/2010/main" val="254234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Visualization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15</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7"/>
          </a:xfrm>
          <a:prstGeom prst="rect">
            <a:avLst/>
          </a:prstGeom>
        </p:spPr>
      </p:pic>
    </p:spTree>
    <p:extLst>
      <p:ext uri="{BB962C8B-B14F-4D97-AF65-F5344CB8AC3E}">
        <p14:creationId xmlns:p14="http://schemas.microsoft.com/office/powerpoint/2010/main" val="147607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9</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8"/>
          </a:xfrm>
          <a:prstGeom prst="rect">
            <a:avLst/>
          </a:prstGeom>
        </p:spPr>
      </p:pic>
    </p:spTree>
    <p:extLst>
      <p:ext uri="{BB962C8B-B14F-4D97-AF65-F5344CB8AC3E}">
        <p14:creationId xmlns:p14="http://schemas.microsoft.com/office/powerpoint/2010/main" val="653623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3897</Words>
  <Application>Microsoft Office PowerPoint</Application>
  <PresentationFormat>Bildschirmpräsentation (4:3)</PresentationFormat>
  <Paragraphs>415</Paragraphs>
  <Slides>15</Slides>
  <Notes>15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lpstr>Results (Visualization)</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430</cp:revision>
  <cp:lastPrinted>2014-05-27T07:39:32Z</cp:lastPrinted>
  <dcterms:created xsi:type="dcterms:W3CDTF">2014-02-03T09:04:14Z</dcterms:created>
  <dcterms:modified xsi:type="dcterms:W3CDTF">2020-10-06T07:11:30Z</dcterms:modified>
</cp:coreProperties>
</file>