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Condensed" charset="1" panose="02000000000000000000"/>
      <p:regular r:id="rId10"/>
    </p:embeddedFont>
    <p:embeddedFont>
      <p:font typeface="Roboto Condensed Bold" charset="1" panose="02000000000000000000"/>
      <p:regular r:id="rId11"/>
    </p:embeddedFont>
    <p:embeddedFont>
      <p:font typeface="Roboto Condensed Italics" charset="1" panose="02000000000000000000"/>
      <p:regular r:id="rId12"/>
    </p:embeddedFont>
    <p:embeddedFont>
      <p:font typeface="Roboto Condensed Bold Italics" charset="1" panose="02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03150" y="10287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80402" y="1299018"/>
            <a:ext cx="6101647" cy="6040631"/>
          </a:xfrm>
          <a:custGeom>
            <a:avLst/>
            <a:gdLst/>
            <a:ahLst/>
            <a:cxnLst/>
            <a:rect r="r" b="b" t="t" l="l"/>
            <a:pathLst>
              <a:path h="6040631" w="6101647">
                <a:moveTo>
                  <a:pt x="0" y="0"/>
                </a:moveTo>
                <a:lnTo>
                  <a:pt x="6101647" y="0"/>
                </a:lnTo>
                <a:lnTo>
                  <a:pt x="6101647" y="6040631"/>
                </a:lnTo>
                <a:lnTo>
                  <a:pt x="0" y="60406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567896"/>
            <a:ext cx="8576157" cy="3068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50"/>
              </a:lnSpc>
            </a:pPr>
            <a:r>
              <a:rPr lang="en-US" sz="10299">
                <a:solidFill>
                  <a:srgbClr val="637EFF"/>
                </a:solidFill>
                <a:latin typeface="Roboto Condensed Bold"/>
              </a:rPr>
              <a:t>SALEZI PROJECT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83275" y="9080725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49" y="0"/>
                </a:lnTo>
                <a:lnTo>
                  <a:pt x="6656149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0418" y="8799195"/>
            <a:ext cx="6555105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3000">
                <a:solidFill>
                  <a:srgbClr val="B2DEFF"/>
                </a:solidFill>
                <a:latin typeface="Roboto Condensed"/>
              </a:rPr>
              <a:t>Made by DUBROCA Evann &amp; Ledouble Ethan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680" y="2729532"/>
            <a:ext cx="5147108" cy="5289272"/>
          </a:xfrm>
          <a:custGeom>
            <a:avLst/>
            <a:gdLst/>
            <a:ahLst/>
            <a:cxnLst/>
            <a:rect r="r" b="b" t="t" l="l"/>
            <a:pathLst>
              <a:path h="5289272" w="5147108">
                <a:moveTo>
                  <a:pt x="0" y="0"/>
                </a:moveTo>
                <a:lnTo>
                  <a:pt x="5147109" y="0"/>
                </a:lnTo>
                <a:lnTo>
                  <a:pt x="5147109" y="5289272"/>
                </a:lnTo>
                <a:lnTo>
                  <a:pt x="0" y="5289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6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652496">
            <a:off x="-368345" y="4492337"/>
            <a:ext cx="7165709" cy="12278409"/>
            <a:chOff x="0" y="0"/>
            <a:chExt cx="1887265" cy="32338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7265" cy="3233819"/>
            </a:xfrm>
            <a:custGeom>
              <a:avLst/>
              <a:gdLst/>
              <a:ahLst/>
              <a:cxnLst/>
              <a:rect r="r" b="b" t="t" l="l"/>
              <a:pathLst>
                <a:path h="3233819" w="1887265">
                  <a:moveTo>
                    <a:pt x="0" y="0"/>
                  </a:moveTo>
                  <a:lnTo>
                    <a:pt x="1887265" y="0"/>
                  </a:lnTo>
                  <a:lnTo>
                    <a:pt x="1887265" y="3233819"/>
                  </a:lnTo>
                  <a:lnTo>
                    <a:pt x="0" y="3233819"/>
                  </a:lnTo>
                  <a:close/>
                </a:path>
              </a:pathLst>
            </a:custGeom>
            <a:solidFill>
              <a:srgbClr val="15214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87265" cy="3271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892288" y="5534744"/>
            <a:ext cx="10309576" cy="10193594"/>
          </a:xfrm>
          <a:custGeom>
            <a:avLst/>
            <a:gdLst/>
            <a:ahLst/>
            <a:cxnLst/>
            <a:rect r="r" b="b" t="t" l="l"/>
            <a:pathLst>
              <a:path h="10193594" w="10309576">
                <a:moveTo>
                  <a:pt x="0" y="0"/>
                </a:moveTo>
                <a:lnTo>
                  <a:pt x="10309576" y="0"/>
                </a:lnTo>
                <a:lnTo>
                  <a:pt x="10309576" y="10193594"/>
                </a:lnTo>
                <a:lnTo>
                  <a:pt x="0" y="10193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18339" y="7218973"/>
            <a:ext cx="6894077" cy="6825136"/>
          </a:xfrm>
          <a:custGeom>
            <a:avLst/>
            <a:gdLst/>
            <a:ahLst/>
            <a:cxnLst/>
            <a:rect r="r" b="b" t="t" l="l"/>
            <a:pathLst>
              <a:path h="6825136" w="6894077">
                <a:moveTo>
                  <a:pt x="0" y="0"/>
                </a:moveTo>
                <a:lnTo>
                  <a:pt x="6894078" y="0"/>
                </a:lnTo>
                <a:lnTo>
                  <a:pt x="6894078" y="6825136"/>
                </a:lnTo>
                <a:lnTo>
                  <a:pt x="0" y="6825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32836" y="-552065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30"/>
                </a:lnTo>
                <a:lnTo>
                  <a:pt x="0" y="31615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7075187" y="9649562"/>
            <a:ext cx="12340043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9895790" y="4285541"/>
            <a:ext cx="4869693" cy="1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38"/>
              </a:lnSpc>
            </a:pPr>
            <a:r>
              <a:rPr lang="en-US" sz="10032">
                <a:solidFill>
                  <a:srgbClr val="637EFF"/>
                </a:solidFill>
                <a:latin typeface="Roboto Condensed Bold"/>
              </a:rPr>
              <a:t>Contexte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15772" y="1242481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</a:rPr>
              <a:t>Objectifs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736720"/>
            <a:ext cx="15828200" cy="6505375"/>
            <a:chOff x="0" y="0"/>
            <a:chExt cx="4168744" cy="1713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8744" cy="1713350"/>
            </a:xfrm>
            <a:custGeom>
              <a:avLst/>
              <a:gdLst/>
              <a:ahLst/>
              <a:cxnLst/>
              <a:rect r="r" b="b" t="t" l="l"/>
              <a:pathLst>
                <a:path h="1713350" w="4168744">
                  <a:moveTo>
                    <a:pt x="0" y="0"/>
                  </a:moveTo>
                  <a:lnTo>
                    <a:pt x="4168744" y="0"/>
                  </a:lnTo>
                  <a:lnTo>
                    <a:pt x="4168744" y="1713350"/>
                  </a:lnTo>
                  <a:lnTo>
                    <a:pt x="0" y="1713350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8744" cy="175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2909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0" y="0"/>
                </a:moveTo>
                <a:lnTo>
                  <a:pt x="6460420" y="0"/>
                </a:lnTo>
                <a:lnTo>
                  <a:pt x="6460420" y="6387739"/>
                </a:lnTo>
                <a:lnTo>
                  <a:pt x="0" y="6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00031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6460420" y="0"/>
                </a:moveTo>
                <a:lnTo>
                  <a:pt x="0" y="0"/>
                </a:lnTo>
                <a:lnTo>
                  <a:pt x="0" y="6387739"/>
                </a:lnTo>
                <a:lnTo>
                  <a:pt x="6460420" y="6387739"/>
                </a:lnTo>
                <a:lnTo>
                  <a:pt x="64604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73683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0" y="0"/>
                </a:moveTo>
                <a:lnTo>
                  <a:pt x="5568834" y="0"/>
                </a:lnTo>
                <a:lnTo>
                  <a:pt x="5568834" y="5513147"/>
                </a:lnTo>
                <a:lnTo>
                  <a:pt x="0" y="5513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1755717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5568834" y="0"/>
                </a:moveTo>
                <a:lnTo>
                  <a:pt x="0" y="0"/>
                </a:lnTo>
                <a:lnTo>
                  <a:pt x="0" y="5513147"/>
                </a:lnTo>
                <a:lnTo>
                  <a:pt x="5568834" y="5513147"/>
                </a:lnTo>
                <a:lnTo>
                  <a:pt x="5568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81549" y="5134153"/>
            <a:ext cx="8576157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9"/>
              </a:lnSpc>
            </a:pPr>
          </a:p>
          <a:p>
            <a:pPr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Découvrir la gestion des permissions et des rôles</a:t>
            </a:r>
          </a:p>
          <a:p>
            <a:pPr>
              <a:lnSpc>
                <a:spcPts val="350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89691" y="7008774"/>
            <a:ext cx="8576157" cy="89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9"/>
              </a:lnSpc>
            </a:pPr>
          </a:p>
          <a:p>
            <a:pPr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Découvrir strapi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6020863" y="3808455"/>
            <a:ext cx="361324" cy="312997"/>
          </a:xfrm>
          <a:custGeom>
            <a:avLst/>
            <a:gdLst/>
            <a:ahLst/>
            <a:cxnLst/>
            <a:rect r="r" b="b" t="t" l="l"/>
            <a:pathLst>
              <a:path h="312997" w="361324">
                <a:moveTo>
                  <a:pt x="0" y="0"/>
                </a:moveTo>
                <a:lnTo>
                  <a:pt x="361324" y="0"/>
                </a:lnTo>
                <a:lnTo>
                  <a:pt x="361324" y="312997"/>
                </a:lnTo>
                <a:lnTo>
                  <a:pt x="0" y="312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6020863" y="5650120"/>
            <a:ext cx="361324" cy="312997"/>
          </a:xfrm>
          <a:custGeom>
            <a:avLst/>
            <a:gdLst/>
            <a:ahLst/>
            <a:cxnLst/>
            <a:rect r="r" b="b" t="t" l="l"/>
            <a:pathLst>
              <a:path h="312997" w="361324">
                <a:moveTo>
                  <a:pt x="0" y="0"/>
                </a:moveTo>
                <a:lnTo>
                  <a:pt x="361324" y="0"/>
                </a:lnTo>
                <a:lnTo>
                  <a:pt x="361324" y="312997"/>
                </a:lnTo>
                <a:lnTo>
                  <a:pt x="0" y="312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6020863" y="7568868"/>
            <a:ext cx="361324" cy="312997"/>
          </a:xfrm>
          <a:custGeom>
            <a:avLst/>
            <a:gdLst/>
            <a:ahLst/>
            <a:cxnLst/>
            <a:rect r="r" b="b" t="t" l="l"/>
            <a:pathLst>
              <a:path h="312997" w="361324">
                <a:moveTo>
                  <a:pt x="0" y="0"/>
                </a:moveTo>
                <a:lnTo>
                  <a:pt x="361324" y="0"/>
                </a:lnTo>
                <a:lnTo>
                  <a:pt x="361324" y="312997"/>
                </a:lnTo>
                <a:lnTo>
                  <a:pt x="0" y="312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-2668289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8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8" y="5276542"/>
                </a:lnTo>
                <a:lnTo>
                  <a:pt x="5336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5257706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9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9" y="5276542"/>
                </a:lnTo>
                <a:lnTo>
                  <a:pt x="53365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602739" y="3692225"/>
            <a:ext cx="4471988" cy="89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Comprendre le Headless CMS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02578" y="-2868053"/>
            <a:ext cx="9713444" cy="9604168"/>
          </a:xfrm>
          <a:custGeom>
            <a:avLst/>
            <a:gdLst/>
            <a:ahLst/>
            <a:cxnLst/>
            <a:rect r="r" b="b" t="t" l="l"/>
            <a:pathLst>
              <a:path h="9604168" w="9713444">
                <a:moveTo>
                  <a:pt x="0" y="0"/>
                </a:moveTo>
                <a:lnTo>
                  <a:pt x="9713444" y="0"/>
                </a:lnTo>
                <a:lnTo>
                  <a:pt x="9713444" y="9604168"/>
                </a:lnTo>
                <a:lnTo>
                  <a:pt x="0" y="960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-136573" y="-2112292"/>
            <a:ext cx="4528972" cy="4483682"/>
          </a:xfrm>
          <a:custGeom>
            <a:avLst/>
            <a:gdLst/>
            <a:ahLst/>
            <a:cxnLst/>
            <a:rect r="r" b="b" t="t" l="l"/>
            <a:pathLst>
              <a:path h="4483682" w="4528972">
                <a:moveTo>
                  <a:pt x="4528971" y="0"/>
                </a:moveTo>
                <a:lnTo>
                  <a:pt x="0" y="0"/>
                </a:lnTo>
                <a:lnTo>
                  <a:pt x="0" y="4483682"/>
                </a:lnTo>
                <a:lnTo>
                  <a:pt x="4528971" y="4483682"/>
                </a:lnTo>
                <a:lnTo>
                  <a:pt x="45289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27913" y="4482734"/>
            <a:ext cx="2326240" cy="2186666"/>
          </a:xfrm>
          <a:custGeom>
            <a:avLst/>
            <a:gdLst/>
            <a:ahLst/>
            <a:cxnLst/>
            <a:rect r="r" b="b" t="t" l="l"/>
            <a:pathLst>
              <a:path h="2186666" w="2326240">
                <a:moveTo>
                  <a:pt x="0" y="0"/>
                </a:moveTo>
                <a:lnTo>
                  <a:pt x="2326240" y="0"/>
                </a:lnTo>
                <a:lnTo>
                  <a:pt x="2326240" y="2186666"/>
                </a:lnTo>
                <a:lnTo>
                  <a:pt x="0" y="218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6945" y="6669400"/>
            <a:ext cx="2294109" cy="2408514"/>
          </a:xfrm>
          <a:custGeom>
            <a:avLst/>
            <a:gdLst/>
            <a:ahLst/>
            <a:cxnLst/>
            <a:rect r="r" b="b" t="t" l="l"/>
            <a:pathLst>
              <a:path h="2408514" w="2294109">
                <a:moveTo>
                  <a:pt x="0" y="0"/>
                </a:moveTo>
                <a:lnTo>
                  <a:pt x="2294110" y="0"/>
                </a:lnTo>
                <a:lnTo>
                  <a:pt x="2294110" y="2408514"/>
                </a:lnTo>
                <a:lnTo>
                  <a:pt x="0" y="2408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2026" y="2953400"/>
            <a:ext cx="10459185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</a:rPr>
              <a:t>Communication et organisation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77623"/>
            <a:ext cx="4452664" cy="2834888"/>
          </a:xfrm>
          <a:custGeom>
            <a:avLst/>
            <a:gdLst/>
            <a:ahLst/>
            <a:cxnLst/>
            <a:rect r="r" b="b" t="t" l="l"/>
            <a:pathLst>
              <a:path h="2834888" w="4452664">
                <a:moveTo>
                  <a:pt x="0" y="0"/>
                </a:moveTo>
                <a:lnTo>
                  <a:pt x="4452664" y="0"/>
                </a:lnTo>
                <a:lnTo>
                  <a:pt x="4452664" y="2834888"/>
                </a:lnTo>
                <a:lnTo>
                  <a:pt x="0" y="283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6635" y="5909186"/>
            <a:ext cx="4452664" cy="2834888"/>
          </a:xfrm>
          <a:custGeom>
            <a:avLst/>
            <a:gdLst/>
            <a:ahLst/>
            <a:cxnLst/>
            <a:rect r="r" b="b" t="t" l="l"/>
            <a:pathLst>
              <a:path h="2834888" w="4452664">
                <a:moveTo>
                  <a:pt x="0" y="0"/>
                </a:moveTo>
                <a:lnTo>
                  <a:pt x="4452664" y="0"/>
                </a:lnTo>
                <a:lnTo>
                  <a:pt x="4452664" y="2834888"/>
                </a:lnTo>
                <a:lnTo>
                  <a:pt x="0" y="2834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04571" y="3977623"/>
            <a:ext cx="4452664" cy="2834888"/>
          </a:xfrm>
          <a:custGeom>
            <a:avLst/>
            <a:gdLst/>
            <a:ahLst/>
            <a:cxnLst/>
            <a:rect r="r" b="b" t="t" l="l"/>
            <a:pathLst>
              <a:path h="2834888" w="4452664">
                <a:moveTo>
                  <a:pt x="0" y="0"/>
                </a:moveTo>
                <a:lnTo>
                  <a:pt x="4452663" y="0"/>
                </a:lnTo>
                <a:lnTo>
                  <a:pt x="4452663" y="2834888"/>
                </a:lnTo>
                <a:lnTo>
                  <a:pt x="0" y="283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42506" y="6084536"/>
            <a:ext cx="4452664" cy="2834888"/>
          </a:xfrm>
          <a:custGeom>
            <a:avLst/>
            <a:gdLst/>
            <a:ahLst/>
            <a:cxnLst/>
            <a:rect r="r" b="b" t="t" l="l"/>
            <a:pathLst>
              <a:path h="2834888" w="4452664">
                <a:moveTo>
                  <a:pt x="0" y="0"/>
                </a:moveTo>
                <a:lnTo>
                  <a:pt x="4452664" y="0"/>
                </a:lnTo>
                <a:lnTo>
                  <a:pt x="4452664" y="2834888"/>
                </a:lnTo>
                <a:lnTo>
                  <a:pt x="0" y="2834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2909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0" y="0"/>
                </a:moveTo>
                <a:lnTo>
                  <a:pt x="6460420" y="0"/>
                </a:lnTo>
                <a:lnTo>
                  <a:pt x="6460420" y="6387739"/>
                </a:lnTo>
                <a:lnTo>
                  <a:pt x="0" y="6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00031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6460420" y="0"/>
                </a:moveTo>
                <a:lnTo>
                  <a:pt x="0" y="0"/>
                </a:lnTo>
                <a:lnTo>
                  <a:pt x="0" y="6387739"/>
                </a:lnTo>
                <a:lnTo>
                  <a:pt x="6460420" y="6387739"/>
                </a:lnTo>
                <a:lnTo>
                  <a:pt x="64604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73683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0" y="0"/>
                </a:moveTo>
                <a:lnTo>
                  <a:pt x="5568834" y="0"/>
                </a:lnTo>
                <a:lnTo>
                  <a:pt x="5568834" y="5513147"/>
                </a:lnTo>
                <a:lnTo>
                  <a:pt x="0" y="5513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1755717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5568834" y="0"/>
                </a:moveTo>
                <a:lnTo>
                  <a:pt x="0" y="0"/>
                </a:lnTo>
                <a:lnTo>
                  <a:pt x="0" y="5513147"/>
                </a:lnTo>
                <a:lnTo>
                  <a:pt x="5568834" y="5513147"/>
                </a:lnTo>
                <a:lnTo>
                  <a:pt x="556883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38486" y="4628604"/>
            <a:ext cx="1274632" cy="1312823"/>
          </a:xfrm>
          <a:custGeom>
            <a:avLst/>
            <a:gdLst/>
            <a:ahLst/>
            <a:cxnLst/>
            <a:rect r="r" b="b" t="t" l="l"/>
            <a:pathLst>
              <a:path h="1312823" w="1274632">
                <a:moveTo>
                  <a:pt x="0" y="0"/>
                </a:moveTo>
                <a:lnTo>
                  <a:pt x="1274631" y="0"/>
                </a:lnTo>
                <a:lnTo>
                  <a:pt x="1274631" y="1312823"/>
                </a:lnTo>
                <a:lnTo>
                  <a:pt x="0" y="13128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87411" y="6621073"/>
            <a:ext cx="1411113" cy="1411113"/>
          </a:xfrm>
          <a:custGeom>
            <a:avLst/>
            <a:gdLst/>
            <a:ahLst/>
            <a:cxnLst/>
            <a:rect r="r" b="b" t="t" l="l"/>
            <a:pathLst>
              <a:path h="1411113" w="1411113">
                <a:moveTo>
                  <a:pt x="0" y="0"/>
                </a:moveTo>
                <a:lnTo>
                  <a:pt x="1411113" y="0"/>
                </a:lnTo>
                <a:lnTo>
                  <a:pt x="1411113" y="1411114"/>
                </a:lnTo>
                <a:lnTo>
                  <a:pt x="0" y="1411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59650" y="4513764"/>
            <a:ext cx="1542504" cy="1542504"/>
          </a:xfrm>
          <a:custGeom>
            <a:avLst/>
            <a:gdLst/>
            <a:ahLst/>
            <a:cxnLst/>
            <a:rect r="r" b="b" t="t" l="l"/>
            <a:pathLst>
              <a:path h="1542504" w="1542504">
                <a:moveTo>
                  <a:pt x="0" y="0"/>
                </a:moveTo>
                <a:lnTo>
                  <a:pt x="1542505" y="0"/>
                </a:lnTo>
                <a:lnTo>
                  <a:pt x="1542505" y="1542504"/>
                </a:lnTo>
                <a:lnTo>
                  <a:pt x="0" y="1542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29090" y="6690230"/>
            <a:ext cx="1623501" cy="1623501"/>
          </a:xfrm>
          <a:custGeom>
            <a:avLst/>
            <a:gdLst/>
            <a:ahLst/>
            <a:cxnLst/>
            <a:rect r="r" b="b" t="t" l="l"/>
            <a:pathLst>
              <a:path h="1623501" w="1623501">
                <a:moveTo>
                  <a:pt x="0" y="0"/>
                </a:moveTo>
                <a:lnTo>
                  <a:pt x="1623501" y="0"/>
                </a:lnTo>
                <a:lnTo>
                  <a:pt x="1623501" y="1623500"/>
                </a:lnTo>
                <a:lnTo>
                  <a:pt x="0" y="162350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15772" y="1330156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</a:rPr>
              <a:t>Outils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43428" y="7336155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</a:rPr>
              <a:t>strapi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82367" y="3417113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</a:rPr>
              <a:t>Postman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57234" y="3417113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</a:rPr>
              <a:t>Grafana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19299" y="7153476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</a:rPr>
              <a:t>Vs Code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5562" y="7922895"/>
            <a:ext cx="3838939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CMS (Système de Gestion de Contenu), Open Source, Headless.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74501" y="4003853"/>
            <a:ext cx="3838939" cy="89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API, Tests, Collaboration.</a:t>
            </a:r>
          </a:p>
          <a:p>
            <a:pPr algn="ctr">
              <a:lnSpc>
                <a:spcPts val="350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849369" y="4003853"/>
            <a:ext cx="3838939" cy="89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graphique à partir d’une base de donnée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11433" y="7922895"/>
            <a:ext cx="3838939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</a:rPr>
              <a:t>Éditeur de code.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3457" y="1310568"/>
            <a:ext cx="19474914" cy="7460293"/>
            <a:chOff x="0" y="0"/>
            <a:chExt cx="5129195" cy="1964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195" cy="1964851"/>
            </a:xfrm>
            <a:custGeom>
              <a:avLst/>
              <a:gdLst/>
              <a:ahLst/>
              <a:cxnLst/>
              <a:rect r="r" b="b" t="t" l="l"/>
              <a:pathLst>
                <a:path h="1964851" w="5129195">
                  <a:moveTo>
                    <a:pt x="0" y="0"/>
                  </a:moveTo>
                  <a:lnTo>
                    <a:pt x="5129195" y="0"/>
                  </a:lnTo>
                  <a:lnTo>
                    <a:pt x="5129195" y="1964851"/>
                  </a:lnTo>
                  <a:lnTo>
                    <a:pt x="0" y="1964851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195" cy="2002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4996092" y="-182639"/>
            <a:ext cx="3454249" cy="3415389"/>
          </a:xfrm>
          <a:custGeom>
            <a:avLst/>
            <a:gdLst/>
            <a:ahLst/>
            <a:cxnLst/>
            <a:rect r="r" b="b" t="t" l="l"/>
            <a:pathLst>
              <a:path h="3415389" w="3454249">
                <a:moveTo>
                  <a:pt x="3454248" y="0"/>
                </a:moveTo>
                <a:lnTo>
                  <a:pt x="0" y="0"/>
                </a:lnTo>
                <a:lnTo>
                  <a:pt x="0" y="3415388"/>
                </a:lnTo>
                <a:lnTo>
                  <a:pt x="3454248" y="3415388"/>
                </a:lnTo>
                <a:lnTo>
                  <a:pt x="3454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07635" y="-2794707"/>
            <a:ext cx="4528972" cy="4483682"/>
          </a:xfrm>
          <a:custGeom>
            <a:avLst/>
            <a:gdLst/>
            <a:ahLst/>
            <a:cxnLst/>
            <a:rect r="r" b="b" t="t" l="l"/>
            <a:pathLst>
              <a:path h="4483682" w="4528972">
                <a:moveTo>
                  <a:pt x="4528972" y="0"/>
                </a:moveTo>
                <a:lnTo>
                  <a:pt x="0" y="0"/>
                </a:lnTo>
                <a:lnTo>
                  <a:pt x="0" y="4483682"/>
                </a:lnTo>
                <a:lnTo>
                  <a:pt x="4528972" y="4483682"/>
                </a:lnTo>
                <a:lnTo>
                  <a:pt x="45289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78523" y="8770861"/>
            <a:ext cx="3454249" cy="3415389"/>
          </a:xfrm>
          <a:custGeom>
            <a:avLst/>
            <a:gdLst/>
            <a:ahLst/>
            <a:cxnLst/>
            <a:rect r="r" b="b" t="t" l="l"/>
            <a:pathLst>
              <a:path h="3415389" w="3454249">
                <a:moveTo>
                  <a:pt x="3454249" y="0"/>
                </a:moveTo>
                <a:lnTo>
                  <a:pt x="0" y="0"/>
                </a:lnTo>
                <a:lnTo>
                  <a:pt x="0" y="3415388"/>
                </a:lnTo>
                <a:lnTo>
                  <a:pt x="3454249" y="3415388"/>
                </a:lnTo>
                <a:lnTo>
                  <a:pt x="34542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08525" y="2970067"/>
            <a:ext cx="4270950" cy="3122339"/>
          </a:xfrm>
          <a:custGeom>
            <a:avLst/>
            <a:gdLst/>
            <a:ahLst/>
            <a:cxnLst/>
            <a:rect r="r" b="b" t="t" l="l"/>
            <a:pathLst>
              <a:path h="3122339" w="4270950">
                <a:moveTo>
                  <a:pt x="0" y="0"/>
                </a:moveTo>
                <a:lnTo>
                  <a:pt x="4270950" y="0"/>
                </a:lnTo>
                <a:lnTo>
                  <a:pt x="4270950" y="3122339"/>
                </a:lnTo>
                <a:lnTo>
                  <a:pt x="0" y="3122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3" t="-792" r="0" b="-564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66755" y="2970067"/>
            <a:ext cx="3332834" cy="3122339"/>
          </a:xfrm>
          <a:custGeom>
            <a:avLst/>
            <a:gdLst/>
            <a:ahLst/>
            <a:cxnLst/>
            <a:rect r="r" b="b" t="t" l="l"/>
            <a:pathLst>
              <a:path h="3122339" w="3332834">
                <a:moveTo>
                  <a:pt x="0" y="0"/>
                </a:moveTo>
                <a:lnTo>
                  <a:pt x="3332835" y="0"/>
                </a:lnTo>
                <a:lnTo>
                  <a:pt x="3332835" y="3122339"/>
                </a:lnTo>
                <a:lnTo>
                  <a:pt x="0" y="31223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920983"/>
            <a:ext cx="5239409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</a:rPr>
              <a:t>Démonstration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35952" y="341416"/>
            <a:ext cx="9713444" cy="9604168"/>
          </a:xfrm>
          <a:custGeom>
            <a:avLst/>
            <a:gdLst/>
            <a:ahLst/>
            <a:cxnLst/>
            <a:rect r="r" b="b" t="t" l="l"/>
            <a:pathLst>
              <a:path h="9604168" w="9713444">
                <a:moveTo>
                  <a:pt x="0" y="0"/>
                </a:moveTo>
                <a:lnTo>
                  <a:pt x="9713444" y="0"/>
                </a:lnTo>
                <a:lnTo>
                  <a:pt x="9713444" y="9604168"/>
                </a:lnTo>
                <a:lnTo>
                  <a:pt x="0" y="960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90962" y="9464158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4" y="0"/>
                </a:lnTo>
                <a:lnTo>
                  <a:pt x="3360874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97245" y="2246657"/>
            <a:ext cx="6454544" cy="6389998"/>
          </a:xfrm>
          <a:custGeom>
            <a:avLst/>
            <a:gdLst/>
            <a:ahLst/>
            <a:cxnLst/>
            <a:rect r="r" b="b" t="t" l="l"/>
            <a:pathLst>
              <a:path h="6389998" w="6454544">
                <a:moveTo>
                  <a:pt x="0" y="0"/>
                </a:moveTo>
                <a:lnTo>
                  <a:pt x="6454544" y="0"/>
                </a:lnTo>
                <a:lnTo>
                  <a:pt x="6454544" y="6389998"/>
                </a:lnTo>
                <a:lnTo>
                  <a:pt x="0" y="6389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400000">
            <a:off x="-3977207" y="4458251"/>
            <a:ext cx="10059439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57733" y="2932032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257733" y="4191939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2"/>
                </a:lnTo>
                <a:lnTo>
                  <a:pt x="0" y="398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257733" y="5447334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2"/>
                </a:lnTo>
                <a:lnTo>
                  <a:pt x="0" y="398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6225" y="1288823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</a:rPr>
              <a:t>Bilan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51575" y="2837748"/>
            <a:ext cx="38417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</a:rPr>
              <a:t>Réussites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1575" y="4097655"/>
            <a:ext cx="38417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</a:rPr>
              <a:t>Echecs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51575" y="5353050"/>
            <a:ext cx="6141981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</a:rPr>
              <a:t>Point à améliorer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63185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6656150" y="0"/>
                </a:moveTo>
                <a:lnTo>
                  <a:pt x="0" y="0"/>
                </a:lnTo>
                <a:lnTo>
                  <a:pt x="0" y="6581268"/>
                </a:lnTo>
                <a:lnTo>
                  <a:pt x="6656150" y="6581268"/>
                </a:lnTo>
                <a:lnTo>
                  <a:pt x="66561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68741" y="-3933956"/>
            <a:ext cx="7481600" cy="8652629"/>
          </a:xfrm>
          <a:custGeom>
            <a:avLst/>
            <a:gdLst/>
            <a:ahLst/>
            <a:cxnLst/>
            <a:rect r="r" b="b" t="t" l="l"/>
            <a:pathLst>
              <a:path h="8652629" w="7481600">
                <a:moveTo>
                  <a:pt x="0" y="0"/>
                </a:moveTo>
                <a:lnTo>
                  <a:pt x="7481600" y="0"/>
                </a:lnTo>
                <a:lnTo>
                  <a:pt x="7481600" y="8652630"/>
                </a:lnTo>
                <a:lnTo>
                  <a:pt x="0" y="8652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289" t="0" r="-75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189128" y="8633033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50" y="0"/>
                </a:lnTo>
                <a:lnTo>
                  <a:pt x="8045050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44472" y="8837608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49" y="0"/>
                </a:lnTo>
                <a:lnTo>
                  <a:pt x="8045049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922" y="4239914"/>
            <a:ext cx="8576157" cy="3068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0"/>
              </a:lnSpc>
            </a:pPr>
            <a:r>
              <a:rPr lang="en-US" sz="10299">
                <a:solidFill>
                  <a:srgbClr val="B2DEFF"/>
                </a:solidFill>
                <a:latin typeface="Roboto Condensed Bold"/>
              </a:rPr>
              <a:t>MERCI BEAUCOUP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46226" y="7317632"/>
            <a:ext cx="11126629" cy="12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  <a:spcBef>
                <a:spcPct val="0"/>
              </a:spcBef>
            </a:pPr>
            <a:r>
              <a:rPr lang="en-US" sz="8399">
                <a:solidFill>
                  <a:srgbClr val="B2DEFF"/>
                </a:solidFill>
                <a:latin typeface="Roboto Condensed"/>
              </a:rPr>
              <a:t>Avez-vous des questions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DAF1Ft4RYqE</dc:identifier>
  <dcterms:modified xsi:type="dcterms:W3CDTF">2011-08-01T06:04:30Z</dcterms:modified>
  <cp:revision>1</cp:revision>
  <dc:title>Warm Blue Geometric Technology Project Proposal Presentation</dc:title>
</cp:coreProperties>
</file>