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Montserrat"/>
      <p:regular r:id="rId16"/>
      <p:bold r:id="rId17"/>
      <p:italic r:id="rId18"/>
      <p:boldItalic r:id="rId19"/>
    </p:embeddedFont>
    <p:embeddedFont>
      <p:font typeface="Bebas Neue"/>
      <p:regular r:id="rId20"/>
    </p:embeddedFont>
    <p:embeddedFont>
      <p:font typeface="Nunito ExtraBold"/>
      <p:bold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ebasNeue-regular.fntdata"/><Relationship Id="rId22" Type="http://schemas.openxmlformats.org/officeDocument/2006/relationships/font" Target="fonts/NunitoExtraBold-boldItalic.fntdata"/><Relationship Id="rId21" Type="http://schemas.openxmlformats.org/officeDocument/2006/relationships/font" Target="fonts/NunitoExtraBol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Montserrat-bold.fntdata"/><Relationship Id="rId16" Type="http://schemas.openxmlformats.org/officeDocument/2006/relationships/font" Target="fonts/Montserrat-regular.fntdata"/><Relationship Id="rId19" Type="http://schemas.openxmlformats.org/officeDocument/2006/relationships/font" Target="fonts/Montserrat-boldItalic.fntdata"/><Relationship Id="rId18" Type="http://schemas.openxmlformats.org/officeDocument/2006/relationships/font" Target="fonts/Montserrat-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9" name="Shape 1439"/>
        <p:cNvGrpSpPr/>
        <p:nvPr/>
      </p:nvGrpSpPr>
      <p:grpSpPr>
        <a:xfrm>
          <a:off x="0" y="0"/>
          <a:ext cx="0" cy="0"/>
          <a:chOff x="0" y="0"/>
          <a:chExt cx="0" cy="0"/>
        </a:xfrm>
      </p:grpSpPr>
      <p:sp>
        <p:nvSpPr>
          <p:cNvPr id="1440" name="Google Shape;1440;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1" name="Google Shape;144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2" name="Shape 2152"/>
        <p:cNvGrpSpPr/>
        <p:nvPr/>
      </p:nvGrpSpPr>
      <p:grpSpPr>
        <a:xfrm>
          <a:off x="0" y="0"/>
          <a:ext cx="0" cy="0"/>
          <a:chOff x="0" y="0"/>
          <a:chExt cx="0" cy="0"/>
        </a:xfrm>
      </p:grpSpPr>
      <p:sp>
        <p:nvSpPr>
          <p:cNvPr id="2153" name="Google Shape;2153;g124cb83862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4" name="Google Shape;2154;g124cb83862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7" name="Shape 2187"/>
        <p:cNvGrpSpPr/>
        <p:nvPr/>
      </p:nvGrpSpPr>
      <p:grpSpPr>
        <a:xfrm>
          <a:off x="0" y="0"/>
          <a:ext cx="0" cy="0"/>
          <a:chOff x="0" y="0"/>
          <a:chExt cx="0" cy="0"/>
        </a:xfrm>
      </p:grpSpPr>
      <p:sp>
        <p:nvSpPr>
          <p:cNvPr id="2188" name="Google Shape;2188;g124cb83862f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9" name="Google Shape;2189;g124cb83862f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6" name="Shape 1576"/>
        <p:cNvGrpSpPr/>
        <p:nvPr/>
      </p:nvGrpSpPr>
      <p:grpSpPr>
        <a:xfrm>
          <a:off x="0" y="0"/>
          <a:ext cx="0" cy="0"/>
          <a:chOff x="0" y="0"/>
          <a:chExt cx="0" cy="0"/>
        </a:xfrm>
      </p:grpSpPr>
      <p:sp>
        <p:nvSpPr>
          <p:cNvPr id="1577" name="Google Shape;1577;geb54662a8c_1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8" name="Google Shape;1578;geb54662a8c_1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2" name="Shape 1612"/>
        <p:cNvGrpSpPr/>
        <p:nvPr/>
      </p:nvGrpSpPr>
      <p:grpSpPr>
        <a:xfrm>
          <a:off x="0" y="0"/>
          <a:ext cx="0" cy="0"/>
          <a:chOff x="0" y="0"/>
          <a:chExt cx="0" cy="0"/>
        </a:xfrm>
      </p:grpSpPr>
      <p:sp>
        <p:nvSpPr>
          <p:cNvPr id="1613" name="Google Shape;1613;geb54662a8c_1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4" name="Google Shape;1614;geb54662a8c_1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8" name="Shape 1658"/>
        <p:cNvGrpSpPr/>
        <p:nvPr/>
      </p:nvGrpSpPr>
      <p:grpSpPr>
        <a:xfrm>
          <a:off x="0" y="0"/>
          <a:ext cx="0" cy="0"/>
          <a:chOff x="0" y="0"/>
          <a:chExt cx="0" cy="0"/>
        </a:xfrm>
      </p:grpSpPr>
      <p:sp>
        <p:nvSpPr>
          <p:cNvPr id="1659" name="Google Shape;1659;geb54662a8c_1_2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0" name="Google Shape;1660;geb54662a8c_1_2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6" name="Shape 1706"/>
        <p:cNvGrpSpPr/>
        <p:nvPr/>
      </p:nvGrpSpPr>
      <p:grpSpPr>
        <a:xfrm>
          <a:off x="0" y="0"/>
          <a:ext cx="0" cy="0"/>
          <a:chOff x="0" y="0"/>
          <a:chExt cx="0" cy="0"/>
        </a:xfrm>
      </p:grpSpPr>
      <p:sp>
        <p:nvSpPr>
          <p:cNvPr id="1707" name="Google Shape;1707;geb76522e0c_1_7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8" name="Google Shape;1708;geb76522e0c_1_7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1" name="Shape 1741"/>
        <p:cNvGrpSpPr/>
        <p:nvPr/>
      </p:nvGrpSpPr>
      <p:grpSpPr>
        <a:xfrm>
          <a:off x="0" y="0"/>
          <a:ext cx="0" cy="0"/>
          <a:chOff x="0" y="0"/>
          <a:chExt cx="0" cy="0"/>
        </a:xfrm>
      </p:grpSpPr>
      <p:sp>
        <p:nvSpPr>
          <p:cNvPr id="1742" name="Google Shape;1742;g122f4d66011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3" name="Google Shape;1743;g122f4d66011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1" name="Shape 1911"/>
        <p:cNvGrpSpPr/>
        <p:nvPr/>
      </p:nvGrpSpPr>
      <p:grpSpPr>
        <a:xfrm>
          <a:off x="0" y="0"/>
          <a:ext cx="0" cy="0"/>
          <a:chOff x="0" y="0"/>
          <a:chExt cx="0" cy="0"/>
        </a:xfrm>
      </p:grpSpPr>
      <p:sp>
        <p:nvSpPr>
          <p:cNvPr id="1912" name="Google Shape;1912;g122f4d66011_1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3" name="Google Shape;1913;g122f4d66011_1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1" name="Shape 2081"/>
        <p:cNvGrpSpPr/>
        <p:nvPr/>
      </p:nvGrpSpPr>
      <p:grpSpPr>
        <a:xfrm>
          <a:off x="0" y="0"/>
          <a:ext cx="0" cy="0"/>
          <a:chOff x="0" y="0"/>
          <a:chExt cx="0" cy="0"/>
        </a:xfrm>
      </p:grpSpPr>
      <p:sp>
        <p:nvSpPr>
          <p:cNvPr id="2082" name="Google Shape;2082;geb76522e0c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3" name="Google Shape;2083;geb76522e0c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6" name="Shape 2116"/>
        <p:cNvGrpSpPr/>
        <p:nvPr/>
      </p:nvGrpSpPr>
      <p:grpSpPr>
        <a:xfrm>
          <a:off x="0" y="0"/>
          <a:ext cx="0" cy="0"/>
          <a:chOff x="0" y="0"/>
          <a:chExt cx="0" cy="0"/>
        </a:xfrm>
      </p:grpSpPr>
      <p:sp>
        <p:nvSpPr>
          <p:cNvPr id="2117" name="Google Shape;2117;g124146d2be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8" name="Google Shape;2118;g124146d2be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7" y="26"/>
            <a:ext cx="9144218" cy="5144108"/>
            <a:chOff x="238125" y="838200"/>
            <a:chExt cx="7125550" cy="4008500"/>
          </a:xfrm>
        </p:grpSpPr>
        <p:sp>
          <p:nvSpPr>
            <p:cNvPr id="10" name="Google Shape;10;p2"/>
            <p:cNvSpPr/>
            <p:nvPr/>
          </p:nvSpPr>
          <p:spPr>
            <a:xfrm>
              <a:off x="238125" y="838200"/>
              <a:ext cx="7125550" cy="4008500"/>
            </a:xfrm>
            <a:custGeom>
              <a:rect b="b" l="l" r="r" t="t"/>
              <a:pathLst>
                <a:path extrusionOk="0" fill="none" h="160340" w="285022">
                  <a:moveTo>
                    <a:pt x="0" y="0"/>
                  </a:moveTo>
                  <a:lnTo>
                    <a:pt x="285022" y="0"/>
                  </a:lnTo>
                  <a:lnTo>
                    <a:pt x="285022" y="160340"/>
                  </a:lnTo>
                  <a:lnTo>
                    <a:pt x="0" y="160340"/>
                  </a:lnTo>
                  <a:close/>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38125" y="457907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38125" y="431227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38125" y="404467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38125" y="37778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38125" y="35102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38125" y="324345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38125" y="2975850"/>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38125" y="27090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38125" y="24414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38125" y="217462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38125" y="190702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38125" y="16402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38125" y="13726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38125" y="110580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089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8149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541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62671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9931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7184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4461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1713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8974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6234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43487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0748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38008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35269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32530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9782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7043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4304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1564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88252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6086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13346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1060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7867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512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 name="Google Shape;50;p2"/>
          <p:cNvGrpSpPr/>
          <p:nvPr/>
        </p:nvGrpSpPr>
        <p:grpSpPr>
          <a:xfrm>
            <a:off x="1054800" y="1029600"/>
            <a:ext cx="7034400" cy="2743200"/>
            <a:chOff x="1054800" y="1029600"/>
            <a:chExt cx="7034400" cy="2743200"/>
          </a:xfrm>
        </p:grpSpPr>
        <p:sp>
          <p:nvSpPr>
            <p:cNvPr id="51" name="Google Shape;51;p2"/>
            <p:cNvSpPr/>
            <p:nvPr/>
          </p:nvSpPr>
          <p:spPr>
            <a:xfrm>
              <a:off x="1054800" y="1029600"/>
              <a:ext cx="7034400" cy="2743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1054800" y="1029600"/>
              <a:ext cx="7034400" cy="347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1191300" y="1123350"/>
              <a:ext cx="159600" cy="159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1671687" y="1123350"/>
              <a:ext cx="159600" cy="159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431494" y="1123350"/>
              <a:ext cx="159600" cy="159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2"/>
          <p:cNvSpPr txBox="1"/>
          <p:nvPr>
            <p:ph type="ctrTitle"/>
          </p:nvPr>
        </p:nvSpPr>
        <p:spPr>
          <a:xfrm>
            <a:off x="1069200" y="1713600"/>
            <a:ext cx="7005600" cy="1371600"/>
          </a:xfrm>
          <a:prstGeom prst="rect">
            <a:avLst/>
          </a:prstGeom>
          <a:ln>
            <a:noFill/>
          </a:ln>
          <a:effectLst>
            <a:outerShdw rotWithShape="0" algn="bl" dir="2400000" dist="57150">
              <a:schemeClr val="dk1"/>
            </a:outerShdw>
          </a:effectLst>
        </p:spPr>
        <p:txBody>
          <a:bodyPr anchorCtr="0" anchor="ctr" bIns="91425" lIns="91425" spcFirstLastPara="1" rIns="91425" wrap="square" tIns="91425">
            <a:noAutofit/>
          </a:bodyPr>
          <a:lstStyle>
            <a:lvl1pPr lvl="0" rtl="0" algn="ctr">
              <a:spcBef>
                <a:spcPts val="0"/>
              </a:spcBef>
              <a:spcAft>
                <a:spcPts val="0"/>
              </a:spcAft>
              <a:buClr>
                <a:schemeClr val="dk2"/>
              </a:buClr>
              <a:buSzPts val="6000"/>
              <a:buNone/>
              <a:defRPr sz="5000">
                <a:solidFill>
                  <a:schemeClr val="dk2"/>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7" name="Google Shape;57;p2"/>
          <p:cNvSpPr txBox="1"/>
          <p:nvPr>
            <p:ph idx="1" type="subTitle"/>
          </p:nvPr>
        </p:nvSpPr>
        <p:spPr>
          <a:xfrm>
            <a:off x="1069200" y="3161400"/>
            <a:ext cx="7005600" cy="342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1" name="Shape 521"/>
        <p:cNvGrpSpPr/>
        <p:nvPr/>
      </p:nvGrpSpPr>
      <p:grpSpPr>
        <a:xfrm>
          <a:off x="0" y="0"/>
          <a:ext cx="0" cy="0"/>
          <a:chOff x="0" y="0"/>
          <a:chExt cx="0" cy="0"/>
        </a:xfrm>
      </p:grpSpPr>
      <p:grpSp>
        <p:nvGrpSpPr>
          <p:cNvPr id="522" name="Google Shape;522;p11"/>
          <p:cNvGrpSpPr/>
          <p:nvPr/>
        </p:nvGrpSpPr>
        <p:grpSpPr>
          <a:xfrm>
            <a:off x="7" y="26"/>
            <a:ext cx="9144218" cy="5144108"/>
            <a:chOff x="238125" y="838200"/>
            <a:chExt cx="7125550" cy="4008500"/>
          </a:xfrm>
        </p:grpSpPr>
        <p:sp>
          <p:nvSpPr>
            <p:cNvPr id="523" name="Google Shape;523;p11"/>
            <p:cNvSpPr/>
            <p:nvPr/>
          </p:nvSpPr>
          <p:spPr>
            <a:xfrm>
              <a:off x="238125" y="838200"/>
              <a:ext cx="7125550" cy="4008500"/>
            </a:xfrm>
            <a:custGeom>
              <a:rect b="b" l="l" r="r" t="t"/>
              <a:pathLst>
                <a:path extrusionOk="0" fill="none" h="160340" w="285022">
                  <a:moveTo>
                    <a:pt x="0" y="0"/>
                  </a:moveTo>
                  <a:lnTo>
                    <a:pt x="285022" y="0"/>
                  </a:lnTo>
                  <a:lnTo>
                    <a:pt x="285022" y="160340"/>
                  </a:lnTo>
                  <a:lnTo>
                    <a:pt x="0" y="160340"/>
                  </a:lnTo>
                  <a:close/>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1"/>
            <p:cNvSpPr/>
            <p:nvPr/>
          </p:nvSpPr>
          <p:spPr>
            <a:xfrm>
              <a:off x="238125" y="457907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1"/>
            <p:cNvSpPr/>
            <p:nvPr/>
          </p:nvSpPr>
          <p:spPr>
            <a:xfrm>
              <a:off x="238125" y="431227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1"/>
            <p:cNvSpPr/>
            <p:nvPr/>
          </p:nvSpPr>
          <p:spPr>
            <a:xfrm>
              <a:off x="238125" y="404467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1"/>
            <p:cNvSpPr/>
            <p:nvPr/>
          </p:nvSpPr>
          <p:spPr>
            <a:xfrm>
              <a:off x="238125" y="37778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1"/>
            <p:cNvSpPr/>
            <p:nvPr/>
          </p:nvSpPr>
          <p:spPr>
            <a:xfrm>
              <a:off x="238125" y="35102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1"/>
            <p:cNvSpPr/>
            <p:nvPr/>
          </p:nvSpPr>
          <p:spPr>
            <a:xfrm>
              <a:off x="238125" y="324345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1"/>
            <p:cNvSpPr/>
            <p:nvPr/>
          </p:nvSpPr>
          <p:spPr>
            <a:xfrm>
              <a:off x="238125" y="2975850"/>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1"/>
            <p:cNvSpPr/>
            <p:nvPr/>
          </p:nvSpPr>
          <p:spPr>
            <a:xfrm>
              <a:off x="238125" y="27090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1"/>
            <p:cNvSpPr/>
            <p:nvPr/>
          </p:nvSpPr>
          <p:spPr>
            <a:xfrm>
              <a:off x="238125" y="24414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1"/>
            <p:cNvSpPr/>
            <p:nvPr/>
          </p:nvSpPr>
          <p:spPr>
            <a:xfrm>
              <a:off x="238125" y="217462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1"/>
            <p:cNvSpPr/>
            <p:nvPr/>
          </p:nvSpPr>
          <p:spPr>
            <a:xfrm>
              <a:off x="238125" y="190702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1"/>
            <p:cNvSpPr/>
            <p:nvPr/>
          </p:nvSpPr>
          <p:spPr>
            <a:xfrm>
              <a:off x="238125" y="16402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1"/>
            <p:cNvSpPr/>
            <p:nvPr/>
          </p:nvSpPr>
          <p:spPr>
            <a:xfrm>
              <a:off x="238125" y="13726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1"/>
            <p:cNvSpPr/>
            <p:nvPr/>
          </p:nvSpPr>
          <p:spPr>
            <a:xfrm>
              <a:off x="238125" y="110580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1"/>
            <p:cNvSpPr/>
            <p:nvPr/>
          </p:nvSpPr>
          <p:spPr>
            <a:xfrm>
              <a:off x="7089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1"/>
            <p:cNvSpPr/>
            <p:nvPr/>
          </p:nvSpPr>
          <p:spPr>
            <a:xfrm>
              <a:off x="68149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1"/>
            <p:cNvSpPr/>
            <p:nvPr/>
          </p:nvSpPr>
          <p:spPr>
            <a:xfrm>
              <a:off x="6541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1"/>
            <p:cNvSpPr/>
            <p:nvPr/>
          </p:nvSpPr>
          <p:spPr>
            <a:xfrm>
              <a:off x="62671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1"/>
            <p:cNvSpPr/>
            <p:nvPr/>
          </p:nvSpPr>
          <p:spPr>
            <a:xfrm>
              <a:off x="59931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1"/>
            <p:cNvSpPr/>
            <p:nvPr/>
          </p:nvSpPr>
          <p:spPr>
            <a:xfrm>
              <a:off x="57184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1"/>
            <p:cNvSpPr/>
            <p:nvPr/>
          </p:nvSpPr>
          <p:spPr>
            <a:xfrm>
              <a:off x="54461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1"/>
            <p:cNvSpPr/>
            <p:nvPr/>
          </p:nvSpPr>
          <p:spPr>
            <a:xfrm>
              <a:off x="51713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1"/>
            <p:cNvSpPr/>
            <p:nvPr/>
          </p:nvSpPr>
          <p:spPr>
            <a:xfrm>
              <a:off x="48974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1"/>
            <p:cNvSpPr/>
            <p:nvPr/>
          </p:nvSpPr>
          <p:spPr>
            <a:xfrm>
              <a:off x="46234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43487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40748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1"/>
            <p:cNvSpPr/>
            <p:nvPr/>
          </p:nvSpPr>
          <p:spPr>
            <a:xfrm>
              <a:off x="38008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1"/>
            <p:cNvSpPr/>
            <p:nvPr/>
          </p:nvSpPr>
          <p:spPr>
            <a:xfrm>
              <a:off x="35269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1"/>
            <p:cNvSpPr/>
            <p:nvPr/>
          </p:nvSpPr>
          <p:spPr>
            <a:xfrm>
              <a:off x="32530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1"/>
            <p:cNvSpPr/>
            <p:nvPr/>
          </p:nvSpPr>
          <p:spPr>
            <a:xfrm>
              <a:off x="29782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1"/>
            <p:cNvSpPr/>
            <p:nvPr/>
          </p:nvSpPr>
          <p:spPr>
            <a:xfrm>
              <a:off x="27043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1"/>
            <p:cNvSpPr/>
            <p:nvPr/>
          </p:nvSpPr>
          <p:spPr>
            <a:xfrm>
              <a:off x="24304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1"/>
            <p:cNvSpPr/>
            <p:nvPr/>
          </p:nvSpPr>
          <p:spPr>
            <a:xfrm>
              <a:off x="21564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188252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16086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13346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1060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7867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1"/>
            <p:cNvSpPr/>
            <p:nvPr/>
          </p:nvSpPr>
          <p:spPr>
            <a:xfrm>
              <a:off x="512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3" name="Google Shape;563;p11"/>
          <p:cNvSpPr txBox="1"/>
          <p:nvPr>
            <p:ph hasCustomPrompt="1" type="title"/>
          </p:nvPr>
        </p:nvSpPr>
        <p:spPr>
          <a:xfrm>
            <a:off x="720000" y="1629200"/>
            <a:ext cx="6300000" cy="135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0000"/>
              <a:buNone/>
              <a:defRPr sz="10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564" name="Google Shape;564;p11"/>
          <p:cNvSpPr txBox="1"/>
          <p:nvPr>
            <p:ph idx="1" type="subTitle"/>
          </p:nvPr>
        </p:nvSpPr>
        <p:spPr>
          <a:xfrm>
            <a:off x="2124000" y="3945600"/>
            <a:ext cx="6300000" cy="345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600"/>
              <a:buNone/>
              <a:defRPr sz="1600">
                <a:solidFill>
                  <a:schemeClr val="dk1"/>
                </a:solidFill>
              </a:defRPr>
            </a:lvl2pPr>
            <a:lvl3pPr lvl="2" rtl="0" algn="ctr">
              <a:lnSpc>
                <a:spcPct val="100000"/>
              </a:lnSpc>
              <a:spcBef>
                <a:spcPts val="0"/>
              </a:spcBef>
              <a:spcAft>
                <a:spcPts val="0"/>
              </a:spcAft>
              <a:buClr>
                <a:schemeClr val="dk1"/>
              </a:buClr>
              <a:buSzPts val="1600"/>
              <a:buNone/>
              <a:defRPr sz="1600">
                <a:solidFill>
                  <a:schemeClr val="dk1"/>
                </a:solidFill>
              </a:defRPr>
            </a:lvl3pPr>
            <a:lvl4pPr lvl="3" rtl="0" algn="ctr">
              <a:lnSpc>
                <a:spcPct val="100000"/>
              </a:lnSpc>
              <a:spcBef>
                <a:spcPts val="0"/>
              </a:spcBef>
              <a:spcAft>
                <a:spcPts val="0"/>
              </a:spcAft>
              <a:buClr>
                <a:schemeClr val="dk1"/>
              </a:buClr>
              <a:buSzPts val="1600"/>
              <a:buNone/>
              <a:defRPr sz="1600">
                <a:solidFill>
                  <a:schemeClr val="dk1"/>
                </a:solidFill>
              </a:defRPr>
            </a:lvl4pPr>
            <a:lvl5pPr lvl="4" rtl="0" algn="ctr">
              <a:lnSpc>
                <a:spcPct val="100000"/>
              </a:lnSpc>
              <a:spcBef>
                <a:spcPts val="0"/>
              </a:spcBef>
              <a:spcAft>
                <a:spcPts val="0"/>
              </a:spcAft>
              <a:buClr>
                <a:schemeClr val="dk1"/>
              </a:buClr>
              <a:buSzPts val="1600"/>
              <a:buNone/>
              <a:defRPr sz="1600">
                <a:solidFill>
                  <a:schemeClr val="dk1"/>
                </a:solidFill>
              </a:defRPr>
            </a:lvl5pPr>
            <a:lvl6pPr lvl="5" rtl="0" algn="ctr">
              <a:lnSpc>
                <a:spcPct val="100000"/>
              </a:lnSpc>
              <a:spcBef>
                <a:spcPts val="0"/>
              </a:spcBef>
              <a:spcAft>
                <a:spcPts val="0"/>
              </a:spcAft>
              <a:buClr>
                <a:schemeClr val="dk1"/>
              </a:buClr>
              <a:buSzPts val="1600"/>
              <a:buNone/>
              <a:defRPr sz="1600">
                <a:solidFill>
                  <a:schemeClr val="dk1"/>
                </a:solidFill>
              </a:defRPr>
            </a:lvl6pPr>
            <a:lvl7pPr lvl="6" rtl="0" algn="ctr">
              <a:lnSpc>
                <a:spcPct val="100000"/>
              </a:lnSpc>
              <a:spcBef>
                <a:spcPts val="0"/>
              </a:spcBef>
              <a:spcAft>
                <a:spcPts val="0"/>
              </a:spcAft>
              <a:buClr>
                <a:schemeClr val="dk1"/>
              </a:buClr>
              <a:buSzPts val="1600"/>
              <a:buNone/>
              <a:defRPr sz="1600">
                <a:solidFill>
                  <a:schemeClr val="dk1"/>
                </a:solidFill>
              </a:defRPr>
            </a:lvl7pPr>
            <a:lvl8pPr lvl="7" rtl="0" algn="ctr">
              <a:lnSpc>
                <a:spcPct val="100000"/>
              </a:lnSpc>
              <a:spcBef>
                <a:spcPts val="0"/>
              </a:spcBef>
              <a:spcAft>
                <a:spcPts val="0"/>
              </a:spcAft>
              <a:buClr>
                <a:schemeClr val="dk1"/>
              </a:buClr>
              <a:buSzPts val="1600"/>
              <a:buNone/>
              <a:defRPr sz="1600">
                <a:solidFill>
                  <a:schemeClr val="dk1"/>
                </a:solidFill>
              </a:defRPr>
            </a:lvl8pPr>
            <a:lvl9pPr lvl="8" rtl="0" algn="ctr">
              <a:lnSpc>
                <a:spcPct val="100000"/>
              </a:lnSpc>
              <a:spcBef>
                <a:spcPts val="0"/>
              </a:spcBef>
              <a:spcAft>
                <a:spcPts val="0"/>
              </a:spcAft>
              <a:buClr>
                <a:schemeClr val="dk1"/>
              </a:buClr>
              <a:buSzPts val="1600"/>
              <a:buNone/>
              <a:defRPr sz="1600">
                <a:solidFill>
                  <a:schemeClr val="dk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5" name="Shape 56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66" name="Shape 566"/>
        <p:cNvGrpSpPr/>
        <p:nvPr/>
      </p:nvGrpSpPr>
      <p:grpSpPr>
        <a:xfrm>
          <a:off x="0" y="0"/>
          <a:ext cx="0" cy="0"/>
          <a:chOff x="0" y="0"/>
          <a:chExt cx="0" cy="0"/>
        </a:xfrm>
      </p:grpSpPr>
      <p:grpSp>
        <p:nvGrpSpPr>
          <p:cNvPr id="567" name="Google Shape;567;p13"/>
          <p:cNvGrpSpPr/>
          <p:nvPr/>
        </p:nvGrpSpPr>
        <p:grpSpPr>
          <a:xfrm>
            <a:off x="7" y="26"/>
            <a:ext cx="9144218" cy="5144108"/>
            <a:chOff x="238125" y="838200"/>
            <a:chExt cx="7125550" cy="4008500"/>
          </a:xfrm>
        </p:grpSpPr>
        <p:sp>
          <p:nvSpPr>
            <p:cNvPr id="568" name="Google Shape;568;p13"/>
            <p:cNvSpPr/>
            <p:nvPr/>
          </p:nvSpPr>
          <p:spPr>
            <a:xfrm>
              <a:off x="238125" y="838200"/>
              <a:ext cx="7125550" cy="4008500"/>
            </a:xfrm>
            <a:custGeom>
              <a:rect b="b" l="l" r="r" t="t"/>
              <a:pathLst>
                <a:path extrusionOk="0" fill="none" h="160340" w="285022">
                  <a:moveTo>
                    <a:pt x="0" y="0"/>
                  </a:moveTo>
                  <a:lnTo>
                    <a:pt x="285022" y="0"/>
                  </a:lnTo>
                  <a:lnTo>
                    <a:pt x="285022" y="160340"/>
                  </a:lnTo>
                  <a:lnTo>
                    <a:pt x="0" y="160340"/>
                  </a:lnTo>
                  <a:close/>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3"/>
            <p:cNvSpPr/>
            <p:nvPr/>
          </p:nvSpPr>
          <p:spPr>
            <a:xfrm>
              <a:off x="238125" y="457907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3"/>
            <p:cNvSpPr/>
            <p:nvPr/>
          </p:nvSpPr>
          <p:spPr>
            <a:xfrm>
              <a:off x="238125" y="431227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3"/>
            <p:cNvSpPr/>
            <p:nvPr/>
          </p:nvSpPr>
          <p:spPr>
            <a:xfrm>
              <a:off x="238125" y="404467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3"/>
            <p:cNvSpPr/>
            <p:nvPr/>
          </p:nvSpPr>
          <p:spPr>
            <a:xfrm>
              <a:off x="238125" y="37778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3"/>
            <p:cNvSpPr/>
            <p:nvPr/>
          </p:nvSpPr>
          <p:spPr>
            <a:xfrm>
              <a:off x="238125" y="35102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3"/>
            <p:cNvSpPr/>
            <p:nvPr/>
          </p:nvSpPr>
          <p:spPr>
            <a:xfrm>
              <a:off x="238125" y="324345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3"/>
            <p:cNvSpPr/>
            <p:nvPr/>
          </p:nvSpPr>
          <p:spPr>
            <a:xfrm>
              <a:off x="238125" y="2975850"/>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3"/>
            <p:cNvSpPr/>
            <p:nvPr/>
          </p:nvSpPr>
          <p:spPr>
            <a:xfrm>
              <a:off x="238125" y="27090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3"/>
            <p:cNvSpPr/>
            <p:nvPr/>
          </p:nvSpPr>
          <p:spPr>
            <a:xfrm>
              <a:off x="238125" y="24414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3"/>
            <p:cNvSpPr/>
            <p:nvPr/>
          </p:nvSpPr>
          <p:spPr>
            <a:xfrm>
              <a:off x="238125" y="217462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3"/>
            <p:cNvSpPr/>
            <p:nvPr/>
          </p:nvSpPr>
          <p:spPr>
            <a:xfrm>
              <a:off x="238125" y="190702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3"/>
            <p:cNvSpPr/>
            <p:nvPr/>
          </p:nvSpPr>
          <p:spPr>
            <a:xfrm>
              <a:off x="238125" y="16402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3"/>
            <p:cNvSpPr/>
            <p:nvPr/>
          </p:nvSpPr>
          <p:spPr>
            <a:xfrm>
              <a:off x="238125" y="13726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3"/>
            <p:cNvSpPr/>
            <p:nvPr/>
          </p:nvSpPr>
          <p:spPr>
            <a:xfrm>
              <a:off x="238125" y="110580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3"/>
            <p:cNvSpPr/>
            <p:nvPr/>
          </p:nvSpPr>
          <p:spPr>
            <a:xfrm>
              <a:off x="7089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3"/>
            <p:cNvSpPr/>
            <p:nvPr/>
          </p:nvSpPr>
          <p:spPr>
            <a:xfrm>
              <a:off x="68149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3"/>
            <p:cNvSpPr/>
            <p:nvPr/>
          </p:nvSpPr>
          <p:spPr>
            <a:xfrm>
              <a:off x="6541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3"/>
            <p:cNvSpPr/>
            <p:nvPr/>
          </p:nvSpPr>
          <p:spPr>
            <a:xfrm>
              <a:off x="62671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3"/>
            <p:cNvSpPr/>
            <p:nvPr/>
          </p:nvSpPr>
          <p:spPr>
            <a:xfrm>
              <a:off x="59931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3"/>
            <p:cNvSpPr/>
            <p:nvPr/>
          </p:nvSpPr>
          <p:spPr>
            <a:xfrm>
              <a:off x="57184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3"/>
            <p:cNvSpPr/>
            <p:nvPr/>
          </p:nvSpPr>
          <p:spPr>
            <a:xfrm>
              <a:off x="54461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3"/>
            <p:cNvSpPr/>
            <p:nvPr/>
          </p:nvSpPr>
          <p:spPr>
            <a:xfrm>
              <a:off x="51713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3"/>
            <p:cNvSpPr/>
            <p:nvPr/>
          </p:nvSpPr>
          <p:spPr>
            <a:xfrm>
              <a:off x="48974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3"/>
            <p:cNvSpPr/>
            <p:nvPr/>
          </p:nvSpPr>
          <p:spPr>
            <a:xfrm>
              <a:off x="46234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3"/>
            <p:cNvSpPr/>
            <p:nvPr/>
          </p:nvSpPr>
          <p:spPr>
            <a:xfrm>
              <a:off x="43487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3"/>
            <p:cNvSpPr/>
            <p:nvPr/>
          </p:nvSpPr>
          <p:spPr>
            <a:xfrm>
              <a:off x="40748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3"/>
            <p:cNvSpPr/>
            <p:nvPr/>
          </p:nvSpPr>
          <p:spPr>
            <a:xfrm>
              <a:off x="38008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3"/>
            <p:cNvSpPr/>
            <p:nvPr/>
          </p:nvSpPr>
          <p:spPr>
            <a:xfrm>
              <a:off x="35269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3"/>
            <p:cNvSpPr/>
            <p:nvPr/>
          </p:nvSpPr>
          <p:spPr>
            <a:xfrm>
              <a:off x="32530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3"/>
            <p:cNvSpPr/>
            <p:nvPr/>
          </p:nvSpPr>
          <p:spPr>
            <a:xfrm>
              <a:off x="29782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3"/>
            <p:cNvSpPr/>
            <p:nvPr/>
          </p:nvSpPr>
          <p:spPr>
            <a:xfrm>
              <a:off x="27043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3"/>
            <p:cNvSpPr/>
            <p:nvPr/>
          </p:nvSpPr>
          <p:spPr>
            <a:xfrm>
              <a:off x="24304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3"/>
            <p:cNvSpPr/>
            <p:nvPr/>
          </p:nvSpPr>
          <p:spPr>
            <a:xfrm>
              <a:off x="21564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3"/>
            <p:cNvSpPr/>
            <p:nvPr/>
          </p:nvSpPr>
          <p:spPr>
            <a:xfrm>
              <a:off x="188252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3"/>
            <p:cNvSpPr/>
            <p:nvPr/>
          </p:nvSpPr>
          <p:spPr>
            <a:xfrm>
              <a:off x="16086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3"/>
            <p:cNvSpPr/>
            <p:nvPr/>
          </p:nvSpPr>
          <p:spPr>
            <a:xfrm>
              <a:off x="13346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3"/>
            <p:cNvSpPr/>
            <p:nvPr/>
          </p:nvSpPr>
          <p:spPr>
            <a:xfrm>
              <a:off x="1060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3"/>
            <p:cNvSpPr/>
            <p:nvPr/>
          </p:nvSpPr>
          <p:spPr>
            <a:xfrm>
              <a:off x="7867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3"/>
            <p:cNvSpPr/>
            <p:nvPr/>
          </p:nvSpPr>
          <p:spPr>
            <a:xfrm>
              <a:off x="512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8" name="Google Shape;608;p13"/>
          <p:cNvGrpSpPr/>
          <p:nvPr/>
        </p:nvGrpSpPr>
        <p:grpSpPr>
          <a:xfrm>
            <a:off x="877824" y="512064"/>
            <a:ext cx="7736400" cy="4453200"/>
            <a:chOff x="1054800" y="684000"/>
            <a:chExt cx="7736400" cy="4453200"/>
          </a:xfrm>
        </p:grpSpPr>
        <p:sp>
          <p:nvSpPr>
            <p:cNvPr id="609" name="Google Shape;609;p13"/>
            <p:cNvSpPr/>
            <p:nvPr/>
          </p:nvSpPr>
          <p:spPr>
            <a:xfrm>
              <a:off x="1054800" y="684000"/>
              <a:ext cx="7736400" cy="44532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3"/>
            <p:cNvSpPr/>
            <p:nvPr/>
          </p:nvSpPr>
          <p:spPr>
            <a:xfrm>
              <a:off x="1054800" y="684000"/>
              <a:ext cx="7736400" cy="347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3"/>
            <p:cNvSpPr/>
            <p:nvPr/>
          </p:nvSpPr>
          <p:spPr>
            <a:xfrm>
              <a:off x="1191300" y="777750"/>
              <a:ext cx="159600" cy="159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3"/>
            <p:cNvSpPr/>
            <p:nvPr/>
          </p:nvSpPr>
          <p:spPr>
            <a:xfrm>
              <a:off x="1671687" y="777750"/>
              <a:ext cx="159600" cy="159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3"/>
            <p:cNvSpPr/>
            <p:nvPr/>
          </p:nvSpPr>
          <p:spPr>
            <a:xfrm>
              <a:off x="1431494" y="777750"/>
              <a:ext cx="159600" cy="159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4" name="Google Shape;614;p13"/>
          <p:cNvGrpSpPr/>
          <p:nvPr/>
        </p:nvGrpSpPr>
        <p:grpSpPr>
          <a:xfrm>
            <a:off x="705600" y="342000"/>
            <a:ext cx="7736400" cy="4453200"/>
            <a:chOff x="705600" y="342000"/>
            <a:chExt cx="7736400" cy="4453200"/>
          </a:xfrm>
        </p:grpSpPr>
        <p:sp>
          <p:nvSpPr>
            <p:cNvPr id="615" name="Google Shape;615;p13"/>
            <p:cNvSpPr/>
            <p:nvPr/>
          </p:nvSpPr>
          <p:spPr>
            <a:xfrm>
              <a:off x="705600" y="342000"/>
              <a:ext cx="7736400" cy="4453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3"/>
            <p:cNvSpPr/>
            <p:nvPr/>
          </p:nvSpPr>
          <p:spPr>
            <a:xfrm>
              <a:off x="705600" y="342000"/>
              <a:ext cx="7736400" cy="347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3"/>
            <p:cNvSpPr/>
            <p:nvPr/>
          </p:nvSpPr>
          <p:spPr>
            <a:xfrm>
              <a:off x="842100" y="435750"/>
              <a:ext cx="159600" cy="159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3"/>
            <p:cNvSpPr/>
            <p:nvPr/>
          </p:nvSpPr>
          <p:spPr>
            <a:xfrm>
              <a:off x="1322487" y="435750"/>
              <a:ext cx="159600" cy="159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3"/>
            <p:cNvSpPr/>
            <p:nvPr/>
          </p:nvSpPr>
          <p:spPr>
            <a:xfrm>
              <a:off x="1082294" y="435750"/>
              <a:ext cx="159600" cy="159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0" name="Google Shape;620;p13"/>
          <p:cNvSpPr txBox="1"/>
          <p:nvPr>
            <p:ph type="title"/>
          </p:nvPr>
        </p:nvSpPr>
        <p:spPr>
          <a:xfrm>
            <a:off x="720000" y="684000"/>
            <a:ext cx="7707600" cy="68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1" name="Google Shape;621;p13"/>
          <p:cNvSpPr txBox="1"/>
          <p:nvPr>
            <p:ph idx="2" type="title"/>
          </p:nvPr>
        </p:nvSpPr>
        <p:spPr>
          <a:xfrm>
            <a:off x="1834250" y="1573800"/>
            <a:ext cx="25887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22" name="Google Shape;622;p13"/>
          <p:cNvSpPr txBox="1"/>
          <p:nvPr>
            <p:ph hasCustomPrompt="1" idx="3" type="title"/>
          </p:nvPr>
        </p:nvSpPr>
        <p:spPr>
          <a:xfrm>
            <a:off x="1011350" y="1714200"/>
            <a:ext cx="746700" cy="44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623" name="Google Shape;623;p13"/>
          <p:cNvSpPr txBox="1"/>
          <p:nvPr>
            <p:ph idx="1" type="subTitle"/>
          </p:nvPr>
        </p:nvSpPr>
        <p:spPr>
          <a:xfrm>
            <a:off x="1834250" y="1836000"/>
            <a:ext cx="2588700" cy="615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624" name="Google Shape;624;p13"/>
          <p:cNvSpPr txBox="1"/>
          <p:nvPr>
            <p:ph idx="4" type="title"/>
          </p:nvPr>
        </p:nvSpPr>
        <p:spPr>
          <a:xfrm>
            <a:off x="1834250" y="2650200"/>
            <a:ext cx="25887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25" name="Google Shape;625;p13"/>
          <p:cNvSpPr txBox="1"/>
          <p:nvPr>
            <p:ph hasCustomPrompt="1" idx="5" type="title"/>
          </p:nvPr>
        </p:nvSpPr>
        <p:spPr>
          <a:xfrm>
            <a:off x="1011350" y="2790675"/>
            <a:ext cx="746700" cy="44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626" name="Google Shape;626;p13"/>
          <p:cNvSpPr txBox="1"/>
          <p:nvPr>
            <p:ph idx="6" type="subTitle"/>
          </p:nvPr>
        </p:nvSpPr>
        <p:spPr>
          <a:xfrm>
            <a:off x="1834250" y="2912400"/>
            <a:ext cx="2588700" cy="615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627" name="Google Shape;627;p13"/>
          <p:cNvSpPr txBox="1"/>
          <p:nvPr>
            <p:ph idx="7" type="title"/>
          </p:nvPr>
        </p:nvSpPr>
        <p:spPr>
          <a:xfrm>
            <a:off x="1834250" y="3725700"/>
            <a:ext cx="25887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28" name="Google Shape;628;p13"/>
          <p:cNvSpPr txBox="1"/>
          <p:nvPr>
            <p:ph hasCustomPrompt="1" idx="8" type="title"/>
          </p:nvPr>
        </p:nvSpPr>
        <p:spPr>
          <a:xfrm>
            <a:off x="1011350" y="3867150"/>
            <a:ext cx="746700" cy="44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629" name="Google Shape;629;p13"/>
          <p:cNvSpPr txBox="1"/>
          <p:nvPr>
            <p:ph idx="9" type="subTitle"/>
          </p:nvPr>
        </p:nvSpPr>
        <p:spPr>
          <a:xfrm>
            <a:off x="1834250" y="3987900"/>
            <a:ext cx="2588700" cy="615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630" name="Google Shape;630;p13"/>
          <p:cNvSpPr txBox="1"/>
          <p:nvPr>
            <p:ph idx="13" type="title"/>
          </p:nvPr>
        </p:nvSpPr>
        <p:spPr>
          <a:xfrm>
            <a:off x="5543950" y="1573800"/>
            <a:ext cx="25887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31" name="Google Shape;631;p13"/>
          <p:cNvSpPr txBox="1"/>
          <p:nvPr>
            <p:ph hasCustomPrompt="1" idx="14" type="title"/>
          </p:nvPr>
        </p:nvSpPr>
        <p:spPr>
          <a:xfrm>
            <a:off x="4721050" y="1714200"/>
            <a:ext cx="746700" cy="44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632" name="Google Shape;632;p13"/>
          <p:cNvSpPr txBox="1"/>
          <p:nvPr>
            <p:ph idx="15" type="subTitle"/>
          </p:nvPr>
        </p:nvSpPr>
        <p:spPr>
          <a:xfrm>
            <a:off x="5543950" y="1836000"/>
            <a:ext cx="2588700" cy="615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633" name="Google Shape;633;p13"/>
          <p:cNvSpPr txBox="1"/>
          <p:nvPr>
            <p:ph idx="16" type="title"/>
          </p:nvPr>
        </p:nvSpPr>
        <p:spPr>
          <a:xfrm>
            <a:off x="5543950" y="2650200"/>
            <a:ext cx="25887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34" name="Google Shape;634;p13"/>
          <p:cNvSpPr txBox="1"/>
          <p:nvPr>
            <p:ph hasCustomPrompt="1" idx="17" type="title"/>
          </p:nvPr>
        </p:nvSpPr>
        <p:spPr>
          <a:xfrm>
            <a:off x="4721050" y="2790675"/>
            <a:ext cx="746700" cy="44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635" name="Google Shape;635;p13"/>
          <p:cNvSpPr txBox="1"/>
          <p:nvPr>
            <p:ph idx="18" type="subTitle"/>
          </p:nvPr>
        </p:nvSpPr>
        <p:spPr>
          <a:xfrm>
            <a:off x="5543950" y="2912400"/>
            <a:ext cx="2588700" cy="615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636" name="Google Shape;636;p13"/>
          <p:cNvSpPr txBox="1"/>
          <p:nvPr>
            <p:ph idx="19" type="title"/>
          </p:nvPr>
        </p:nvSpPr>
        <p:spPr>
          <a:xfrm>
            <a:off x="5543950" y="3725700"/>
            <a:ext cx="25887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37" name="Google Shape;637;p13"/>
          <p:cNvSpPr txBox="1"/>
          <p:nvPr>
            <p:ph hasCustomPrompt="1" idx="20" type="title"/>
          </p:nvPr>
        </p:nvSpPr>
        <p:spPr>
          <a:xfrm>
            <a:off x="4721050" y="3867150"/>
            <a:ext cx="746700" cy="44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638" name="Google Shape;638;p13"/>
          <p:cNvSpPr txBox="1"/>
          <p:nvPr>
            <p:ph idx="21" type="subTitle"/>
          </p:nvPr>
        </p:nvSpPr>
        <p:spPr>
          <a:xfrm>
            <a:off x="5543950" y="3987900"/>
            <a:ext cx="2588700" cy="615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639" name="Shape 639"/>
        <p:cNvGrpSpPr/>
        <p:nvPr/>
      </p:nvGrpSpPr>
      <p:grpSpPr>
        <a:xfrm>
          <a:off x="0" y="0"/>
          <a:ext cx="0" cy="0"/>
          <a:chOff x="0" y="0"/>
          <a:chExt cx="0" cy="0"/>
        </a:xfrm>
      </p:grpSpPr>
      <p:grpSp>
        <p:nvGrpSpPr>
          <p:cNvPr id="640" name="Google Shape;640;p14"/>
          <p:cNvGrpSpPr/>
          <p:nvPr/>
        </p:nvGrpSpPr>
        <p:grpSpPr>
          <a:xfrm>
            <a:off x="7" y="26"/>
            <a:ext cx="9144218" cy="5144108"/>
            <a:chOff x="238125" y="838200"/>
            <a:chExt cx="7125550" cy="4008500"/>
          </a:xfrm>
        </p:grpSpPr>
        <p:sp>
          <p:nvSpPr>
            <p:cNvPr id="641" name="Google Shape;641;p14"/>
            <p:cNvSpPr/>
            <p:nvPr/>
          </p:nvSpPr>
          <p:spPr>
            <a:xfrm>
              <a:off x="238125" y="838200"/>
              <a:ext cx="7125550" cy="4008500"/>
            </a:xfrm>
            <a:custGeom>
              <a:rect b="b" l="l" r="r" t="t"/>
              <a:pathLst>
                <a:path extrusionOk="0" fill="none" h="160340" w="285022">
                  <a:moveTo>
                    <a:pt x="0" y="0"/>
                  </a:moveTo>
                  <a:lnTo>
                    <a:pt x="285022" y="0"/>
                  </a:lnTo>
                  <a:lnTo>
                    <a:pt x="285022" y="160340"/>
                  </a:lnTo>
                  <a:lnTo>
                    <a:pt x="0" y="160340"/>
                  </a:lnTo>
                  <a:close/>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4"/>
            <p:cNvSpPr/>
            <p:nvPr/>
          </p:nvSpPr>
          <p:spPr>
            <a:xfrm>
              <a:off x="238125" y="457907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4"/>
            <p:cNvSpPr/>
            <p:nvPr/>
          </p:nvSpPr>
          <p:spPr>
            <a:xfrm>
              <a:off x="238125" y="431227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4"/>
            <p:cNvSpPr/>
            <p:nvPr/>
          </p:nvSpPr>
          <p:spPr>
            <a:xfrm>
              <a:off x="238125" y="404467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4"/>
            <p:cNvSpPr/>
            <p:nvPr/>
          </p:nvSpPr>
          <p:spPr>
            <a:xfrm>
              <a:off x="238125" y="37778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4"/>
            <p:cNvSpPr/>
            <p:nvPr/>
          </p:nvSpPr>
          <p:spPr>
            <a:xfrm>
              <a:off x="238125" y="35102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4"/>
            <p:cNvSpPr/>
            <p:nvPr/>
          </p:nvSpPr>
          <p:spPr>
            <a:xfrm>
              <a:off x="238125" y="324345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4"/>
            <p:cNvSpPr/>
            <p:nvPr/>
          </p:nvSpPr>
          <p:spPr>
            <a:xfrm>
              <a:off x="238125" y="2975850"/>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4"/>
            <p:cNvSpPr/>
            <p:nvPr/>
          </p:nvSpPr>
          <p:spPr>
            <a:xfrm>
              <a:off x="238125" y="27090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238125" y="24414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238125" y="217462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238125" y="190702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4"/>
            <p:cNvSpPr/>
            <p:nvPr/>
          </p:nvSpPr>
          <p:spPr>
            <a:xfrm>
              <a:off x="238125" y="16402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4"/>
            <p:cNvSpPr/>
            <p:nvPr/>
          </p:nvSpPr>
          <p:spPr>
            <a:xfrm>
              <a:off x="238125" y="13726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238125" y="110580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7089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68149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4"/>
            <p:cNvSpPr/>
            <p:nvPr/>
          </p:nvSpPr>
          <p:spPr>
            <a:xfrm>
              <a:off x="6541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4"/>
            <p:cNvSpPr/>
            <p:nvPr/>
          </p:nvSpPr>
          <p:spPr>
            <a:xfrm>
              <a:off x="62671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59931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57184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54461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51713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48974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4"/>
            <p:cNvSpPr/>
            <p:nvPr/>
          </p:nvSpPr>
          <p:spPr>
            <a:xfrm>
              <a:off x="46234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4"/>
            <p:cNvSpPr/>
            <p:nvPr/>
          </p:nvSpPr>
          <p:spPr>
            <a:xfrm>
              <a:off x="43487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4"/>
            <p:cNvSpPr/>
            <p:nvPr/>
          </p:nvSpPr>
          <p:spPr>
            <a:xfrm>
              <a:off x="40748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4"/>
            <p:cNvSpPr/>
            <p:nvPr/>
          </p:nvSpPr>
          <p:spPr>
            <a:xfrm>
              <a:off x="38008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4"/>
            <p:cNvSpPr/>
            <p:nvPr/>
          </p:nvSpPr>
          <p:spPr>
            <a:xfrm>
              <a:off x="35269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4"/>
            <p:cNvSpPr/>
            <p:nvPr/>
          </p:nvSpPr>
          <p:spPr>
            <a:xfrm>
              <a:off x="32530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4"/>
            <p:cNvSpPr/>
            <p:nvPr/>
          </p:nvSpPr>
          <p:spPr>
            <a:xfrm>
              <a:off x="29782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4"/>
            <p:cNvSpPr/>
            <p:nvPr/>
          </p:nvSpPr>
          <p:spPr>
            <a:xfrm>
              <a:off x="27043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4"/>
            <p:cNvSpPr/>
            <p:nvPr/>
          </p:nvSpPr>
          <p:spPr>
            <a:xfrm>
              <a:off x="24304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4"/>
            <p:cNvSpPr/>
            <p:nvPr/>
          </p:nvSpPr>
          <p:spPr>
            <a:xfrm>
              <a:off x="21564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4"/>
            <p:cNvSpPr/>
            <p:nvPr/>
          </p:nvSpPr>
          <p:spPr>
            <a:xfrm>
              <a:off x="188252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4"/>
            <p:cNvSpPr/>
            <p:nvPr/>
          </p:nvSpPr>
          <p:spPr>
            <a:xfrm>
              <a:off x="16086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4"/>
            <p:cNvSpPr/>
            <p:nvPr/>
          </p:nvSpPr>
          <p:spPr>
            <a:xfrm>
              <a:off x="13346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4"/>
            <p:cNvSpPr/>
            <p:nvPr/>
          </p:nvSpPr>
          <p:spPr>
            <a:xfrm>
              <a:off x="1060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4"/>
            <p:cNvSpPr/>
            <p:nvPr/>
          </p:nvSpPr>
          <p:spPr>
            <a:xfrm>
              <a:off x="7867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4"/>
            <p:cNvSpPr/>
            <p:nvPr/>
          </p:nvSpPr>
          <p:spPr>
            <a:xfrm>
              <a:off x="512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1" name="Google Shape;681;p14"/>
          <p:cNvSpPr txBox="1"/>
          <p:nvPr>
            <p:ph type="title"/>
          </p:nvPr>
        </p:nvSpPr>
        <p:spPr>
          <a:xfrm>
            <a:off x="2114400" y="3900225"/>
            <a:ext cx="5974800" cy="43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682" name="Google Shape;682;p14"/>
          <p:cNvSpPr txBox="1"/>
          <p:nvPr>
            <p:ph idx="1" type="subTitle"/>
          </p:nvPr>
        </p:nvSpPr>
        <p:spPr>
          <a:xfrm>
            <a:off x="1243200" y="1436649"/>
            <a:ext cx="5598000" cy="1787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500"/>
              <a:buFont typeface="Montserrat"/>
              <a:buNone/>
              <a:defRPr sz="26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2500"/>
              <a:buNone/>
              <a:defRPr sz="2500">
                <a:solidFill>
                  <a:schemeClr val="dk1"/>
                </a:solidFill>
              </a:defRPr>
            </a:lvl2pPr>
            <a:lvl3pPr lvl="2" rtl="0" algn="ctr">
              <a:lnSpc>
                <a:spcPct val="100000"/>
              </a:lnSpc>
              <a:spcBef>
                <a:spcPts val="0"/>
              </a:spcBef>
              <a:spcAft>
                <a:spcPts val="0"/>
              </a:spcAft>
              <a:buClr>
                <a:schemeClr val="dk1"/>
              </a:buClr>
              <a:buSzPts val="2500"/>
              <a:buNone/>
              <a:defRPr sz="2500">
                <a:solidFill>
                  <a:schemeClr val="dk1"/>
                </a:solidFill>
              </a:defRPr>
            </a:lvl3pPr>
            <a:lvl4pPr lvl="3" rtl="0" algn="ctr">
              <a:lnSpc>
                <a:spcPct val="100000"/>
              </a:lnSpc>
              <a:spcBef>
                <a:spcPts val="0"/>
              </a:spcBef>
              <a:spcAft>
                <a:spcPts val="0"/>
              </a:spcAft>
              <a:buClr>
                <a:schemeClr val="dk1"/>
              </a:buClr>
              <a:buSzPts val="2500"/>
              <a:buNone/>
              <a:defRPr sz="2500">
                <a:solidFill>
                  <a:schemeClr val="dk1"/>
                </a:solidFill>
              </a:defRPr>
            </a:lvl4pPr>
            <a:lvl5pPr lvl="4" rtl="0" algn="ctr">
              <a:lnSpc>
                <a:spcPct val="100000"/>
              </a:lnSpc>
              <a:spcBef>
                <a:spcPts val="0"/>
              </a:spcBef>
              <a:spcAft>
                <a:spcPts val="0"/>
              </a:spcAft>
              <a:buClr>
                <a:schemeClr val="dk1"/>
              </a:buClr>
              <a:buSzPts val="2500"/>
              <a:buNone/>
              <a:defRPr sz="2500">
                <a:solidFill>
                  <a:schemeClr val="dk1"/>
                </a:solidFill>
              </a:defRPr>
            </a:lvl5pPr>
            <a:lvl6pPr lvl="5" rtl="0" algn="ctr">
              <a:lnSpc>
                <a:spcPct val="100000"/>
              </a:lnSpc>
              <a:spcBef>
                <a:spcPts val="0"/>
              </a:spcBef>
              <a:spcAft>
                <a:spcPts val="0"/>
              </a:spcAft>
              <a:buClr>
                <a:schemeClr val="dk1"/>
              </a:buClr>
              <a:buSzPts val="2500"/>
              <a:buNone/>
              <a:defRPr sz="2500">
                <a:solidFill>
                  <a:schemeClr val="dk1"/>
                </a:solidFill>
              </a:defRPr>
            </a:lvl6pPr>
            <a:lvl7pPr lvl="6" rtl="0" algn="ctr">
              <a:lnSpc>
                <a:spcPct val="100000"/>
              </a:lnSpc>
              <a:spcBef>
                <a:spcPts val="0"/>
              </a:spcBef>
              <a:spcAft>
                <a:spcPts val="0"/>
              </a:spcAft>
              <a:buClr>
                <a:schemeClr val="dk1"/>
              </a:buClr>
              <a:buSzPts val="2500"/>
              <a:buNone/>
              <a:defRPr sz="2500">
                <a:solidFill>
                  <a:schemeClr val="dk1"/>
                </a:solidFill>
              </a:defRPr>
            </a:lvl7pPr>
            <a:lvl8pPr lvl="7" rtl="0" algn="ctr">
              <a:lnSpc>
                <a:spcPct val="100000"/>
              </a:lnSpc>
              <a:spcBef>
                <a:spcPts val="0"/>
              </a:spcBef>
              <a:spcAft>
                <a:spcPts val="0"/>
              </a:spcAft>
              <a:buClr>
                <a:schemeClr val="dk1"/>
              </a:buClr>
              <a:buSzPts val="2500"/>
              <a:buNone/>
              <a:defRPr sz="2500">
                <a:solidFill>
                  <a:schemeClr val="dk1"/>
                </a:solidFill>
              </a:defRPr>
            </a:lvl8pPr>
            <a:lvl9pPr lvl="8" rtl="0" algn="ctr">
              <a:lnSpc>
                <a:spcPct val="100000"/>
              </a:lnSpc>
              <a:spcBef>
                <a:spcPts val="0"/>
              </a:spcBef>
              <a:spcAft>
                <a:spcPts val="0"/>
              </a:spcAft>
              <a:buClr>
                <a:schemeClr val="dk1"/>
              </a:buClr>
              <a:buSzPts val="2500"/>
              <a:buNone/>
              <a:defRPr sz="2500">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9">
    <p:spTree>
      <p:nvGrpSpPr>
        <p:cNvPr id="683" name="Shape 683"/>
        <p:cNvGrpSpPr/>
        <p:nvPr/>
      </p:nvGrpSpPr>
      <p:grpSpPr>
        <a:xfrm>
          <a:off x="0" y="0"/>
          <a:ext cx="0" cy="0"/>
          <a:chOff x="0" y="0"/>
          <a:chExt cx="0" cy="0"/>
        </a:xfrm>
      </p:grpSpPr>
      <p:grpSp>
        <p:nvGrpSpPr>
          <p:cNvPr id="684" name="Google Shape;684;p15"/>
          <p:cNvGrpSpPr/>
          <p:nvPr/>
        </p:nvGrpSpPr>
        <p:grpSpPr>
          <a:xfrm>
            <a:off x="7" y="26"/>
            <a:ext cx="9144218" cy="5144108"/>
            <a:chOff x="238125" y="838200"/>
            <a:chExt cx="7125550" cy="4008500"/>
          </a:xfrm>
        </p:grpSpPr>
        <p:sp>
          <p:nvSpPr>
            <p:cNvPr id="685" name="Google Shape;685;p15"/>
            <p:cNvSpPr/>
            <p:nvPr/>
          </p:nvSpPr>
          <p:spPr>
            <a:xfrm>
              <a:off x="238125" y="838200"/>
              <a:ext cx="7125550" cy="4008500"/>
            </a:xfrm>
            <a:custGeom>
              <a:rect b="b" l="l" r="r" t="t"/>
              <a:pathLst>
                <a:path extrusionOk="0" fill="none" h="160340" w="285022">
                  <a:moveTo>
                    <a:pt x="0" y="0"/>
                  </a:moveTo>
                  <a:lnTo>
                    <a:pt x="285022" y="0"/>
                  </a:lnTo>
                  <a:lnTo>
                    <a:pt x="285022" y="160340"/>
                  </a:lnTo>
                  <a:lnTo>
                    <a:pt x="0" y="160340"/>
                  </a:lnTo>
                  <a:close/>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a:off x="238125" y="457907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a:off x="238125" y="431227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a:off x="238125" y="404467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a:off x="238125" y="37778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5"/>
            <p:cNvSpPr/>
            <p:nvPr/>
          </p:nvSpPr>
          <p:spPr>
            <a:xfrm>
              <a:off x="238125" y="35102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5"/>
            <p:cNvSpPr/>
            <p:nvPr/>
          </p:nvSpPr>
          <p:spPr>
            <a:xfrm>
              <a:off x="238125" y="324345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a:off x="238125" y="2975850"/>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238125" y="27090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5"/>
            <p:cNvSpPr/>
            <p:nvPr/>
          </p:nvSpPr>
          <p:spPr>
            <a:xfrm>
              <a:off x="238125" y="24414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5"/>
            <p:cNvSpPr/>
            <p:nvPr/>
          </p:nvSpPr>
          <p:spPr>
            <a:xfrm>
              <a:off x="238125" y="217462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5"/>
            <p:cNvSpPr/>
            <p:nvPr/>
          </p:nvSpPr>
          <p:spPr>
            <a:xfrm>
              <a:off x="238125" y="190702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238125" y="16402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a:off x="238125" y="13726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238125" y="110580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7089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68149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5"/>
            <p:cNvSpPr/>
            <p:nvPr/>
          </p:nvSpPr>
          <p:spPr>
            <a:xfrm>
              <a:off x="6541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5"/>
            <p:cNvSpPr/>
            <p:nvPr/>
          </p:nvSpPr>
          <p:spPr>
            <a:xfrm>
              <a:off x="62671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5"/>
            <p:cNvSpPr/>
            <p:nvPr/>
          </p:nvSpPr>
          <p:spPr>
            <a:xfrm>
              <a:off x="59931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57184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a:off x="54461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5"/>
            <p:cNvSpPr/>
            <p:nvPr/>
          </p:nvSpPr>
          <p:spPr>
            <a:xfrm>
              <a:off x="51713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5"/>
            <p:cNvSpPr/>
            <p:nvPr/>
          </p:nvSpPr>
          <p:spPr>
            <a:xfrm>
              <a:off x="48974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a:off x="46234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a:off x="43487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5"/>
            <p:cNvSpPr/>
            <p:nvPr/>
          </p:nvSpPr>
          <p:spPr>
            <a:xfrm>
              <a:off x="40748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5"/>
            <p:cNvSpPr/>
            <p:nvPr/>
          </p:nvSpPr>
          <p:spPr>
            <a:xfrm>
              <a:off x="38008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5"/>
            <p:cNvSpPr/>
            <p:nvPr/>
          </p:nvSpPr>
          <p:spPr>
            <a:xfrm>
              <a:off x="35269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5"/>
            <p:cNvSpPr/>
            <p:nvPr/>
          </p:nvSpPr>
          <p:spPr>
            <a:xfrm>
              <a:off x="32530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5"/>
            <p:cNvSpPr/>
            <p:nvPr/>
          </p:nvSpPr>
          <p:spPr>
            <a:xfrm>
              <a:off x="29782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5"/>
            <p:cNvSpPr/>
            <p:nvPr/>
          </p:nvSpPr>
          <p:spPr>
            <a:xfrm>
              <a:off x="27043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5"/>
            <p:cNvSpPr/>
            <p:nvPr/>
          </p:nvSpPr>
          <p:spPr>
            <a:xfrm>
              <a:off x="24304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5"/>
            <p:cNvSpPr/>
            <p:nvPr/>
          </p:nvSpPr>
          <p:spPr>
            <a:xfrm>
              <a:off x="21564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5"/>
            <p:cNvSpPr/>
            <p:nvPr/>
          </p:nvSpPr>
          <p:spPr>
            <a:xfrm>
              <a:off x="188252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5"/>
            <p:cNvSpPr/>
            <p:nvPr/>
          </p:nvSpPr>
          <p:spPr>
            <a:xfrm>
              <a:off x="16086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5"/>
            <p:cNvSpPr/>
            <p:nvPr/>
          </p:nvSpPr>
          <p:spPr>
            <a:xfrm>
              <a:off x="13346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5"/>
            <p:cNvSpPr/>
            <p:nvPr/>
          </p:nvSpPr>
          <p:spPr>
            <a:xfrm>
              <a:off x="1060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5"/>
            <p:cNvSpPr/>
            <p:nvPr/>
          </p:nvSpPr>
          <p:spPr>
            <a:xfrm>
              <a:off x="7867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5"/>
            <p:cNvSpPr/>
            <p:nvPr/>
          </p:nvSpPr>
          <p:spPr>
            <a:xfrm>
              <a:off x="512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5" name="Google Shape;725;p15"/>
          <p:cNvGrpSpPr/>
          <p:nvPr/>
        </p:nvGrpSpPr>
        <p:grpSpPr>
          <a:xfrm>
            <a:off x="877824" y="512064"/>
            <a:ext cx="7736400" cy="4453200"/>
            <a:chOff x="1054800" y="684000"/>
            <a:chExt cx="7736400" cy="4453200"/>
          </a:xfrm>
        </p:grpSpPr>
        <p:sp>
          <p:nvSpPr>
            <p:cNvPr id="726" name="Google Shape;726;p15"/>
            <p:cNvSpPr/>
            <p:nvPr/>
          </p:nvSpPr>
          <p:spPr>
            <a:xfrm>
              <a:off x="1054800" y="684000"/>
              <a:ext cx="7736400" cy="44532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5"/>
            <p:cNvSpPr/>
            <p:nvPr/>
          </p:nvSpPr>
          <p:spPr>
            <a:xfrm>
              <a:off x="1054800" y="684000"/>
              <a:ext cx="7736400" cy="347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5"/>
            <p:cNvSpPr/>
            <p:nvPr/>
          </p:nvSpPr>
          <p:spPr>
            <a:xfrm>
              <a:off x="1191300" y="777750"/>
              <a:ext cx="159600" cy="159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5"/>
            <p:cNvSpPr/>
            <p:nvPr/>
          </p:nvSpPr>
          <p:spPr>
            <a:xfrm>
              <a:off x="1671687" y="777750"/>
              <a:ext cx="159600" cy="159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5"/>
            <p:cNvSpPr/>
            <p:nvPr/>
          </p:nvSpPr>
          <p:spPr>
            <a:xfrm>
              <a:off x="1431494" y="777750"/>
              <a:ext cx="159600" cy="159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1" name="Google Shape;731;p15"/>
          <p:cNvGrpSpPr/>
          <p:nvPr/>
        </p:nvGrpSpPr>
        <p:grpSpPr>
          <a:xfrm>
            <a:off x="705600" y="342000"/>
            <a:ext cx="7736400" cy="4453200"/>
            <a:chOff x="705600" y="342000"/>
            <a:chExt cx="7736400" cy="4453200"/>
          </a:xfrm>
        </p:grpSpPr>
        <p:sp>
          <p:nvSpPr>
            <p:cNvPr id="732" name="Google Shape;732;p15"/>
            <p:cNvSpPr/>
            <p:nvPr/>
          </p:nvSpPr>
          <p:spPr>
            <a:xfrm>
              <a:off x="705600" y="342000"/>
              <a:ext cx="7736400" cy="4453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5"/>
            <p:cNvSpPr/>
            <p:nvPr/>
          </p:nvSpPr>
          <p:spPr>
            <a:xfrm>
              <a:off x="705600" y="342000"/>
              <a:ext cx="7736400" cy="347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5"/>
            <p:cNvSpPr/>
            <p:nvPr/>
          </p:nvSpPr>
          <p:spPr>
            <a:xfrm>
              <a:off x="842100" y="435750"/>
              <a:ext cx="159600" cy="159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5"/>
            <p:cNvSpPr/>
            <p:nvPr/>
          </p:nvSpPr>
          <p:spPr>
            <a:xfrm>
              <a:off x="1322487" y="435750"/>
              <a:ext cx="159600" cy="159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5"/>
            <p:cNvSpPr/>
            <p:nvPr/>
          </p:nvSpPr>
          <p:spPr>
            <a:xfrm>
              <a:off x="1082294" y="435750"/>
              <a:ext cx="159600" cy="159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7" name="Google Shape;737;p15"/>
          <p:cNvSpPr txBox="1"/>
          <p:nvPr>
            <p:ph type="title"/>
          </p:nvPr>
        </p:nvSpPr>
        <p:spPr>
          <a:xfrm>
            <a:off x="718200" y="1103963"/>
            <a:ext cx="7707600" cy="68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38" name="Google Shape;738;p15"/>
          <p:cNvSpPr txBox="1"/>
          <p:nvPr>
            <p:ph idx="1" type="body"/>
          </p:nvPr>
        </p:nvSpPr>
        <p:spPr>
          <a:xfrm>
            <a:off x="2036550" y="1972538"/>
            <a:ext cx="5067300" cy="2067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
    <p:spTree>
      <p:nvGrpSpPr>
        <p:cNvPr id="739" name="Shape 739"/>
        <p:cNvGrpSpPr/>
        <p:nvPr/>
      </p:nvGrpSpPr>
      <p:grpSpPr>
        <a:xfrm>
          <a:off x="0" y="0"/>
          <a:ext cx="0" cy="0"/>
          <a:chOff x="0" y="0"/>
          <a:chExt cx="0" cy="0"/>
        </a:xfrm>
      </p:grpSpPr>
      <p:grpSp>
        <p:nvGrpSpPr>
          <p:cNvPr id="740" name="Google Shape;740;p16"/>
          <p:cNvGrpSpPr/>
          <p:nvPr/>
        </p:nvGrpSpPr>
        <p:grpSpPr>
          <a:xfrm>
            <a:off x="7" y="26"/>
            <a:ext cx="9144218" cy="5144108"/>
            <a:chOff x="238125" y="838200"/>
            <a:chExt cx="7125550" cy="4008500"/>
          </a:xfrm>
        </p:grpSpPr>
        <p:sp>
          <p:nvSpPr>
            <p:cNvPr id="741" name="Google Shape;741;p16"/>
            <p:cNvSpPr/>
            <p:nvPr/>
          </p:nvSpPr>
          <p:spPr>
            <a:xfrm>
              <a:off x="238125" y="838200"/>
              <a:ext cx="7125550" cy="4008500"/>
            </a:xfrm>
            <a:custGeom>
              <a:rect b="b" l="l" r="r" t="t"/>
              <a:pathLst>
                <a:path extrusionOk="0" fill="none" h="160340" w="285022">
                  <a:moveTo>
                    <a:pt x="0" y="0"/>
                  </a:moveTo>
                  <a:lnTo>
                    <a:pt x="285022" y="0"/>
                  </a:lnTo>
                  <a:lnTo>
                    <a:pt x="285022" y="160340"/>
                  </a:lnTo>
                  <a:lnTo>
                    <a:pt x="0" y="160340"/>
                  </a:lnTo>
                  <a:close/>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6"/>
            <p:cNvSpPr/>
            <p:nvPr/>
          </p:nvSpPr>
          <p:spPr>
            <a:xfrm>
              <a:off x="238125" y="457907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238125" y="431227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238125" y="404467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238125" y="37778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6"/>
            <p:cNvSpPr/>
            <p:nvPr/>
          </p:nvSpPr>
          <p:spPr>
            <a:xfrm>
              <a:off x="238125" y="35102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6"/>
            <p:cNvSpPr/>
            <p:nvPr/>
          </p:nvSpPr>
          <p:spPr>
            <a:xfrm>
              <a:off x="238125" y="324345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238125" y="2975850"/>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238125" y="27090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6"/>
            <p:cNvSpPr/>
            <p:nvPr/>
          </p:nvSpPr>
          <p:spPr>
            <a:xfrm>
              <a:off x="238125" y="24414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6"/>
            <p:cNvSpPr/>
            <p:nvPr/>
          </p:nvSpPr>
          <p:spPr>
            <a:xfrm>
              <a:off x="238125" y="217462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238125" y="190702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238125" y="16402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6"/>
            <p:cNvSpPr/>
            <p:nvPr/>
          </p:nvSpPr>
          <p:spPr>
            <a:xfrm>
              <a:off x="238125" y="13726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6"/>
            <p:cNvSpPr/>
            <p:nvPr/>
          </p:nvSpPr>
          <p:spPr>
            <a:xfrm>
              <a:off x="238125" y="110580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6"/>
            <p:cNvSpPr/>
            <p:nvPr/>
          </p:nvSpPr>
          <p:spPr>
            <a:xfrm>
              <a:off x="7089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6"/>
            <p:cNvSpPr/>
            <p:nvPr/>
          </p:nvSpPr>
          <p:spPr>
            <a:xfrm>
              <a:off x="68149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6"/>
            <p:cNvSpPr/>
            <p:nvPr/>
          </p:nvSpPr>
          <p:spPr>
            <a:xfrm>
              <a:off x="6541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6"/>
            <p:cNvSpPr/>
            <p:nvPr/>
          </p:nvSpPr>
          <p:spPr>
            <a:xfrm>
              <a:off x="62671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6"/>
            <p:cNvSpPr/>
            <p:nvPr/>
          </p:nvSpPr>
          <p:spPr>
            <a:xfrm>
              <a:off x="59931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6"/>
            <p:cNvSpPr/>
            <p:nvPr/>
          </p:nvSpPr>
          <p:spPr>
            <a:xfrm>
              <a:off x="57184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6"/>
            <p:cNvSpPr/>
            <p:nvPr/>
          </p:nvSpPr>
          <p:spPr>
            <a:xfrm>
              <a:off x="54461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6"/>
            <p:cNvSpPr/>
            <p:nvPr/>
          </p:nvSpPr>
          <p:spPr>
            <a:xfrm>
              <a:off x="51713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6"/>
            <p:cNvSpPr/>
            <p:nvPr/>
          </p:nvSpPr>
          <p:spPr>
            <a:xfrm>
              <a:off x="48974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6"/>
            <p:cNvSpPr/>
            <p:nvPr/>
          </p:nvSpPr>
          <p:spPr>
            <a:xfrm>
              <a:off x="46234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6"/>
            <p:cNvSpPr/>
            <p:nvPr/>
          </p:nvSpPr>
          <p:spPr>
            <a:xfrm>
              <a:off x="43487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6"/>
            <p:cNvSpPr/>
            <p:nvPr/>
          </p:nvSpPr>
          <p:spPr>
            <a:xfrm>
              <a:off x="40748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6"/>
            <p:cNvSpPr/>
            <p:nvPr/>
          </p:nvSpPr>
          <p:spPr>
            <a:xfrm>
              <a:off x="38008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6"/>
            <p:cNvSpPr/>
            <p:nvPr/>
          </p:nvSpPr>
          <p:spPr>
            <a:xfrm>
              <a:off x="35269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6"/>
            <p:cNvSpPr/>
            <p:nvPr/>
          </p:nvSpPr>
          <p:spPr>
            <a:xfrm>
              <a:off x="32530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6"/>
            <p:cNvSpPr/>
            <p:nvPr/>
          </p:nvSpPr>
          <p:spPr>
            <a:xfrm>
              <a:off x="29782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6"/>
            <p:cNvSpPr/>
            <p:nvPr/>
          </p:nvSpPr>
          <p:spPr>
            <a:xfrm>
              <a:off x="27043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6"/>
            <p:cNvSpPr/>
            <p:nvPr/>
          </p:nvSpPr>
          <p:spPr>
            <a:xfrm>
              <a:off x="24304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6"/>
            <p:cNvSpPr/>
            <p:nvPr/>
          </p:nvSpPr>
          <p:spPr>
            <a:xfrm>
              <a:off x="21564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6"/>
            <p:cNvSpPr/>
            <p:nvPr/>
          </p:nvSpPr>
          <p:spPr>
            <a:xfrm>
              <a:off x="188252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6"/>
            <p:cNvSpPr/>
            <p:nvPr/>
          </p:nvSpPr>
          <p:spPr>
            <a:xfrm>
              <a:off x="16086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6"/>
            <p:cNvSpPr/>
            <p:nvPr/>
          </p:nvSpPr>
          <p:spPr>
            <a:xfrm>
              <a:off x="13346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6"/>
            <p:cNvSpPr/>
            <p:nvPr/>
          </p:nvSpPr>
          <p:spPr>
            <a:xfrm>
              <a:off x="1060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6"/>
            <p:cNvSpPr/>
            <p:nvPr/>
          </p:nvSpPr>
          <p:spPr>
            <a:xfrm>
              <a:off x="7867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6"/>
            <p:cNvSpPr/>
            <p:nvPr/>
          </p:nvSpPr>
          <p:spPr>
            <a:xfrm>
              <a:off x="512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1" name="Google Shape;781;p16"/>
          <p:cNvGrpSpPr/>
          <p:nvPr/>
        </p:nvGrpSpPr>
        <p:grpSpPr>
          <a:xfrm>
            <a:off x="877824" y="512064"/>
            <a:ext cx="7736400" cy="4453200"/>
            <a:chOff x="1054800" y="684000"/>
            <a:chExt cx="7736400" cy="4453200"/>
          </a:xfrm>
        </p:grpSpPr>
        <p:sp>
          <p:nvSpPr>
            <p:cNvPr id="782" name="Google Shape;782;p16"/>
            <p:cNvSpPr/>
            <p:nvPr/>
          </p:nvSpPr>
          <p:spPr>
            <a:xfrm>
              <a:off x="1054800" y="684000"/>
              <a:ext cx="7736400" cy="44532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6"/>
            <p:cNvSpPr/>
            <p:nvPr/>
          </p:nvSpPr>
          <p:spPr>
            <a:xfrm>
              <a:off x="1054800" y="684000"/>
              <a:ext cx="7736400" cy="347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6"/>
            <p:cNvSpPr/>
            <p:nvPr/>
          </p:nvSpPr>
          <p:spPr>
            <a:xfrm>
              <a:off x="1191300" y="777750"/>
              <a:ext cx="159600" cy="159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6"/>
            <p:cNvSpPr/>
            <p:nvPr/>
          </p:nvSpPr>
          <p:spPr>
            <a:xfrm>
              <a:off x="1671687" y="777750"/>
              <a:ext cx="159600" cy="159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6"/>
            <p:cNvSpPr/>
            <p:nvPr/>
          </p:nvSpPr>
          <p:spPr>
            <a:xfrm>
              <a:off x="1431494" y="777750"/>
              <a:ext cx="159600" cy="159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7" name="Google Shape;787;p16"/>
          <p:cNvGrpSpPr/>
          <p:nvPr/>
        </p:nvGrpSpPr>
        <p:grpSpPr>
          <a:xfrm>
            <a:off x="705600" y="342000"/>
            <a:ext cx="7736400" cy="4453200"/>
            <a:chOff x="705600" y="342000"/>
            <a:chExt cx="7736400" cy="4453200"/>
          </a:xfrm>
        </p:grpSpPr>
        <p:sp>
          <p:nvSpPr>
            <p:cNvPr id="788" name="Google Shape;788;p16"/>
            <p:cNvSpPr/>
            <p:nvPr/>
          </p:nvSpPr>
          <p:spPr>
            <a:xfrm>
              <a:off x="705600" y="342000"/>
              <a:ext cx="7736400" cy="4453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6"/>
            <p:cNvSpPr/>
            <p:nvPr/>
          </p:nvSpPr>
          <p:spPr>
            <a:xfrm>
              <a:off x="705600" y="342000"/>
              <a:ext cx="7736400" cy="347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6"/>
            <p:cNvSpPr/>
            <p:nvPr/>
          </p:nvSpPr>
          <p:spPr>
            <a:xfrm>
              <a:off x="842100" y="435750"/>
              <a:ext cx="159600" cy="159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6"/>
            <p:cNvSpPr/>
            <p:nvPr/>
          </p:nvSpPr>
          <p:spPr>
            <a:xfrm>
              <a:off x="1322487" y="435750"/>
              <a:ext cx="159600" cy="159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6"/>
            <p:cNvSpPr/>
            <p:nvPr/>
          </p:nvSpPr>
          <p:spPr>
            <a:xfrm>
              <a:off x="1082294" y="435750"/>
              <a:ext cx="159600" cy="159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3" name="Google Shape;793;p16"/>
          <p:cNvSpPr txBox="1"/>
          <p:nvPr>
            <p:ph idx="1" type="body"/>
          </p:nvPr>
        </p:nvSpPr>
        <p:spPr>
          <a:xfrm>
            <a:off x="1039600" y="1375200"/>
            <a:ext cx="2898000" cy="7335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b="1" sz="12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794" name="Google Shape;794;p16"/>
          <p:cNvSpPr txBox="1"/>
          <p:nvPr>
            <p:ph idx="2" type="body"/>
          </p:nvPr>
        </p:nvSpPr>
        <p:spPr>
          <a:xfrm>
            <a:off x="4733600" y="1713600"/>
            <a:ext cx="3374400" cy="28899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Montserrat"/>
              <a:buChar char="●"/>
              <a:defRPr sz="1200">
                <a:solidFill>
                  <a:schemeClr val="dk1"/>
                </a:solidFill>
                <a:latin typeface="Montserrat"/>
                <a:ea typeface="Montserrat"/>
                <a:cs typeface="Montserrat"/>
                <a:sym typeface="Montserrat"/>
              </a:defRPr>
            </a:lvl1pPr>
            <a:lvl2pPr indent="-317500" lvl="1" marL="9144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indent="-317500" lvl="2" marL="13716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indent="-317500" lvl="3" marL="18288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indent="-317500" lvl="4" marL="22860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indent="-317500" lvl="5" marL="27432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indent="-317500" lvl="6" marL="32004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indent="-317500" lvl="7" marL="36576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indent="-317500" lvl="8" marL="41148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p:txBody>
      </p:sp>
      <p:sp>
        <p:nvSpPr>
          <p:cNvPr id="795" name="Google Shape;795;p16"/>
          <p:cNvSpPr txBox="1"/>
          <p:nvPr>
            <p:ph idx="3" type="body"/>
          </p:nvPr>
        </p:nvSpPr>
        <p:spPr>
          <a:xfrm>
            <a:off x="1039600" y="2570400"/>
            <a:ext cx="3374400" cy="20331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Montserrat"/>
              <a:buChar char="●"/>
              <a:defRPr sz="1200">
                <a:solidFill>
                  <a:schemeClr val="dk1"/>
                </a:solidFill>
                <a:latin typeface="Montserrat"/>
                <a:ea typeface="Montserrat"/>
                <a:cs typeface="Montserrat"/>
                <a:sym typeface="Montserrat"/>
              </a:defRPr>
            </a:lvl1pPr>
            <a:lvl2pPr indent="-317500" lvl="1" marL="9144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indent="-317500" lvl="2" marL="13716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indent="-317500" lvl="3" marL="18288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indent="-317500" lvl="4" marL="22860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indent="-317500" lvl="5" marL="27432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indent="-317500" lvl="6" marL="32004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indent="-317500" lvl="7" marL="36576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indent="-317500" lvl="8" marL="41148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p:txBody>
      </p:sp>
      <p:sp>
        <p:nvSpPr>
          <p:cNvPr id="796" name="Google Shape;796;p16"/>
          <p:cNvSpPr txBox="1"/>
          <p:nvPr>
            <p:ph type="title"/>
          </p:nvPr>
        </p:nvSpPr>
        <p:spPr>
          <a:xfrm>
            <a:off x="4733600" y="1375200"/>
            <a:ext cx="33744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97" name="Google Shape;797;p16"/>
          <p:cNvSpPr txBox="1"/>
          <p:nvPr>
            <p:ph idx="4" type="title"/>
          </p:nvPr>
        </p:nvSpPr>
        <p:spPr>
          <a:xfrm>
            <a:off x="1039600" y="2232000"/>
            <a:ext cx="33744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98" name="Google Shape;798;p16"/>
          <p:cNvSpPr txBox="1"/>
          <p:nvPr>
            <p:ph idx="5" type="title"/>
          </p:nvPr>
        </p:nvSpPr>
        <p:spPr>
          <a:xfrm>
            <a:off x="720000" y="684000"/>
            <a:ext cx="7707600" cy="68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_2">
    <p:spTree>
      <p:nvGrpSpPr>
        <p:cNvPr id="799" name="Shape 799"/>
        <p:cNvGrpSpPr/>
        <p:nvPr/>
      </p:nvGrpSpPr>
      <p:grpSpPr>
        <a:xfrm>
          <a:off x="0" y="0"/>
          <a:ext cx="0" cy="0"/>
          <a:chOff x="0" y="0"/>
          <a:chExt cx="0" cy="0"/>
        </a:xfrm>
      </p:grpSpPr>
      <p:grpSp>
        <p:nvGrpSpPr>
          <p:cNvPr id="800" name="Google Shape;800;p17"/>
          <p:cNvGrpSpPr/>
          <p:nvPr/>
        </p:nvGrpSpPr>
        <p:grpSpPr>
          <a:xfrm>
            <a:off x="7" y="26"/>
            <a:ext cx="9144218" cy="5144108"/>
            <a:chOff x="238125" y="838200"/>
            <a:chExt cx="7125550" cy="4008500"/>
          </a:xfrm>
        </p:grpSpPr>
        <p:sp>
          <p:nvSpPr>
            <p:cNvPr id="801" name="Google Shape;801;p17"/>
            <p:cNvSpPr/>
            <p:nvPr/>
          </p:nvSpPr>
          <p:spPr>
            <a:xfrm>
              <a:off x="238125" y="838200"/>
              <a:ext cx="7125550" cy="4008500"/>
            </a:xfrm>
            <a:custGeom>
              <a:rect b="b" l="l" r="r" t="t"/>
              <a:pathLst>
                <a:path extrusionOk="0" fill="none" h="160340" w="285022">
                  <a:moveTo>
                    <a:pt x="0" y="0"/>
                  </a:moveTo>
                  <a:lnTo>
                    <a:pt x="285022" y="0"/>
                  </a:lnTo>
                  <a:lnTo>
                    <a:pt x="285022" y="160340"/>
                  </a:lnTo>
                  <a:lnTo>
                    <a:pt x="0" y="160340"/>
                  </a:lnTo>
                  <a:close/>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7"/>
            <p:cNvSpPr/>
            <p:nvPr/>
          </p:nvSpPr>
          <p:spPr>
            <a:xfrm>
              <a:off x="238125" y="457907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7"/>
            <p:cNvSpPr/>
            <p:nvPr/>
          </p:nvSpPr>
          <p:spPr>
            <a:xfrm>
              <a:off x="238125" y="431227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7"/>
            <p:cNvSpPr/>
            <p:nvPr/>
          </p:nvSpPr>
          <p:spPr>
            <a:xfrm>
              <a:off x="238125" y="404467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238125" y="37778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7"/>
            <p:cNvSpPr/>
            <p:nvPr/>
          </p:nvSpPr>
          <p:spPr>
            <a:xfrm>
              <a:off x="238125" y="35102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7"/>
            <p:cNvSpPr/>
            <p:nvPr/>
          </p:nvSpPr>
          <p:spPr>
            <a:xfrm>
              <a:off x="238125" y="324345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7"/>
            <p:cNvSpPr/>
            <p:nvPr/>
          </p:nvSpPr>
          <p:spPr>
            <a:xfrm>
              <a:off x="238125" y="2975850"/>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7"/>
            <p:cNvSpPr/>
            <p:nvPr/>
          </p:nvSpPr>
          <p:spPr>
            <a:xfrm>
              <a:off x="238125" y="27090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7"/>
            <p:cNvSpPr/>
            <p:nvPr/>
          </p:nvSpPr>
          <p:spPr>
            <a:xfrm>
              <a:off x="238125" y="24414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7"/>
            <p:cNvSpPr/>
            <p:nvPr/>
          </p:nvSpPr>
          <p:spPr>
            <a:xfrm>
              <a:off x="238125" y="217462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7"/>
            <p:cNvSpPr/>
            <p:nvPr/>
          </p:nvSpPr>
          <p:spPr>
            <a:xfrm>
              <a:off x="238125" y="190702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7"/>
            <p:cNvSpPr/>
            <p:nvPr/>
          </p:nvSpPr>
          <p:spPr>
            <a:xfrm>
              <a:off x="238125" y="16402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7"/>
            <p:cNvSpPr/>
            <p:nvPr/>
          </p:nvSpPr>
          <p:spPr>
            <a:xfrm>
              <a:off x="238125" y="13726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7"/>
            <p:cNvSpPr/>
            <p:nvPr/>
          </p:nvSpPr>
          <p:spPr>
            <a:xfrm>
              <a:off x="238125" y="110580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7"/>
            <p:cNvSpPr/>
            <p:nvPr/>
          </p:nvSpPr>
          <p:spPr>
            <a:xfrm>
              <a:off x="7089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7"/>
            <p:cNvSpPr/>
            <p:nvPr/>
          </p:nvSpPr>
          <p:spPr>
            <a:xfrm>
              <a:off x="68149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7"/>
            <p:cNvSpPr/>
            <p:nvPr/>
          </p:nvSpPr>
          <p:spPr>
            <a:xfrm>
              <a:off x="6541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7"/>
            <p:cNvSpPr/>
            <p:nvPr/>
          </p:nvSpPr>
          <p:spPr>
            <a:xfrm>
              <a:off x="62671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7"/>
            <p:cNvSpPr/>
            <p:nvPr/>
          </p:nvSpPr>
          <p:spPr>
            <a:xfrm>
              <a:off x="59931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7"/>
            <p:cNvSpPr/>
            <p:nvPr/>
          </p:nvSpPr>
          <p:spPr>
            <a:xfrm>
              <a:off x="57184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7"/>
            <p:cNvSpPr/>
            <p:nvPr/>
          </p:nvSpPr>
          <p:spPr>
            <a:xfrm>
              <a:off x="54461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7"/>
            <p:cNvSpPr/>
            <p:nvPr/>
          </p:nvSpPr>
          <p:spPr>
            <a:xfrm>
              <a:off x="51713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7"/>
            <p:cNvSpPr/>
            <p:nvPr/>
          </p:nvSpPr>
          <p:spPr>
            <a:xfrm>
              <a:off x="48974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7"/>
            <p:cNvSpPr/>
            <p:nvPr/>
          </p:nvSpPr>
          <p:spPr>
            <a:xfrm>
              <a:off x="46234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7"/>
            <p:cNvSpPr/>
            <p:nvPr/>
          </p:nvSpPr>
          <p:spPr>
            <a:xfrm>
              <a:off x="43487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40748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38008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35269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7"/>
            <p:cNvSpPr/>
            <p:nvPr/>
          </p:nvSpPr>
          <p:spPr>
            <a:xfrm>
              <a:off x="32530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7"/>
            <p:cNvSpPr/>
            <p:nvPr/>
          </p:nvSpPr>
          <p:spPr>
            <a:xfrm>
              <a:off x="29782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7"/>
            <p:cNvSpPr/>
            <p:nvPr/>
          </p:nvSpPr>
          <p:spPr>
            <a:xfrm>
              <a:off x="27043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7"/>
            <p:cNvSpPr/>
            <p:nvPr/>
          </p:nvSpPr>
          <p:spPr>
            <a:xfrm>
              <a:off x="24304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7"/>
            <p:cNvSpPr/>
            <p:nvPr/>
          </p:nvSpPr>
          <p:spPr>
            <a:xfrm>
              <a:off x="21564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7"/>
            <p:cNvSpPr/>
            <p:nvPr/>
          </p:nvSpPr>
          <p:spPr>
            <a:xfrm>
              <a:off x="188252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7"/>
            <p:cNvSpPr/>
            <p:nvPr/>
          </p:nvSpPr>
          <p:spPr>
            <a:xfrm>
              <a:off x="16086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7"/>
            <p:cNvSpPr/>
            <p:nvPr/>
          </p:nvSpPr>
          <p:spPr>
            <a:xfrm>
              <a:off x="13346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7"/>
            <p:cNvSpPr/>
            <p:nvPr/>
          </p:nvSpPr>
          <p:spPr>
            <a:xfrm>
              <a:off x="1060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7"/>
            <p:cNvSpPr/>
            <p:nvPr/>
          </p:nvSpPr>
          <p:spPr>
            <a:xfrm>
              <a:off x="7867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7"/>
            <p:cNvSpPr/>
            <p:nvPr/>
          </p:nvSpPr>
          <p:spPr>
            <a:xfrm>
              <a:off x="512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1" name="Google Shape;841;p17"/>
          <p:cNvGrpSpPr/>
          <p:nvPr/>
        </p:nvGrpSpPr>
        <p:grpSpPr>
          <a:xfrm>
            <a:off x="877824" y="512064"/>
            <a:ext cx="7736400" cy="4453200"/>
            <a:chOff x="1054800" y="684000"/>
            <a:chExt cx="7736400" cy="4453200"/>
          </a:xfrm>
        </p:grpSpPr>
        <p:sp>
          <p:nvSpPr>
            <p:cNvPr id="842" name="Google Shape;842;p17"/>
            <p:cNvSpPr/>
            <p:nvPr/>
          </p:nvSpPr>
          <p:spPr>
            <a:xfrm>
              <a:off x="1054800" y="684000"/>
              <a:ext cx="7736400" cy="44532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7"/>
            <p:cNvSpPr/>
            <p:nvPr/>
          </p:nvSpPr>
          <p:spPr>
            <a:xfrm>
              <a:off x="1054800" y="684000"/>
              <a:ext cx="7736400" cy="347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7"/>
            <p:cNvSpPr/>
            <p:nvPr/>
          </p:nvSpPr>
          <p:spPr>
            <a:xfrm>
              <a:off x="1191300" y="777750"/>
              <a:ext cx="159600" cy="159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7"/>
            <p:cNvSpPr/>
            <p:nvPr/>
          </p:nvSpPr>
          <p:spPr>
            <a:xfrm>
              <a:off x="1671687" y="777750"/>
              <a:ext cx="159600" cy="159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7"/>
            <p:cNvSpPr/>
            <p:nvPr/>
          </p:nvSpPr>
          <p:spPr>
            <a:xfrm>
              <a:off x="1431494" y="777750"/>
              <a:ext cx="159600" cy="159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7" name="Google Shape;847;p17"/>
          <p:cNvGrpSpPr/>
          <p:nvPr/>
        </p:nvGrpSpPr>
        <p:grpSpPr>
          <a:xfrm>
            <a:off x="705600" y="342000"/>
            <a:ext cx="7736400" cy="4453200"/>
            <a:chOff x="705600" y="342000"/>
            <a:chExt cx="7736400" cy="4453200"/>
          </a:xfrm>
        </p:grpSpPr>
        <p:sp>
          <p:nvSpPr>
            <p:cNvPr id="848" name="Google Shape;848;p17"/>
            <p:cNvSpPr/>
            <p:nvPr/>
          </p:nvSpPr>
          <p:spPr>
            <a:xfrm>
              <a:off x="705600" y="342000"/>
              <a:ext cx="7736400" cy="4453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7"/>
            <p:cNvSpPr/>
            <p:nvPr/>
          </p:nvSpPr>
          <p:spPr>
            <a:xfrm>
              <a:off x="705600" y="342000"/>
              <a:ext cx="7736400" cy="347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7"/>
            <p:cNvSpPr/>
            <p:nvPr/>
          </p:nvSpPr>
          <p:spPr>
            <a:xfrm>
              <a:off x="842100" y="435750"/>
              <a:ext cx="159600" cy="159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7"/>
            <p:cNvSpPr/>
            <p:nvPr/>
          </p:nvSpPr>
          <p:spPr>
            <a:xfrm>
              <a:off x="1322487" y="435750"/>
              <a:ext cx="159600" cy="159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7"/>
            <p:cNvSpPr/>
            <p:nvPr/>
          </p:nvSpPr>
          <p:spPr>
            <a:xfrm>
              <a:off x="1082294" y="435750"/>
              <a:ext cx="159600" cy="159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3" name="Google Shape;853;p17"/>
          <p:cNvSpPr txBox="1"/>
          <p:nvPr>
            <p:ph idx="1" type="body"/>
          </p:nvPr>
        </p:nvSpPr>
        <p:spPr>
          <a:xfrm>
            <a:off x="1039600" y="1375200"/>
            <a:ext cx="2898000" cy="7335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b="1" sz="12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854" name="Google Shape;854;p17"/>
          <p:cNvSpPr txBox="1"/>
          <p:nvPr>
            <p:ph idx="2" type="body"/>
          </p:nvPr>
        </p:nvSpPr>
        <p:spPr>
          <a:xfrm>
            <a:off x="4733600" y="1713600"/>
            <a:ext cx="3374400" cy="2889900"/>
          </a:xfrm>
          <a:prstGeom prst="rect">
            <a:avLst/>
          </a:prstGeom>
          <a:noFill/>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1pPr>
            <a:lvl2pPr indent="-317500" lvl="1" marL="9144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indent="-317500" lvl="2" marL="13716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indent="-317500" lvl="3" marL="18288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indent="-317500" lvl="4" marL="22860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indent="-317500" lvl="5" marL="27432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indent="-317500" lvl="6" marL="32004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indent="-317500" lvl="7" marL="36576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indent="-317500" lvl="8" marL="41148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p:txBody>
      </p:sp>
      <p:sp>
        <p:nvSpPr>
          <p:cNvPr id="855" name="Google Shape;855;p17"/>
          <p:cNvSpPr txBox="1"/>
          <p:nvPr>
            <p:ph idx="3" type="body"/>
          </p:nvPr>
        </p:nvSpPr>
        <p:spPr>
          <a:xfrm>
            <a:off x="1039600" y="2570413"/>
            <a:ext cx="3374400" cy="738900"/>
          </a:xfrm>
          <a:prstGeom prst="rect">
            <a:avLst/>
          </a:prstGeom>
          <a:noFill/>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1pPr>
            <a:lvl2pPr indent="-317500" lvl="1" marL="9144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indent="-317500" lvl="2" marL="13716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indent="-317500" lvl="3" marL="18288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indent="-317500" lvl="4" marL="22860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indent="-317500" lvl="5" marL="27432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indent="-317500" lvl="6" marL="32004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indent="-317500" lvl="7" marL="36576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indent="-317500" lvl="8" marL="41148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p:txBody>
      </p:sp>
      <p:sp>
        <p:nvSpPr>
          <p:cNvPr id="856" name="Google Shape;856;p17"/>
          <p:cNvSpPr txBox="1"/>
          <p:nvPr>
            <p:ph type="title"/>
          </p:nvPr>
        </p:nvSpPr>
        <p:spPr>
          <a:xfrm>
            <a:off x="4733600" y="1375200"/>
            <a:ext cx="33744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7" name="Google Shape;857;p17"/>
          <p:cNvSpPr txBox="1"/>
          <p:nvPr>
            <p:ph idx="4" type="title"/>
          </p:nvPr>
        </p:nvSpPr>
        <p:spPr>
          <a:xfrm>
            <a:off x="1039600" y="2232000"/>
            <a:ext cx="33744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8" name="Google Shape;858;p17"/>
          <p:cNvSpPr txBox="1"/>
          <p:nvPr>
            <p:ph idx="5" type="title"/>
          </p:nvPr>
        </p:nvSpPr>
        <p:spPr>
          <a:xfrm>
            <a:off x="1039600" y="3356413"/>
            <a:ext cx="33744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9" name="Google Shape;859;p17"/>
          <p:cNvSpPr txBox="1"/>
          <p:nvPr>
            <p:ph idx="6" type="body"/>
          </p:nvPr>
        </p:nvSpPr>
        <p:spPr>
          <a:xfrm>
            <a:off x="1039600" y="3694825"/>
            <a:ext cx="3374400" cy="908700"/>
          </a:xfrm>
          <a:prstGeom prst="rect">
            <a:avLst/>
          </a:prstGeom>
          <a:noFill/>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1pPr>
            <a:lvl2pPr indent="-317500" lvl="1" marL="9144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indent="-317500" lvl="2" marL="13716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indent="-317500" lvl="3" marL="18288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indent="-317500" lvl="4" marL="22860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indent="-317500" lvl="5" marL="27432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indent="-317500" lvl="6" marL="32004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indent="-317500" lvl="7" marL="36576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indent="-317500" lvl="8" marL="41148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p:txBody>
      </p:sp>
      <p:sp>
        <p:nvSpPr>
          <p:cNvPr id="860" name="Google Shape;860;p17"/>
          <p:cNvSpPr txBox="1"/>
          <p:nvPr>
            <p:ph idx="7" type="title"/>
          </p:nvPr>
        </p:nvSpPr>
        <p:spPr>
          <a:xfrm>
            <a:off x="720000" y="684000"/>
            <a:ext cx="7707600" cy="68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_2">
    <p:spTree>
      <p:nvGrpSpPr>
        <p:cNvPr id="861" name="Shape 861"/>
        <p:cNvGrpSpPr/>
        <p:nvPr/>
      </p:nvGrpSpPr>
      <p:grpSpPr>
        <a:xfrm>
          <a:off x="0" y="0"/>
          <a:ext cx="0" cy="0"/>
          <a:chOff x="0" y="0"/>
          <a:chExt cx="0" cy="0"/>
        </a:xfrm>
      </p:grpSpPr>
      <p:grpSp>
        <p:nvGrpSpPr>
          <p:cNvPr id="862" name="Google Shape;862;p18"/>
          <p:cNvGrpSpPr/>
          <p:nvPr/>
        </p:nvGrpSpPr>
        <p:grpSpPr>
          <a:xfrm>
            <a:off x="7" y="26"/>
            <a:ext cx="9144218" cy="5144108"/>
            <a:chOff x="238125" y="838200"/>
            <a:chExt cx="7125550" cy="4008500"/>
          </a:xfrm>
        </p:grpSpPr>
        <p:sp>
          <p:nvSpPr>
            <p:cNvPr id="863" name="Google Shape;863;p18"/>
            <p:cNvSpPr/>
            <p:nvPr/>
          </p:nvSpPr>
          <p:spPr>
            <a:xfrm>
              <a:off x="238125" y="838200"/>
              <a:ext cx="7125550" cy="4008500"/>
            </a:xfrm>
            <a:custGeom>
              <a:rect b="b" l="l" r="r" t="t"/>
              <a:pathLst>
                <a:path extrusionOk="0" fill="none" h="160340" w="285022">
                  <a:moveTo>
                    <a:pt x="0" y="0"/>
                  </a:moveTo>
                  <a:lnTo>
                    <a:pt x="285022" y="0"/>
                  </a:lnTo>
                  <a:lnTo>
                    <a:pt x="285022" y="160340"/>
                  </a:lnTo>
                  <a:lnTo>
                    <a:pt x="0" y="160340"/>
                  </a:lnTo>
                  <a:close/>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8"/>
            <p:cNvSpPr/>
            <p:nvPr/>
          </p:nvSpPr>
          <p:spPr>
            <a:xfrm>
              <a:off x="238125" y="457907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238125" y="431227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238125" y="404467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238125" y="37778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a:off x="238125" y="35102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a:off x="238125" y="324345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8"/>
            <p:cNvSpPr/>
            <p:nvPr/>
          </p:nvSpPr>
          <p:spPr>
            <a:xfrm>
              <a:off x="238125" y="2975850"/>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8"/>
            <p:cNvSpPr/>
            <p:nvPr/>
          </p:nvSpPr>
          <p:spPr>
            <a:xfrm>
              <a:off x="238125" y="27090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238125" y="24414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a:off x="238125" y="217462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a:off x="238125" y="190702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8"/>
            <p:cNvSpPr/>
            <p:nvPr/>
          </p:nvSpPr>
          <p:spPr>
            <a:xfrm>
              <a:off x="238125" y="16402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8"/>
            <p:cNvSpPr/>
            <p:nvPr/>
          </p:nvSpPr>
          <p:spPr>
            <a:xfrm>
              <a:off x="238125" y="13726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238125" y="110580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7089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8"/>
            <p:cNvSpPr/>
            <p:nvPr/>
          </p:nvSpPr>
          <p:spPr>
            <a:xfrm>
              <a:off x="68149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8"/>
            <p:cNvSpPr/>
            <p:nvPr/>
          </p:nvSpPr>
          <p:spPr>
            <a:xfrm>
              <a:off x="6541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8"/>
            <p:cNvSpPr/>
            <p:nvPr/>
          </p:nvSpPr>
          <p:spPr>
            <a:xfrm>
              <a:off x="62671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8"/>
            <p:cNvSpPr/>
            <p:nvPr/>
          </p:nvSpPr>
          <p:spPr>
            <a:xfrm>
              <a:off x="59931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8"/>
            <p:cNvSpPr/>
            <p:nvPr/>
          </p:nvSpPr>
          <p:spPr>
            <a:xfrm>
              <a:off x="57184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8"/>
            <p:cNvSpPr/>
            <p:nvPr/>
          </p:nvSpPr>
          <p:spPr>
            <a:xfrm>
              <a:off x="54461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a:off x="51713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a:off x="48974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8"/>
            <p:cNvSpPr/>
            <p:nvPr/>
          </p:nvSpPr>
          <p:spPr>
            <a:xfrm>
              <a:off x="46234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8"/>
            <p:cNvSpPr/>
            <p:nvPr/>
          </p:nvSpPr>
          <p:spPr>
            <a:xfrm>
              <a:off x="43487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8"/>
            <p:cNvSpPr/>
            <p:nvPr/>
          </p:nvSpPr>
          <p:spPr>
            <a:xfrm>
              <a:off x="40748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8"/>
            <p:cNvSpPr/>
            <p:nvPr/>
          </p:nvSpPr>
          <p:spPr>
            <a:xfrm>
              <a:off x="38008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8"/>
            <p:cNvSpPr/>
            <p:nvPr/>
          </p:nvSpPr>
          <p:spPr>
            <a:xfrm>
              <a:off x="35269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8"/>
            <p:cNvSpPr/>
            <p:nvPr/>
          </p:nvSpPr>
          <p:spPr>
            <a:xfrm>
              <a:off x="32530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8"/>
            <p:cNvSpPr/>
            <p:nvPr/>
          </p:nvSpPr>
          <p:spPr>
            <a:xfrm>
              <a:off x="29782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a:off x="27043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8"/>
            <p:cNvSpPr/>
            <p:nvPr/>
          </p:nvSpPr>
          <p:spPr>
            <a:xfrm>
              <a:off x="24304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8"/>
            <p:cNvSpPr/>
            <p:nvPr/>
          </p:nvSpPr>
          <p:spPr>
            <a:xfrm>
              <a:off x="21564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8"/>
            <p:cNvSpPr/>
            <p:nvPr/>
          </p:nvSpPr>
          <p:spPr>
            <a:xfrm>
              <a:off x="188252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8"/>
            <p:cNvSpPr/>
            <p:nvPr/>
          </p:nvSpPr>
          <p:spPr>
            <a:xfrm>
              <a:off x="16086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8"/>
            <p:cNvSpPr/>
            <p:nvPr/>
          </p:nvSpPr>
          <p:spPr>
            <a:xfrm>
              <a:off x="13346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8"/>
            <p:cNvSpPr/>
            <p:nvPr/>
          </p:nvSpPr>
          <p:spPr>
            <a:xfrm>
              <a:off x="1060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8"/>
            <p:cNvSpPr/>
            <p:nvPr/>
          </p:nvSpPr>
          <p:spPr>
            <a:xfrm>
              <a:off x="7867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8"/>
            <p:cNvSpPr/>
            <p:nvPr/>
          </p:nvSpPr>
          <p:spPr>
            <a:xfrm>
              <a:off x="512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3" name="Google Shape;903;p18"/>
          <p:cNvGrpSpPr/>
          <p:nvPr/>
        </p:nvGrpSpPr>
        <p:grpSpPr>
          <a:xfrm>
            <a:off x="877824" y="512064"/>
            <a:ext cx="7736400" cy="4453200"/>
            <a:chOff x="1054800" y="684000"/>
            <a:chExt cx="7736400" cy="4453200"/>
          </a:xfrm>
        </p:grpSpPr>
        <p:sp>
          <p:nvSpPr>
            <p:cNvPr id="904" name="Google Shape;904;p18"/>
            <p:cNvSpPr/>
            <p:nvPr/>
          </p:nvSpPr>
          <p:spPr>
            <a:xfrm>
              <a:off x="1054800" y="684000"/>
              <a:ext cx="7736400" cy="44532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8"/>
            <p:cNvSpPr/>
            <p:nvPr/>
          </p:nvSpPr>
          <p:spPr>
            <a:xfrm>
              <a:off x="1054800" y="684000"/>
              <a:ext cx="7736400" cy="347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8"/>
            <p:cNvSpPr/>
            <p:nvPr/>
          </p:nvSpPr>
          <p:spPr>
            <a:xfrm>
              <a:off x="1191300" y="777750"/>
              <a:ext cx="159600" cy="159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8"/>
            <p:cNvSpPr/>
            <p:nvPr/>
          </p:nvSpPr>
          <p:spPr>
            <a:xfrm>
              <a:off x="1671687" y="777750"/>
              <a:ext cx="159600" cy="159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8"/>
            <p:cNvSpPr/>
            <p:nvPr/>
          </p:nvSpPr>
          <p:spPr>
            <a:xfrm>
              <a:off x="1431494" y="777750"/>
              <a:ext cx="159600" cy="159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9" name="Google Shape;909;p18"/>
          <p:cNvGrpSpPr/>
          <p:nvPr/>
        </p:nvGrpSpPr>
        <p:grpSpPr>
          <a:xfrm>
            <a:off x="705600" y="342000"/>
            <a:ext cx="7736400" cy="4453200"/>
            <a:chOff x="705600" y="342000"/>
            <a:chExt cx="7736400" cy="4453200"/>
          </a:xfrm>
        </p:grpSpPr>
        <p:sp>
          <p:nvSpPr>
            <p:cNvPr id="910" name="Google Shape;910;p18"/>
            <p:cNvSpPr/>
            <p:nvPr/>
          </p:nvSpPr>
          <p:spPr>
            <a:xfrm>
              <a:off x="705600" y="342000"/>
              <a:ext cx="7736400" cy="4453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8"/>
            <p:cNvSpPr/>
            <p:nvPr/>
          </p:nvSpPr>
          <p:spPr>
            <a:xfrm>
              <a:off x="705600" y="342000"/>
              <a:ext cx="7736400" cy="347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8"/>
            <p:cNvSpPr/>
            <p:nvPr/>
          </p:nvSpPr>
          <p:spPr>
            <a:xfrm>
              <a:off x="842100" y="435750"/>
              <a:ext cx="159600" cy="159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8"/>
            <p:cNvSpPr/>
            <p:nvPr/>
          </p:nvSpPr>
          <p:spPr>
            <a:xfrm>
              <a:off x="1322487" y="435750"/>
              <a:ext cx="159600" cy="159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8"/>
            <p:cNvSpPr/>
            <p:nvPr/>
          </p:nvSpPr>
          <p:spPr>
            <a:xfrm>
              <a:off x="1082294" y="435750"/>
              <a:ext cx="159600" cy="159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5" name="Google Shape;915;p18"/>
          <p:cNvSpPr txBox="1"/>
          <p:nvPr>
            <p:ph type="title"/>
          </p:nvPr>
        </p:nvSpPr>
        <p:spPr>
          <a:xfrm>
            <a:off x="1064700" y="3215100"/>
            <a:ext cx="2109600" cy="338400"/>
          </a:xfrm>
          <a:prstGeom prst="rect">
            <a:avLst/>
          </a:prstGeom>
          <a:effectLst>
            <a:outerShdw rotWithShape="0" algn="bl" dir="2400000" dist="19050">
              <a:srgbClr val="000000"/>
            </a:outerShdw>
          </a:effectLst>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16" name="Google Shape;916;p18"/>
          <p:cNvSpPr txBox="1"/>
          <p:nvPr>
            <p:ph idx="1" type="subTitle"/>
          </p:nvPr>
        </p:nvSpPr>
        <p:spPr>
          <a:xfrm>
            <a:off x="1064700" y="3553500"/>
            <a:ext cx="2109600" cy="831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917" name="Google Shape;917;p18"/>
          <p:cNvSpPr txBox="1"/>
          <p:nvPr>
            <p:ph idx="2" type="title"/>
          </p:nvPr>
        </p:nvSpPr>
        <p:spPr>
          <a:xfrm>
            <a:off x="5973300" y="3215100"/>
            <a:ext cx="2109600" cy="338400"/>
          </a:xfrm>
          <a:prstGeom prst="rect">
            <a:avLst/>
          </a:prstGeom>
          <a:effectLst>
            <a:outerShdw rotWithShape="0" algn="bl" dir="2400000" dist="19050">
              <a:srgbClr val="000000"/>
            </a:outerShdw>
          </a:effectLst>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18" name="Google Shape;918;p18"/>
          <p:cNvSpPr txBox="1"/>
          <p:nvPr>
            <p:ph idx="3" type="subTitle"/>
          </p:nvPr>
        </p:nvSpPr>
        <p:spPr>
          <a:xfrm>
            <a:off x="5973300" y="3553500"/>
            <a:ext cx="2109600" cy="831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919" name="Google Shape;919;p18"/>
          <p:cNvSpPr txBox="1"/>
          <p:nvPr>
            <p:ph idx="4" type="title"/>
          </p:nvPr>
        </p:nvSpPr>
        <p:spPr>
          <a:xfrm>
            <a:off x="3517200" y="3215100"/>
            <a:ext cx="2109600" cy="338400"/>
          </a:xfrm>
          <a:prstGeom prst="rect">
            <a:avLst/>
          </a:prstGeom>
          <a:effectLst>
            <a:outerShdw rotWithShape="0" algn="bl" dir="2400000" dist="19050">
              <a:srgbClr val="000000"/>
            </a:outerShdw>
          </a:effectLst>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20" name="Google Shape;920;p18"/>
          <p:cNvSpPr txBox="1"/>
          <p:nvPr>
            <p:ph idx="5" type="subTitle"/>
          </p:nvPr>
        </p:nvSpPr>
        <p:spPr>
          <a:xfrm>
            <a:off x="3517200" y="3553500"/>
            <a:ext cx="2109600" cy="831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921" name="Google Shape;921;p18"/>
          <p:cNvSpPr txBox="1"/>
          <p:nvPr>
            <p:ph idx="6" type="title"/>
          </p:nvPr>
        </p:nvSpPr>
        <p:spPr>
          <a:xfrm>
            <a:off x="720000" y="684000"/>
            <a:ext cx="7707600" cy="68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_2_1">
    <p:spTree>
      <p:nvGrpSpPr>
        <p:cNvPr id="922" name="Shape 922"/>
        <p:cNvGrpSpPr/>
        <p:nvPr/>
      </p:nvGrpSpPr>
      <p:grpSpPr>
        <a:xfrm>
          <a:off x="0" y="0"/>
          <a:ext cx="0" cy="0"/>
          <a:chOff x="0" y="0"/>
          <a:chExt cx="0" cy="0"/>
        </a:xfrm>
      </p:grpSpPr>
      <p:grpSp>
        <p:nvGrpSpPr>
          <p:cNvPr id="923" name="Google Shape;923;p19"/>
          <p:cNvGrpSpPr/>
          <p:nvPr/>
        </p:nvGrpSpPr>
        <p:grpSpPr>
          <a:xfrm>
            <a:off x="7" y="26"/>
            <a:ext cx="9144218" cy="5144108"/>
            <a:chOff x="238125" y="838200"/>
            <a:chExt cx="7125550" cy="4008500"/>
          </a:xfrm>
        </p:grpSpPr>
        <p:sp>
          <p:nvSpPr>
            <p:cNvPr id="924" name="Google Shape;924;p19"/>
            <p:cNvSpPr/>
            <p:nvPr/>
          </p:nvSpPr>
          <p:spPr>
            <a:xfrm>
              <a:off x="238125" y="838200"/>
              <a:ext cx="7125550" cy="4008500"/>
            </a:xfrm>
            <a:custGeom>
              <a:rect b="b" l="l" r="r" t="t"/>
              <a:pathLst>
                <a:path extrusionOk="0" fill="none" h="160340" w="285022">
                  <a:moveTo>
                    <a:pt x="0" y="0"/>
                  </a:moveTo>
                  <a:lnTo>
                    <a:pt x="285022" y="0"/>
                  </a:lnTo>
                  <a:lnTo>
                    <a:pt x="285022" y="160340"/>
                  </a:lnTo>
                  <a:lnTo>
                    <a:pt x="0" y="160340"/>
                  </a:lnTo>
                  <a:close/>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9"/>
            <p:cNvSpPr/>
            <p:nvPr/>
          </p:nvSpPr>
          <p:spPr>
            <a:xfrm>
              <a:off x="238125" y="457907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9"/>
            <p:cNvSpPr/>
            <p:nvPr/>
          </p:nvSpPr>
          <p:spPr>
            <a:xfrm>
              <a:off x="238125" y="431227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9"/>
            <p:cNvSpPr/>
            <p:nvPr/>
          </p:nvSpPr>
          <p:spPr>
            <a:xfrm>
              <a:off x="238125" y="404467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9"/>
            <p:cNvSpPr/>
            <p:nvPr/>
          </p:nvSpPr>
          <p:spPr>
            <a:xfrm>
              <a:off x="238125" y="37778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9"/>
            <p:cNvSpPr/>
            <p:nvPr/>
          </p:nvSpPr>
          <p:spPr>
            <a:xfrm>
              <a:off x="238125" y="35102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9"/>
            <p:cNvSpPr/>
            <p:nvPr/>
          </p:nvSpPr>
          <p:spPr>
            <a:xfrm>
              <a:off x="238125" y="324345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9"/>
            <p:cNvSpPr/>
            <p:nvPr/>
          </p:nvSpPr>
          <p:spPr>
            <a:xfrm>
              <a:off x="238125" y="2975850"/>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9"/>
            <p:cNvSpPr/>
            <p:nvPr/>
          </p:nvSpPr>
          <p:spPr>
            <a:xfrm>
              <a:off x="238125" y="27090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9"/>
            <p:cNvSpPr/>
            <p:nvPr/>
          </p:nvSpPr>
          <p:spPr>
            <a:xfrm>
              <a:off x="238125" y="24414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9"/>
            <p:cNvSpPr/>
            <p:nvPr/>
          </p:nvSpPr>
          <p:spPr>
            <a:xfrm>
              <a:off x="238125" y="217462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9"/>
            <p:cNvSpPr/>
            <p:nvPr/>
          </p:nvSpPr>
          <p:spPr>
            <a:xfrm>
              <a:off x="238125" y="190702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9"/>
            <p:cNvSpPr/>
            <p:nvPr/>
          </p:nvSpPr>
          <p:spPr>
            <a:xfrm>
              <a:off x="238125" y="16402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9"/>
            <p:cNvSpPr/>
            <p:nvPr/>
          </p:nvSpPr>
          <p:spPr>
            <a:xfrm>
              <a:off x="238125" y="13726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9"/>
            <p:cNvSpPr/>
            <p:nvPr/>
          </p:nvSpPr>
          <p:spPr>
            <a:xfrm>
              <a:off x="238125" y="110580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9"/>
            <p:cNvSpPr/>
            <p:nvPr/>
          </p:nvSpPr>
          <p:spPr>
            <a:xfrm>
              <a:off x="7089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9"/>
            <p:cNvSpPr/>
            <p:nvPr/>
          </p:nvSpPr>
          <p:spPr>
            <a:xfrm>
              <a:off x="68149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9"/>
            <p:cNvSpPr/>
            <p:nvPr/>
          </p:nvSpPr>
          <p:spPr>
            <a:xfrm>
              <a:off x="6541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9"/>
            <p:cNvSpPr/>
            <p:nvPr/>
          </p:nvSpPr>
          <p:spPr>
            <a:xfrm>
              <a:off x="62671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9"/>
            <p:cNvSpPr/>
            <p:nvPr/>
          </p:nvSpPr>
          <p:spPr>
            <a:xfrm>
              <a:off x="59931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9"/>
            <p:cNvSpPr/>
            <p:nvPr/>
          </p:nvSpPr>
          <p:spPr>
            <a:xfrm>
              <a:off x="57184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9"/>
            <p:cNvSpPr/>
            <p:nvPr/>
          </p:nvSpPr>
          <p:spPr>
            <a:xfrm>
              <a:off x="54461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9"/>
            <p:cNvSpPr/>
            <p:nvPr/>
          </p:nvSpPr>
          <p:spPr>
            <a:xfrm>
              <a:off x="51713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9"/>
            <p:cNvSpPr/>
            <p:nvPr/>
          </p:nvSpPr>
          <p:spPr>
            <a:xfrm>
              <a:off x="48974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9"/>
            <p:cNvSpPr/>
            <p:nvPr/>
          </p:nvSpPr>
          <p:spPr>
            <a:xfrm>
              <a:off x="46234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9"/>
            <p:cNvSpPr/>
            <p:nvPr/>
          </p:nvSpPr>
          <p:spPr>
            <a:xfrm>
              <a:off x="43487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9"/>
            <p:cNvSpPr/>
            <p:nvPr/>
          </p:nvSpPr>
          <p:spPr>
            <a:xfrm>
              <a:off x="40748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9"/>
            <p:cNvSpPr/>
            <p:nvPr/>
          </p:nvSpPr>
          <p:spPr>
            <a:xfrm>
              <a:off x="38008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9"/>
            <p:cNvSpPr/>
            <p:nvPr/>
          </p:nvSpPr>
          <p:spPr>
            <a:xfrm>
              <a:off x="35269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9"/>
            <p:cNvSpPr/>
            <p:nvPr/>
          </p:nvSpPr>
          <p:spPr>
            <a:xfrm>
              <a:off x="32530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9"/>
            <p:cNvSpPr/>
            <p:nvPr/>
          </p:nvSpPr>
          <p:spPr>
            <a:xfrm>
              <a:off x="29782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9"/>
            <p:cNvSpPr/>
            <p:nvPr/>
          </p:nvSpPr>
          <p:spPr>
            <a:xfrm>
              <a:off x="27043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9"/>
            <p:cNvSpPr/>
            <p:nvPr/>
          </p:nvSpPr>
          <p:spPr>
            <a:xfrm>
              <a:off x="24304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9"/>
            <p:cNvSpPr/>
            <p:nvPr/>
          </p:nvSpPr>
          <p:spPr>
            <a:xfrm>
              <a:off x="21564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9"/>
            <p:cNvSpPr/>
            <p:nvPr/>
          </p:nvSpPr>
          <p:spPr>
            <a:xfrm>
              <a:off x="188252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9"/>
            <p:cNvSpPr/>
            <p:nvPr/>
          </p:nvSpPr>
          <p:spPr>
            <a:xfrm>
              <a:off x="16086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9"/>
            <p:cNvSpPr/>
            <p:nvPr/>
          </p:nvSpPr>
          <p:spPr>
            <a:xfrm>
              <a:off x="13346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9"/>
            <p:cNvSpPr/>
            <p:nvPr/>
          </p:nvSpPr>
          <p:spPr>
            <a:xfrm>
              <a:off x="1060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9"/>
            <p:cNvSpPr/>
            <p:nvPr/>
          </p:nvSpPr>
          <p:spPr>
            <a:xfrm>
              <a:off x="7867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9"/>
            <p:cNvSpPr/>
            <p:nvPr/>
          </p:nvSpPr>
          <p:spPr>
            <a:xfrm>
              <a:off x="512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4" name="Google Shape;964;p19"/>
          <p:cNvGrpSpPr/>
          <p:nvPr/>
        </p:nvGrpSpPr>
        <p:grpSpPr>
          <a:xfrm>
            <a:off x="877824" y="512064"/>
            <a:ext cx="7736400" cy="4453200"/>
            <a:chOff x="1054800" y="684000"/>
            <a:chExt cx="7736400" cy="4453200"/>
          </a:xfrm>
        </p:grpSpPr>
        <p:sp>
          <p:nvSpPr>
            <p:cNvPr id="965" name="Google Shape;965;p19"/>
            <p:cNvSpPr/>
            <p:nvPr/>
          </p:nvSpPr>
          <p:spPr>
            <a:xfrm>
              <a:off x="1054800" y="684000"/>
              <a:ext cx="7736400" cy="44532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9"/>
            <p:cNvSpPr/>
            <p:nvPr/>
          </p:nvSpPr>
          <p:spPr>
            <a:xfrm>
              <a:off x="1054800" y="684000"/>
              <a:ext cx="7736400" cy="347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9"/>
            <p:cNvSpPr/>
            <p:nvPr/>
          </p:nvSpPr>
          <p:spPr>
            <a:xfrm>
              <a:off x="1191300" y="777750"/>
              <a:ext cx="159600" cy="159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9"/>
            <p:cNvSpPr/>
            <p:nvPr/>
          </p:nvSpPr>
          <p:spPr>
            <a:xfrm>
              <a:off x="1671687" y="777750"/>
              <a:ext cx="159600" cy="159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9"/>
            <p:cNvSpPr/>
            <p:nvPr/>
          </p:nvSpPr>
          <p:spPr>
            <a:xfrm>
              <a:off x="1431494" y="777750"/>
              <a:ext cx="159600" cy="159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0" name="Google Shape;970;p19"/>
          <p:cNvGrpSpPr/>
          <p:nvPr/>
        </p:nvGrpSpPr>
        <p:grpSpPr>
          <a:xfrm>
            <a:off x="705600" y="342000"/>
            <a:ext cx="7736400" cy="4453200"/>
            <a:chOff x="705600" y="342000"/>
            <a:chExt cx="7736400" cy="4453200"/>
          </a:xfrm>
        </p:grpSpPr>
        <p:sp>
          <p:nvSpPr>
            <p:cNvPr id="971" name="Google Shape;971;p19"/>
            <p:cNvSpPr/>
            <p:nvPr/>
          </p:nvSpPr>
          <p:spPr>
            <a:xfrm>
              <a:off x="705600" y="342000"/>
              <a:ext cx="7736400" cy="4453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9"/>
            <p:cNvSpPr/>
            <p:nvPr/>
          </p:nvSpPr>
          <p:spPr>
            <a:xfrm>
              <a:off x="705600" y="342000"/>
              <a:ext cx="7736400" cy="347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9"/>
            <p:cNvSpPr/>
            <p:nvPr/>
          </p:nvSpPr>
          <p:spPr>
            <a:xfrm>
              <a:off x="842100" y="435750"/>
              <a:ext cx="159600" cy="159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9"/>
            <p:cNvSpPr/>
            <p:nvPr/>
          </p:nvSpPr>
          <p:spPr>
            <a:xfrm>
              <a:off x="1322487" y="435750"/>
              <a:ext cx="159600" cy="159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9"/>
            <p:cNvSpPr/>
            <p:nvPr/>
          </p:nvSpPr>
          <p:spPr>
            <a:xfrm>
              <a:off x="1082294" y="435750"/>
              <a:ext cx="159600" cy="159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6" name="Google Shape;976;p19"/>
          <p:cNvSpPr txBox="1"/>
          <p:nvPr>
            <p:ph type="title"/>
          </p:nvPr>
        </p:nvSpPr>
        <p:spPr>
          <a:xfrm>
            <a:off x="1242150" y="1497600"/>
            <a:ext cx="2880300" cy="338400"/>
          </a:xfrm>
          <a:prstGeom prst="rect">
            <a:avLst/>
          </a:prstGeom>
          <a:effectLst>
            <a:outerShdw rotWithShape="0" algn="bl" dir="2400000" dist="19050">
              <a:srgbClr val="000000"/>
            </a:outerShdw>
          </a:effectLst>
        </p:spPr>
        <p:txBody>
          <a:bodyPr anchorCtr="0" anchor="ctr" bIns="91425" lIns="91425" spcFirstLastPara="1" rIns="91425" wrap="square" tIns="91425">
            <a:noAutofit/>
          </a:bodyPr>
          <a:lstStyle>
            <a:lvl1pPr lvl="0" rtl="0" algn="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77" name="Google Shape;977;p19"/>
          <p:cNvSpPr txBox="1"/>
          <p:nvPr>
            <p:ph idx="1" type="subTitle"/>
          </p:nvPr>
        </p:nvSpPr>
        <p:spPr>
          <a:xfrm>
            <a:off x="1242150" y="1836000"/>
            <a:ext cx="2880300" cy="6156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978" name="Google Shape;978;p19"/>
          <p:cNvSpPr txBox="1"/>
          <p:nvPr>
            <p:ph idx="2" type="title"/>
          </p:nvPr>
        </p:nvSpPr>
        <p:spPr>
          <a:xfrm>
            <a:off x="1242150" y="3649500"/>
            <a:ext cx="2880300" cy="338400"/>
          </a:xfrm>
          <a:prstGeom prst="rect">
            <a:avLst/>
          </a:prstGeom>
          <a:effectLst>
            <a:outerShdw rotWithShape="0" algn="bl" dir="2400000" dist="19050">
              <a:srgbClr val="000000"/>
            </a:outerShdw>
          </a:effectLst>
        </p:spPr>
        <p:txBody>
          <a:bodyPr anchorCtr="0" anchor="ctr" bIns="91425" lIns="91425" spcFirstLastPara="1" rIns="91425" wrap="square" tIns="91425">
            <a:noAutofit/>
          </a:bodyPr>
          <a:lstStyle>
            <a:lvl1pPr lvl="0" rtl="0" algn="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79" name="Google Shape;979;p19"/>
          <p:cNvSpPr txBox="1"/>
          <p:nvPr>
            <p:ph idx="3" type="subTitle"/>
          </p:nvPr>
        </p:nvSpPr>
        <p:spPr>
          <a:xfrm>
            <a:off x="1242150" y="3987900"/>
            <a:ext cx="2880300" cy="615600"/>
          </a:xfrm>
          <a:prstGeom prst="rect">
            <a:avLst/>
          </a:prstGeom>
          <a:noFill/>
          <a:ln>
            <a:noFill/>
          </a:ln>
        </p:spPr>
        <p:txBody>
          <a:bodyPr anchorCtr="0" anchor="t" bIns="91425" lIns="91425" spcFirstLastPara="1" rIns="91425" wrap="square" tIns="91425">
            <a:noAutofit/>
          </a:bodyPr>
          <a:lstStyle>
            <a:lvl1pPr lvl="0" rtl="0" algn="r">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980" name="Google Shape;980;p19"/>
          <p:cNvSpPr txBox="1"/>
          <p:nvPr>
            <p:ph idx="4" type="title"/>
          </p:nvPr>
        </p:nvSpPr>
        <p:spPr>
          <a:xfrm>
            <a:off x="5021550" y="2574000"/>
            <a:ext cx="2880300" cy="338400"/>
          </a:xfrm>
          <a:prstGeom prst="rect">
            <a:avLst/>
          </a:prstGeom>
          <a:effectLst>
            <a:outerShdw rotWithShape="0" algn="bl" dir="2400000" dist="19050">
              <a:srgbClr val="000000"/>
            </a:outerShdw>
          </a:effectLst>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81" name="Google Shape;981;p19"/>
          <p:cNvSpPr txBox="1"/>
          <p:nvPr>
            <p:ph idx="5" type="subTitle"/>
          </p:nvPr>
        </p:nvSpPr>
        <p:spPr>
          <a:xfrm>
            <a:off x="5021550" y="2912400"/>
            <a:ext cx="2880300" cy="615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982" name="Google Shape;982;p19"/>
          <p:cNvSpPr txBox="1"/>
          <p:nvPr>
            <p:ph idx="6" type="title"/>
          </p:nvPr>
        </p:nvSpPr>
        <p:spPr>
          <a:xfrm>
            <a:off x="720000" y="684000"/>
            <a:ext cx="7707600" cy="68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_1">
    <p:spTree>
      <p:nvGrpSpPr>
        <p:cNvPr id="983" name="Shape 983"/>
        <p:cNvGrpSpPr/>
        <p:nvPr/>
      </p:nvGrpSpPr>
      <p:grpSpPr>
        <a:xfrm>
          <a:off x="0" y="0"/>
          <a:ext cx="0" cy="0"/>
          <a:chOff x="0" y="0"/>
          <a:chExt cx="0" cy="0"/>
        </a:xfrm>
      </p:grpSpPr>
      <p:grpSp>
        <p:nvGrpSpPr>
          <p:cNvPr id="984" name="Google Shape;984;p20"/>
          <p:cNvGrpSpPr/>
          <p:nvPr/>
        </p:nvGrpSpPr>
        <p:grpSpPr>
          <a:xfrm>
            <a:off x="7" y="26"/>
            <a:ext cx="9144218" cy="5144108"/>
            <a:chOff x="238125" y="838200"/>
            <a:chExt cx="7125550" cy="4008500"/>
          </a:xfrm>
        </p:grpSpPr>
        <p:sp>
          <p:nvSpPr>
            <p:cNvPr id="985" name="Google Shape;985;p20"/>
            <p:cNvSpPr/>
            <p:nvPr/>
          </p:nvSpPr>
          <p:spPr>
            <a:xfrm>
              <a:off x="238125" y="838200"/>
              <a:ext cx="7125550" cy="4008500"/>
            </a:xfrm>
            <a:custGeom>
              <a:rect b="b" l="l" r="r" t="t"/>
              <a:pathLst>
                <a:path extrusionOk="0" fill="none" h="160340" w="285022">
                  <a:moveTo>
                    <a:pt x="0" y="0"/>
                  </a:moveTo>
                  <a:lnTo>
                    <a:pt x="285022" y="0"/>
                  </a:lnTo>
                  <a:lnTo>
                    <a:pt x="285022" y="160340"/>
                  </a:lnTo>
                  <a:lnTo>
                    <a:pt x="0" y="160340"/>
                  </a:lnTo>
                  <a:close/>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0"/>
            <p:cNvSpPr/>
            <p:nvPr/>
          </p:nvSpPr>
          <p:spPr>
            <a:xfrm>
              <a:off x="238125" y="457907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0"/>
            <p:cNvSpPr/>
            <p:nvPr/>
          </p:nvSpPr>
          <p:spPr>
            <a:xfrm>
              <a:off x="238125" y="431227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0"/>
            <p:cNvSpPr/>
            <p:nvPr/>
          </p:nvSpPr>
          <p:spPr>
            <a:xfrm>
              <a:off x="238125" y="404467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0"/>
            <p:cNvSpPr/>
            <p:nvPr/>
          </p:nvSpPr>
          <p:spPr>
            <a:xfrm>
              <a:off x="238125" y="37778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0"/>
            <p:cNvSpPr/>
            <p:nvPr/>
          </p:nvSpPr>
          <p:spPr>
            <a:xfrm>
              <a:off x="238125" y="35102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0"/>
            <p:cNvSpPr/>
            <p:nvPr/>
          </p:nvSpPr>
          <p:spPr>
            <a:xfrm>
              <a:off x="238125" y="324345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0"/>
            <p:cNvSpPr/>
            <p:nvPr/>
          </p:nvSpPr>
          <p:spPr>
            <a:xfrm>
              <a:off x="238125" y="2975850"/>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0"/>
            <p:cNvSpPr/>
            <p:nvPr/>
          </p:nvSpPr>
          <p:spPr>
            <a:xfrm>
              <a:off x="238125" y="27090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0"/>
            <p:cNvSpPr/>
            <p:nvPr/>
          </p:nvSpPr>
          <p:spPr>
            <a:xfrm>
              <a:off x="238125" y="24414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0"/>
            <p:cNvSpPr/>
            <p:nvPr/>
          </p:nvSpPr>
          <p:spPr>
            <a:xfrm>
              <a:off x="238125" y="217462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0"/>
            <p:cNvSpPr/>
            <p:nvPr/>
          </p:nvSpPr>
          <p:spPr>
            <a:xfrm>
              <a:off x="238125" y="190702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0"/>
            <p:cNvSpPr/>
            <p:nvPr/>
          </p:nvSpPr>
          <p:spPr>
            <a:xfrm>
              <a:off x="238125" y="16402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0"/>
            <p:cNvSpPr/>
            <p:nvPr/>
          </p:nvSpPr>
          <p:spPr>
            <a:xfrm>
              <a:off x="238125" y="13726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0"/>
            <p:cNvSpPr/>
            <p:nvPr/>
          </p:nvSpPr>
          <p:spPr>
            <a:xfrm>
              <a:off x="238125" y="110580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0"/>
            <p:cNvSpPr/>
            <p:nvPr/>
          </p:nvSpPr>
          <p:spPr>
            <a:xfrm>
              <a:off x="7089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0"/>
            <p:cNvSpPr/>
            <p:nvPr/>
          </p:nvSpPr>
          <p:spPr>
            <a:xfrm>
              <a:off x="68149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0"/>
            <p:cNvSpPr/>
            <p:nvPr/>
          </p:nvSpPr>
          <p:spPr>
            <a:xfrm>
              <a:off x="6541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0"/>
            <p:cNvSpPr/>
            <p:nvPr/>
          </p:nvSpPr>
          <p:spPr>
            <a:xfrm>
              <a:off x="62671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0"/>
            <p:cNvSpPr/>
            <p:nvPr/>
          </p:nvSpPr>
          <p:spPr>
            <a:xfrm>
              <a:off x="59931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0"/>
            <p:cNvSpPr/>
            <p:nvPr/>
          </p:nvSpPr>
          <p:spPr>
            <a:xfrm>
              <a:off x="57184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0"/>
            <p:cNvSpPr/>
            <p:nvPr/>
          </p:nvSpPr>
          <p:spPr>
            <a:xfrm>
              <a:off x="54461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0"/>
            <p:cNvSpPr/>
            <p:nvPr/>
          </p:nvSpPr>
          <p:spPr>
            <a:xfrm>
              <a:off x="51713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0"/>
            <p:cNvSpPr/>
            <p:nvPr/>
          </p:nvSpPr>
          <p:spPr>
            <a:xfrm>
              <a:off x="48974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0"/>
            <p:cNvSpPr/>
            <p:nvPr/>
          </p:nvSpPr>
          <p:spPr>
            <a:xfrm>
              <a:off x="46234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0"/>
            <p:cNvSpPr/>
            <p:nvPr/>
          </p:nvSpPr>
          <p:spPr>
            <a:xfrm>
              <a:off x="43487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0"/>
            <p:cNvSpPr/>
            <p:nvPr/>
          </p:nvSpPr>
          <p:spPr>
            <a:xfrm>
              <a:off x="40748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0"/>
            <p:cNvSpPr/>
            <p:nvPr/>
          </p:nvSpPr>
          <p:spPr>
            <a:xfrm>
              <a:off x="38008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0"/>
            <p:cNvSpPr/>
            <p:nvPr/>
          </p:nvSpPr>
          <p:spPr>
            <a:xfrm>
              <a:off x="35269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0"/>
            <p:cNvSpPr/>
            <p:nvPr/>
          </p:nvSpPr>
          <p:spPr>
            <a:xfrm>
              <a:off x="32530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0"/>
            <p:cNvSpPr/>
            <p:nvPr/>
          </p:nvSpPr>
          <p:spPr>
            <a:xfrm>
              <a:off x="29782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0"/>
            <p:cNvSpPr/>
            <p:nvPr/>
          </p:nvSpPr>
          <p:spPr>
            <a:xfrm>
              <a:off x="27043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0"/>
            <p:cNvSpPr/>
            <p:nvPr/>
          </p:nvSpPr>
          <p:spPr>
            <a:xfrm>
              <a:off x="24304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0"/>
            <p:cNvSpPr/>
            <p:nvPr/>
          </p:nvSpPr>
          <p:spPr>
            <a:xfrm>
              <a:off x="21564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0"/>
            <p:cNvSpPr/>
            <p:nvPr/>
          </p:nvSpPr>
          <p:spPr>
            <a:xfrm>
              <a:off x="188252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0"/>
            <p:cNvSpPr/>
            <p:nvPr/>
          </p:nvSpPr>
          <p:spPr>
            <a:xfrm>
              <a:off x="16086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0"/>
            <p:cNvSpPr/>
            <p:nvPr/>
          </p:nvSpPr>
          <p:spPr>
            <a:xfrm>
              <a:off x="13346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0"/>
            <p:cNvSpPr/>
            <p:nvPr/>
          </p:nvSpPr>
          <p:spPr>
            <a:xfrm>
              <a:off x="1060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0"/>
            <p:cNvSpPr/>
            <p:nvPr/>
          </p:nvSpPr>
          <p:spPr>
            <a:xfrm>
              <a:off x="7867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0"/>
            <p:cNvSpPr/>
            <p:nvPr/>
          </p:nvSpPr>
          <p:spPr>
            <a:xfrm>
              <a:off x="512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5" name="Google Shape;1025;p20"/>
          <p:cNvGrpSpPr/>
          <p:nvPr/>
        </p:nvGrpSpPr>
        <p:grpSpPr>
          <a:xfrm>
            <a:off x="877824" y="512064"/>
            <a:ext cx="7736400" cy="4453200"/>
            <a:chOff x="1054800" y="684000"/>
            <a:chExt cx="7736400" cy="4453200"/>
          </a:xfrm>
        </p:grpSpPr>
        <p:sp>
          <p:nvSpPr>
            <p:cNvPr id="1026" name="Google Shape;1026;p20"/>
            <p:cNvSpPr/>
            <p:nvPr/>
          </p:nvSpPr>
          <p:spPr>
            <a:xfrm>
              <a:off x="1054800" y="684000"/>
              <a:ext cx="7736400" cy="44532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0"/>
            <p:cNvSpPr/>
            <p:nvPr/>
          </p:nvSpPr>
          <p:spPr>
            <a:xfrm>
              <a:off x="1054800" y="684000"/>
              <a:ext cx="7736400" cy="347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0"/>
            <p:cNvSpPr/>
            <p:nvPr/>
          </p:nvSpPr>
          <p:spPr>
            <a:xfrm>
              <a:off x="1191300" y="777750"/>
              <a:ext cx="159600" cy="159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0"/>
            <p:cNvSpPr/>
            <p:nvPr/>
          </p:nvSpPr>
          <p:spPr>
            <a:xfrm>
              <a:off x="1671687" y="777750"/>
              <a:ext cx="159600" cy="159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0"/>
            <p:cNvSpPr/>
            <p:nvPr/>
          </p:nvSpPr>
          <p:spPr>
            <a:xfrm>
              <a:off x="1431494" y="777750"/>
              <a:ext cx="159600" cy="159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1" name="Google Shape;1031;p20"/>
          <p:cNvGrpSpPr/>
          <p:nvPr/>
        </p:nvGrpSpPr>
        <p:grpSpPr>
          <a:xfrm>
            <a:off x="705600" y="342000"/>
            <a:ext cx="7736400" cy="4453200"/>
            <a:chOff x="705600" y="342000"/>
            <a:chExt cx="7736400" cy="4453200"/>
          </a:xfrm>
        </p:grpSpPr>
        <p:sp>
          <p:nvSpPr>
            <p:cNvPr id="1032" name="Google Shape;1032;p20"/>
            <p:cNvSpPr/>
            <p:nvPr/>
          </p:nvSpPr>
          <p:spPr>
            <a:xfrm>
              <a:off x="705600" y="342000"/>
              <a:ext cx="7736400" cy="4453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0"/>
            <p:cNvSpPr/>
            <p:nvPr/>
          </p:nvSpPr>
          <p:spPr>
            <a:xfrm>
              <a:off x="705600" y="342000"/>
              <a:ext cx="7736400" cy="347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0"/>
            <p:cNvSpPr/>
            <p:nvPr/>
          </p:nvSpPr>
          <p:spPr>
            <a:xfrm>
              <a:off x="842100" y="435750"/>
              <a:ext cx="159600" cy="159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0"/>
            <p:cNvSpPr/>
            <p:nvPr/>
          </p:nvSpPr>
          <p:spPr>
            <a:xfrm>
              <a:off x="1322487" y="435750"/>
              <a:ext cx="159600" cy="159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0"/>
            <p:cNvSpPr/>
            <p:nvPr/>
          </p:nvSpPr>
          <p:spPr>
            <a:xfrm>
              <a:off x="1082294" y="435750"/>
              <a:ext cx="159600" cy="159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7" name="Google Shape;1037;p20"/>
          <p:cNvSpPr txBox="1"/>
          <p:nvPr>
            <p:ph type="title"/>
          </p:nvPr>
        </p:nvSpPr>
        <p:spPr>
          <a:xfrm>
            <a:off x="1054800" y="1998275"/>
            <a:ext cx="25116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38" name="Google Shape;1038;p20"/>
          <p:cNvSpPr txBox="1"/>
          <p:nvPr>
            <p:ph idx="1" type="subTitle"/>
          </p:nvPr>
        </p:nvSpPr>
        <p:spPr>
          <a:xfrm>
            <a:off x="1054800" y="2336675"/>
            <a:ext cx="2511600" cy="615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1400"/>
              <a:buFont typeface="Montserrat"/>
              <a:buNone/>
              <a:defRPr>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039" name="Google Shape;1039;p20"/>
          <p:cNvSpPr txBox="1"/>
          <p:nvPr>
            <p:ph idx="2" type="title"/>
          </p:nvPr>
        </p:nvSpPr>
        <p:spPr>
          <a:xfrm>
            <a:off x="5577750" y="1998000"/>
            <a:ext cx="2511600" cy="338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40" name="Google Shape;1040;p20"/>
          <p:cNvSpPr txBox="1"/>
          <p:nvPr>
            <p:ph idx="3" type="subTitle"/>
          </p:nvPr>
        </p:nvSpPr>
        <p:spPr>
          <a:xfrm>
            <a:off x="5577750" y="2336400"/>
            <a:ext cx="2511600" cy="615600"/>
          </a:xfrm>
          <a:prstGeom prst="rect">
            <a:avLst/>
          </a:prstGeom>
          <a:noFill/>
          <a:ln>
            <a:noFill/>
          </a:ln>
        </p:spPr>
        <p:txBody>
          <a:bodyPr anchorCtr="0" anchor="t" bIns="91425" lIns="91425" spcFirstLastPara="1" rIns="91425" wrap="square" tIns="91425">
            <a:noAutofit/>
          </a:bodyPr>
          <a:lstStyle>
            <a:lvl1pPr lvl="0" rtl="0" algn="r">
              <a:spcBef>
                <a:spcPts val="0"/>
              </a:spcBef>
              <a:spcAft>
                <a:spcPts val="0"/>
              </a:spcAft>
              <a:buClr>
                <a:schemeClr val="dk1"/>
              </a:buClr>
              <a:buSzPts val="1400"/>
              <a:buFont typeface="Montserrat"/>
              <a:buNone/>
              <a:defRPr>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041" name="Google Shape;1041;p20"/>
          <p:cNvSpPr txBox="1"/>
          <p:nvPr>
            <p:ph idx="4" type="title"/>
          </p:nvPr>
        </p:nvSpPr>
        <p:spPr>
          <a:xfrm>
            <a:off x="1054800" y="3519900"/>
            <a:ext cx="25116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42" name="Google Shape;1042;p20"/>
          <p:cNvSpPr txBox="1"/>
          <p:nvPr>
            <p:ph idx="5" type="subTitle"/>
          </p:nvPr>
        </p:nvSpPr>
        <p:spPr>
          <a:xfrm>
            <a:off x="1054800" y="3858300"/>
            <a:ext cx="2511600" cy="615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1400"/>
              <a:buFont typeface="Montserrat"/>
              <a:buNone/>
              <a:defRPr>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043" name="Google Shape;1043;p20"/>
          <p:cNvSpPr txBox="1"/>
          <p:nvPr>
            <p:ph idx="6" type="title"/>
          </p:nvPr>
        </p:nvSpPr>
        <p:spPr>
          <a:xfrm>
            <a:off x="5577750" y="3520800"/>
            <a:ext cx="2511600" cy="338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44" name="Google Shape;1044;p20"/>
          <p:cNvSpPr txBox="1"/>
          <p:nvPr>
            <p:ph idx="7" type="subTitle"/>
          </p:nvPr>
        </p:nvSpPr>
        <p:spPr>
          <a:xfrm>
            <a:off x="5577750" y="3859200"/>
            <a:ext cx="2511600" cy="615600"/>
          </a:xfrm>
          <a:prstGeom prst="rect">
            <a:avLst/>
          </a:prstGeom>
          <a:noFill/>
          <a:ln>
            <a:noFill/>
          </a:ln>
        </p:spPr>
        <p:txBody>
          <a:bodyPr anchorCtr="0" anchor="t" bIns="91425" lIns="91425" spcFirstLastPara="1" rIns="91425" wrap="square" tIns="91425">
            <a:noAutofit/>
          </a:bodyPr>
          <a:lstStyle>
            <a:lvl1pPr lvl="0" rtl="0" algn="r">
              <a:spcBef>
                <a:spcPts val="0"/>
              </a:spcBef>
              <a:spcAft>
                <a:spcPts val="0"/>
              </a:spcAft>
              <a:buClr>
                <a:schemeClr val="dk1"/>
              </a:buClr>
              <a:buSzPts val="1400"/>
              <a:buFont typeface="Montserrat"/>
              <a:buNone/>
              <a:defRPr>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045" name="Google Shape;1045;p20"/>
          <p:cNvSpPr txBox="1"/>
          <p:nvPr>
            <p:ph idx="8" type="title"/>
          </p:nvPr>
        </p:nvSpPr>
        <p:spPr>
          <a:xfrm>
            <a:off x="720000" y="684000"/>
            <a:ext cx="7707600" cy="68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grpSp>
        <p:nvGrpSpPr>
          <p:cNvPr id="59" name="Google Shape;59;p3"/>
          <p:cNvGrpSpPr/>
          <p:nvPr/>
        </p:nvGrpSpPr>
        <p:grpSpPr>
          <a:xfrm>
            <a:off x="7" y="26"/>
            <a:ext cx="9144218" cy="5144108"/>
            <a:chOff x="238125" y="838200"/>
            <a:chExt cx="7125550" cy="4008500"/>
          </a:xfrm>
        </p:grpSpPr>
        <p:sp>
          <p:nvSpPr>
            <p:cNvPr id="60" name="Google Shape;60;p3"/>
            <p:cNvSpPr/>
            <p:nvPr/>
          </p:nvSpPr>
          <p:spPr>
            <a:xfrm>
              <a:off x="238125" y="838200"/>
              <a:ext cx="7125550" cy="4008500"/>
            </a:xfrm>
            <a:custGeom>
              <a:rect b="b" l="l" r="r" t="t"/>
              <a:pathLst>
                <a:path extrusionOk="0" fill="none" h="160340" w="285022">
                  <a:moveTo>
                    <a:pt x="0" y="0"/>
                  </a:moveTo>
                  <a:lnTo>
                    <a:pt x="285022" y="0"/>
                  </a:lnTo>
                  <a:lnTo>
                    <a:pt x="285022" y="160340"/>
                  </a:lnTo>
                  <a:lnTo>
                    <a:pt x="0" y="160340"/>
                  </a:lnTo>
                  <a:close/>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238125" y="457907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238125" y="431227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238125" y="404467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238125" y="37778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238125" y="35102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238125" y="324345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238125" y="2975850"/>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238125" y="27090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238125" y="24414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238125" y="217462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238125" y="190702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238125" y="16402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238125" y="13726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238125" y="110580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089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68149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6541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62671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59931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57184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54461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51713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48974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46234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43487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40748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38008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35269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32530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29782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27043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4304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21564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188252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16086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13346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1060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7867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512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3"/>
          <p:cNvSpPr txBox="1"/>
          <p:nvPr>
            <p:ph type="title"/>
          </p:nvPr>
        </p:nvSpPr>
        <p:spPr>
          <a:xfrm>
            <a:off x="720000" y="2122200"/>
            <a:ext cx="6999900" cy="89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1" name="Google Shape;101;p3"/>
          <p:cNvSpPr txBox="1"/>
          <p:nvPr>
            <p:ph hasCustomPrompt="1" idx="2" type="title"/>
          </p:nvPr>
        </p:nvSpPr>
        <p:spPr>
          <a:xfrm>
            <a:off x="3712350" y="1445400"/>
            <a:ext cx="1015200" cy="67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2" name="Google Shape;102;p3"/>
          <p:cNvSpPr txBox="1"/>
          <p:nvPr>
            <p:ph idx="1" type="subTitle"/>
          </p:nvPr>
        </p:nvSpPr>
        <p:spPr>
          <a:xfrm>
            <a:off x="1421250" y="3945600"/>
            <a:ext cx="6999900" cy="347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Montserrat"/>
              <a:buNone/>
              <a:defRPr sz="16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_1_2">
    <p:spTree>
      <p:nvGrpSpPr>
        <p:cNvPr id="1046" name="Shape 1046"/>
        <p:cNvGrpSpPr/>
        <p:nvPr/>
      </p:nvGrpSpPr>
      <p:grpSpPr>
        <a:xfrm>
          <a:off x="0" y="0"/>
          <a:ext cx="0" cy="0"/>
          <a:chOff x="0" y="0"/>
          <a:chExt cx="0" cy="0"/>
        </a:xfrm>
      </p:grpSpPr>
      <p:grpSp>
        <p:nvGrpSpPr>
          <p:cNvPr id="1047" name="Google Shape;1047;p21"/>
          <p:cNvGrpSpPr/>
          <p:nvPr/>
        </p:nvGrpSpPr>
        <p:grpSpPr>
          <a:xfrm>
            <a:off x="7" y="26"/>
            <a:ext cx="9144218" cy="5144108"/>
            <a:chOff x="238125" y="838200"/>
            <a:chExt cx="7125550" cy="4008500"/>
          </a:xfrm>
        </p:grpSpPr>
        <p:sp>
          <p:nvSpPr>
            <p:cNvPr id="1048" name="Google Shape;1048;p21"/>
            <p:cNvSpPr/>
            <p:nvPr/>
          </p:nvSpPr>
          <p:spPr>
            <a:xfrm>
              <a:off x="238125" y="838200"/>
              <a:ext cx="7125550" cy="4008500"/>
            </a:xfrm>
            <a:custGeom>
              <a:rect b="b" l="l" r="r" t="t"/>
              <a:pathLst>
                <a:path extrusionOk="0" fill="none" h="160340" w="285022">
                  <a:moveTo>
                    <a:pt x="0" y="0"/>
                  </a:moveTo>
                  <a:lnTo>
                    <a:pt x="285022" y="0"/>
                  </a:lnTo>
                  <a:lnTo>
                    <a:pt x="285022" y="160340"/>
                  </a:lnTo>
                  <a:lnTo>
                    <a:pt x="0" y="160340"/>
                  </a:lnTo>
                  <a:close/>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1"/>
            <p:cNvSpPr/>
            <p:nvPr/>
          </p:nvSpPr>
          <p:spPr>
            <a:xfrm>
              <a:off x="238125" y="457907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1"/>
            <p:cNvSpPr/>
            <p:nvPr/>
          </p:nvSpPr>
          <p:spPr>
            <a:xfrm>
              <a:off x="238125" y="431227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1"/>
            <p:cNvSpPr/>
            <p:nvPr/>
          </p:nvSpPr>
          <p:spPr>
            <a:xfrm>
              <a:off x="238125" y="404467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1"/>
            <p:cNvSpPr/>
            <p:nvPr/>
          </p:nvSpPr>
          <p:spPr>
            <a:xfrm>
              <a:off x="238125" y="37778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1"/>
            <p:cNvSpPr/>
            <p:nvPr/>
          </p:nvSpPr>
          <p:spPr>
            <a:xfrm>
              <a:off x="238125" y="35102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1"/>
            <p:cNvSpPr/>
            <p:nvPr/>
          </p:nvSpPr>
          <p:spPr>
            <a:xfrm>
              <a:off x="238125" y="324345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1"/>
            <p:cNvSpPr/>
            <p:nvPr/>
          </p:nvSpPr>
          <p:spPr>
            <a:xfrm>
              <a:off x="238125" y="2975850"/>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1"/>
            <p:cNvSpPr/>
            <p:nvPr/>
          </p:nvSpPr>
          <p:spPr>
            <a:xfrm>
              <a:off x="238125" y="27090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1"/>
            <p:cNvSpPr/>
            <p:nvPr/>
          </p:nvSpPr>
          <p:spPr>
            <a:xfrm>
              <a:off x="238125" y="24414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1"/>
            <p:cNvSpPr/>
            <p:nvPr/>
          </p:nvSpPr>
          <p:spPr>
            <a:xfrm>
              <a:off x="238125" y="217462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1"/>
            <p:cNvSpPr/>
            <p:nvPr/>
          </p:nvSpPr>
          <p:spPr>
            <a:xfrm>
              <a:off x="238125" y="190702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1"/>
            <p:cNvSpPr/>
            <p:nvPr/>
          </p:nvSpPr>
          <p:spPr>
            <a:xfrm>
              <a:off x="238125" y="16402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1"/>
            <p:cNvSpPr/>
            <p:nvPr/>
          </p:nvSpPr>
          <p:spPr>
            <a:xfrm>
              <a:off x="238125" y="13726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1"/>
            <p:cNvSpPr/>
            <p:nvPr/>
          </p:nvSpPr>
          <p:spPr>
            <a:xfrm>
              <a:off x="238125" y="110580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1"/>
            <p:cNvSpPr/>
            <p:nvPr/>
          </p:nvSpPr>
          <p:spPr>
            <a:xfrm>
              <a:off x="7089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1"/>
            <p:cNvSpPr/>
            <p:nvPr/>
          </p:nvSpPr>
          <p:spPr>
            <a:xfrm>
              <a:off x="68149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1"/>
            <p:cNvSpPr/>
            <p:nvPr/>
          </p:nvSpPr>
          <p:spPr>
            <a:xfrm>
              <a:off x="6541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1"/>
            <p:cNvSpPr/>
            <p:nvPr/>
          </p:nvSpPr>
          <p:spPr>
            <a:xfrm>
              <a:off x="62671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1"/>
            <p:cNvSpPr/>
            <p:nvPr/>
          </p:nvSpPr>
          <p:spPr>
            <a:xfrm>
              <a:off x="59931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1"/>
            <p:cNvSpPr/>
            <p:nvPr/>
          </p:nvSpPr>
          <p:spPr>
            <a:xfrm>
              <a:off x="57184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1"/>
            <p:cNvSpPr/>
            <p:nvPr/>
          </p:nvSpPr>
          <p:spPr>
            <a:xfrm>
              <a:off x="54461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1"/>
            <p:cNvSpPr/>
            <p:nvPr/>
          </p:nvSpPr>
          <p:spPr>
            <a:xfrm>
              <a:off x="51713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1"/>
            <p:cNvSpPr/>
            <p:nvPr/>
          </p:nvSpPr>
          <p:spPr>
            <a:xfrm>
              <a:off x="48974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1"/>
            <p:cNvSpPr/>
            <p:nvPr/>
          </p:nvSpPr>
          <p:spPr>
            <a:xfrm>
              <a:off x="46234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1"/>
            <p:cNvSpPr/>
            <p:nvPr/>
          </p:nvSpPr>
          <p:spPr>
            <a:xfrm>
              <a:off x="43487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1"/>
            <p:cNvSpPr/>
            <p:nvPr/>
          </p:nvSpPr>
          <p:spPr>
            <a:xfrm>
              <a:off x="40748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1"/>
            <p:cNvSpPr/>
            <p:nvPr/>
          </p:nvSpPr>
          <p:spPr>
            <a:xfrm>
              <a:off x="38008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1"/>
            <p:cNvSpPr/>
            <p:nvPr/>
          </p:nvSpPr>
          <p:spPr>
            <a:xfrm>
              <a:off x="35269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1"/>
            <p:cNvSpPr/>
            <p:nvPr/>
          </p:nvSpPr>
          <p:spPr>
            <a:xfrm>
              <a:off x="32530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1"/>
            <p:cNvSpPr/>
            <p:nvPr/>
          </p:nvSpPr>
          <p:spPr>
            <a:xfrm>
              <a:off x="29782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1"/>
            <p:cNvSpPr/>
            <p:nvPr/>
          </p:nvSpPr>
          <p:spPr>
            <a:xfrm>
              <a:off x="27043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1"/>
            <p:cNvSpPr/>
            <p:nvPr/>
          </p:nvSpPr>
          <p:spPr>
            <a:xfrm>
              <a:off x="24304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1"/>
            <p:cNvSpPr/>
            <p:nvPr/>
          </p:nvSpPr>
          <p:spPr>
            <a:xfrm>
              <a:off x="21564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1"/>
            <p:cNvSpPr/>
            <p:nvPr/>
          </p:nvSpPr>
          <p:spPr>
            <a:xfrm>
              <a:off x="188252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1"/>
            <p:cNvSpPr/>
            <p:nvPr/>
          </p:nvSpPr>
          <p:spPr>
            <a:xfrm>
              <a:off x="16086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1"/>
            <p:cNvSpPr/>
            <p:nvPr/>
          </p:nvSpPr>
          <p:spPr>
            <a:xfrm>
              <a:off x="13346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1"/>
            <p:cNvSpPr/>
            <p:nvPr/>
          </p:nvSpPr>
          <p:spPr>
            <a:xfrm>
              <a:off x="1060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1"/>
            <p:cNvSpPr/>
            <p:nvPr/>
          </p:nvSpPr>
          <p:spPr>
            <a:xfrm>
              <a:off x="7867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1"/>
            <p:cNvSpPr/>
            <p:nvPr/>
          </p:nvSpPr>
          <p:spPr>
            <a:xfrm>
              <a:off x="512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8" name="Google Shape;1088;p21"/>
          <p:cNvGrpSpPr/>
          <p:nvPr/>
        </p:nvGrpSpPr>
        <p:grpSpPr>
          <a:xfrm>
            <a:off x="877824" y="512064"/>
            <a:ext cx="7736400" cy="4453200"/>
            <a:chOff x="1054800" y="684000"/>
            <a:chExt cx="7736400" cy="4453200"/>
          </a:xfrm>
        </p:grpSpPr>
        <p:sp>
          <p:nvSpPr>
            <p:cNvPr id="1089" name="Google Shape;1089;p21"/>
            <p:cNvSpPr/>
            <p:nvPr/>
          </p:nvSpPr>
          <p:spPr>
            <a:xfrm>
              <a:off x="1054800" y="684000"/>
              <a:ext cx="7736400" cy="44532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1"/>
            <p:cNvSpPr/>
            <p:nvPr/>
          </p:nvSpPr>
          <p:spPr>
            <a:xfrm>
              <a:off x="1054800" y="684000"/>
              <a:ext cx="7736400" cy="347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1"/>
            <p:cNvSpPr/>
            <p:nvPr/>
          </p:nvSpPr>
          <p:spPr>
            <a:xfrm>
              <a:off x="1191300" y="777750"/>
              <a:ext cx="159600" cy="159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1"/>
            <p:cNvSpPr/>
            <p:nvPr/>
          </p:nvSpPr>
          <p:spPr>
            <a:xfrm>
              <a:off x="1671687" y="777750"/>
              <a:ext cx="159600" cy="159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1"/>
            <p:cNvSpPr/>
            <p:nvPr/>
          </p:nvSpPr>
          <p:spPr>
            <a:xfrm>
              <a:off x="1431494" y="777750"/>
              <a:ext cx="159600" cy="159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4" name="Google Shape;1094;p21"/>
          <p:cNvGrpSpPr/>
          <p:nvPr/>
        </p:nvGrpSpPr>
        <p:grpSpPr>
          <a:xfrm>
            <a:off x="705600" y="342000"/>
            <a:ext cx="7736400" cy="4453200"/>
            <a:chOff x="705600" y="342000"/>
            <a:chExt cx="7736400" cy="4453200"/>
          </a:xfrm>
        </p:grpSpPr>
        <p:sp>
          <p:nvSpPr>
            <p:cNvPr id="1095" name="Google Shape;1095;p21"/>
            <p:cNvSpPr/>
            <p:nvPr/>
          </p:nvSpPr>
          <p:spPr>
            <a:xfrm>
              <a:off x="705600" y="342000"/>
              <a:ext cx="7736400" cy="4453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1"/>
            <p:cNvSpPr/>
            <p:nvPr/>
          </p:nvSpPr>
          <p:spPr>
            <a:xfrm>
              <a:off x="705600" y="342000"/>
              <a:ext cx="7736400" cy="347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1"/>
            <p:cNvSpPr/>
            <p:nvPr/>
          </p:nvSpPr>
          <p:spPr>
            <a:xfrm>
              <a:off x="842100" y="435750"/>
              <a:ext cx="159600" cy="159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1"/>
            <p:cNvSpPr/>
            <p:nvPr/>
          </p:nvSpPr>
          <p:spPr>
            <a:xfrm>
              <a:off x="1322487" y="435750"/>
              <a:ext cx="159600" cy="159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1"/>
            <p:cNvSpPr/>
            <p:nvPr/>
          </p:nvSpPr>
          <p:spPr>
            <a:xfrm>
              <a:off x="1082294" y="435750"/>
              <a:ext cx="159600" cy="159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0" name="Google Shape;1100;p21"/>
          <p:cNvSpPr txBox="1"/>
          <p:nvPr>
            <p:ph type="title"/>
          </p:nvPr>
        </p:nvSpPr>
        <p:spPr>
          <a:xfrm>
            <a:off x="1831525" y="1789200"/>
            <a:ext cx="26271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01" name="Google Shape;1101;p21"/>
          <p:cNvSpPr txBox="1"/>
          <p:nvPr>
            <p:ph idx="1" type="subTitle"/>
          </p:nvPr>
        </p:nvSpPr>
        <p:spPr>
          <a:xfrm>
            <a:off x="1831525" y="2127600"/>
            <a:ext cx="2627100" cy="615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1400"/>
              <a:buFont typeface="Montserrat"/>
              <a:buNone/>
              <a:defRPr>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102" name="Google Shape;1102;p21"/>
          <p:cNvSpPr txBox="1"/>
          <p:nvPr>
            <p:ph idx="2" type="title"/>
          </p:nvPr>
        </p:nvSpPr>
        <p:spPr>
          <a:xfrm>
            <a:off x="5586300" y="1789200"/>
            <a:ext cx="26271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03" name="Google Shape;1103;p21"/>
          <p:cNvSpPr txBox="1"/>
          <p:nvPr>
            <p:ph idx="3" type="subTitle"/>
          </p:nvPr>
        </p:nvSpPr>
        <p:spPr>
          <a:xfrm>
            <a:off x="5586300" y="2127600"/>
            <a:ext cx="2627100" cy="615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1400"/>
              <a:buFont typeface="Montserrat"/>
              <a:buNone/>
              <a:defRPr>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104" name="Google Shape;1104;p21"/>
          <p:cNvSpPr txBox="1"/>
          <p:nvPr>
            <p:ph idx="4" type="title"/>
          </p:nvPr>
        </p:nvSpPr>
        <p:spPr>
          <a:xfrm>
            <a:off x="1831525" y="3160800"/>
            <a:ext cx="26271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05" name="Google Shape;1105;p21"/>
          <p:cNvSpPr txBox="1"/>
          <p:nvPr>
            <p:ph idx="5" type="subTitle"/>
          </p:nvPr>
        </p:nvSpPr>
        <p:spPr>
          <a:xfrm>
            <a:off x="1831525" y="3499200"/>
            <a:ext cx="2627100" cy="615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1400"/>
              <a:buFont typeface="Montserrat"/>
              <a:buNone/>
              <a:defRPr>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106" name="Google Shape;1106;p21"/>
          <p:cNvSpPr txBox="1"/>
          <p:nvPr>
            <p:ph idx="6" type="title"/>
          </p:nvPr>
        </p:nvSpPr>
        <p:spPr>
          <a:xfrm>
            <a:off x="5586300" y="3160800"/>
            <a:ext cx="26271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07" name="Google Shape;1107;p21"/>
          <p:cNvSpPr txBox="1"/>
          <p:nvPr>
            <p:ph idx="7" type="subTitle"/>
          </p:nvPr>
        </p:nvSpPr>
        <p:spPr>
          <a:xfrm>
            <a:off x="5586300" y="3499200"/>
            <a:ext cx="2627100" cy="615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1400"/>
              <a:buFont typeface="Montserrat"/>
              <a:buNone/>
              <a:defRPr>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108" name="Google Shape;1108;p21"/>
          <p:cNvSpPr txBox="1"/>
          <p:nvPr>
            <p:ph idx="8" type="title"/>
          </p:nvPr>
        </p:nvSpPr>
        <p:spPr>
          <a:xfrm>
            <a:off x="720000" y="684000"/>
            <a:ext cx="7707600" cy="68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1109" name="Shape 1109"/>
        <p:cNvGrpSpPr/>
        <p:nvPr/>
      </p:nvGrpSpPr>
      <p:grpSpPr>
        <a:xfrm>
          <a:off x="0" y="0"/>
          <a:ext cx="0" cy="0"/>
          <a:chOff x="0" y="0"/>
          <a:chExt cx="0" cy="0"/>
        </a:xfrm>
      </p:grpSpPr>
      <p:grpSp>
        <p:nvGrpSpPr>
          <p:cNvPr id="1110" name="Google Shape;1110;p22"/>
          <p:cNvGrpSpPr/>
          <p:nvPr/>
        </p:nvGrpSpPr>
        <p:grpSpPr>
          <a:xfrm>
            <a:off x="7" y="26"/>
            <a:ext cx="9144218" cy="5144108"/>
            <a:chOff x="238125" y="838200"/>
            <a:chExt cx="7125550" cy="4008500"/>
          </a:xfrm>
        </p:grpSpPr>
        <p:sp>
          <p:nvSpPr>
            <p:cNvPr id="1111" name="Google Shape;1111;p22"/>
            <p:cNvSpPr/>
            <p:nvPr/>
          </p:nvSpPr>
          <p:spPr>
            <a:xfrm>
              <a:off x="238125" y="838200"/>
              <a:ext cx="7125550" cy="4008500"/>
            </a:xfrm>
            <a:custGeom>
              <a:rect b="b" l="l" r="r" t="t"/>
              <a:pathLst>
                <a:path extrusionOk="0" fill="none" h="160340" w="285022">
                  <a:moveTo>
                    <a:pt x="0" y="0"/>
                  </a:moveTo>
                  <a:lnTo>
                    <a:pt x="285022" y="0"/>
                  </a:lnTo>
                  <a:lnTo>
                    <a:pt x="285022" y="160340"/>
                  </a:lnTo>
                  <a:lnTo>
                    <a:pt x="0" y="160340"/>
                  </a:lnTo>
                  <a:close/>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238125" y="457907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238125" y="431227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238125" y="404467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2"/>
            <p:cNvSpPr/>
            <p:nvPr/>
          </p:nvSpPr>
          <p:spPr>
            <a:xfrm>
              <a:off x="238125" y="37778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2"/>
            <p:cNvSpPr/>
            <p:nvPr/>
          </p:nvSpPr>
          <p:spPr>
            <a:xfrm>
              <a:off x="238125" y="35102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238125" y="324345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238125" y="2975850"/>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238125" y="27090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2"/>
            <p:cNvSpPr/>
            <p:nvPr/>
          </p:nvSpPr>
          <p:spPr>
            <a:xfrm>
              <a:off x="238125" y="24414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2"/>
            <p:cNvSpPr/>
            <p:nvPr/>
          </p:nvSpPr>
          <p:spPr>
            <a:xfrm>
              <a:off x="238125" y="217462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238125" y="190702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238125" y="16402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238125" y="13726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2"/>
            <p:cNvSpPr/>
            <p:nvPr/>
          </p:nvSpPr>
          <p:spPr>
            <a:xfrm>
              <a:off x="238125" y="110580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2"/>
            <p:cNvSpPr/>
            <p:nvPr/>
          </p:nvSpPr>
          <p:spPr>
            <a:xfrm>
              <a:off x="7089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68149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6541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2"/>
            <p:cNvSpPr/>
            <p:nvPr/>
          </p:nvSpPr>
          <p:spPr>
            <a:xfrm>
              <a:off x="62671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2"/>
            <p:cNvSpPr/>
            <p:nvPr/>
          </p:nvSpPr>
          <p:spPr>
            <a:xfrm>
              <a:off x="59931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57184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54461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2"/>
            <p:cNvSpPr/>
            <p:nvPr/>
          </p:nvSpPr>
          <p:spPr>
            <a:xfrm>
              <a:off x="51713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2"/>
            <p:cNvSpPr/>
            <p:nvPr/>
          </p:nvSpPr>
          <p:spPr>
            <a:xfrm>
              <a:off x="48974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2"/>
            <p:cNvSpPr/>
            <p:nvPr/>
          </p:nvSpPr>
          <p:spPr>
            <a:xfrm>
              <a:off x="46234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2"/>
            <p:cNvSpPr/>
            <p:nvPr/>
          </p:nvSpPr>
          <p:spPr>
            <a:xfrm>
              <a:off x="43487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2"/>
            <p:cNvSpPr/>
            <p:nvPr/>
          </p:nvSpPr>
          <p:spPr>
            <a:xfrm>
              <a:off x="40748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2"/>
            <p:cNvSpPr/>
            <p:nvPr/>
          </p:nvSpPr>
          <p:spPr>
            <a:xfrm>
              <a:off x="38008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2"/>
            <p:cNvSpPr/>
            <p:nvPr/>
          </p:nvSpPr>
          <p:spPr>
            <a:xfrm>
              <a:off x="35269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2"/>
            <p:cNvSpPr/>
            <p:nvPr/>
          </p:nvSpPr>
          <p:spPr>
            <a:xfrm>
              <a:off x="32530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2"/>
            <p:cNvSpPr/>
            <p:nvPr/>
          </p:nvSpPr>
          <p:spPr>
            <a:xfrm>
              <a:off x="29782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2"/>
            <p:cNvSpPr/>
            <p:nvPr/>
          </p:nvSpPr>
          <p:spPr>
            <a:xfrm>
              <a:off x="27043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2"/>
            <p:cNvSpPr/>
            <p:nvPr/>
          </p:nvSpPr>
          <p:spPr>
            <a:xfrm>
              <a:off x="24304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2"/>
            <p:cNvSpPr/>
            <p:nvPr/>
          </p:nvSpPr>
          <p:spPr>
            <a:xfrm>
              <a:off x="21564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2"/>
            <p:cNvSpPr/>
            <p:nvPr/>
          </p:nvSpPr>
          <p:spPr>
            <a:xfrm>
              <a:off x="188252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2"/>
            <p:cNvSpPr/>
            <p:nvPr/>
          </p:nvSpPr>
          <p:spPr>
            <a:xfrm>
              <a:off x="16086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2"/>
            <p:cNvSpPr/>
            <p:nvPr/>
          </p:nvSpPr>
          <p:spPr>
            <a:xfrm>
              <a:off x="13346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2"/>
            <p:cNvSpPr/>
            <p:nvPr/>
          </p:nvSpPr>
          <p:spPr>
            <a:xfrm>
              <a:off x="1060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2"/>
            <p:cNvSpPr/>
            <p:nvPr/>
          </p:nvSpPr>
          <p:spPr>
            <a:xfrm>
              <a:off x="7867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2"/>
            <p:cNvSpPr/>
            <p:nvPr/>
          </p:nvSpPr>
          <p:spPr>
            <a:xfrm>
              <a:off x="512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1" name="Google Shape;1151;p22"/>
          <p:cNvGrpSpPr/>
          <p:nvPr/>
        </p:nvGrpSpPr>
        <p:grpSpPr>
          <a:xfrm>
            <a:off x="877824" y="512064"/>
            <a:ext cx="7736400" cy="4453200"/>
            <a:chOff x="1054800" y="684000"/>
            <a:chExt cx="7736400" cy="4453200"/>
          </a:xfrm>
        </p:grpSpPr>
        <p:sp>
          <p:nvSpPr>
            <p:cNvPr id="1152" name="Google Shape;1152;p22"/>
            <p:cNvSpPr/>
            <p:nvPr/>
          </p:nvSpPr>
          <p:spPr>
            <a:xfrm>
              <a:off x="1054800" y="684000"/>
              <a:ext cx="7736400" cy="44532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2"/>
            <p:cNvSpPr/>
            <p:nvPr/>
          </p:nvSpPr>
          <p:spPr>
            <a:xfrm>
              <a:off x="1054800" y="684000"/>
              <a:ext cx="7736400" cy="347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2"/>
            <p:cNvSpPr/>
            <p:nvPr/>
          </p:nvSpPr>
          <p:spPr>
            <a:xfrm>
              <a:off x="1191300" y="777750"/>
              <a:ext cx="159600" cy="159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2"/>
            <p:cNvSpPr/>
            <p:nvPr/>
          </p:nvSpPr>
          <p:spPr>
            <a:xfrm>
              <a:off x="1671687" y="777750"/>
              <a:ext cx="159600" cy="159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2"/>
            <p:cNvSpPr/>
            <p:nvPr/>
          </p:nvSpPr>
          <p:spPr>
            <a:xfrm>
              <a:off x="1431494" y="777750"/>
              <a:ext cx="159600" cy="159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7" name="Google Shape;1157;p22"/>
          <p:cNvGrpSpPr/>
          <p:nvPr/>
        </p:nvGrpSpPr>
        <p:grpSpPr>
          <a:xfrm>
            <a:off x="705600" y="342000"/>
            <a:ext cx="7736400" cy="4453200"/>
            <a:chOff x="705600" y="342000"/>
            <a:chExt cx="7736400" cy="4453200"/>
          </a:xfrm>
        </p:grpSpPr>
        <p:sp>
          <p:nvSpPr>
            <p:cNvPr id="1158" name="Google Shape;1158;p22"/>
            <p:cNvSpPr/>
            <p:nvPr/>
          </p:nvSpPr>
          <p:spPr>
            <a:xfrm>
              <a:off x="705600" y="342000"/>
              <a:ext cx="7736400" cy="4453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2"/>
            <p:cNvSpPr/>
            <p:nvPr/>
          </p:nvSpPr>
          <p:spPr>
            <a:xfrm>
              <a:off x="705600" y="342000"/>
              <a:ext cx="7736400" cy="347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2"/>
            <p:cNvSpPr/>
            <p:nvPr/>
          </p:nvSpPr>
          <p:spPr>
            <a:xfrm>
              <a:off x="842100" y="435750"/>
              <a:ext cx="159600" cy="159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2"/>
            <p:cNvSpPr/>
            <p:nvPr/>
          </p:nvSpPr>
          <p:spPr>
            <a:xfrm>
              <a:off x="1322487" y="435750"/>
              <a:ext cx="159600" cy="159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2"/>
            <p:cNvSpPr/>
            <p:nvPr/>
          </p:nvSpPr>
          <p:spPr>
            <a:xfrm>
              <a:off x="1082294" y="435750"/>
              <a:ext cx="159600" cy="159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3" name="Google Shape;1163;p22"/>
          <p:cNvSpPr txBox="1"/>
          <p:nvPr>
            <p:ph type="title"/>
          </p:nvPr>
        </p:nvSpPr>
        <p:spPr>
          <a:xfrm>
            <a:off x="962100" y="20896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64" name="Google Shape;1164;p22"/>
          <p:cNvSpPr txBox="1"/>
          <p:nvPr>
            <p:ph idx="1" type="subTitle"/>
          </p:nvPr>
        </p:nvSpPr>
        <p:spPr>
          <a:xfrm>
            <a:off x="962100" y="242800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165" name="Google Shape;1165;p22"/>
          <p:cNvSpPr txBox="1"/>
          <p:nvPr>
            <p:ph idx="2" type="title"/>
          </p:nvPr>
        </p:nvSpPr>
        <p:spPr>
          <a:xfrm>
            <a:off x="3450600" y="20896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66" name="Google Shape;1166;p22"/>
          <p:cNvSpPr txBox="1"/>
          <p:nvPr>
            <p:ph idx="3" type="subTitle"/>
          </p:nvPr>
        </p:nvSpPr>
        <p:spPr>
          <a:xfrm>
            <a:off x="3450600" y="242800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167" name="Google Shape;1167;p22"/>
          <p:cNvSpPr txBox="1"/>
          <p:nvPr>
            <p:ph idx="4" type="title"/>
          </p:nvPr>
        </p:nvSpPr>
        <p:spPr>
          <a:xfrm>
            <a:off x="962100" y="37584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68" name="Google Shape;1168;p22"/>
          <p:cNvSpPr txBox="1"/>
          <p:nvPr>
            <p:ph idx="5" type="subTitle"/>
          </p:nvPr>
        </p:nvSpPr>
        <p:spPr>
          <a:xfrm>
            <a:off x="962100" y="409680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169" name="Google Shape;1169;p22"/>
          <p:cNvSpPr txBox="1"/>
          <p:nvPr>
            <p:ph idx="6" type="title"/>
          </p:nvPr>
        </p:nvSpPr>
        <p:spPr>
          <a:xfrm>
            <a:off x="3450600" y="37584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70" name="Google Shape;1170;p22"/>
          <p:cNvSpPr txBox="1"/>
          <p:nvPr>
            <p:ph idx="7" type="subTitle"/>
          </p:nvPr>
        </p:nvSpPr>
        <p:spPr>
          <a:xfrm>
            <a:off x="3450600" y="409680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171" name="Google Shape;1171;p22"/>
          <p:cNvSpPr txBox="1"/>
          <p:nvPr>
            <p:ph idx="8" type="title"/>
          </p:nvPr>
        </p:nvSpPr>
        <p:spPr>
          <a:xfrm>
            <a:off x="5939100" y="20896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72" name="Google Shape;1172;p22"/>
          <p:cNvSpPr txBox="1"/>
          <p:nvPr>
            <p:ph idx="9" type="subTitle"/>
          </p:nvPr>
        </p:nvSpPr>
        <p:spPr>
          <a:xfrm>
            <a:off x="5939100" y="242800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173" name="Google Shape;1173;p22"/>
          <p:cNvSpPr txBox="1"/>
          <p:nvPr>
            <p:ph idx="13" type="title"/>
          </p:nvPr>
        </p:nvSpPr>
        <p:spPr>
          <a:xfrm>
            <a:off x="5939100" y="37584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74" name="Google Shape;1174;p22"/>
          <p:cNvSpPr txBox="1"/>
          <p:nvPr>
            <p:ph idx="14" type="subTitle"/>
          </p:nvPr>
        </p:nvSpPr>
        <p:spPr>
          <a:xfrm>
            <a:off x="5939100" y="409680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175" name="Google Shape;1175;p22"/>
          <p:cNvSpPr txBox="1"/>
          <p:nvPr>
            <p:ph idx="15" type="title"/>
          </p:nvPr>
        </p:nvSpPr>
        <p:spPr>
          <a:xfrm>
            <a:off x="720000" y="684000"/>
            <a:ext cx="7707600" cy="68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1176" name="Shape 1176"/>
        <p:cNvGrpSpPr/>
        <p:nvPr/>
      </p:nvGrpSpPr>
      <p:grpSpPr>
        <a:xfrm>
          <a:off x="0" y="0"/>
          <a:ext cx="0" cy="0"/>
          <a:chOff x="0" y="0"/>
          <a:chExt cx="0" cy="0"/>
        </a:xfrm>
      </p:grpSpPr>
      <p:grpSp>
        <p:nvGrpSpPr>
          <p:cNvPr id="1177" name="Google Shape;1177;p23"/>
          <p:cNvGrpSpPr/>
          <p:nvPr/>
        </p:nvGrpSpPr>
        <p:grpSpPr>
          <a:xfrm>
            <a:off x="7" y="26"/>
            <a:ext cx="9144218" cy="5144108"/>
            <a:chOff x="238125" y="838200"/>
            <a:chExt cx="7125550" cy="4008500"/>
          </a:xfrm>
        </p:grpSpPr>
        <p:sp>
          <p:nvSpPr>
            <p:cNvPr id="1178" name="Google Shape;1178;p23"/>
            <p:cNvSpPr/>
            <p:nvPr/>
          </p:nvSpPr>
          <p:spPr>
            <a:xfrm>
              <a:off x="238125" y="838200"/>
              <a:ext cx="7125550" cy="4008500"/>
            </a:xfrm>
            <a:custGeom>
              <a:rect b="b" l="l" r="r" t="t"/>
              <a:pathLst>
                <a:path extrusionOk="0" fill="none" h="160340" w="285022">
                  <a:moveTo>
                    <a:pt x="0" y="0"/>
                  </a:moveTo>
                  <a:lnTo>
                    <a:pt x="285022" y="0"/>
                  </a:lnTo>
                  <a:lnTo>
                    <a:pt x="285022" y="160340"/>
                  </a:lnTo>
                  <a:lnTo>
                    <a:pt x="0" y="160340"/>
                  </a:lnTo>
                  <a:close/>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3"/>
            <p:cNvSpPr/>
            <p:nvPr/>
          </p:nvSpPr>
          <p:spPr>
            <a:xfrm>
              <a:off x="238125" y="457907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3"/>
            <p:cNvSpPr/>
            <p:nvPr/>
          </p:nvSpPr>
          <p:spPr>
            <a:xfrm>
              <a:off x="238125" y="431227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3"/>
            <p:cNvSpPr/>
            <p:nvPr/>
          </p:nvSpPr>
          <p:spPr>
            <a:xfrm>
              <a:off x="238125" y="404467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238125" y="37778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3"/>
            <p:cNvSpPr/>
            <p:nvPr/>
          </p:nvSpPr>
          <p:spPr>
            <a:xfrm>
              <a:off x="238125" y="35102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3"/>
            <p:cNvSpPr/>
            <p:nvPr/>
          </p:nvSpPr>
          <p:spPr>
            <a:xfrm>
              <a:off x="238125" y="324345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3"/>
            <p:cNvSpPr/>
            <p:nvPr/>
          </p:nvSpPr>
          <p:spPr>
            <a:xfrm>
              <a:off x="238125" y="2975850"/>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3"/>
            <p:cNvSpPr/>
            <p:nvPr/>
          </p:nvSpPr>
          <p:spPr>
            <a:xfrm>
              <a:off x="238125" y="27090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3"/>
            <p:cNvSpPr/>
            <p:nvPr/>
          </p:nvSpPr>
          <p:spPr>
            <a:xfrm>
              <a:off x="238125" y="24414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3"/>
            <p:cNvSpPr/>
            <p:nvPr/>
          </p:nvSpPr>
          <p:spPr>
            <a:xfrm>
              <a:off x="238125" y="217462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3"/>
            <p:cNvSpPr/>
            <p:nvPr/>
          </p:nvSpPr>
          <p:spPr>
            <a:xfrm>
              <a:off x="238125" y="190702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3"/>
            <p:cNvSpPr/>
            <p:nvPr/>
          </p:nvSpPr>
          <p:spPr>
            <a:xfrm>
              <a:off x="238125" y="16402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3"/>
            <p:cNvSpPr/>
            <p:nvPr/>
          </p:nvSpPr>
          <p:spPr>
            <a:xfrm>
              <a:off x="238125" y="13726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3"/>
            <p:cNvSpPr/>
            <p:nvPr/>
          </p:nvSpPr>
          <p:spPr>
            <a:xfrm>
              <a:off x="238125" y="110580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3"/>
            <p:cNvSpPr/>
            <p:nvPr/>
          </p:nvSpPr>
          <p:spPr>
            <a:xfrm>
              <a:off x="7089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3"/>
            <p:cNvSpPr/>
            <p:nvPr/>
          </p:nvSpPr>
          <p:spPr>
            <a:xfrm>
              <a:off x="68149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3"/>
            <p:cNvSpPr/>
            <p:nvPr/>
          </p:nvSpPr>
          <p:spPr>
            <a:xfrm>
              <a:off x="6541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3"/>
            <p:cNvSpPr/>
            <p:nvPr/>
          </p:nvSpPr>
          <p:spPr>
            <a:xfrm>
              <a:off x="62671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3"/>
            <p:cNvSpPr/>
            <p:nvPr/>
          </p:nvSpPr>
          <p:spPr>
            <a:xfrm>
              <a:off x="59931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3"/>
            <p:cNvSpPr/>
            <p:nvPr/>
          </p:nvSpPr>
          <p:spPr>
            <a:xfrm>
              <a:off x="57184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3"/>
            <p:cNvSpPr/>
            <p:nvPr/>
          </p:nvSpPr>
          <p:spPr>
            <a:xfrm>
              <a:off x="54461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3"/>
            <p:cNvSpPr/>
            <p:nvPr/>
          </p:nvSpPr>
          <p:spPr>
            <a:xfrm>
              <a:off x="51713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3"/>
            <p:cNvSpPr/>
            <p:nvPr/>
          </p:nvSpPr>
          <p:spPr>
            <a:xfrm>
              <a:off x="48974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3"/>
            <p:cNvSpPr/>
            <p:nvPr/>
          </p:nvSpPr>
          <p:spPr>
            <a:xfrm>
              <a:off x="46234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3"/>
            <p:cNvSpPr/>
            <p:nvPr/>
          </p:nvSpPr>
          <p:spPr>
            <a:xfrm>
              <a:off x="43487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3"/>
            <p:cNvSpPr/>
            <p:nvPr/>
          </p:nvSpPr>
          <p:spPr>
            <a:xfrm>
              <a:off x="40748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3"/>
            <p:cNvSpPr/>
            <p:nvPr/>
          </p:nvSpPr>
          <p:spPr>
            <a:xfrm>
              <a:off x="38008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3"/>
            <p:cNvSpPr/>
            <p:nvPr/>
          </p:nvSpPr>
          <p:spPr>
            <a:xfrm>
              <a:off x="35269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3"/>
            <p:cNvSpPr/>
            <p:nvPr/>
          </p:nvSpPr>
          <p:spPr>
            <a:xfrm>
              <a:off x="32530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3"/>
            <p:cNvSpPr/>
            <p:nvPr/>
          </p:nvSpPr>
          <p:spPr>
            <a:xfrm>
              <a:off x="29782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3"/>
            <p:cNvSpPr/>
            <p:nvPr/>
          </p:nvSpPr>
          <p:spPr>
            <a:xfrm>
              <a:off x="27043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3"/>
            <p:cNvSpPr/>
            <p:nvPr/>
          </p:nvSpPr>
          <p:spPr>
            <a:xfrm>
              <a:off x="24304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3"/>
            <p:cNvSpPr/>
            <p:nvPr/>
          </p:nvSpPr>
          <p:spPr>
            <a:xfrm>
              <a:off x="21564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3"/>
            <p:cNvSpPr/>
            <p:nvPr/>
          </p:nvSpPr>
          <p:spPr>
            <a:xfrm>
              <a:off x="188252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3"/>
            <p:cNvSpPr/>
            <p:nvPr/>
          </p:nvSpPr>
          <p:spPr>
            <a:xfrm>
              <a:off x="16086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3"/>
            <p:cNvSpPr/>
            <p:nvPr/>
          </p:nvSpPr>
          <p:spPr>
            <a:xfrm>
              <a:off x="13346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3"/>
            <p:cNvSpPr/>
            <p:nvPr/>
          </p:nvSpPr>
          <p:spPr>
            <a:xfrm>
              <a:off x="1060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3"/>
            <p:cNvSpPr/>
            <p:nvPr/>
          </p:nvSpPr>
          <p:spPr>
            <a:xfrm>
              <a:off x="7867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3"/>
            <p:cNvSpPr/>
            <p:nvPr/>
          </p:nvSpPr>
          <p:spPr>
            <a:xfrm>
              <a:off x="512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8" name="Google Shape;1218;p23"/>
          <p:cNvSpPr txBox="1"/>
          <p:nvPr>
            <p:ph hasCustomPrompt="1" type="title"/>
          </p:nvPr>
        </p:nvSpPr>
        <p:spPr>
          <a:xfrm>
            <a:off x="719925" y="1028938"/>
            <a:ext cx="6300900" cy="95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219" name="Google Shape;1219;p23"/>
          <p:cNvSpPr txBox="1"/>
          <p:nvPr>
            <p:ph idx="1" type="subTitle"/>
          </p:nvPr>
        </p:nvSpPr>
        <p:spPr>
          <a:xfrm>
            <a:off x="720375" y="1986913"/>
            <a:ext cx="6300000" cy="345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9pPr>
          </a:lstStyle>
          <a:p/>
        </p:txBody>
      </p:sp>
      <p:sp>
        <p:nvSpPr>
          <p:cNvPr id="1220" name="Google Shape;1220;p23"/>
          <p:cNvSpPr txBox="1"/>
          <p:nvPr>
            <p:ph hasCustomPrompt="1" idx="2" type="title"/>
          </p:nvPr>
        </p:nvSpPr>
        <p:spPr>
          <a:xfrm>
            <a:off x="2123925" y="3004475"/>
            <a:ext cx="6300900" cy="957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221" name="Google Shape;1221;p23"/>
          <p:cNvSpPr txBox="1"/>
          <p:nvPr>
            <p:ph idx="3" type="subTitle"/>
          </p:nvPr>
        </p:nvSpPr>
        <p:spPr>
          <a:xfrm>
            <a:off x="2124375" y="3962450"/>
            <a:ext cx="6300000" cy="345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_1_1">
    <p:spTree>
      <p:nvGrpSpPr>
        <p:cNvPr id="1222" name="Shape 1222"/>
        <p:cNvGrpSpPr/>
        <p:nvPr/>
      </p:nvGrpSpPr>
      <p:grpSpPr>
        <a:xfrm>
          <a:off x="0" y="0"/>
          <a:ext cx="0" cy="0"/>
          <a:chOff x="0" y="0"/>
          <a:chExt cx="0" cy="0"/>
        </a:xfrm>
      </p:grpSpPr>
      <p:grpSp>
        <p:nvGrpSpPr>
          <p:cNvPr id="1223" name="Google Shape;1223;p24"/>
          <p:cNvGrpSpPr/>
          <p:nvPr/>
        </p:nvGrpSpPr>
        <p:grpSpPr>
          <a:xfrm>
            <a:off x="7" y="26"/>
            <a:ext cx="9144218" cy="5144108"/>
            <a:chOff x="238125" y="838200"/>
            <a:chExt cx="7125550" cy="4008500"/>
          </a:xfrm>
        </p:grpSpPr>
        <p:sp>
          <p:nvSpPr>
            <p:cNvPr id="1224" name="Google Shape;1224;p24"/>
            <p:cNvSpPr/>
            <p:nvPr/>
          </p:nvSpPr>
          <p:spPr>
            <a:xfrm>
              <a:off x="238125" y="838200"/>
              <a:ext cx="7125550" cy="4008500"/>
            </a:xfrm>
            <a:custGeom>
              <a:rect b="b" l="l" r="r" t="t"/>
              <a:pathLst>
                <a:path extrusionOk="0" fill="none" h="160340" w="285022">
                  <a:moveTo>
                    <a:pt x="0" y="0"/>
                  </a:moveTo>
                  <a:lnTo>
                    <a:pt x="285022" y="0"/>
                  </a:lnTo>
                  <a:lnTo>
                    <a:pt x="285022" y="160340"/>
                  </a:lnTo>
                  <a:lnTo>
                    <a:pt x="0" y="160340"/>
                  </a:lnTo>
                  <a:close/>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4"/>
            <p:cNvSpPr/>
            <p:nvPr/>
          </p:nvSpPr>
          <p:spPr>
            <a:xfrm>
              <a:off x="238125" y="457907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4"/>
            <p:cNvSpPr/>
            <p:nvPr/>
          </p:nvSpPr>
          <p:spPr>
            <a:xfrm>
              <a:off x="238125" y="431227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4"/>
            <p:cNvSpPr/>
            <p:nvPr/>
          </p:nvSpPr>
          <p:spPr>
            <a:xfrm>
              <a:off x="238125" y="404467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4"/>
            <p:cNvSpPr/>
            <p:nvPr/>
          </p:nvSpPr>
          <p:spPr>
            <a:xfrm>
              <a:off x="238125" y="37778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4"/>
            <p:cNvSpPr/>
            <p:nvPr/>
          </p:nvSpPr>
          <p:spPr>
            <a:xfrm>
              <a:off x="238125" y="35102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4"/>
            <p:cNvSpPr/>
            <p:nvPr/>
          </p:nvSpPr>
          <p:spPr>
            <a:xfrm>
              <a:off x="238125" y="324345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4"/>
            <p:cNvSpPr/>
            <p:nvPr/>
          </p:nvSpPr>
          <p:spPr>
            <a:xfrm>
              <a:off x="238125" y="2975850"/>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4"/>
            <p:cNvSpPr/>
            <p:nvPr/>
          </p:nvSpPr>
          <p:spPr>
            <a:xfrm>
              <a:off x="238125" y="27090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4"/>
            <p:cNvSpPr/>
            <p:nvPr/>
          </p:nvSpPr>
          <p:spPr>
            <a:xfrm>
              <a:off x="238125" y="24414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4"/>
            <p:cNvSpPr/>
            <p:nvPr/>
          </p:nvSpPr>
          <p:spPr>
            <a:xfrm>
              <a:off x="238125" y="217462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4"/>
            <p:cNvSpPr/>
            <p:nvPr/>
          </p:nvSpPr>
          <p:spPr>
            <a:xfrm>
              <a:off x="238125" y="190702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4"/>
            <p:cNvSpPr/>
            <p:nvPr/>
          </p:nvSpPr>
          <p:spPr>
            <a:xfrm>
              <a:off x="238125" y="16402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4"/>
            <p:cNvSpPr/>
            <p:nvPr/>
          </p:nvSpPr>
          <p:spPr>
            <a:xfrm>
              <a:off x="238125" y="13726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4"/>
            <p:cNvSpPr/>
            <p:nvPr/>
          </p:nvSpPr>
          <p:spPr>
            <a:xfrm>
              <a:off x="238125" y="110580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4"/>
            <p:cNvSpPr/>
            <p:nvPr/>
          </p:nvSpPr>
          <p:spPr>
            <a:xfrm>
              <a:off x="7089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4"/>
            <p:cNvSpPr/>
            <p:nvPr/>
          </p:nvSpPr>
          <p:spPr>
            <a:xfrm>
              <a:off x="68149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4"/>
            <p:cNvSpPr/>
            <p:nvPr/>
          </p:nvSpPr>
          <p:spPr>
            <a:xfrm>
              <a:off x="6541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4"/>
            <p:cNvSpPr/>
            <p:nvPr/>
          </p:nvSpPr>
          <p:spPr>
            <a:xfrm>
              <a:off x="62671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4"/>
            <p:cNvSpPr/>
            <p:nvPr/>
          </p:nvSpPr>
          <p:spPr>
            <a:xfrm>
              <a:off x="59931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4"/>
            <p:cNvSpPr/>
            <p:nvPr/>
          </p:nvSpPr>
          <p:spPr>
            <a:xfrm>
              <a:off x="57184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4"/>
            <p:cNvSpPr/>
            <p:nvPr/>
          </p:nvSpPr>
          <p:spPr>
            <a:xfrm>
              <a:off x="54461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4"/>
            <p:cNvSpPr/>
            <p:nvPr/>
          </p:nvSpPr>
          <p:spPr>
            <a:xfrm>
              <a:off x="51713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4"/>
            <p:cNvSpPr/>
            <p:nvPr/>
          </p:nvSpPr>
          <p:spPr>
            <a:xfrm>
              <a:off x="48974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4"/>
            <p:cNvSpPr/>
            <p:nvPr/>
          </p:nvSpPr>
          <p:spPr>
            <a:xfrm>
              <a:off x="46234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4"/>
            <p:cNvSpPr/>
            <p:nvPr/>
          </p:nvSpPr>
          <p:spPr>
            <a:xfrm>
              <a:off x="43487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4"/>
            <p:cNvSpPr/>
            <p:nvPr/>
          </p:nvSpPr>
          <p:spPr>
            <a:xfrm>
              <a:off x="40748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4"/>
            <p:cNvSpPr/>
            <p:nvPr/>
          </p:nvSpPr>
          <p:spPr>
            <a:xfrm>
              <a:off x="38008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4"/>
            <p:cNvSpPr/>
            <p:nvPr/>
          </p:nvSpPr>
          <p:spPr>
            <a:xfrm>
              <a:off x="35269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4"/>
            <p:cNvSpPr/>
            <p:nvPr/>
          </p:nvSpPr>
          <p:spPr>
            <a:xfrm>
              <a:off x="32530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4"/>
            <p:cNvSpPr/>
            <p:nvPr/>
          </p:nvSpPr>
          <p:spPr>
            <a:xfrm>
              <a:off x="29782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4"/>
            <p:cNvSpPr/>
            <p:nvPr/>
          </p:nvSpPr>
          <p:spPr>
            <a:xfrm>
              <a:off x="27043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4"/>
            <p:cNvSpPr/>
            <p:nvPr/>
          </p:nvSpPr>
          <p:spPr>
            <a:xfrm>
              <a:off x="24304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4"/>
            <p:cNvSpPr/>
            <p:nvPr/>
          </p:nvSpPr>
          <p:spPr>
            <a:xfrm>
              <a:off x="21564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4"/>
            <p:cNvSpPr/>
            <p:nvPr/>
          </p:nvSpPr>
          <p:spPr>
            <a:xfrm>
              <a:off x="188252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4"/>
            <p:cNvSpPr/>
            <p:nvPr/>
          </p:nvSpPr>
          <p:spPr>
            <a:xfrm>
              <a:off x="16086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4"/>
            <p:cNvSpPr/>
            <p:nvPr/>
          </p:nvSpPr>
          <p:spPr>
            <a:xfrm>
              <a:off x="13346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4"/>
            <p:cNvSpPr/>
            <p:nvPr/>
          </p:nvSpPr>
          <p:spPr>
            <a:xfrm>
              <a:off x="1060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4"/>
            <p:cNvSpPr/>
            <p:nvPr/>
          </p:nvSpPr>
          <p:spPr>
            <a:xfrm>
              <a:off x="7867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4"/>
            <p:cNvSpPr/>
            <p:nvPr/>
          </p:nvSpPr>
          <p:spPr>
            <a:xfrm>
              <a:off x="512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4" name="Google Shape;1264;p24"/>
          <p:cNvGrpSpPr/>
          <p:nvPr/>
        </p:nvGrpSpPr>
        <p:grpSpPr>
          <a:xfrm>
            <a:off x="877824" y="512064"/>
            <a:ext cx="7736400" cy="4453200"/>
            <a:chOff x="1054800" y="684000"/>
            <a:chExt cx="7736400" cy="4453200"/>
          </a:xfrm>
        </p:grpSpPr>
        <p:sp>
          <p:nvSpPr>
            <p:cNvPr id="1265" name="Google Shape;1265;p24"/>
            <p:cNvSpPr/>
            <p:nvPr/>
          </p:nvSpPr>
          <p:spPr>
            <a:xfrm>
              <a:off x="1054800" y="684000"/>
              <a:ext cx="7736400" cy="44532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4"/>
            <p:cNvSpPr/>
            <p:nvPr/>
          </p:nvSpPr>
          <p:spPr>
            <a:xfrm>
              <a:off x="1054800" y="684000"/>
              <a:ext cx="7736400" cy="347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4"/>
            <p:cNvSpPr/>
            <p:nvPr/>
          </p:nvSpPr>
          <p:spPr>
            <a:xfrm>
              <a:off x="1191300" y="777750"/>
              <a:ext cx="159600" cy="159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4"/>
            <p:cNvSpPr/>
            <p:nvPr/>
          </p:nvSpPr>
          <p:spPr>
            <a:xfrm>
              <a:off x="1671687" y="777750"/>
              <a:ext cx="159600" cy="159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4"/>
            <p:cNvSpPr/>
            <p:nvPr/>
          </p:nvSpPr>
          <p:spPr>
            <a:xfrm>
              <a:off x="1431494" y="777750"/>
              <a:ext cx="159600" cy="159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0" name="Google Shape;1270;p24"/>
          <p:cNvGrpSpPr/>
          <p:nvPr/>
        </p:nvGrpSpPr>
        <p:grpSpPr>
          <a:xfrm>
            <a:off x="705600" y="342000"/>
            <a:ext cx="7736400" cy="4453200"/>
            <a:chOff x="705600" y="342000"/>
            <a:chExt cx="7736400" cy="4453200"/>
          </a:xfrm>
        </p:grpSpPr>
        <p:sp>
          <p:nvSpPr>
            <p:cNvPr id="1271" name="Google Shape;1271;p24"/>
            <p:cNvSpPr/>
            <p:nvPr/>
          </p:nvSpPr>
          <p:spPr>
            <a:xfrm>
              <a:off x="705600" y="342000"/>
              <a:ext cx="7736400" cy="4453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4"/>
            <p:cNvSpPr/>
            <p:nvPr/>
          </p:nvSpPr>
          <p:spPr>
            <a:xfrm>
              <a:off x="705600" y="342000"/>
              <a:ext cx="7736400" cy="347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4"/>
            <p:cNvSpPr/>
            <p:nvPr/>
          </p:nvSpPr>
          <p:spPr>
            <a:xfrm>
              <a:off x="842100" y="435750"/>
              <a:ext cx="159600" cy="159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4"/>
            <p:cNvSpPr/>
            <p:nvPr/>
          </p:nvSpPr>
          <p:spPr>
            <a:xfrm>
              <a:off x="1322487" y="435750"/>
              <a:ext cx="159600" cy="159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4"/>
            <p:cNvSpPr/>
            <p:nvPr/>
          </p:nvSpPr>
          <p:spPr>
            <a:xfrm>
              <a:off x="1082294" y="435750"/>
              <a:ext cx="159600" cy="159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6" name="Google Shape;1276;p24"/>
          <p:cNvSpPr txBox="1"/>
          <p:nvPr>
            <p:ph type="title"/>
          </p:nvPr>
        </p:nvSpPr>
        <p:spPr>
          <a:xfrm>
            <a:off x="962100" y="36495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77" name="Google Shape;1277;p24"/>
          <p:cNvSpPr txBox="1"/>
          <p:nvPr>
            <p:ph idx="1" type="subTitle"/>
          </p:nvPr>
        </p:nvSpPr>
        <p:spPr>
          <a:xfrm>
            <a:off x="962100" y="3987900"/>
            <a:ext cx="2246400" cy="615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278" name="Google Shape;1278;p24"/>
          <p:cNvSpPr txBox="1"/>
          <p:nvPr>
            <p:ph idx="2" type="title"/>
          </p:nvPr>
        </p:nvSpPr>
        <p:spPr>
          <a:xfrm>
            <a:off x="3449700" y="36495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79" name="Google Shape;1279;p24"/>
          <p:cNvSpPr txBox="1"/>
          <p:nvPr>
            <p:ph idx="3" type="subTitle"/>
          </p:nvPr>
        </p:nvSpPr>
        <p:spPr>
          <a:xfrm>
            <a:off x="3449700" y="3987900"/>
            <a:ext cx="2246400" cy="615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280" name="Google Shape;1280;p24"/>
          <p:cNvSpPr txBox="1"/>
          <p:nvPr>
            <p:ph idx="4" type="title"/>
          </p:nvPr>
        </p:nvSpPr>
        <p:spPr>
          <a:xfrm>
            <a:off x="5939100" y="36495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81" name="Google Shape;1281;p24"/>
          <p:cNvSpPr txBox="1"/>
          <p:nvPr>
            <p:ph idx="5" type="subTitle"/>
          </p:nvPr>
        </p:nvSpPr>
        <p:spPr>
          <a:xfrm>
            <a:off x="5939100" y="3987900"/>
            <a:ext cx="2246400" cy="615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282" name="Google Shape;1282;p24"/>
          <p:cNvSpPr txBox="1"/>
          <p:nvPr>
            <p:ph hasCustomPrompt="1" idx="6" type="title"/>
          </p:nvPr>
        </p:nvSpPr>
        <p:spPr>
          <a:xfrm>
            <a:off x="1347300" y="2367994"/>
            <a:ext cx="1476000" cy="41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3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283" name="Google Shape;1283;p24"/>
          <p:cNvSpPr txBox="1"/>
          <p:nvPr>
            <p:ph hasCustomPrompt="1" idx="7" type="title"/>
          </p:nvPr>
        </p:nvSpPr>
        <p:spPr>
          <a:xfrm>
            <a:off x="3834900" y="2367994"/>
            <a:ext cx="1476000" cy="41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3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284" name="Google Shape;1284;p24"/>
          <p:cNvSpPr txBox="1"/>
          <p:nvPr>
            <p:ph hasCustomPrompt="1" idx="8" type="title"/>
          </p:nvPr>
        </p:nvSpPr>
        <p:spPr>
          <a:xfrm>
            <a:off x="6324150" y="2367994"/>
            <a:ext cx="1476300" cy="41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3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285" name="Google Shape;1285;p24"/>
          <p:cNvSpPr txBox="1"/>
          <p:nvPr>
            <p:ph idx="9" type="title"/>
          </p:nvPr>
        </p:nvSpPr>
        <p:spPr>
          <a:xfrm>
            <a:off x="720000" y="684000"/>
            <a:ext cx="7707600" cy="68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1286" name="Shape 1286"/>
        <p:cNvGrpSpPr/>
        <p:nvPr/>
      </p:nvGrpSpPr>
      <p:grpSpPr>
        <a:xfrm>
          <a:off x="0" y="0"/>
          <a:ext cx="0" cy="0"/>
          <a:chOff x="0" y="0"/>
          <a:chExt cx="0" cy="0"/>
        </a:xfrm>
      </p:grpSpPr>
      <p:grpSp>
        <p:nvGrpSpPr>
          <p:cNvPr id="1287" name="Google Shape;1287;p25"/>
          <p:cNvGrpSpPr/>
          <p:nvPr/>
        </p:nvGrpSpPr>
        <p:grpSpPr>
          <a:xfrm>
            <a:off x="7" y="26"/>
            <a:ext cx="9144218" cy="5144108"/>
            <a:chOff x="238125" y="838200"/>
            <a:chExt cx="7125550" cy="4008500"/>
          </a:xfrm>
        </p:grpSpPr>
        <p:sp>
          <p:nvSpPr>
            <p:cNvPr id="1288" name="Google Shape;1288;p25"/>
            <p:cNvSpPr/>
            <p:nvPr/>
          </p:nvSpPr>
          <p:spPr>
            <a:xfrm>
              <a:off x="238125" y="838200"/>
              <a:ext cx="7125550" cy="4008500"/>
            </a:xfrm>
            <a:custGeom>
              <a:rect b="b" l="l" r="r" t="t"/>
              <a:pathLst>
                <a:path extrusionOk="0" fill="none" h="160340" w="285022">
                  <a:moveTo>
                    <a:pt x="0" y="0"/>
                  </a:moveTo>
                  <a:lnTo>
                    <a:pt x="285022" y="0"/>
                  </a:lnTo>
                  <a:lnTo>
                    <a:pt x="285022" y="160340"/>
                  </a:lnTo>
                  <a:lnTo>
                    <a:pt x="0" y="160340"/>
                  </a:lnTo>
                  <a:close/>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5"/>
            <p:cNvSpPr/>
            <p:nvPr/>
          </p:nvSpPr>
          <p:spPr>
            <a:xfrm>
              <a:off x="238125" y="457907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5"/>
            <p:cNvSpPr/>
            <p:nvPr/>
          </p:nvSpPr>
          <p:spPr>
            <a:xfrm>
              <a:off x="238125" y="431227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5"/>
            <p:cNvSpPr/>
            <p:nvPr/>
          </p:nvSpPr>
          <p:spPr>
            <a:xfrm>
              <a:off x="238125" y="404467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5"/>
            <p:cNvSpPr/>
            <p:nvPr/>
          </p:nvSpPr>
          <p:spPr>
            <a:xfrm>
              <a:off x="238125" y="37778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5"/>
            <p:cNvSpPr/>
            <p:nvPr/>
          </p:nvSpPr>
          <p:spPr>
            <a:xfrm>
              <a:off x="238125" y="35102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5"/>
            <p:cNvSpPr/>
            <p:nvPr/>
          </p:nvSpPr>
          <p:spPr>
            <a:xfrm>
              <a:off x="238125" y="324345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5"/>
            <p:cNvSpPr/>
            <p:nvPr/>
          </p:nvSpPr>
          <p:spPr>
            <a:xfrm>
              <a:off x="238125" y="2975850"/>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5"/>
            <p:cNvSpPr/>
            <p:nvPr/>
          </p:nvSpPr>
          <p:spPr>
            <a:xfrm>
              <a:off x="238125" y="27090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5"/>
            <p:cNvSpPr/>
            <p:nvPr/>
          </p:nvSpPr>
          <p:spPr>
            <a:xfrm>
              <a:off x="238125" y="24414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5"/>
            <p:cNvSpPr/>
            <p:nvPr/>
          </p:nvSpPr>
          <p:spPr>
            <a:xfrm>
              <a:off x="238125" y="217462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5"/>
            <p:cNvSpPr/>
            <p:nvPr/>
          </p:nvSpPr>
          <p:spPr>
            <a:xfrm>
              <a:off x="238125" y="190702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5"/>
            <p:cNvSpPr/>
            <p:nvPr/>
          </p:nvSpPr>
          <p:spPr>
            <a:xfrm>
              <a:off x="238125" y="16402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5"/>
            <p:cNvSpPr/>
            <p:nvPr/>
          </p:nvSpPr>
          <p:spPr>
            <a:xfrm>
              <a:off x="238125" y="13726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5"/>
            <p:cNvSpPr/>
            <p:nvPr/>
          </p:nvSpPr>
          <p:spPr>
            <a:xfrm>
              <a:off x="238125" y="110580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5"/>
            <p:cNvSpPr/>
            <p:nvPr/>
          </p:nvSpPr>
          <p:spPr>
            <a:xfrm>
              <a:off x="7089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5"/>
            <p:cNvSpPr/>
            <p:nvPr/>
          </p:nvSpPr>
          <p:spPr>
            <a:xfrm>
              <a:off x="68149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5"/>
            <p:cNvSpPr/>
            <p:nvPr/>
          </p:nvSpPr>
          <p:spPr>
            <a:xfrm>
              <a:off x="6541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5"/>
            <p:cNvSpPr/>
            <p:nvPr/>
          </p:nvSpPr>
          <p:spPr>
            <a:xfrm>
              <a:off x="62671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5"/>
            <p:cNvSpPr/>
            <p:nvPr/>
          </p:nvSpPr>
          <p:spPr>
            <a:xfrm>
              <a:off x="59931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5"/>
            <p:cNvSpPr/>
            <p:nvPr/>
          </p:nvSpPr>
          <p:spPr>
            <a:xfrm>
              <a:off x="57184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5"/>
            <p:cNvSpPr/>
            <p:nvPr/>
          </p:nvSpPr>
          <p:spPr>
            <a:xfrm>
              <a:off x="54461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5"/>
            <p:cNvSpPr/>
            <p:nvPr/>
          </p:nvSpPr>
          <p:spPr>
            <a:xfrm>
              <a:off x="51713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5"/>
            <p:cNvSpPr/>
            <p:nvPr/>
          </p:nvSpPr>
          <p:spPr>
            <a:xfrm>
              <a:off x="48974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5"/>
            <p:cNvSpPr/>
            <p:nvPr/>
          </p:nvSpPr>
          <p:spPr>
            <a:xfrm>
              <a:off x="46234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5"/>
            <p:cNvSpPr/>
            <p:nvPr/>
          </p:nvSpPr>
          <p:spPr>
            <a:xfrm>
              <a:off x="43487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5"/>
            <p:cNvSpPr/>
            <p:nvPr/>
          </p:nvSpPr>
          <p:spPr>
            <a:xfrm>
              <a:off x="40748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5"/>
            <p:cNvSpPr/>
            <p:nvPr/>
          </p:nvSpPr>
          <p:spPr>
            <a:xfrm>
              <a:off x="38008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5"/>
            <p:cNvSpPr/>
            <p:nvPr/>
          </p:nvSpPr>
          <p:spPr>
            <a:xfrm>
              <a:off x="35269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5"/>
            <p:cNvSpPr/>
            <p:nvPr/>
          </p:nvSpPr>
          <p:spPr>
            <a:xfrm>
              <a:off x="32530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5"/>
            <p:cNvSpPr/>
            <p:nvPr/>
          </p:nvSpPr>
          <p:spPr>
            <a:xfrm>
              <a:off x="29782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5"/>
            <p:cNvSpPr/>
            <p:nvPr/>
          </p:nvSpPr>
          <p:spPr>
            <a:xfrm>
              <a:off x="27043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5"/>
            <p:cNvSpPr/>
            <p:nvPr/>
          </p:nvSpPr>
          <p:spPr>
            <a:xfrm>
              <a:off x="24304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5"/>
            <p:cNvSpPr/>
            <p:nvPr/>
          </p:nvSpPr>
          <p:spPr>
            <a:xfrm>
              <a:off x="21564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5"/>
            <p:cNvSpPr/>
            <p:nvPr/>
          </p:nvSpPr>
          <p:spPr>
            <a:xfrm>
              <a:off x="188252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5"/>
            <p:cNvSpPr/>
            <p:nvPr/>
          </p:nvSpPr>
          <p:spPr>
            <a:xfrm>
              <a:off x="16086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5"/>
            <p:cNvSpPr/>
            <p:nvPr/>
          </p:nvSpPr>
          <p:spPr>
            <a:xfrm>
              <a:off x="13346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5"/>
            <p:cNvSpPr/>
            <p:nvPr/>
          </p:nvSpPr>
          <p:spPr>
            <a:xfrm>
              <a:off x="1060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5"/>
            <p:cNvSpPr/>
            <p:nvPr/>
          </p:nvSpPr>
          <p:spPr>
            <a:xfrm>
              <a:off x="7867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5"/>
            <p:cNvSpPr/>
            <p:nvPr/>
          </p:nvSpPr>
          <p:spPr>
            <a:xfrm>
              <a:off x="512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8" name="Google Shape;1328;p25"/>
          <p:cNvGrpSpPr/>
          <p:nvPr/>
        </p:nvGrpSpPr>
        <p:grpSpPr>
          <a:xfrm>
            <a:off x="1938528" y="512064"/>
            <a:ext cx="5626800" cy="4453200"/>
            <a:chOff x="1760400" y="342000"/>
            <a:chExt cx="5626800" cy="4453200"/>
          </a:xfrm>
        </p:grpSpPr>
        <p:sp>
          <p:nvSpPr>
            <p:cNvPr id="1329" name="Google Shape;1329;p25"/>
            <p:cNvSpPr/>
            <p:nvPr/>
          </p:nvSpPr>
          <p:spPr>
            <a:xfrm>
              <a:off x="1760400" y="342000"/>
              <a:ext cx="5626800" cy="44532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5"/>
            <p:cNvSpPr/>
            <p:nvPr/>
          </p:nvSpPr>
          <p:spPr>
            <a:xfrm>
              <a:off x="1760400" y="342000"/>
              <a:ext cx="5626800" cy="347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5"/>
            <p:cNvSpPr/>
            <p:nvPr/>
          </p:nvSpPr>
          <p:spPr>
            <a:xfrm>
              <a:off x="1896900" y="435750"/>
              <a:ext cx="159600" cy="159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5"/>
            <p:cNvSpPr/>
            <p:nvPr/>
          </p:nvSpPr>
          <p:spPr>
            <a:xfrm>
              <a:off x="2377287" y="435750"/>
              <a:ext cx="159600" cy="159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5"/>
            <p:cNvSpPr/>
            <p:nvPr/>
          </p:nvSpPr>
          <p:spPr>
            <a:xfrm>
              <a:off x="2137094" y="435750"/>
              <a:ext cx="159600" cy="159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4" name="Google Shape;1334;p25"/>
          <p:cNvGrpSpPr/>
          <p:nvPr/>
        </p:nvGrpSpPr>
        <p:grpSpPr>
          <a:xfrm>
            <a:off x="1760400" y="342000"/>
            <a:ext cx="5626800" cy="4453200"/>
            <a:chOff x="1760400" y="342000"/>
            <a:chExt cx="5626800" cy="4453200"/>
          </a:xfrm>
        </p:grpSpPr>
        <p:sp>
          <p:nvSpPr>
            <p:cNvPr id="1335" name="Google Shape;1335;p25"/>
            <p:cNvSpPr/>
            <p:nvPr/>
          </p:nvSpPr>
          <p:spPr>
            <a:xfrm>
              <a:off x="1760400" y="342000"/>
              <a:ext cx="5626800" cy="4453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5"/>
            <p:cNvSpPr/>
            <p:nvPr/>
          </p:nvSpPr>
          <p:spPr>
            <a:xfrm>
              <a:off x="1760400" y="342000"/>
              <a:ext cx="5626800" cy="347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5"/>
            <p:cNvSpPr/>
            <p:nvPr/>
          </p:nvSpPr>
          <p:spPr>
            <a:xfrm>
              <a:off x="1896900" y="435750"/>
              <a:ext cx="159600" cy="159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5"/>
            <p:cNvSpPr/>
            <p:nvPr/>
          </p:nvSpPr>
          <p:spPr>
            <a:xfrm>
              <a:off x="2377287" y="435750"/>
              <a:ext cx="159600" cy="159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5"/>
            <p:cNvSpPr/>
            <p:nvPr/>
          </p:nvSpPr>
          <p:spPr>
            <a:xfrm>
              <a:off x="2137094" y="435750"/>
              <a:ext cx="159600" cy="159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0" name="Google Shape;1340;p25"/>
          <p:cNvSpPr txBox="1"/>
          <p:nvPr>
            <p:ph type="ctrTitle"/>
          </p:nvPr>
        </p:nvSpPr>
        <p:spPr>
          <a:xfrm>
            <a:off x="2989800" y="684000"/>
            <a:ext cx="3164400" cy="896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41" name="Google Shape;1341;p25"/>
          <p:cNvSpPr txBox="1"/>
          <p:nvPr>
            <p:ph idx="1" type="subTitle"/>
          </p:nvPr>
        </p:nvSpPr>
        <p:spPr>
          <a:xfrm>
            <a:off x="2989800" y="1580388"/>
            <a:ext cx="3164400" cy="1174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1342" name="Google Shape;1342;p25"/>
          <p:cNvSpPr txBox="1"/>
          <p:nvPr/>
        </p:nvSpPr>
        <p:spPr>
          <a:xfrm>
            <a:off x="2103125" y="3761100"/>
            <a:ext cx="4937700" cy="504000"/>
          </a:xfrm>
          <a:prstGeom prst="rect">
            <a:avLst/>
          </a:prstGeom>
          <a:noFill/>
          <a:ln>
            <a:noFill/>
          </a:ln>
        </p:spPr>
        <p:txBody>
          <a:bodyPr anchorCtr="0" anchor="t" bIns="91425" lIns="0" spcFirstLastPara="1" rIns="0" wrap="square" tIns="91425">
            <a:noAutofit/>
          </a:bodyPr>
          <a:lstStyle/>
          <a:p>
            <a:pPr indent="0" lvl="0" marL="0" rtl="0" algn="ctr">
              <a:lnSpc>
                <a:spcPct val="100000"/>
              </a:lnSpc>
              <a:spcBef>
                <a:spcPts val="300"/>
              </a:spcBef>
              <a:spcAft>
                <a:spcPts val="0"/>
              </a:spcAft>
              <a:buNone/>
            </a:pPr>
            <a:r>
              <a:rPr b="1" lang="en" sz="1200">
                <a:solidFill>
                  <a:schemeClr val="dk1"/>
                </a:solidFill>
                <a:latin typeface="Montserrat"/>
                <a:ea typeface="Montserrat"/>
                <a:cs typeface="Montserrat"/>
                <a:sym typeface="Montserrat"/>
              </a:rPr>
              <a:t>CREDITS:</a:t>
            </a:r>
            <a:r>
              <a:rPr lang="en" sz="1200">
                <a:solidFill>
                  <a:schemeClr val="dk1"/>
                </a:solidFill>
                <a:latin typeface="Montserrat"/>
                <a:ea typeface="Montserrat"/>
                <a:cs typeface="Montserrat"/>
                <a:sym typeface="Montserrat"/>
              </a:rPr>
              <a:t> This presentation template was created by </a:t>
            </a:r>
            <a:r>
              <a:rPr b="1" lang="en" sz="1200">
                <a:solidFill>
                  <a:schemeClr val="dk1"/>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200">
                <a:solidFill>
                  <a:schemeClr val="dk1"/>
                </a:solidFill>
                <a:latin typeface="Montserrat"/>
                <a:ea typeface="Montserrat"/>
                <a:cs typeface="Montserrat"/>
                <a:sym typeface="Montserrat"/>
              </a:rPr>
              <a:t>, including icons by </a:t>
            </a:r>
            <a:r>
              <a:rPr b="1" lang="en" sz="1200">
                <a:solidFill>
                  <a:schemeClr val="dk1"/>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200">
                <a:solidFill>
                  <a:schemeClr val="dk1"/>
                </a:solidFill>
                <a:latin typeface="Montserrat"/>
                <a:ea typeface="Montserrat"/>
                <a:cs typeface="Montserrat"/>
                <a:sym typeface="Montserrat"/>
              </a:rPr>
              <a:t>, infographics &amp; images by </a:t>
            </a:r>
            <a:r>
              <a:rPr b="1" lang="en" sz="12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200">
              <a:solidFill>
                <a:schemeClr val="dk1"/>
              </a:solidFill>
              <a:latin typeface="Montserrat"/>
              <a:ea typeface="Montserrat"/>
              <a:cs typeface="Montserrat"/>
              <a:sym typeface="Montserrat"/>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1343" name="Shape 1343"/>
        <p:cNvGrpSpPr/>
        <p:nvPr/>
      </p:nvGrpSpPr>
      <p:grpSpPr>
        <a:xfrm>
          <a:off x="0" y="0"/>
          <a:ext cx="0" cy="0"/>
          <a:chOff x="0" y="0"/>
          <a:chExt cx="0" cy="0"/>
        </a:xfrm>
      </p:grpSpPr>
      <p:grpSp>
        <p:nvGrpSpPr>
          <p:cNvPr id="1344" name="Google Shape;1344;p26"/>
          <p:cNvGrpSpPr/>
          <p:nvPr/>
        </p:nvGrpSpPr>
        <p:grpSpPr>
          <a:xfrm>
            <a:off x="7" y="26"/>
            <a:ext cx="9144218" cy="5144108"/>
            <a:chOff x="238125" y="838200"/>
            <a:chExt cx="7125550" cy="4008500"/>
          </a:xfrm>
        </p:grpSpPr>
        <p:sp>
          <p:nvSpPr>
            <p:cNvPr id="1345" name="Google Shape;1345;p26"/>
            <p:cNvSpPr/>
            <p:nvPr/>
          </p:nvSpPr>
          <p:spPr>
            <a:xfrm>
              <a:off x="238125" y="838200"/>
              <a:ext cx="7125550" cy="4008500"/>
            </a:xfrm>
            <a:custGeom>
              <a:rect b="b" l="l" r="r" t="t"/>
              <a:pathLst>
                <a:path extrusionOk="0" fill="none" h="160340" w="285022">
                  <a:moveTo>
                    <a:pt x="0" y="0"/>
                  </a:moveTo>
                  <a:lnTo>
                    <a:pt x="285022" y="0"/>
                  </a:lnTo>
                  <a:lnTo>
                    <a:pt x="285022" y="160340"/>
                  </a:lnTo>
                  <a:lnTo>
                    <a:pt x="0" y="160340"/>
                  </a:lnTo>
                  <a:close/>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6"/>
            <p:cNvSpPr/>
            <p:nvPr/>
          </p:nvSpPr>
          <p:spPr>
            <a:xfrm>
              <a:off x="238125" y="457907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6"/>
            <p:cNvSpPr/>
            <p:nvPr/>
          </p:nvSpPr>
          <p:spPr>
            <a:xfrm>
              <a:off x="238125" y="431227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6"/>
            <p:cNvSpPr/>
            <p:nvPr/>
          </p:nvSpPr>
          <p:spPr>
            <a:xfrm>
              <a:off x="238125" y="404467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6"/>
            <p:cNvSpPr/>
            <p:nvPr/>
          </p:nvSpPr>
          <p:spPr>
            <a:xfrm>
              <a:off x="238125" y="37778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6"/>
            <p:cNvSpPr/>
            <p:nvPr/>
          </p:nvSpPr>
          <p:spPr>
            <a:xfrm>
              <a:off x="238125" y="35102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6"/>
            <p:cNvSpPr/>
            <p:nvPr/>
          </p:nvSpPr>
          <p:spPr>
            <a:xfrm>
              <a:off x="238125" y="324345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6"/>
            <p:cNvSpPr/>
            <p:nvPr/>
          </p:nvSpPr>
          <p:spPr>
            <a:xfrm>
              <a:off x="238125" y="2975850"/>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6"/>
            <p:cNvSpPr/>
            <p:nvPr/>
          </p:nvSpPr>
          <p:spPr>
            <a:xfrm>
              <a:off x="238125" y="27090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6"/>
            <p:cNvSpPr/>
            <p:nvPr/>
          </p:nvSpPr>
          <p:spPr>
            <a:xfrm>
              <a:off x="238125" y="24414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6"/>
            <p:cNvSpPr/>
            <p:nvPr/>
          </p:nvSpPr>
          <p:spPr>
            <a:xfrm>
              <a:off x="238125" y="217462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6"/>
            <p:cNvSpPr/>
            <p:nvPr/>
          </p:nvSpPr>
          <p:spPr>
            <a:xfrm>
              <a:off x="238125" y="190702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6"/>
            <p:cNvSpPr/>
            <p:nvPr/>
          </p:nvSpPr>
          <p:spPr>
            <a:xfrm>
              <a:off x="238125" y="16402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6"/>
            <p:cNvSpPr/>
            <p:nvPr/>
          </p:nvSpPr>
          <p:spPr>
            <a:xfrm>
              <a:off x="238125" y="13726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6"/>
            <p:cNvSpPr/>
            <p:nvPr/>
          </p:nvSpPr>
          <p:spPr>
            <a:xfrm>
              <a:off x="238125" y="110580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6"/>
            <p:cNvSpPr/>
            <p:nvPr/>
          </p:nvSpPr>
          <p:spPr>
            <a:xfrm>
              <a:off x="7089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6"/>
            <p:cNvSpPr/>
            <p:nvPr/>
          </p:nvSpPr>
          <p:spPr>
            <a:xfrm>
              <a:off x="68149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6"/>
            <p:cNvSpPr/>
            <p:nvPr/>
          </p:nvSpPr>
          <p:spPr>
            <a:xfrm>
              <a:off x="6541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6"/>
            <p:cNvSpPr/>
            <p:nvPr/>
          </p:nvSpPr>
          <p:spPr>
            <a:xfrm>
              <a:off x="62671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6"/>
            <p:cNvSpPr/>
            <p:nvPr/>
          </p:nvSpPr>
          <p:spPr>
            <a:xfrm>
              <a:off x="59931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6"/>
            <p:cNvSpPr/>
            <p:nvPr/>
          </p:nvSpPr>
          <p:spPr>
            <a:xfrm>
              <a:off x="57184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6"/>
            <p:cNvSpPr/>
            <p:nvPr/>
          </p:nvSpPr>
          <p:spPr>
            <a:xfrm>
              <a:off x="54461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6"/>
            <p:cNvSpPr/>
            <p:nvPr/>
          </p:nvSpPr>
          <p:spPr>
            <a:xfrm>
              <a:off x="51713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6"/>
            <p:cNvSpPr/>
            <p:nvPr/>
          </p:nvSpPr>
          <p:spPr>
            <a:xfrm>
              <a:off x="48974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6"/>
            <p:cNvSpPr/>
            <p:nvPr/>
          </p:nvSpPr>
          <p:spPr>
            <a:xfrm>
              <a:off x="46234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6"/>
            <p:cNvSpPr/>
            <p:nvPr/>
          </p:nvSpPr>
          <p:spPr>
            <a:xfrm>
              <a:off x="43487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6"/>
            <p:cNvSpPr/>
            <p:nvPr/>
          </p:nvSpPr>
          <p:spPr>
            <a:xfrm>
              <a:off x="40748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6"/>
            <p:cNvSpPr/>
            <p:nvPr/>
          </p:nvSpPr>
          <p:spPr>
            <a:xfrm>
              <a:off x="38008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6"/>
            <p:cNvSpPr/>
            <p:nvPr/>
          </p:nvSpPr>
          <p:spPr>
            <a:xfrm>
              <a:off x="35269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6"/>
            <p:cNvSpPr/>
            <p:nvPr/>
          </p:nvSpPr>
          <p:spPr>
            <a:xfrm>
              <a:off x="32530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6"/>
            <p:cNvSpPr/>
            <p:nvPr/>
          </p:nvSpPr>
          <p:spPr>
            <a:xfrm>
              <a:off x="29782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6"/>
            <p:cNvSpPr/>
            <p:nvPr/>
          </p:nvSpPr>
          <p:spPr>
            <a:xfrm>
              <a:off x="27043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6"/>
            <p:cNvSpPr/>
            <p:nvPr/>
          </p:nvSpPr>
          <p:spPr>
            <a:xfrm>
              <a:off x="24304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6"/>
            <p:cNvSpPr/>
            <p:nvPr/>
          </p:nvSpPr>
          <p:spPr>
            <a:xfrm>
              <a:off x="21564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6"/>
            <p:cNvSpPr/>
            <p:nvPr/>
          </p:nvSpPr>
          <p:spPr>
            <a:xfrm>
              <a:off x="188252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6"/>
            <p:cNvSpPr/>
            <p:nvPr/>
          </p:nvSpPr>
          <p:spPr>
            <a:xfrm>
              <a:off x="16086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6"/>
            <p:cNvSpPr/>
            <p:nvPr/>
          </p:nvSpPr>
          <p:spPr>
            <a:xfrm>
              <a:off x="13346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6"/>
            <p:cNvSpPr/>
            <p:nvPr/>
          </p:nvSpPr>
          <p:spPr>
            <a:xfrm>
              <a:off x="1060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6"/>
            <p:cNvSpPr/>
            <p:nvPr/>
          </p:nvSpPr>
          <p:spPr>
            <a:xfrm>
              <a:off x="7867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6"/>
            <p:cNvSpPr/>
            <p:nvPr/>
          </p:nvSpPr>
          <p:spPr>
            <a:xfrm>
              <a:off x="512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1385" name="Shape 1385"/>
        <p:cNvGrpSpPr/>
        <p:nvPr/>
      </p:nvGrpSpPr>
      <p:grpSpPr>
        <a:xfrm>
          <a:off x="0" y="0"/>
          <a:ext cx="0" cy="0"/>
          <a:chOff x="0" y="0"/>
          <a:chExt cx="0" cy="0"/>
        </a:xfrm>
      </p:grpSpPr>
      <p:grpSp>
        <p:nvGrpSpPr>
          <p:cNvPr id="1386" name="Google Shape;1386;p27"/>
          <p:cNvGrpSpPr/>
          <p:nvPr/>
        </p:nvGrpSpPr>
        <p:grpSpPr>
          <a:xfrm>
            <a:off x="7" y="26"/>
            <a:ext cx="9144218" cy="5144108"/>
            <a:chOff x="238125" y="838200"/>
            <a:chExt cx="7125550" cy="4008500"/>
          </a:xfrm>
        </p:grpSpPr>
        <p:sp>
          <p:nvSpPr>
            <p:cNvPr id="1387" name="Google Shape;1387;p27"/>
            <p:cNvSpPr/>
            <p:nvPr/>
          </p:nvSpPr>
          <p:spPr>
            <a:xfrm>
              <a:off x="238125" y="838200"/>
              <a:ext cx="7125550" cy="4008500"/>
            </a:xfrm>
            <a:custGeom>
              <a:rect b="b" l="l" r="r" t="t"/>
              <a:pathLst>
                <a:path extrusionOk="0" fill="none" h="160340" w="285022">
                  <a:moveTo>
                    <a:pt x="0" y="0"/>
                  </a:moveTo>
                  <a:lnTo>
                    <a:pt x="285022" y="0"/>
                  </a:lnTo>
                  <a:lnTo>
                    <a:pt x="285022" y="160340"/>
                  </a:lnTo>
                  <a:lnTo>
                    <a:pt x="0" y="160340"/>
                  </a:lnTo>
                  <a:close/>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7"/>
            <p:cNvSpPr/>
            <p:nvPr/>
          </p:nvSpPr>
          <p:spPr>
            <a:xfrm>
              <a:off x="238125" y="457907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7"/>
            <p:cNvSpPr/>
            <p:nvPr/>
          </p:nvSpPr>
          <p:spPr>
            <a:xfrm>
              <a:off x="238125" y="431227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7"/>
            <p:cNvSpPr/>
            <p:nvPr/>
          </p:nvSpPr>
          <p:spPr>
            <a:xfrm>
              <a:off x="238125" y="404467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7"/>
            <p:cNvSpPr/>
            <p:nvPr/>
          </p:nvSpPr>
          <p:spPr>
            <a:xfrm>
              <a:off x="238125" y="37778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7"/>
            <p:cNvSpPr/>
            <p:nvPr/>
          </p:nvSpPr>
          <p:spPr>
            <a:xfrm>
              <a:off x="238125" y="35102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7"/>
            <p:cNvSpPr/>
            <p:nvPr/>
          </p:nvSpPr>
          <p:spPr>
            <a:xfrm>
              <a:off x="238125" y="324345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7"/>
            <p:cNvSpPr/>
            <p:nvPr/>
          </p:nvSpPr>
          <p:spPr>
            <a:xfrm>
              <a:off x="238125" y="2975850"/>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7"/>
            <p:cNvSpPr/>
            <p:nvPr/>
          </p:nvSpPr>
          <p:spPr>
            <a:xfrm>
              <a:off x="238125" y="27090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7"/>
            <p:cNvSpPr/>
            <p:nvPr/>
          </p:nvSpPr>
          <p:spPr>
            <a:xfrm>
              <a:off x="238125" y="24414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7"/>
            <p:cNvSpPr/>
            <p:nvPr/>
          </p:nvSpPr>
          <p:spPr>
            <a:xfrm>
              <a:off x="238125" y="217462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7"/>
            <p:cNvSpPr/>
            <p:nvPr/>
          </p:nvSpPr>
          <p:spPr>
            <a:xfrm>
              <a:off x="238125" y="190702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7"/>
            <p:cNvSpPr/>
            <p:nvPr/>
          </p:nvSpPr>
          <p:spPr>
            <a:xfrm>
              <a:off x="238125" y="16402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7"/>
            <p:cNvSpPr/>
            <p:nvPr/>
          </p:nvSpPr>
          <p:spPr>
            <a:xfrm>
              <a:off x="238125" y="13726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7"/>
            <p:cNvSpPr/>
            <p:nvPr/>
          </p:nvSpPr>
          <p:spPr>
            <a:xfrm>
              <a:off x="238125" y="110580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7"/>
            <p:cNvSpPr/>
            <p:nvPr/>
          </p:nvSpPr>
          <p:spPr>
            <a:xfrm>
              <a:off x="7089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7"/>
            <p:cNvSpPr/>
            <p:nvPr/>
          </p:nvSpPr>
          <p:spPr>
            <a:xfrm>
              <a:off x="68149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7"/>
            <p:cNvSpPr/>
            <p:nvPr/>
          </p:nvSpPr>
          <p:spPr>
            <a:xfrm>
              <a:off x="6541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7"/>
            <p:cNvSpPr/>
            <p:nvPr/>
          </p:nvSpPr>
          <p:spPr>
            <a:xfrm>
              <a:off x="62671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7"/>
            <p:cNvSpPr/>
            <p:nvPr/>
          </p:nvSpPr>
          <p:spPr>
            <a:xfrm>
              <a:off x="59931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7"/>
            <p:cNvSpPr/>
            <p:nvPr/>
          </p:nvSpPr>
          <p:spPr>
            <a:xfrm>
              <a:off x="57184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7"/>
            <p:cNvSpPr/>
            <p:nvPr/>
          </p:nvSpPr>
          <p:spPr>
            <a:xfrm>
              <a:off x="54461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7"/>
            <p:cNvSpPr/>
            <p:nvPr/>
          </p:nvSpPr>
          <p:spPr>
            <a:xfrm>
              <a:off x="51713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7"/>
            <p:cNvSpPr/>
            <p:nvPr/>
          </p:nvSpPr>
          <p:spPr>
            <a:xfrm>
              <a:off x="48974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7"/>
            <p:cNvSpPr/>
            <p:nvPr/>
          </p:nvSpPr>
          <p:spPr>
            <a:xfrm>
              <a:off x="46234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7"/>
            <p:cNvSpPr/>
            <p:nvPr/>
          </p:nvSpPr>
          <p:spPr>
            <a:xfrm>
              <a:off x="43487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7"/>
            <p:cNvSpPr/>
            <p:nvPr/>
          </p:nvSpPr>
          <p:spPr>
            <a:xfrm>
              <a:off x="40748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7"/>
            <p:cNvSpPr/>
            <p:nvPr/>
          </p:nvSpPr>
          <p:spPr>
            <a:xfrm>
              <a:off x="38008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7"/>
            <p:cNvSpPr/>
            <p:nvPr/>
          </p:nvSpPr>
          <p:spPr>
            <a:xfrm>
              <a:off x="35269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7"/>
            <p:cNvSpPr/>
            <p:nvPr/>
          </p:nvSpPr>
          <p:spPr>
            <a:xfrm>
              <a:off x="32530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7"/>
            <p:cNvSpPr/>
            <p:nvPr/>
          </p:nvSpPr>
          <p:spPr>
            <a:xfrm>
              <a:off x="29782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7"/>
            <p:cNvSpPr/>
            <p:nvPr/>
          </p:nvSpPr>
          <p:spPr>
            <a:xfrm>
              <a:off x="27043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7"/>
            <p:cNvSpPr/>
            <p:nvPr/>
          </p:nvSpPr>
          <p:spPr>
            <a:xfrm>
              <a:off x="24304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7"/>
            <p:cNvSpPr/>
            <p:nvPr/>
          </p:nvSpPr>
          <p:spPr>
            <a:xfrm>
              <a:off x="21564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7"/>
            <p:cNvSpPr/>
            <p:nvPr/>
          </p:nvSpPr>
          <p:spPr>
            <a:xfrm>
              <a:off x="188252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7"/>
            <p:cNvSpPr/>
            <p:nvPr/>
          </p:nvSpPr>
          <p:spPr>
            <a:xfrm>
              <a:off x="16086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7"/>
            <p:cNvSpPr/>
            <p:nvPr/>
          </p:nvSpPr>
          <p:spPr>
            <a:xfrm>
              <a:off x="13346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7"/>
            <p:cNvSpPr/>
            <p:nvPr/>
          </p:nvSpPr>
          <p:spPr>
            <a:xfrm>
              <a:off x="1060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7"/>
            <p:cNvSpPr/>
            <p:nvPr/>
          </p:nvSpPr>
          <p:spPr>
            <a:xfrm>
              <a:off x="7867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7"/>
            <p:cNvSpPr/>
            <p:nvPr/>
          </p:nvSpPr>
          <p:spPr>
            <a:xfrm>
              <a:off x="512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7" name="Google Shape;1427;p27"/>
          <p:cNvGrpSpPr/>
          <p:nvPr/>
        </p:nvGrpSpPr>
        <p:grpSpPr>
          <a:xfrm>
            <a:off x="877824" y="512064"/>
            <a:ext cx="7736400" cy="4453200"/>
            <a:chOff x="1054800" y="684000"/>
            <a:chExt cx="7736400" cy="4453200"/>
          </a:xfrm>
        </p:grpSpPr>
        <p:sp>
          <p:nvSpPr>
            <p:cNvPr id="1428" name="Google Shape;1428;p27"/>
            <p:cNvSpPr/>
            <p:nvPr/>
          </p:nvSpPr>
          <p:spPr>
            <a:xfrm>
              <a:off x="1054800" y="684000"/>
              <a:ext cx="7736400" cy="44532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7"/>
            <p:cNvSpPr/>
            <p:nvPr/>
          </p:nvSpPr>
          <p:spPr>
            <a:xfrm>
              <a:off x="1054800" y="684000"/>
              <a:ext cx="7736400" cy="347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7"/>
            <p:cNvSpPr/>
            <p:nvPr/>
          </p:nvSpPr>
          <p:spPr>
            <a:xfrm>
              <a:off x="1191300" y="777750"/>
              <a:ext cx="159600" cy="159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7"/>
            <p:cNvSpPr/>
            <p:nvPr/>
          </p:nvSpPr>
          <p:spPr>
            <a:xfrm>
              <a:off x="1671687" y="777750"/>
              <a:ext cx="159600" cy="159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7"/>
            <p:cNvSpPr/>
            <p:nvPr/>
          </p:nvSpPr>
          <p:spPr>
            <a:xfrm>
              <a:off x="1431494" y="777750"/>
              <a:ext cx="159600" cy="159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3" name="Google Shape;1433;p27"/>
          <p:cNvGrpSpPr/>
          <p:nvPr/>
        </p:nvGrpSpPr>
        <p:grpSpPr>
          <a:xfrm>
            <a:off x="705600" y="342000"/>
            <a:ext cx="7736400" cy="4453200"/>
            <a:chOff x="705600" y="342000"/>
            <a:chExt cx="7736400" cy="4453200"/>
          </a:xfrm>
        </p:grpSpPr>
        <p:sp>
          <p:nvSpPr>
            <p:cNvPr id="1434" name="Google Shape;1434;p27"/>
            <p:cNvSpPr/>
            <p:nvPr/>
          </p:nvSpPr>
          <p:spPr>
            <a:xfrm>
              <a:off x="705600" y="342000"/>
              <a:ext cx="7736400" cy="4453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7"/>
            <p:cNvSpPr/>
            <p:nvPr/>
          </p:nvSpPr>
          <p:spPr>
            <a:xfrm>
              <a:off x="705600" y="342000"/>
              <a:ext cx="7736400" cy="347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7"/>
            <p:cNvSpPr/>
            <p:nvPr/>
          </p:nvSpPr>
          <p:spPr>
            <a:xfrm>
              <a:off x="842100" y="435750"/>
              <a:ext cx="159600" cy="159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7"/>
            <p:cNvSpPr/>
            <p:nvPr/>
          </p:nvSpPr>
          <p:spPr>
            <a:xfrm>
              <a:off x="1322487" y="435750"/>
              <a:ext cx="159600" cy="159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7"/>
            <p:cNvSpPr/>
            <p:nvPr/>
          </p:nvSpPr>
          <p:spPr>
            <a:xfrm>
              <a:off x="1082294" y="435750"/>
              <a:ext cx="159600" cy="159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3" name="Shape 103"/>
        <p:cNvGrpSpPr/>
        <p:nvPr/>
      </p:nvGrpSpPr>
      <p:grpSpPr>
        <a:xfrm>
          <a:off x="0" y="0"/>
          <a:ext cx="0" cy="0"/>
          <a:chOff x="0" y="0"/>
          <a:chExt cx="0" cy="0"/>
        </a:xfrm>
      </p:grpSpPr>
      <p:grpSp>
        <p:nvGrpSpPr>
          <p:cNvPr id="104" name="Google Shape;104;p4"/>
          <p:cNvGrpSpPr/>
          <p:nvPr/>
        </p:nvGrpSpPr>
        <p:grpSpPr>
          <a:xfrm>
            <a:off x="7" y="26"/>
            <a:ext cx="9144218" cy="5144108"/>
            <a:chOff x="238125" y="838200"/>
            <a:chExt cx="7125550" cy="4008500"/>
          </a:xfrm>
        </p:grpSpPr>
        <p:sp>
          <p:nvSpPr>
            <p:cNvPr id="105" name="Google Shape;105;p4"/>
            <p:cNvSpPr/>
            <p:nvPr/>
          </p:nvSpPr>
          <p:spPr>
            <a:xfrm>
              <a:off x="238125" y="838200"/>
              <a:ext cx="7125550" cy="4008500"/>
            </a:xfrm>
            <a:custGeom>
              <a:rect b="b" l="l" r="r" t="t"/>
              <a:pathLst>
                <a:path extrusionOk="0" fill="none" h="160340" w="285022">
                  <a:moveTo>
                    <a:pt x="0" y="0"/>
                  </a:moveTo>
                  <a:lnTo>
                    <a:pt x="285022" y="0"/>
                  </a:lnTo>
                  <a:lnTo>
                    <a:pt x="285022" y="160340"/>
                  </a:lnTo>
                  <a:lnTo>
                    <a:pt x="0" y="160340"/>
                  </a:lnTo>
                  <a:close/>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238125" y="457907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238125" y="431227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238125" y="404467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
            <p:cNvSpPr/>
            <p:nvPr/>
          </p:nvSpPr>
          <p:spPr>
            <a:xfrm>
              <a:off x="238125" y="37778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a:off x="238125" y="35102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238125" y="324345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a:off x="238125" y="2975850"/>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238125" y="27090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238125" y="24414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a:off x="238125" y="217462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a:off x="238125" y="190702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a:off x="238125" y="16402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a:off x="238125" y="13726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
            <p:cNvSpPr/>
            <p:nvPr/>
          </p:nvSpPr>
          <p:spPr>
            <a:xfrm>
              <a:off x="238125" y="110580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7089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68149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6541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62671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59931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57184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p:nvPr/>
          </p:nvSpPr>
          <p:spPr>
            <a:xfrm>
              <a:off x="54461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51713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48974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46234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a:off x="43487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40748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38008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35269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32530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29782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27043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24304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21564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188252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16086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13346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1060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7867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512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 name="Google Shape;145;p4"/>
          <p:cNvGrpSpPr/>
          <p:nvPr/>
        </p:nvGrpSpPr>
        <p:grpSpPr>
          <a:xfrm>
            <a:off x="877824" y="512064"/>
            <a:ext cx="7736400" cy="4453200"/>
            <a:chOff x="1054800" y="684000"/>
            <a:chExt cx="7736400" cy="4453200"/>
          </a:xfrm>
        </p:grpSpPr>
        <p:sp>
          <p:nvSpPr>
            <p:cNvPr id="146" name="Google Shape;146;p4"/>
            <p:cNvSpPr/>
            <p:nvPr/>
          </p:nvSpPr>
          <p:spPr>
            <a:xfrm>
              <a:off x="1054800" y="684000"/>
              <a:ext cx="7736400" cy="44532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1054800" y="684000"/>
              <a:ext cx="7736400" cy="347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1191300" y="777750"/>
              <a:ext cx="159600" cy="159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1671687" y="777750"/>
              <a:ext cx="159600" cy="159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1431494" y="777750"/>
              <a:ext cx="159600" cy="159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4"/>
          <p:cNvGrpSpPr/>
          <p:nvPr/>
        </p:nvGrpSpPr>
        <p:grpSpPr>
          <a:xfrm>
            <a:off x="705600" y="342000"/>
            <a:ext cx="7736400" cy="4453200"/>
            <a:chOff x="705600" y="342000"/>
            <a:chExt cx="7736400" cy="4453200"/>
          </a:xfrm>
        </p:grpSpPr>
        <p:sp>
          <p:nvSpPr>
            <p:cNvPr id="152" name="Google Shape;152;p4"/>
            <p:cNvSpPr/>
            <p:nvPr/>
          </p:nvSpPr>
          <p:spPr>
            <a:xfrm>
              <a:off x="705600" y="342000"/>
              <a:ext cx="7736400" cy="4453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705600" y="342000"/>
              <a:ext cx="7736400" cy="347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842100" y="435750"/>
              <a:ext cx="159600" cy="159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1322487" y="435750"/>
              <a:ext cx="159600" cy="159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1082294" y="435750"/>
              <a:ext cx="159600" cy="159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4"/>
          <p:cNvSpPr txBox="1"/>
          <p:nvPr>
            <p:ph idx="1" type="body"/>
          </p:nvPr>
        </p:nvSpPr>
        <p:spPr>
          <a:xfrm>
            <a:off x="720000" y="1375200"/>
            <a:ext cx="7704000" cy="32283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AutoNum type="arabicPeriod"/>
              <a:defRPr sz="1200"/>
            </a:lvl1pPr>
            <a:lvl2pPr indent="-317500" lvl="1" marL="914400" rtl="0">
              <a:lnSpc>
                <a:spcPct val="115000"/>
              </a:lnSpc>
              <a:spcBef>
                <a:spcPts val="0"/>
              </a:spcBef>
              <a:spcAft>
                <a:spcPts val="0"/>
              </a:spcAft>
              <a:buSzPts val="1400"/>
              <a:buAutoNum type="alphaLcPeriod"/>
              <a:defRPr/>
            </a:lvl2pPr>
            <a:lvl3pPr indent="-317500" lvl="2" marL="1371600" rtl="0">
              <a:lnSpc>
                <a:spcPct val="115000"/>
              </a:lnSpc>
              <a:spcBef>
                <a:spcPts val="0"/>
              </a:spcBef>
              <a:spcAft>
                <a:spcPts val="0"/>
              </a:spcAft>
              <a:buSzPts val="1400"/>
              <a:buAutoNum type="romanLcPeriod"/>
              <a:defRPr/>
            </a:lvl3pPr>
            <a:lvl4pPr indent="-317500" lvl="3" marL="1828800" rtl="0">
              <a:lnSpc>
                <a:spcPct val="115000"/>
              </a:lnSpc>
              <a:spcBef>
                <a:spcPts val="0"/>
              </a:spcBef>
              <a:spcAft>
                <a:spcPts val="0"/>
              </a:spcAft>
              <a:buSzPts val="1400"/>
              <a:buAutoNum type="arabicPeriod"/>
              <a:defRPr/>
            </a:lvl4pPr>
            <a:lvl5pPr indent="-317500" lvl="4" marL="2286000" rtl="0">
              <a:lnSpc>
                <a:spcPct val="115000"/>
              </a:lnSpc>
              <a:spcBef>
                <a:spcPts val="0"/>
              </a:spcBef>
              <a:spcAft>
                <a:spcPts val="0"/>
              </a:spcAft>
              <a:buSzPts val="1400"/>
              <a:buAutoNum type="alphaLcPeriod"/>
              <a:defRPr/>
            </a:lvl5pPr>
            <a:lvl6pPr indent="-317500" lvl="5" marL="2743200" rtl="0">
              <a:lnSpc>
                <a:spcPct val="115000"/>
              </a:lnSpc>
              <a:spcBef>
                <a:spcPts val="0"/>
              </a:spcBef>
              <a:spcAft>
                <a:spcPts val="0"/>
              </a:spcAft>
              <a:buSzPts val="1400"/>
              <a:buAutoNum type="romanLcPeriod"/>
              <a:defRPr/>
            </a:lvl6pPr>
            <a:lvl7pPr indent="-317500" lvl="6" marL="3200400" rtl="0">
              <a:lnSpc>
                <a:spcPct val="115000"/>
              </a:lnSpc>
              <a:spcBef>
                <a:spcPts val="0"/>
              </a:spcBef>
              <a:spcAft>
                <a:spcPts val="0"/>
              </a:spcAft>
              <a:buSzPts val="1400"/>
              <a:buAutoNum type="arabicPeriod"/>
              <a:defRPr/>
            </a:lvl7pPr>
            <a:lvl8pPr indent="-317500" lvl="7" marL="3657600" rtl="0">
              <a:lnSpc>
                <a:spcPct val="115000"/>
              </a:lnSpc>
              <a:spcBef>
                <a:spcPts val="0"/>
              </a:spcBef>
              <a:spcAft>
                <a:spcPts val="0"/>
              </a:spcAft>
              <a:buSzPts val="1400"/>
              <a:buAutoNum type="alphaLcPeriod"/>
              <a:defRPr/>
            </a:lvl8pPr>
            <a:lvl9pPr indent="-317500" lvl="8" marL="4114800" rtl="0">
              <a:lnSpc>
                <a:spcPct val="115000"/>
              </a:lnSpc>
              <a:spcBef>
                <a:spcPts val="0"/>
              </a:spcBef>
              <a:spcAft>
                <a:spcPts val="0"/>
              </a:spcAft>
              <a:buSzPts val="1400"/>
              <a:buAutoNum type="romanLcPeriod"/>
              <a:defRPr/>
            </a:lvl9pPr>
          </a:lstStyle>
          <a:p/>
        </p:txBody>
      </p:sp>
      <p:sp>
        <p:nvSpPr>
          <p:cNvPr id="158" name="Google Shape;158;p4"/>
          <p:cNvSpPr txBox="1"/>
          <p:nvPr>
            <p:ph type="title"/>
          </p:nvPr>
        </p:nvSpPr>
        <p:spPr>
          <a:xfrm>
            <a:off x="720000" y="684000"/>
            <a:ext cx="7707600" cy="68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9" name="Shape 159"/>
        <p:cNvGrpSpPr/>
        <p:nvPr/>
      </p:nvGrpSpPr>
      <p:grpSpPr>
        <a:xfrm>
          <a:off x="0" y="0"/>
          <a:ext cx="0" cy="0"/>
          <a:chOff x="0" y="0"/>
          <a:chExt cx="0" cy="0"/>
        </a:xfrm>
      </p:grpSpPr>
      <p:grpSp>
        <p:nvGrpSpPr>
          <p:cNvPr id="160" name="Google Shape;160;p5"/>
          <p:cNvGrpSpPr/>
          <p:nvPr/>
        </p:nvGrpSpPr>
        <p:grpSpPr>
          <a:xfrm>
            <a:off x="7" y="26"/>
            <a:ext cx="9144218" cy="5144108"/>
            <a:chOff x="238125" y="838200"/>
            <a:chExt cx="7125550" cy="4008500"/>
          </a:xfrm>
        </p:grpSpPr>
        <p:sp>
          <p:nvSpPr>
            <p:cNvPr id="161" name="Google Shape;161;p5"/>
            <p:cNvSpPr/>
            <p:nvPr/>
          </p:nvSpPr>
          <p:spPr>
            <a:xfrm>
              <a:off x="238125" y="838200"/>
              <a:ext cx="7125550" cy="4008500"/>
            </a:xfrm>
            <a:custGeom>
              <a:rect b="b" l="l" r="r" t="t"/>
              <a:pathLst>
                <a:path extrusionOk="0" fill="none" h="160340" w="285022">
                  <a:moveTo>
                    <a:pt x="0" y="0"/>
                  </a:moveTo>
                  <a:lnTo>
                    <a:pt x="285022" y="0"/>
                  </a:lnTo>
                  <a:lnTo>
                    <a:pt x="285022" y="160340"/>
                  </a:lnTo>
                  <a:lnTo>
                    <a:pt x="0" y="160340"/>
                  </a:lnTo>
                  <a:close/>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a:off x="238125" y="457907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a:off x="238125" y="431227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a:off x="238125" y="404467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a:off x="238125" y="37778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a:off x="238125" y="35102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p:nvPr/>
          </p:nvSpPr>
          <p:spPr>
            <a:xfrm>
              <a:off x="238125" y="324345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
            <p:cNvSpPr/>
            <p:nvPr/>
          </p:nvSpPr>
          <p:spPr>
            <a:xfrm>
              <a:off x="238125" y="2975850"/>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
            <p:cNvSpPr/>
            <p:nvPr/>
          </p:nvSpPr>
          <p:spPr>
            <a:xfrm>
              <a:off x="238125" y="27090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
            <p:cNvSpPr/>
            <p:nvPr/>
          </p:nvSpPr>
          <p:spPr>
            <a:xfrm>
              <a:off x="238125" y="24414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
            <p:cNvSpPr/>
            <p:nvPr/>
          </p:nvSpPr>
          <p:spPr>
            <a:xfrm>
              <a:off x="238125" y="217462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a:off x="238125" y="190702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a:off x="238125" y="16402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238125" y="13726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238125" y="110580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7089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a:off x="68149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6541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62671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a:off x="59931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a:off x="57184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a:off x="54461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51713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48974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46234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a:off x="43487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40748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38008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35269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32530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29782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27043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24304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21564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188252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16086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13346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1060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7867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512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 name="Google Shape;201;p5"/>
          <p:cNvGrpSpPr/>
          <p:nvPr/>
        </p:nvGrpSpPr>
        <p:grpSpPr>
          <a:xfrm>
            <a:off x="877824" y="512064"/>
            <a:ext cx="7736400" cy="4453200"/>
            <a:chOff x="1054800" y="684000"/>
            <a:chExt cx="7736400" cy="4453200"/>
          </a:xfrm>
        </p:grpSpPr>
        <p:sp>
          <p:nvSpPr>
            <p:cNvPr id="202" name="Google Shape;202;p5"/>
            <p:cNvSpPr/>
            <p:nvPr/>
          </p:nvSpPr>
          <p:spPr>
            <a:xfrm>
              <a:off x="1054800" y="684000"/>
              <a:ext cx="7736400" cy="44532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1054800" y="684000"/>
              <a:ext cx="7736400" cy="347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1191300" y="777750"/>
              <a:ext cx="159600" cy="159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1671687" y="777750"/>
              <a:ext cx="159600" cy="159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1431494" y="777750"/>
              <a:ext cx="159600" cy="159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 name="Google Shape;207;p5"/>
          <p:cNvGrpSpPr/>
          <p:nvPr/>
        </p:nvGrpSpPr>
        <p:grpSpPr>
          <a:xfrm>
            <a:off x="705600" y="342000"/>
            <a:ext cx="7736400" cy="4453200"/>
            <a:chOff x="705600" y="342000"/>
            <a:chExt cx="7736400" cy="4453200"/>
          </a:xfrm>
        </p:grpSpPr>
        <p:sp>
          <p:nvSpPr>
            <p:cNvPr id="208" name="Google Shape;208;p5"/>
            <p:cNvSpPr/>
            <p:nvPr/>
          </p:nvSpPr>
          <p:spPr>
            <a:xfrm>
              <a:off x="705600" y="342000"/>
              <a:ext cx="7736400" cy="4453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705600" y="342000"/>
              <a:ext cx="7736400" cy="347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842100" y="435750"/>
              <a:ext cx="159600" cy="159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a:off x="1322487" y="435750"/>
              <a:ext cx="159600" cy="159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1082294" y="435750"/>
              <a:ext cx="159600" cy="159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 name="Google Shape;213;p5"/>
          <p:cNvSpPr txBox="1"/>
          <p:nvPr>
            <p:ph idx="1" type="subTitle"/>
          </p:nvPr>
        </p:nvSpPr>
        <p:spPr>
          <a:xfrm>
            <a:off x="1415400" y="3330000"/>
            <a:ext cx="2810400" cy="338400"/>
          </a:xfrm>
          <a:prstGeom prst="rect">
            <a:avLst/>
          </a:prstGeom>
          <a:noFill/>
          <a:ln>
            <a:noFill/>
          </a:ln>
          <a:effectLst>
            <a:outerShdw rotWithShape="0" algn="bl" dir="2400000" dist="19050">
              <a:schemeClr val="dk1"/>
            </a:outerShdw>
          </a:effectLst>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2"/>
                </a:solidFill>
                <a:latin typeface="Nunito ExtraBold"/>
                <a:ea typeface="Nunito ExtraBold"/>
                <a:cs typeface="Nunito ExtraBold"/>
                <a:sym typeface="Nunito ExtraBold"/>
              </a:defRPr>
            </a:lvl1pPr>
            <a:lvl2pPr lvl="1"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9pPr>
          </a:lstStyle>
          <a:p/>
        </p:txBody>
      </p:sp>
      <p:sp>
        <p:nvSpPr>
          <p:cNvPr id="214" name="Google Shape;214;p5"/>
          <p:cNvSpPr txBox="1"/>
          <p:nvPr>
            <p:ph idx="2" type="subTitle"/>
          </p:nvPr>
        </p:nvSpPr>
        <p:spPr>
          <a:xfrm>
            <a:off x="4921800" y="3330000"/>
            <a:ext cx="2810400" cy="338400"/>
          </a:xfrm>
          <a:prstGeom prst="rect">
            <a:avLst/>
          </a:prstGeom>
          <a:noFill/>
          <a:ln>
            <a:noFill/>
          </a:ln>
          <a:effectLst>
            <a:outerShdw rotWithShape="0" algn="bl" dir="2400000" dist="19050">
              <a:schemeClr val="dk1"/>
            </a:outerShdw>
          </a:effectLst>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2"/>
                </a:solidFill>
                <a:latin typeface="Nunito ExtraBold"/>
                <a:ea typeface="Nunito ExtraBold"/>
                <a:cs typeface="Nunito ExtraBold"/>
                <a:sym typeface="Nunito ExtraBold"/>
              </a:defRPr>
            </a:lvl1pPr>
            <a:lvl2pPr lvl="1"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9pPr>
          </a:lstStyle>
          <a:p/>
        </p:txBody>
      </p:sp>
      <p:sp>
        <p:nvSpPr>
          <p:cNvPr id="215" name="Google Shape;215;p5"/>
          <p:cNvSpPr txBox="1"/>
          <p:nvPr>
            <p:ph idx="3" type="subTitle"/>
          </p:nvPr>
        </p:nvSpPr>
        <p:spPr>
          <a:xfrm>
            <a:off x="1415400" y="3668400"/>
            <a:ext cx="2810400" cy="615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216" name="Google Shape;216;p5"/>
          <p:cNvSpPr txBox="1"/>
          <p:nvPr>
            <p:ph idx="4" type="subTitle"/>
          </p:nvPr>
        </p:nvSpPr>
        <p:spPr>
          <a:xfrm>
            <a:off x="4921800" y="3668400"/>
            <a:ext cx="2810400" cy="615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217" name="Google Shape;217;p5"/>
          <p:cNvSpPr txBox="1"/>
          <p:nvPr>
            <p:ph type="title"/>
          </p:nvPr>
        </p:nvSpPr>
        <p:spPr>
          <a:xfrm>
            <a:off x="720000" y="684000"/>
            <a:ext cx="7707600" cy="68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8" name="Shape 218"/>
        <p:cNvGrpSpPr/>
        <p:nvPr/>
      </p:nvGrpSpPr>
      <p:grpSpPr>
        <a:xfrm>
          <a:off x="0" y="0"/>
          <a:ext cx="0" cy="0"/>
          <a:chOff x="0" y="0"/>
          <a:chExt cx="0" cy="0"/>
        </a:xfrm>
      </p:grpSpPr>
      <p:grpSp>
        <p:nvGrpSpPr>
          <p:cNvPr id="219" name="Google Shape;219;p6"/>
          <p:cNvGrpSpPr/>
          <p:nvPr/>
        </p:nvGrpSpPr>
        <p:grpSpPr>
          <a:xfrm>
            <a:off x="7" y="26"/>
            <a:ext cx="9144218" cy="5144108"/>
            <a:chOff x="238125" y="838200"/>
            <a:chExt cx="7125550" cy="4008500"/>
          </a:xfrm>
        </p:grpSpPr>
        <p:sp>
          <p:nvSpPr>
            <p:cNvPr id="220" name="Google Shape;220;p6"/>
            <p:cNvSpPr/>
            <p:nvPr/>
          </p:nvSpPr>
          <p:spPr>
            <a:xfrm>
              <a:off x="238125" y="838200"/>
              <a:ext cx="7125550" cy="4008500"/>
            </a:xfrm>
            <a:custGeom>
              <a:rect b="b" l="l" r="r" t="t"/>
              <a:pathLst>
                <a:path extrusionOk="0" fill="none" h="160340" w="285022">
                  <a:moveTo>
                    <a:pt x="0" y="0"/>
                  </a:moveTo>
                  <a:lnTo>
                    <a:pt x="285022" y="0"/>
                  </a:lnTo>
                  <a:lnTo>
                    <a:pt x="285022" y="160340"/>
                  </a:lnTo>
                  <a:lnTo>
                    <a:pt x="0" y="160340"/>
                  </a:lnTo>
                  <a:close/>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
            <p:cNvSpPr/>
            <p:nvPr/>
          </p:nvSpPr>
          <p:spPr>
            <a:xfrm>
              <a:off x="238125" y="457907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6"/>
            <p:cNvSpPr/>
            <p:nvPr/>
          </p:nvSpPr>
          <p:spPr>
            <a:xfrm>
              <a:off x="238125" y="431227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6"/>
            <p:cNvSpPr/>
            <p:nvPr/>
          </p:nvSpPr>
          <p:spPr>
            <a:xfrm>
              <a:off x="238125" y="404467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p:nvPr/>
          </p:nvSpPr>
          <p:spPr>
            <a:xfrm>
              <a:off x="238125" y="37778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6"/>
            <p:cNvSpPr/>
            <p:nvPr/>
          </p:nvSpPr>
          <p:spPr>
            <a:xfrm>
              <a:off x="238125" y="35102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p:nvPr/>
          </p:nvSpPr>
          <p:spPr>
            <a:xfrm>
              <a:off x="238125" y="324345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6"/>
            <p:cNvSpPr/>
            <p:nvPr/>
          </p:nvSpPr>
          <p:spPr>
            <a:xfrm>
              <a:off x="238125" y="2975850"/>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p:nvPr/>
          </p:nvSpPr>
          <p:spPr>
            <a:xfrm>
              <a:off x="238125" y="27090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6"/>
            <p:cNvSpPr/>
            <p:nvPr/>
          </p:nvSpPr>
          <p:spPr>
            <a:xfrm>
              <a:off x="238125" y="24414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p:nvPr/>
          </p:nvSpPr>
          <p:spPr>
            <a:xfrm>
              <a:off x="238125" y="217462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p:nvPr/>
          </p:nvSpPr>
          <p:spPr>
            <a:xfrm>
              <a:off x="238125" y="190702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
            <p:cNvSpPr/>
            <p:nvPr/>
          </p:nvSpPr>
          <p:spPr>
            <a:xfrm>
              <a:off x="238125" y="16402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6"/>
            <p:cNvSpPr/>
            <p:nvPr/>
          </p:nvSpPr>
          <p:spPr>
            <a:xfrm>
              <a:off x="238125" y="13726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a:off x="238125" y="110580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p:nvPr/>
          </p:nvSpPr>
          <p:spPr>
            <a:xfrm>
              <a:off x="7089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
            <p:cNvSpPr/>
            <p:nvPr/>
          </p:nvSpPr>
          <p:spPr>
            <a:xfrm>
              <a:off x="68149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
            <p:cNvSpPr/>
            <p:nvPr/>
          </p:nvSpPr>
          <p:spPr>
            <a:xfrm>
              <a:off x="6541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a:off x="62671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6"/>
            <p:cNvSpPr/>
            <p:nvPr/>
          </p:nvSpPr>
          <p:spPr>
            <a:xfrm>
              <a:off x="59931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p:nvPr/>
          </p:nvSpPr>
          <p:spPr>
            <a:xfrm>
              <a:off x="57184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a:off x="54461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a:off x="51713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p:nvPr/>
          </p:nvSpPr>
          <p:spPr>
            <a:xfrm>
              <a:off x="48974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6"/>
            <p:cNvSpPr/>
            <p:nvPr/>
          </p:nvSpPr>
          <p:spPr>
            <a:xfrm>
              <a:off x="46234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6"/>
            <p:cNvSpPr/>
            <p:nvPr/>
          </p:nvSpPr>
          <p:spPr>
            <a:xfrm>
              <a:off x="43487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6"/>
            <p:cNvSpPr/>
            <p:nvPr/>
          </p:nvSpPr>
          <p:spPr>
            <a:xfrm>
              <a:off x="40748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6"/>
            <p:cNvSpPr/>
            <p:nvPr/>
          </p:nvSpPr>
          <p:spPr>
            <a:xfrm>
              <a:off x="38008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35269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32530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29782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27043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24304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6"/>
            <p:cNvSpPr/>
            <p:nvPr/>
          </p:nvSpPr>
          <p:spPr>
            <a:xfrm>
              <a:off x="21564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6"/>
            <p:cNvSpPr/>
            <p:nvPr/>
          </p:nvSpPr>
          <p:spPr>
            <a:xfrm>
              <a:off x="188252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16086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13346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1060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6"/>
            <p:cNvSpPr/>
            <p:nvPr/>
          </p:nvSpPr>
          <p:spPr>
            <a:xfrm>
              <a:off x="7867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a:off x="512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6"/>
          <p:cNvGrpSpPr/>
          <p:nvPr/>
        </p:nvGrpSpPr>
        <p:grpSpPr>
          <a:xfrm>
            <a:off x="877824" y="512064"/>
            <a:ext cx="7736400" cy="4453200"/>
            <a:chOff x="1054800" y="684000"/>
            <a:chExt cx="7736400" cy="4453200"/>
          </a:xfrm>
        </p:grpSpPr>
        <p:sp>
          <p:nvSpPr>
            <p:cNvPr id="261" name="Google Shape;261;p6"/>
            <p:cNvSpPr/>
            <p:nvPr/>
          </p:nvSpPr>
          <p:spPr>
            <a:xfrm>
              <a:off x="1054800" y="684000"/>
              <a:ext cx="7736400" cy="44532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1054800" y="684000"/>
              <a:ext cx="7736400" cy="347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6"/>
            <p:cNvSpPr/>
            <p:nvPr/>
          </p:nvSpPr>
          <p:spPr>
            <a:xfrm>
              <a:off x="1191300" y="777750"/>
              <a:ext cx="159600" cy="159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6"/>
            <p:cNvSpPr/>
            <p:nvPr/>
          </p:nvSpPr>
          <p:spPr>
            <a:xfrm>
              <a:off x="1671687" y="777750"/>
              <a:ext cx="159600" cy="159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6"/>
            <p:cNvSpPr/>
            <p:nvPr/>
          </p:nvSpPr>
          <p:spPr>
            <a:xfrm>
              <a:off x="1431494" y="777750"/>
              <a:ext cx="159600" cy="159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 name="Google Shape;266;p6"/>
          <p:cNvGrpSpPr/>
          <p:nvPr/>
        </p:nvGrpSpPr>
        <p:grpSpPr>
          <a:xfrm>
            <a:off x="705600" y="342000"/>
            <a:ext cx="7736400" cy="4453200"/>
            <a:chOff x="705600" y="342000"/>
            <a:chExt cx="7736400" cy="4453200"/>
          </a:xfrm>
        </p:grpSpPr>
        <p:sp>
          <p:nvSpPr>
            <p:cNvPr id="267" name="Google Shape;267;p6"/>
            <p:cNvSpPr/>
            <p:nvPr/>
          </p:nvSpPr>
          <p:spPr>
            <a:xfrm>
              <a:off x="705600" y="342000"/>
              <a:ext cx="7736400" cy="4453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705600" y="342000"/>
              <a:ext cx="7736400" cy="347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842100" y="435750"/>
              <a:ext cx="159600" cy="159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1322487" y="435750"/>
              <a:ext cx="159600" cy="159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6"/>
            <p:cNvSpPr/>
            <p:nvPr/>
          </p:nvSpPr>
          <p:spPr>
            <a:xfrm>
              <a:off x="1082294" y="435750"/>
              <a:ext cx="159600" cy="159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6"/>
          <p:cNvSpPr txBox="1"/>
          <p:nvPr>
            <p:ph type="title"/>
          </p:nvPr>
        </p:nvSpPr>
        <p:spPr>
          <a:xfrm>
            <a:off x="720000" y="684000"/>
            <a:ext cx="7707600" cy="68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3" name="Shape 273"/>
        <p:cNvGrpSpPr/>
        <p:nvPr/>
      </p:nvGrpSpPr>
      <p:grpSpPr>
        <a:xfrm>
          <a:off x="0" y="0"/>
          <a:ext cx="0" cy="0"/>
          <a:chOff x="0" y="0"/>
          <a:chExt cx="0" cy="0"/>
        </a:xfrm>
      </p:grpSpPr>
      <p:grpSp>
        <p:nvGrpSpPr>
          <p:cNvPr id="274" name="Google Shape;274;p7"/>
          <p:cNvGrpSpPr/>
          <p:nvPr/>
        </p:nvGrpSpPr>
        <p:grpSpPr>
          <a:xfrm>
            <a:off x="7" y="26"/>
            <a:ext cx="9144218" cy="5144108"/>
            <a:chOff x="238125" y="838200"/>
            <a:chExt cx="7125550" cy="4008500"/>
          </a:xfrm>
        </p:grpSpPr>
        <p:sp>
          <p:nvSpPr>
            <p:cNvPr id="275" name="Google Shape;275;p7"/>
            <p:cNvSpPr/>
            <p:nvPr/>
          </p:nvSpPr>
          <p:spPr>
            <a:xfrm>
              <a:off x="238125" y="838200"/>
              <a:ext cx="7125550" cy="4008500"/>
            </a:xfrm>
            <a:custGeom>
              <a:rect b="b" l="l" r="r" t="t"/>
              <a:pathLst>
                <a:path extrusionOk="0" fill="none" h="160340" w="285022">
                  <a:moveTo>
                    <a:pt x="0" y="0"/>
                  </a:moveTo>
                  <a:lnTo>
                    <a:pt x="285022" y="0"/>
                  </a:lnTo>
                  <a:lnTo>
                    <a:pt x="285022" y="160340"/>
                  </a:lnTo>
                  <a:lnTo>
                    <a:pt x="0" y="160340"/>
                  </a:lnTo>
                  <a:close/>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238125" y="457907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238125" y="431227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238125" y="404467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p:nvPr/>
          </p:nvSpPr>
          <p:spPr>
            <a:xfrm>
              <a:off x="238125" y="37778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238125" y="35102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a:off x="238125" y="324345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
            <p:cNvSpPr/>
            <p:nvPr/>
          </p:nvSpPr>
          <p:spPr>
            <a:xfrm>
              <a:off x="238125" y="2975850"/>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7"/>
            <p:cNvSpPr/>
            <p:nvPr/>
          </p:nvSpPr>
          <p:spPr>
            <a:xfrm>
              <a:off x="238125" y="27090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p:nvPr/>
          </p:nvSpPr>
          <p:spPr>
            <a:xfrm>
              <a:off x="238125" y="24414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
            <p:cNvSpPr/>
            <p:nvPr/>
          </p:nvSpPr>
          <p:spPr>
            <a:xfrm>
              <a:off x="238125" y="217462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
            <p:cNvSpPr/>
            <p:nvPr/>
          </p:nvSpPr>
          <p:spPr>
            <a:xfrm>
              <a:off x="238125" y="190702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
            <p:cNvSpPr/>
            <p:nvPr/>
          </p:nvSpPr>
          <p:spPr>
            <a:xfrm>
              <a:off x="238125" y="16402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7"/>
            <p:cNvSpPr/>
            <p:nvPr/>
          </p:nvSpPr>
          <p:spPr>
            <a:xfrm>
              <a:off x="238125" y="13726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7"/>
            <p:cNvSpPr/>
            <p:nvPr/>
          </p:nvSpPr>
          <p:spPr>
            <a:xfrm>
              <a:off x="238125" y="110580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7"/>
            <p:cNvSpPr/>
            <p:nvPr/>
          </p:nvSpPr>
          <p:spPr>
            <a:xfrm>
              <a:off x="7089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7"/>
            <p:cNvSpPr/>
            <p:nvPr/>
          </p:nvSpPr>
          <p:spPr>
            <a:xfrm>
              <a:off x="68149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7"/>
            <p:cNvSpPr/>
            <p:nvPr/>
          </p:nvSpPr>
          <p:spPr>
            <a:xfrm>
              <a:off x="6541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7"/>
            <p:cNvSpPr/>
            <p:nvPr/>
          </p:nvSpPr>
          <p:spPr>
            <a:xfrm>
              <a:off x="62671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7"/>
            <p:cNvSpPr/>
            <p:nvPr/>
          </p:nvSpPr>
          <p:spPr>
            <a:xfrm>
              <a:off x="59931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7"/>
            <p:cNvSpPr/>
            <p:nvPr/>
          </p:nvSpPr>
          <p:spPr>
            <a:xfrm>
              <a:off x="57184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7"/>
            <p:cNvSpPr/>
            <p:nvPr/>
          </p:nvSpPr>
          <p:spPr>
            <a:xfrm>
              <a:off x="54461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7"/>
            <p:cNvSpPr/>
            <p:nvPr/>
          </p:nvSpPr>
          <p:spPr>
            <a:xfrm>
              <a:off x="51713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7"/>
            <p:cNvSpPr/>
            <p:nvPr/>
          </p:nvSpPr>
          <p:spPr>
            <a:xfrm>
              <a:off x="48974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7"/>
            <p:cNvSpPr/>
            <p:nvPr/>
          </p:nvSpPr>
          <p:spPr>
            <a:xfrm>
              <a:off x="46234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7"/>
            <p:cNvSpPr/>
            <p:nvPr/>
          </p:nvSpPr>
          <p:spPr>
            <a:xfrm>
              <a:off x="43487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7"/>
            <p:cNvSpPr/>
            <p:nvPr/>
          </p:nvSpPr>
          <p:spPr>
            <a:xfrm>
              <a:off x="40748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7"/>
            <p:cNvSpPr/>
            <p:nvPr/>
          </p:nvSpPr>
          <p:spPr>
            <a:xfrm>
              <a:off x="38008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7"/>
            <p:cNvSpPr/>
            <p:nvPr/>
          </p:nvSpPr>
          <p:spPr>
            <a:xfrm>
              <a:off x="35269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
            <p:cNvSpPr/>
            <p:nvPr/>
          </p:nvSpPr>
          <p:spPr>
            <a:xfrm>
              <a:off x="32530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7"/>
            <p:cNvSpPr/>
            <p:nvPr/>
          </p:nvSpPr>
          <p:spPr>
            <a:xfrm>
              <a:off x="29782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7"/>
            <p:cNvSpPr/>
            <p:nvPr/>
          </p:nvSpPr>
          <p:spPr>
            <a:xfrm>
              <a:off x="27043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7"/>
            <p:cNvSpPr/>
            <p:nvPr/>
          </p:nvSpPr>
          <p:spPr>
            <a:xfrm>
              <a:off x="24304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7"/>
            <p:cNvSpPr/>
            <p:nvPr/>
          </p:nvSpPr>
          <p:spPr>
            <a:xfrm>
              <a:off x="21564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7"/>
            <p:cNvSpPr/>
            <p:nvPr/>
          </p:nvSpPr>
          <p:spPr>
            <a:xfrm>
              <a:off x="188252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7"/>
            <p:cNvSpPr/>
            <p:nvPr/>
          </p:nvSpPr>
          <p:spPr>
            <a:xfrm>
              <a:off x="16086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13346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1060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7867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512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 name="Google Shape;315;p7"/>
          <p:cNvGrpSpPr/>
          <p:nvPr/>
        </p:nvGrpSpPr>
        <p:grpSpPr>
          <a:xfrm>
            <a:off x="877824" y="512064"/>
            <a:ext cx="7736400" cy="4453200"/>
            <a:chOff x="1054800" y="684000"/>
            <a:chExt cx="7736400" cy="4453200"/>
          </a:xfrm>
        </p:grpSpPr>
        <p:sp>
          <p:nvSpPr>
            <p:cNvPr id="316" name="Google Shape;316;p7"/>
            <p:cNvSpPr/>
            <p:nvPr/>
          </p:nvSpPr>
          <p:spPr>
            <a:xfrm>
              <a:off x="1054800" y="684000"/>
              <a:ext cx="7736400" cy="44532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a:off x="1054800" y="684000"/>
              <a:ext cx="7736400" cy="347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1191300" y="777750"/>
              <a:ext cx="159600" cy="159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1671687" y="777750"/>
              <a:ext cx="159600" cy="159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1431494" y="777750"/>
              <a:ext cx="159600" cy="159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1" name="Google Shape;321;p7"/>
          <p:cNvGrpSpPr/>
          <p:nvPr/>
        </p:nvGrpSpPr>
        <p:grpSpPr>
          <a:xfrm>
            <a:off x="705600" y="342000"/>
            <a:ext cx="7736400" cy="4453200"/>
            <a:chOff x="705600" y="342000"/>
            <a:chExt cx="7736400" cy="4453200"/>
          </a:xfrm>
        </p:grpSpPr>
        <p:sp>
          <p:nvSpPr>
            <p:cNvPr id="322" name="Google Shape;322;p7"/>
            <p:cNvSpPr/>
            <p:nvPr/>
          </p:nvSpPr>
          <p:spPr>
            <a:xfrm>
              <a:off x="705600" y="342000"/>
              <a:ext cx="7736400" cy="4453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a:off x="705600" y="342000"/>
              <a:ext cx="7736400" cy="347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a:off x="842100" y="435750"/>
              <a:ext cx="159600" cy="159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a:off x="1322487" y="435750"/>
              <a:ext cx="159600" cy="159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a:off x="1082294" y="435750"/>
              <a:ext cx="159600" cy="159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 name="Google Shape;327;p7"/>
          <p:cNvSpPr txBox="1"/>
          <p:nvPr>
            <p:ph idx="1" type="subTitle"/>
          </p:nvPr>
        </p:nvSpPr>
        <p:spPr>
          <a:xfrm>
            <a:off x="1054800" y="2857500"/>
            <a:ext cx="3164400" cy="1046700"/>
          </a:xfrm>
          <a:prstGeom prst="rect">
            <a:avLst/>
          </a:prstGeom>
          <a:noFill/>
          <a:ln>
            <a:noFill/>
          </a:ln>
        </p:spPr>
        <p:txBody>
          <a:bodyPr anchorCtr="0" anchor="ctr" bIns="91425" lIns="91425" spcFirstLastPara="1" rIns="91425" wrap="square" tIns="91425">
            <a:noAutofit/>
          </a:bodyPr>
          <a:lstStyle>
            <a:lvl1pPr lvl="0" marR="91440"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328" name="Google Shape;328;p7"/>
          <p:cNvSpPr txBox="1"/>
          <p:nvPr>
            <p:ph type="title"/>
          </p:nvPr>
        </p:nvSpPr>
        <p:spPr>
          <a:xfrm>
            <a:off x="1054800" y="1645175"/>
            <a:ext cx="3164400" cy="1212300"/>
          </a:xfrm>
          <a:prstGeom prst="rect">
            <a:avLst/>
          </a:prstGeom>
        </p:spPr>
        <p:txBody>
          <a:bodyPr anchorCtr="0" anchor="ctr" bIns="91425" lIns="91425" spcFirstLastPara="1" rIns="91425" wrap="square" tIns="91425">
            <a:noAutofit/>
          </a:bodyPr>
          <a:lstStyle>
            <a:lvl1pPr lvl="0" marR="9144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9" name="Shape 329"/>
        <p:cNvGrpSpPr/>
        <p:nvPr/>
      </p:nvGrpSpPr>
      <p:grpSpPr>
        <a:xfrm>
          <a:off x="0" y="0"/>
          <a:ext cx="0" cy="0"/>
          <a:chOff x="0" y="0"/>
          <a:chExt cx="0" cy="0"/>
        </a:xfrm>
      </p:grpSpPr>
      <p:grpSp>
        <p:nvGrpSpPr>
          <p:cNvPr id="330" name="Google Shape;330;p8"/>
          <p:cNvGrpSpPr/>
          <p:nvPr/>
        </p:nvGrpSpPr>
        <p:grpSpPr>
          <a:xfrm>
            <a:off x="7" y="26"/>
            <a:ext cx="9144218" cy="5144108"/>
            <a:chOff x="238125" y="838200"/>
            <a:chExt cx="7125550" cy="4008500"/>
          </a:xfrm>
        </p:grpSpPr>
        <p:sp>
          <p:nvSpPr>
            <p:cNvPr id="331" name="Google Shape;331;p8"/>
            <p:cNvSpPr/>
            <p:nvPr/>
          </p:nvSpPr>
          <p:spPr>
            <a:xfrm>
              <a:off x="238125" y="838200"/>
              <a:ext cx="7125550" cy="4008500"/>
            </a:xfrm>
            <a:custGeom>
              <a:rect b="b" l="l" r="r" t="t"/>
              <a:pathLst>
                <a:path extrusionOk="0" fill="none" h="160340" w="285022">
                  <a:moveTo>
                    <a:pt x="0" y="0"/>
                  </a:moveTo>
                  <a:lnTo>
                    <a:pt x="285022" y="0"/>
                  </a:lnTo>
                  <a:lnTo>
                    <a:pt x="285022" y="160340"/>
                  </a:lnTo>
                  <a:lnTo>
                    <a:pt x="0" y="160340"/>
                  </a:lnTo>
                  <a:close/>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8"/>
            <p:cNvSpPr/>
            <p:nvPr/>
          </p:nvSpPr>
          <p:spPr>
            <a:xfrm>
              <a:off x="238125" y="457907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8"/>
            <p:cNvSpPr/>
            <p:nvPr/>
          </p:nvSpPr>
          <p:spPr>
            <a:xfrm>
              <a:off x="238125" y="431227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8"/>
            <p:cNvSpPr/>
            <p:nvPr/>
          </p:nvSpPr>
          <p:spPr>
            <a:xfrm>
              <a:off x="238125" y="404467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8"/>
            <p:cNvSpPr/>
            <p:nvPr/>
          </p:nvSpPr>
          <p:spPr>
            <a:xfrm>
              <a:off x="238125" y="37778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8"/>
            <p:cNvSpPr/>
            <p:nvPr/>
          </p:nvSpPr>
          <p:spPr>
            <a:xfrm>
              <a:off x="238125" y="35102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8"/>
            <p:cNvSpPr/>
            <p:nvPr/>
          </p:nvSpPr>
          <p:spPr>
            <a:xfrm>
              <a:off x="238125" y="324345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8"/>
            <p:cNvSpPr/>
            <p:nvPr/>
          </p:nvSpPr>
          <p:spPr>
            <a:xfrm>
              <a:off x="238125" y="2975850"/>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8"/>
            <p:cNvSpPr/>
            <p:nvPr/>
          </p:nvSpPr>
          <p:spPr>
            <a:xfrm>
              <a:off x="238125" y="27090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8"/>
            <p:cNvSpPr/>
            <p:nvPr/>
          </p:nvSpPr>
          <p:spPr>
            <a:xfrm>
              <a:off x="238125" y="24414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8"/>
            <p:cNvSpPr/>
            <p:nvPr/>
          </p:nvSpPr>
          <p:spPr>
            <a:xfrm>
              <a:off x="238125" y="217462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8"/>
            <p:cNvSpPr/>
            <p:nvPr/>
          </p:nvSpPr>
          <p:spPr>
            <a:xfrm>
              <a:off x="238125" y="190702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8"/>
            <p:cNvSpPr/>
            <p:nvPr/>
          </p:nvSpPr>
          <p:spPr>
            <a:xfrm>
              <a:off x="238125" y="16402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8"/>
            <p:cNvSpPr/>
            <p:nvPr/>
          </p:nvSpPr>
          <p:spPr>
            <a:xfrm>
              <a:off x="238125" y="13726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8"/>
            <p:cNvSpPr/>
            <p:nvPr/>
          </p:nvSpPr>
          <p:spPr>
            <a:xfrm>
              <a:off x="238125" y="110580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8"/>
            <p:cNvSpPr/>
            <p:nvPr/>
          </p:nvSpPr>
          <p:spPr>
            <a:xfrm>
              <a:off x="7089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8"/>
            <p:cNvSpPr/>
            <p:nvPr/>
          </p:nvSpPr>
          <p:spPr>
            <a:xfrm>
              <a:off x="68149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8"/>
            <p:cNvSpPr/>
            <p:nvPr/>
          </p:nvSpPr>
          <p:spPr>
            <a:xfrm>
              <a:off x="6541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8"/>
            <p:cNvSpPr/>
            <p:nvPr/>
          </p:nvSpPr>
          <p:spPr>
            <a:xfrm>
              <a:off x="62671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8"/>
            <p:cNvSpPr/>
            <p:nvPr/>
          </p:nvSpPr>
          <p:spPr>
            <a:xfrm>
              <a:off x="59931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8"/>
            <p:cNvSpPr/>
            <p:nvPr/>
          </p:nvSpPr>
          <p:spPr>
            <a:xfrm>
              <a:off x="57184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8"/>
            <p:cNvSpPr/>
            <p:nvPr/>
          </p:nvSpPr>
          <p:spPr>
            <a:xfrm>
              <a:off x="54461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8"/>
            <p:cNvSpPr/>
            <p:nvPr/>
          </p:nvSpPr>
          <p:spPr>
            <a:xfrm>
              <a:off x="51713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8"/>
            <p:cNvSpPr/>
            <p:nvPr/>
          </p:nvSpPr>
          <p:spPr>
            <a:xfrm>
              <a:off x="48974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8"/>
            <p:cNvSpPr/>
            <p:nvPr/>
          </p:nvSpPr>
          <p:spPr>
            <a:xfrm>
              <a:off x="46234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8"/>
            <p:cNvSpPr/>
            <p:nvPr/>
          </p:nvSpPr>
          <p:spPr>
            <a:xfrm>
              <a:off x="43487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8"/>
            <p:cNvSpPr/>
            <p:nvPr/>
          </p:nvSpPr>
          <p:spPr>
            <a:xfrm>
              <a:off x="40748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8"/>
            <p:cNvSpPr/>
            <p:nvPr/>
          </p:nvSpPr>
          <p:spPr>
            <a:xfrm>
              <a:off x="38008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8"/>
            <p:cNvSpPr/>
            <p:nvPr/>
          </p:nvSpPr>
          <p:spPr>
            <a:xfrm>
              <a:off x="35269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8"/>
            <p:cNvSpPr/>
            <p:nvPr/>
          </p:nvSpPr>
          <p:spPr>
            <a:xfrm>
              <a:off x="32530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8"/>
            <p:cNvSpPr/>
            <p:nvPr/>
          </p:nvSpPr>
          <p:spPr>
            <a:xfrm>
              <a:off x="29782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8"/>
            <p:cNvSpPr/>
            <p:nvPr/>
          </p:nvSpPr>
          <p:spPr>
            <a:xfrm>
              <a:off x="27043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8"/>
            <p:cNvSpPr/>
            <p:nvPr/>
          </p:nvSpPr>
          <p:spPr>
            <a:xfrm>
              <a:off x="24304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8"/>
            <p:cNvSpPr/>
            <p:nvPr/>
          </p:nvSpPr>
          <p:spPr>
            <a:xfrm>
              <a:off x="21564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8"/>
            <p:cNvSpPr/>
            <p:nvPr/>
          </p:nvSpPr>
          <p:spPr>
            <a:xfrm>
              <a:off x="188252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8"/>
            <p:cNvSpPr/>
            <p:nvPr/>
          </p:nvSpPr>
          <p:spPr>
            <a:xfrm>
              <a:off x="16086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8"/>
            <p:cNvSpPr/>
            <p:nvPr/>
          </p:nvSpPr>
          <p:spPr>
            <a:xfrm>
              <a:off x="13346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8"/>
            <p:cNvSpPr/>
            <p:nvPr/>
          </p:nvSpPr>
          <p:spPr>
            <a:xfrm>
              <a:off x="1060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7867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8"/>
            <p:cNvSpPr/>
            <p:nvPr/>
          </p:nvSpPr>
          <p:spPr>
            <a:xfrm>
              <a:off x="512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1" name="Google Shape;371;p8"/>
          <p:cNvSpPr txBox="1"/>
          <p:nvPr>
            <p:ph type="title"/>
          </p:nvPr>
        </p:nvSpPr>
        <p:spPr>
          <a:xfrm>
            <a:off x="1054800" y="1500600"/>
            <a:ext cx="7034400" cy="2401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200"/>
              <a:buNone/>
              <a:defRPr sz="82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2" name="Shape 372"/>
        <p:cNvGrpSpPr/>
        <p:nvPr/>
      </p:nvGrpSpPr>
      <p:grpSpPr>
        <a:xfrm>
          <a:off x="0" y="0"/>
          <a:ext cx="0" cy="0"/>
          <a:chOff x="0" y="0"/>
          <a:chExt cx="0" cy="0"/>
        </a:xfrm>
      </p:grpSpPr>
      <p:grpSp>
        <p:nvGrpSpPr>
          <p:cNvPr id="373" name="Google Shape;373;p9"/>
          <p:cNvGrpSpPr/>
          <p:nvPr/>
        </p:nvGrpSpPr>
        <p:grpSpPr>
          <a:xfrm>
            <a:off x="7" y="26"/>
            <a:ext cx="9144218" cy="5144108"/>
            <a:chOff x="238125" y="838200"/>
            <a:chExt cx="7125550" cy="4008500"/>
          </a:xfrm>
        </p:grpSpPr>
        <p:sp>
          <p:nvSpPr>
            <p:cNvPr id="374" name="Google Shape;374;p9"/>
            <p:cNvSpPr/>
            <p:nvPr/>
          </p:nvSpPr>
          <p:spPr>
            <a:xfrm>
              <a:off x="238125" y="838200"/>
              <a:ext cx="7125550" cy="4008500"/>
            </a:xfrm>
            <a:custGeom>
              <a:rect b="b" l="l" r="r" t="t"/>
              <a:pathLst>
                <a:path extrusionOk="0" fill="none" h="160340" w="285022">
                  <a:moveTo>
                    <a:pt x="0" y="0"/>
                  </a:moveTo>
                  <a:lnTo>
                    <a:pt x="285022" y="0"/>
                  </a:lnTo>
                  <a:lnTo>
                    <a:pt x="285022" y="160340"/>
                  </a:lnTo>
                  <a:lnTo>
                    <a:pt x="0" y="160340"/>
                  </a:lnTo>
                  <a:close/>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9"/>
            <p:cNvSpPr/>
            <p:nvPr/>
          </p:nvSpPr>
          <p:spPr>
            <a:xfrm>
              <a:off x="238125" y="457907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9"/>
            <p:cNvSpPr/>
            <p:nvPr/>
          </p:nvSpPr>
          <p:spPr>
            <a:xfrm>
              <a:off x="238125" y="431227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9"/>
            <p:cNvSpPr/>
            <p:nvPr/>
          </p:nvSpPr>
          <p:spPr>
            <a:xfrm>
              <a:off x="238125" y="404467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9"/>
            <p:cNvSpPr/>
            <p:nvPr/>
          </p:nvSpPr>
          <p:spPr>
            <a:xfrm>
              <a:off x="238125" y="37778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9"/>
            <p:cNvSpPr/>
            <p:nvPr/>
          </p:nvSpPr>
          <p:spPr>
            <a:xfrm>
              <a:off x="238125" y="351025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9"/>
            <p:cNvSpPr/>
            <p:nvPr/>
          </p:nvSpPr>
          <p:spPr>
            <a:xfrm>
              <a:off x="238125" y="324345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9"/>
            <p:cNvSpPr/>
            <p:nvPr/>
          </p:nvSpPr>
          <p:spPr>
            <a:xfrm>
              <a:off x="238125" y="2975850"/>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9"/>
            <p:cNvSpPr/>
            <p:nvPr/>
          </p:nvSpPr>
          <p:spPr>
            <a:xfrm>
              <a:off x="238125" y="27090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9"/>
            <p:cNvSpPr/>
            <p:nvPr/>
          </p:nvSpPr>
          <p:spPr>
            <a:xfrm>
              <a:off x="238125" y="2441425"/>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9"/>
            <p:cNvSpPr/>
            <p:nvPr/>
          </p:nvSpPr>
          <p:spPr>
            <a:xfrm>
              <a:off x="238125" y="2174625"/>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9"/>
            <p:cNvSpPr/>
            <p:nvPr/>
          </p:nvSpPr>
          <p:spPr>
            <a:xfrm>
              <a:off x="238125" y="1907025"/>
              <a:ext cx="7125550" cy="0"/>
            </a:xfrm>
            <a:custGeom>
              <a:rect b="b" l="l" r="r" t="t"/>
              <a:pathLst>
                <a:path extrusionOk="0" fill="none" h="0"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9"/>
            <p:cNvSpPr/>
            <p:nvPr/>
          </p:nvSpPr>
          <p:spPr>
            <a:xfrm>
              <a:off x="238125" y="16402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9"/>
            <p:cNvSpPr/>
            <p:nvPr/>
          </p:nvSpPr>
          <p:spPr>
            <a:xfrm>
              <a:off x="238125" y="1372600"/>
              <a:ext cx="7125550" cy="25"/>
            </a:xfrm>
            <a:custGeom>
              <a:rect b="b" l="l" r="r" t="t"/>
              <a:pathLst>
                <a:path extrusionOk="0" fill="none" h="1" w="285022">
                  <a:moveTo>
                    <a:pt x="0" y="1"/>
                  </a:moveTo>
                  <a:lnTo>
                    <a:pt x="285022" y="1"/>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9"/>
            <p:cNvSpPr/>
            <p:nvPr/>
          </p:nvSpPr>
          <p:spPr>
            <a:xfrm>
              <a:off x="238125" y="1105800"/>
              <a:ext cx="7125550" cy="25"/>
            </a:xfrm>
            <a:custGeom>
              <a:rect b="b" l="l" r="r" t="t"/>
              <a:pathLst>
                <a:path extrusionOk="0" fill="none" h="1" w="285022">
                  <a:moveTo>
                    <a:pt x="0" y="0"/>
                  </a:moveTo>
                  <a:lnTo>
                    <a:pt x="285022" y="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9"/>
            <p:cNvSpPr/>
            <p:nvPr/>
          </p:nvSpPr>
          <p:spPr>
            <a:xfrm>
              <a:off x="7089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9"/>
            <p:cNvSpPr/>
            <p:nvPr/>
          </p:nvSpPr>
          <p:spPr>
            <a:xfrm>
              <a:off x="68149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a:off x="6541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9"/>
            <p:cNvSpPr/>
            <p:nvPr/>
          </p:nvSpPr>
          <p:spPr>
            <a:xfrm>
              <a:off x="62671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9"/>
            <p:cNvSpPr/>
            <p:nvPr/>
          </p:nvSpPr>
          <p:spPr>
            <a:xfrm>
              <a:off x="59931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57184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9"/>
            <p:cNvSpPr/>
            <p:nvPr/>
          </p:nvSpPr>
          <p:spPr>
            <a:xfrm>
              <a:off x="54461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9"/>
            <p:cNvSpPr/>
            <p:nvPr/>
          </p:nvSpPr>
          <p:spPr>
            <a:xfrm>
              <a:off x="51713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p:nvPr/>
          </p:nvSpPr>
          <p:spPr>
            <a:xfrm>
              <a:off x="48974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9"/>
            <p:cNvSpPr/>
            <p:nvPr/>
          </p:nvSpPr>
          <p:spPr>
            <a:xfrm>
              <a:off x="46234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9"/>
            <p:cNvSpPr/>
            <p:nvPr/>
          </p:nvSpPr>
          <p:spPr>
            <a:xfrm>
              <a:off x="43487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9"/>
            <p:cNvSpPr/>
            <p:nvPr/>
          </p:nvSpPr>
          <p:spPr>
            <a:xfrm>
              <a:off x="40748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38008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35269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32530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29782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27043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243040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a:off x="215647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188252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160860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1334650"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9"/>
            <p:cNvSpPr/>
            <p:nvPr/>
          </p:nvSpPr>
          <p:spPr>
            <a:xfrm>
              <a:off x="1060725"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786775" y="838200"/>
              <a:ext cx="25" cy="4008500"/>
            </a:xfrm>
            <a:custGeom>
              <a:rect b="b" l="l" r="r" t="t"/>
              <a:pathLst>
                <a:path extrusionOk="0" fill="none" h="160340" w="1">
                  <a:moveTo>
                    <a:pt x="1" y="0"/>
                  </a:moveTo>
                  <a:lnTo>
                    <a:pt x="1"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512050" y="838200"/>
              <a:ext cx="25" cy="4008500"/>
            </a:xfrm>
            <a:custGeom>
              <a:rect b="b" l="l" r="r" t="t"/>
              <a:pathLst>
                <a:path extrusionOk="0" fill="none" h="160340" w="1">
                  <a:moveTo>
                    <a:pt x="0" y="0"/>
                  </a:moveTo>
                  <a:lnTo>
                    <a:pt x="0" y="160340"/>
                  </a:lnTo>
                </a:path>
              </a:pathLst>
            </a:custGeom>
            <a:noFill/>
            <a:ln cap="flat" cmpd="sng" w="10300">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9"/>
          <p:cNvGrpSpPr/>
          <p:nvPr/>
        </p:nvGrpSpPr>
        <p:grpSpPr>
          <a:xfrm>
            <a:off x="877824" y="512064"/>
            <a:ext cx="7736400" cy="4453200"/>
            <a:chOff x="1054800" y="684000"/>
            <a:chExt cx="7736400" cy="4453200"/>
          </a:xfrm>
        </p:grpSpPr>
        <p:sp>
          <p:nvSpPr>
            <p:cNvPr id="415" name="Google Shape;415;p9"/>
            <p:cNvSpPr/>
            <p:nvPr/>
          </p:nvSpPr>
          <p:spPr>
            <a:xfrm>
              <a:off x="1054800" y="684000"/>
              <a:ext cx="7736400" cy="44532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1054800" y="684000"/>
              <a:ext cx="7736400" cy="347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1191300" y="777750"/>
              <a:ext cx="159600" cy="159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9"/>
            <p:cNvSpPr/>
            <p:nvPr/>
          </p:nvSpPr>
          <p:spPr>
            <a:xfrm>
              <a:off x="1671687" y="777750"/>
              <a:ext cx="159600" cy="159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a:off x="1431494" y="777750"/>
              <a:ext cx="159600" cy="159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 name="Google Shape;420;p9"/>
          <p:cNvGrpSpPr/>
          <p:nvPr/>
        </p:nvGrpSpPr>
        <p:grpSpPr>
          <a:xfrm>
            <a:off x="705600" y="342000"/>
            <a:ext cx="7736400" cy="4453200"/>
            <a:chOff x="705600" y="342000"/>
            <a:chExt cx="7736400" cy="4453200"/>
          </a:xfrm>
        </p:grpSpPr>
        <p:sp>
          <p:nvSpPr>
            <p:cNvPr id="421" name="Google Shape;421;p9"/>
            <p:cNvSpPr/>
            <p:nvPr/>
          </p:nvSpPr>
          <p:spPr>
            <a:xfrm>
              <a:off x="705600" y="342000"/>
              <a:ext cx="7736400" cy="4453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9"/>
            <p:cNvSpPr/>
            <p:nvPr/>
          </p:nvSpPr>
          <p:spPr>
            <a:xfrm>
              <a:off x="705600" y="342000"/>
              <a:ext cx="7736400" cy="347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9"/>
            <p:cNvSpPr/>
            <p:nvPr/>
          </p:nvSpPr>
          <p:spPr>
            <a:xfrm>
              <a:off x="842100" y="435750"/>
              <a:ext cx="159600" cy="159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9"/>
            <p:cNvSpPr/>
            <p:nvPr/>
          </p:nvSpPr>
          <p:spPr>
            <a:xfrm>
              <a:off x="1322487" y="435750"/>
              <a:ext cx="159600" cy="159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9"/>
            <p:cNvSpPr/>
            <p:nvPr/>
          </p:nvSpPr>
          <p:spPr>
            <a:xfrm>
              <a:off x="1082294" y="435750"/>
              <a:ext cx="159600" cy="159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6" name="Google Shape;426;p9"/>
          <p:cNvSpPr txBox="1"/>
          <p:nvPr>
            <p:ph idx="1" type="subTitle"/>
          </p:nvPr>
        </p:nvSpPr>
        <p:spPr>
          <a:xfrm>
            <a:off x="1054800" y="2267875"/>
            <a:ext cx="4572000" cy="16623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6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427" name="Google Shape;427;p9"/>
          <p:cNvSpPr txBox="1"/>
          <p:nvPr>
            <p:ph type="title"/>
          </p:nvPr>
        </p:nvSpPr>
        <p:spPr>
          <a:xfrm>
            <a:off x="1054800" y="1539475"/>
            <a:ext cx="4572000" cy="727800"/>
          </a:xfrm>
          <a:prstGeom prst="rect">
            <a:avLst/>
          </a:prstGeom>
        </p:spPr>
        <p:txBody>
          <a:bodyPr anchorCtr="0" anchor="ctr" bIns="91425" lIns="91425" spcFirstLastPara="1" rIns="91425" wrap="square" tIns="91425">
            <a:noAutofit/>
          </a:bodyPr>
          <a:lstStyle>
            <a:lvl1pPr lvl="0" marR="91440" rtl="0">
              <a:spcBef>
                <a:spcPts val="0"/>
              </a:spcBef>
              <a:spcAft>
                <a:spcPts val="0"/>
              </a:spcAft>
              <a:buSzPts val="3500"/>
              <a:buNone/>
              <a:defRPr sz="4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3"/>
        </a:solidFill>
      </p:bgPr>
    </p:bg>
    <p:spTree>
      <p:nvGrpSpPr>
        <p:cNvPr id="428" name="Shape 428"/>
        <p:cNvGrpSpPr/>
        <p:nvPr/>
      </p:nvGrpSpPr>
      <p:grpSpPr>
        <a:xfrm>
          <a:off x="0" y="0"/>
          <a:ext cx="0" cy="0"/>
          <a:chOff x="0" y="0"/>
          <a:chExt cx="0" cy="0"/>
        </a:xfrm>
      </p:grpSpPr>
      <p:sp>
        <p:nvSpPr>
          <p:cNvPr id="429" name="Google Shape;429;p10"/>
          <p:cNvSpPr/>
          <p:nvPr/>
        </p:nvSpPr>
        <p:spPr>
          <a:xfrm>
            <a:off x="0" y="0"/>
            <a:ext cx="9144218" cy="5144108"/>
          </a:xfrm>
          <a:custGeom>
            <a:rect b="b" l="l" r="r" t="t"/>
            <a:pathLst>
              <a:path extrusionOk="0" h="160340" w="285022">
                <a:moveTo>
                  <a:pt x="0" y="0"/>
                </a:moveTo>
                <a:lnTo>
                  <a:pt x="0" y="160340"/>
                </a:lnTo>
                <a:lnTo>
                  <a:pt x="285022" y="160340"/>
                </a:lnTo>
                <a:lnTo>
                  <a:pt x="285022" y="0"/>
                </a:lnTo>
                <a:close/>
                <a:moveTo>
                  <a:pt x="263138" y="149477"/>
                </a:moveTo>
                <a:lnTo>
                  <a:pt x="22010" y="149477"/>
                </a:lnTo>
                <a:lnTo>
                  <a:pt x="22010" y="10641"/>
                </a:lnTo>
                <a:lnTo>
                  <a:pt x="263170" y="10641"/>
                </a:lnTo>
                <a:lnTo>
                  <a:pt x="263170" y="14947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10"/>
          <p:cNvGrpSpPr/>
          <p:nvPr/>
        </p:nvGrpSpPr>
        <p:grpSpPr>
          <a:xfrm>
            <a:off x="0" y="0"/>
            <a:ext cx="9144218" cy="5144108"/>
            <a:chOff x="0" y="0"/>
            <a:chExt cx="9144218" cy="5144108"/>
          </a:xfrm>
        </p:grpSpPr>
        <p:sp>
          <p:nvSpPr>
            <p:cNvPr id="431" name="Google Shape;431;p10"/>
            <p:cNvSpPr/>
            <p:nvPr/>
          </p:nvSpPr>
          <p:spPr>
            <a:xfrm>
              <a:off x="0" y="0"/>
              <a:ext cx="9144218" cy="5144108"/>
            </a:xfrm>
            <a:custGeom>
              <a:rect b="b" l="l" r="r" t="t"/>
              <a:pathLst>
                <a:path extrusionOk="0" fill="none" h="160340" w="285022">
                  <a:moveTo>
                    <a:pt x="0" y="0"/>
                  </a:moveTo>
                  <a:lnTo>
                    <a:pt x="285022" y="0"/>
                  </a:lnTo>
                  <a:lnTo>
                    <a:pt x="285022" y="160340"/>
                  </a:lnTo>
                  <a:lnTo>
                    <a:pt x="0" y="160340"/>
                  </a:lnTo>
                  <a:close/>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0"/>
            <p:cNvSpPr/>
            <p:nvPr/>
          </p:nvSpPr>
          <p:spPr>
            <a:xfrm>
              <a:off x="8439870" y="1371590"/>
              <a:ext cx="704147" cy="0"/>
            </a:xfrm>
            <a:custGeom>
              <a:rect b="b" l="l" r="r" t="t"/>
              <a:pathLst>
                <a:path extrusionOk="0" fill="none" h="0" w="21948">
                  <a:moveTo>
                    <a:pt x="1" y="0"/>
                  </a:moveTo>
                  <a:lnTo>
                    <a:pt x="21948" y="0"/>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0"/>
            <p:cNvSpPr/>
            <p:nvPr/>
          </p:nvSpPr>
          <p:spPr>
            <a:xfrm>
              <a:off x="8439870" y="1029182"/>
              <a:ext cx="704147" cy="32"/>
            </a:xfrm>
            <a:custGeom>
              <a:rect b="b" l="l" r="r" t="t"/>
              <a:pathLst>
                <a:path extrusionOk="0" fill="none" h="1" w="21948">
                  <a:moveTo>
                    <a:pt x="1" y="1"/>
                  </a:moveTo>
                  <a:lnTo>
                    <a:pt x="21948" y="1"/>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0"/>
            <p:cNvSpPr/>
            <p:nvPr/>
          </p:nvSpPr>
          <p:spPr>
            <a:xfrm>
              <a:off x="8439870" y="685779"/>
              <a:ext cx="704147" cy="32"/>
            </a:xfrm>
            <a:custGeom>
              <a:rect b="b" l="l" r="r" t="t"/>
              <a:pathLst>
                <a:path extrusionOk="0" fill="none" h="1" w="21948">
                  <a:moveTo>
                    <a:pt x="1" y="1"/>
                  </a:moveTo>
                  <a:lnTo>
                    <a:pt x="21948" y="1"/>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0"/>
            <p:cNvSpPr/>
            <p:nvPr/>
          </p:nvSpPr>
          <p:spPr>
            <a:xfrm>
              <a:off x="8439870" y="343403"/>
              <a:ext cx="704147" cy="32"/>
            </a:xfrm>
            <a:custGeom>
              <a:rect b="b" l="l" r="r" t="t"/>
              <a:pathLst>
                <a:path extrusionOk="0" fill="none" h="1" w="21948">
                  <a:moveTo>
                    <a:pt x="1" y="0"/>
                  </a:moveTo>
                  <a:lnTo>
                    <a:pt x="21948" y="0"/>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0"/>
            <p:cNvSpPr/>
            <p:nvPr/>
          </p:nvSpPr>
          <p:spPr>
            <a:xfrm>
              <a:off x="8792448" y="0"/>
              <a:ext cx="32" cy="5144108"/>
            </a:xfrm>
            <a:custGeom>
              <a:rect b="b" l="l" r="r" t="t"/>
              <a:pathLst>
                <a:path extrusionOk="0" fill="none" h="160340" w="1">
                  <a:moveTo>
                    <a:pt x="0" y="0"/>
                  </a:moveTo>
                  <a:lnTo>
                    <a:pt x="0" y="160340"/>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0"/>
            <p:cNvSpPr/>
            <p:nvPr/>
          </p:nvSpPr>
          <p:spPr>
            <a:xfrm>
              <a:off x="8439870" y="4800550"/>
              <a:ext cx="704147" cy="32"/>
            </a:xfrm>
            <a:custGeom>
              <a:rect b="b" l="l" r="r" t="t"/>
              <a:pathLst>
                <a:path extrusionOk="0" fill="none" h="1" w="21948">
                  <a:moveTo>
                    <a:pt x="1" y="1"/>
                  </a:moveTo>
                  <a:lnTo>
                    <a:pt x="21948" y="1"/>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0"/>
            <p:cNvSpPr/>
            <p:nvPr/>
          </p:nvSpPr>
          <p:spPr>
            <a:xfrm>
              <a:off x="8439870" y="4458174"/>
              <a:ext cx="704147" cy="32"/>
            </a:xfrm>
            <a:custGeom>
              <a:rect b="b" l="l" r="r" t="t"/>
              <a:pathLst>
                <a:path extrusionOk="0" fill="none" h="1" w="21948">
                  <a:moveTo>
                    <a:pt x="1" y="0"/>
                  </a:moveTo>
                  <a:lnTo>
                    <a:pt x="21948" y="0"/>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0"/>
            <p:cNvSpPr/>
            <p:nvPr/>
          </p:nvSpPr>
          <p:spPr>
            <a:xfrm>
              <a:off x="8439870" y="4114771"/>
              <a:ext cx="704147" cy="0"/>
            </a:xfrm>
            <a:custGeom>
              <a:rect b="b" l="l" r="r" t="t"/>
              <a:pathLst>
                <a:path extrusionOk="0" fill="none" h="0" w="21948">
                  <a:moveTo>
                    <a:pt x="1" y="0"/>
                  </a:moveTo>
                  <a:lnTo>
                    <a:pt x="21948" y="0"/>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0"/>
            <p:cNvSpPr/>
            <p:nvPr/>
          </p:nvSpPr>
          <p:spPr>
            <a:xfrm>
              <a:off x="8439870" y="3772363"/>
              <a:ext cx="704147" cy="32"/>
            </a:xfrm>
            <a:custGeom>
              <a:rect b="b" l="l" r="r" t="t"/>
              <a:pathLst>
                <a:path extrusionOk="0" fill="none" h="1" w="21948">
                  <a:moveTo>
                    <a:pt x="1" y="1"/>
                  </a:moveTo>
                  <a:lnTo>
                    <a:pt x="21948" y="1"/>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0"/>
            <p:cNvSpPr/>
            <p:nvPr/>
          </p:nvSpPr>
          <p:spPr>
            <a:xfrm>
              <a:off x="8439870" y="3428960"/>
              <a:ext cx="704147" cy="32"/>
            </a:xfrm>
            <a:custGeom>
              <a:rect b="b" l="l" r="r" t="t"/>
              <a:pathLst>
                <a:path extrusionOk="0" fill="none" h="1" w="21948">
                  <a:moveTo>
                    <a:pt x="1" y="1"/>
                  </a:moveTo>
                  <a:lnTo>
                    <a:pt x="21948" y="1"/>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0"/>
            <p:cNvSpPr/>
            <p:nvPr/>
          </p:nvSpPr>
          <p:spPr>
            <a:xfrm>
              <a:off x="8439870" y="3086584"/>
              <a:ext cx="704147" cy="32"/>
            </a:xfrm>
            <a:custGeom>
              <a:rect b="b" l="l" r="r" t="t"/>
              <a:pathLst>
                <a:path extrusionOk="0" fill="none" h="1" w="21948">
                  <a:moveTo>
                    <a:pt x="1" y="0"/>
                  </a:moveTo>
                  <a:lnTo>
                    <a:pt x="21948" y="0"/>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0"/>
            <p:cNvSpPr/>
            <p:nvPr/>
          </p:nvSpPr>
          <p:spPr>
            <a:xfrm>
              <a:off x="8439870" y="2743181"/>
              <a:ext cx="704147" cy="0"/>
            </a:xfrm>
            <a:custGeom>
              <a:rect b="b" l="l" r="r" t="t"/>
              <a:pathLst>
                <a:path extrusionOk="0" fill="none" h="0" w="21948">
                  <a:moveTo>
                    <a:pt x="1" y="0"/>
                  </a:moveTo>
                  <a:lnTo>
                    <a:pt x="21948" y="0"/>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0"/>
            <p:cNvSpPr/>
            <p:nvPr/>
          </p:nvSpPr>
          <p:spPr>
            <a:xfrm>
              <a:off x="8439870" y="2400772"/>
              <a:ext cx="704147" cy="32"/>
            </a:xfrm>
            <a:custGeom>
              <a:rect b="b" l="l" r="r" t="t"/>
              <a:pathLst>
                <a:path extrusionOk="0" fill="none" h="1" w="21948">
                  <a:moveTo>
                    <a:pt x="1" y="1"/>
                  </a:moveTo>
                  <a:lnTo>
                    <a:pt x="21948" y="1"/>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0"/>
            <p:cNvSpPr/>
            <p:nvPr/>
          </p:nvSpPr>
          <p:spPr>
            <a:xfrm>
              <a:off x="8439870" y="2057370"/>
              <a:ext cx="704147" cy="32"/>
            </a:xfrm>
            <a:custGeom>
              <a:rect b="b" l="l" r="r" t="t"/>
              <a:pathLst>
                <a:path extrusionOk="0" fill="none" h="1" w="21948">
                  <a:moveTo>
                    <a:pt x="1" y="1"/>
                  </a:moveTo>
                  <a:lnTo>
                    <a:pt x="21948" y="1"/>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0"/>
            <p:cNvSpPr/>
            <p:nvPr/>
          </p:nvSpPr>
          <p:spPr>
            <a:xfrm>
              <a:off x="8439870" y="1714993"/>
              <a:ext cx="704147" cy="32"/>
            </a:xfrm>
            <a:custGeom>
              <a:rect b="b" l="l" r="r" t="t"/>
              <a:pathLst>
                <a:path extrusionOk="0" fill="none" h="1" w="21948">
                  <a:moveTo>
                    <a:pt x="1" y="0"/>
                  </a:moveTo>
                  <a:lnTo>
                    <a:pt x="21948" y="0"/>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0"/>
            <p:cNvSpPr/>
            <p:nvPr/>
          </p:nvSpPr>
          <p:spPr>
            <a:xfrm>
              <a:off x="8439870" y="0"/>
              <a:ext cx="32" cy="341390"/>
            </a:xfrm>
            <a:custGeom>
              <a:rect b="b" l="l" r="r" t="t"/>
              <a:pathLst>
                <a:path extrusionOk="0" fill="none" h="10641" w="1">
                  <a:moveTo>
                    <a:pt x="1" y="0"/>
                  </a:moveTo>
                  <a:lnTo>
                    <a:pt x="1" y="10641"/>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0"/>
            <p:cNvSpPr/>
            <p:nvPr/>
          </p:nvSpPr>
          <p:spPr>
            <a:xfrm>
              <a:off x="8088351" y="0"/>
              <a:ext cx="32" cy="341390"/>
            </a:xfrm>
            <a:custGeom>
              <a:rect b="b" l="l" r="r" t="t"/>
              <a:pathLst>
                <a:path extrusionOk="0" fill="none" h="10641" w="1">
                  <a:moveTo>
                    <a:pt x="0" y="0"/>
                  </a:moveTo>
                  <a:lnTo>
                    <a:pt x="0" y="10641"/>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0"/>
            <p:cNvSpPr/>
            <p:nvPr/>
          </p:nvSpPr>
          <p:spPr>
            <a:xfrm>
              <a:off x="7736799" y="0"/>
              <a:ext cx="32" cy="341390"/>
            </a:xfrm>
            <a:custGeom>
              <a:rect b="b" l="l" r="r" t="t"/>
              <a:pathLst>
                <a:path extrusionOk="0" fill="none" h="10641" w="1">
                  <a:moveTo>
                    <a:pt x="1" y="0"/>
                  </a:moveTo>
                  <a:lnTo>
                    <a:pt x="1" y="10641"/>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0"/>
            <p:cNvSpPr/>
            <p:nvPr/>
          </p:nvSpPr>
          <p:spPr>
            <a:xfrm>
              <a:off x="7385279" y="0"/>
              <a:ext cx="32" cy="341390"/>
            </a:xfrm>
            <a:custGeom>
              <a:rect b="b" l="l" r="r" t="t"/>
              <a:pathLst>
                <a:path extrusionOk="0" fill="none" h="10641" w="1">
                  <a:moveTo>
                    <a:pt x="0" y="0"/>
                  </a:moveTo>
                  <a:lnTo>
                    <a:pt x="0" y="10641"/>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0"/>
            <p:cNvSpPr/>
            <p:nvPr/>
          </p:nvSpPr>
          <p:spPr>
            <a:xfrm>
              <a:off x="7032733" y="0"/>
              <a:ext cx="32" cy="341390"/>
            </a:xfrm>
            <a:custGeom>
              <a:rect b="b" l="l" r="r" t="t"/>
              <a:pathLst>
                <a:path extrusionOk="0" fill="none" h="10641" w="1">
                  <a:moveTo>
                    <a:pt x="0" y="0"/>
                  </a:moveTo>
                  <a:lnTo>
                    <a:pt x="0" y="10641"/>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0"/>
            <p:cNvSpPr/>
            <p:nvPr/>
          </p:nvSpPr>
          <p:spPr>
            <a:xfrm>
              <a:off x="6684229" y="0"/>
              <a:ext cx="32" cy="341390"/>
            </a:xfrm>
            <a:custGeom>
              <a:rect b="b" l="l" r="r" t="t"/>
              <a:pathLst>
                <a:path extrusionOk="0" fill="none" h="10641" w="1">
                  <a:moveTo>
                    <a:pt x="1" y="0"/>
                  </a:moveTo>
                  <a:lnTo>
                    <a:pt x="1" y="10641"/>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0"/>
            <p:cNvSpPr/>
            <p:nvPr/>
          </p:nvSpPr>
          <p:spPr>
            <a:xfrm>
              <a:off x="6330656" y="0"/>
              <a:ext cx="32" cy="341390"/>
            </a:xfrm>
            <a:custGeom>
              <a:rect b="b" l="l" r="r" t="t"/>
              <a:pathLst>
                <a:path extrusionOk="0" fill="none" h="10641" w="1">
                  <a:moveTo>
                    <a:pt x="1" y="0"/>
                  </a:moveTo>
                  <a:lnTo>
                    <a:pt x="1" y="10641"/>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0"/>
            <p:cNvSpPr/>
            <p:nvPr/>
          </p:nvSpPr>
          <p:spPr>
            <a:xfrm>
              <a:off x="5979137" y="0"/>
              <a:ext cx="32" cy="341390"/>
            </a:xfrm>
            <a:custGeom>
              <a:rect b="b" l="l" r="r" t="t"/>
              <a:pathLst>
                <a:path extrusionOk="0" fill="none" h="10641" w="1">
                  <a:moveTo>
                    <a:pt x="0" y="0"/>
                  </a:moveTo>
                  <a:lnTo>
                    <a:pt x="0" y="10641"/>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0"/>
            <p:cNvSpPr/>
            <p:nvPr/>
          </p:nvSpPr>
          <p:spPr>
            <a:xfrm>
              <a:off x="5627585" y="0"/>
              <a:ext cx="32" cy="341390"/>
            </a:xfrm>
            <a:custGeom>
              <a:rect b="b" l="l" r="r" t="t"/>
              <a:pathLst>
                <a:path extrusionOk="0" fill="none" h="10641" w="1">
                  <a:moveTo>
                    <a:pt x="1" y="0"/>
                  </a:moveTo>
                  <a:lnTo>
                    <a:pt x="1" y="10641"/>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0"/>
            <p:cNvSpPr/>
            <p:nvPr/>
          </p:nvSpPr>
          <p:spPr>
            <a:xfrm>
              <a:off x="5275039" y="0"/>
              <a:ext cx="32" cy="341390"/>
            </a:xfrm>
            <a:custGeom>
              <a:rect b="b" l="l" r="r" t="t"/>
              <a:pathLst>
                <a:path extrusionOk="0" fill="none" h="10641" w="1">
                  <a:moveTo>
                    <a:pt x="1" y="0"/>
                  </a:moveTo>
                  <a:lnTo>
                    <a:pt x="1" y="10641"/>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0"/>
            <p:cNvSpPr/>
            <p:nvPr/>
          </p:nvSpPr>
          <p:spPr>
            <a:xfrm>
              <a:off x="4923520" y="0"/>
              <a:ext cx="32" cy="341390"/>
            </a:xfrm>
            <a:custGeom>
              <a:rect b="b" l="l" r="r" t="t"/>
              <a:pathLst>
                <a:path extrusionOk="0" fill="none" h="10641" w="1">
                  <a:moveTo>
                    <a:pt x="0" y="0"/>
                  </a:moveTo>
                  <a:lnTo>
                    <a:pt x="0" y="10641"/>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0"/>
            <p:cNvSpPr/>
            <p:nvPr/>
          </p:nvSpPr>
          <p:spPr>
            <a:xfrm>
              <a:off x="4571968" y="0"/>
              <a:ext cx="32" cy="341390"/>
            </a:xfrm>
            <a:custGeom>
              <a:rect b="b" l="l" r="r" t="t"/>
              <a:pathLst>
                <a:path extrusionOk="0" fill="none" h="10641" w="1">
                  <a:moveTo>
                    <a:pt x="1" y="0"/>
                  </a:moveTo>
                  <a:lnTo>
                    <a:pt x="1" y="10641"/>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0"/>
            <p:cNvSpPr/>
            <p:nvPr/>
          </p:nvSpPr>
          <p:spPr>
            <a:xfrm>
              <a:off x="4220448" y="0"/>
              <a:ext cx="32" cy="341390"/>
            </a:xfrm>
            <a:custGeom>
              <a:rect b="b" l="l" r="r" t="t"/>
              <a:pathLst>
                <a:path extrusionOk="0" fill="none" h="10641" w="1">
                  <a:moveTo>
                    <a:pt x="0" y="0"/>
                  </a:moveTo>
                  <a:lnTo>
                    <a:pt x="0" y="10641"/>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0"/>
            <p:cNvSpPr/>
            <p:nvPr/>
          </p:nvSpPr>
          <p:spPr>
            <a:xfrm>
              <a:off x="3868897" y="0"/>
              <a:ext cx="32" cy="341390"/>
            </a:xfrm>
            <a:custGeom>
              <a:rect b="b" l="l" r="r" t="t"/>
              <a:pathLst>
                <a:path extrusionOk="0" fill="none" h="10641" w="1">
                  <a:moveTo>
                    <a:pt x="1" y="0"/>
                  </a:moveTo>
                  <a:lnTo>
                    <a:pt x="1" y="10641"/>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0"/>
            <p:cNvSpPr/>
            <p:nvPr/>
          </p:nvSpPr>
          <p:spPr>
            <a:xfrm>
              <a:off x="3516351" y="0"/>
              <a:ext cx="32" cy="341390"/>
            </a:xfrm>
            <a:custGeom>
              <a:rect b="b" l="l" r="r" t="t"/>
              <a:pathLst>
                <a:path extrusionOk="0" fill="none" h="10641" w="1">
                  <a:moveTo>
                    <a:pt x="1" y="0"/>
                  </a:moveTo>
                  <a:lnTo>
                    <a:pt x="1" y="10641"/>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0"/>
            <p:cNvSpPr/>
            <p:nvPr/>
          </p:nvSpPr>
          <p:spPr>
            <a:xfrm>
              <a:off x="3164831" y="0"/>
              <a:ext cx="32" cy="341390"/>
            </a:xfrm>
            <a:custGeom>
              <a:rect b="b" l="l" r="r" t="t"/>
              <a:pathLst>
                <a:path extrusionOk="0" fill="none" h="10641" w="1">
                  <a:moveTo>
                    <a:pt x="0" y="0"/>
                  </a:moveTo>
                  <a:lnTo>
                    <a:pt x="0" y="10641"/>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0"/>
            <p:cNvSpPr/>
            <p:nvPr/>
          </p:nvSpPr>
          <p:spPr>
            <a:xfrm>
              <a:off x="2813279" y="0"/>
              <a:ext cx="32" cy="341390"/>
            </a:xfrm>
            <a:custGeom>
              <a:rect b="b" l="l" r="r" t="t"/>
              <a:pathLst>
                <a:path extrusionOk="0" fill="none" h="10641" w="1">
                  <a:moveTo>
                    <a:pt x="1" y="0"/>
                  </a:moveTo>
                  <a:lnTo>
                    <a:pt x="1" y="10641"/>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0"/>
            <p:cNvSpPr/>
            <p:nvPr/>
          </p:nvSpPr>
          <p:spPr>
            <a:xfrm>
              <a:off x="2461760" y="0"/>
              <a:ext cx="32" cy="341390"/>
            </a:xfrm>
            <a:custGeom>
              <a:rect b="b" l="l" r="r" t="t"/>
              <a:pathLst>
                <a:path extrusionOk="0" fill="none" h="10641" w="1">
                  <a:moveTo>
                    <a:pt x="0" y="0"/>
                  </a:moveTo>
                  <a:lnTo>
                    <a:pt x="0" y="10641"/>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0"/>
            <p:cNvSpPr/>
            <p:nvPr/>
          </p:nvSpPr>
          <p:spPr>
            <a:xfrm>
              <a:off x="2110208" y="0"/>
              <a:ext cx="32" cy="341390"/>
            </a:xfrm>
            <a:custGeom>
              <a:rect b="b" l="l" r="r" t="t"/>
              <a:pathLst>
                <a:path extrusionOk="0" fill="none" h="10641" w="1">
                  <a:moveTo>
                    <a:pt x="1" y="0"/>
                  </a:moveTo>
                  <a:lnTo>
                    <a:pt x="1" y="10641"/>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0"/>
            <p:cNvSpPr/>
            <p:nvPr/>
          </p:nvSpPr>
          <p:spPr>
            <a:xfrm>
              <a:off x="1758689" y="0"/>
              <a:ext cx="32" cy="341390"/>
            </a:xfrm>
            <a:custGeom>
              <a:rect b="b" l="l" r="r" t="t"/>
              <a:pathLst>
                <a:path extrusionOk="0" fill="none" h="10641" w="1">
                  <a:moveTo>
                    <a:pt x="0" y="0"/>
                  </a:moveTo>
                  <a:lnTo>
                    <a:pt x="0" y="10641"/>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0"/>
            <p:cNvSpPr/>
            <p:nvPr/>
          </p:nvSpPr>
          <p:spPr>
            <a:xfrm>
              <a:off x="1407137" y="0"/>
              <a:ext cx="32" cy="341390"/>
            </a:xfrm>
            <a:custGeom>
              <a:rect b="b" l="l" r="r" t="t"/>
              <a:pathLst>
                <a:path extrusionOk="0" fill="none" h="10641" w="1">
                  <a:moveTo>
                    <a:pt x="1" y="0"/>
                  </a:moveTo>
                  <a:lnTo>
                    <a:pt x="1" y="10641"/>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0"/>
            <p:cNvSpPr/>
            <p:nvPr/>
          </p:nvSpPr>
          <p:spPr>
            <a:xfrm>
              <a:off x="1055617" y="0"/>
              <a:ext cx="32" cy="341390"/>
            </a:xfrm>
            <a:custGeom>
              <a:rect b="b" l="l" r="r" t="t"/>
              <a:pathLst>
                <a:path extrusionOk="0" fill="none" h="10641" w="1">
                  <a:moveTo>
                    <a:pt x="0" y="0"/>
                  </a:moveTo>
                  <a:lnTo>
                    <a:pt x="0" y="10641"/>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0"/>
            <p:cNvSpPr/>
            <p:nvPr/>
          </p:nvSpPr>
          <p:spPr>
            <a:xfrm>
              <a:off x="704066" y="0"/>
              <a:ext cx="32" cy="341390"/>
            </a:xfrm>
            <a:custGeom>
              <a:rect b="b" l="l" r="r" t="t"/>
              <a:pathLst>
                <a:path extrusionOk="0" fill="none" h="10641" w="1">
                  <a:moveTo>
                    <a:pt x="1" y="0"/>
                  </a:moveTo>
                  <a:lnTo>
                    <a:pt x="1" y="10641"/>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0"/>
            <p:cNvSpPr/>
            <p:nvPr/>
          </p:nvSpPr>
          <p:spPr>
            <a:xfrm>
              <a:off x="0" y="4800550"/>
              <a:ext cx="704115" cy="32"/>
            </a:xfrm>
            <a:custGeom>
              <a:rect b="b" l="l" r="r" t="t"/>
              <a:pathLst>
                <a:path extrusionOk="0" fill="none" h="1" w="21947">
                  <a:moveTo>
                    <a:pt x="0" y="1"/>
                  </a:moveTo>
                  <a:lnTo>
                    <a:pt x="21947" y="1"/>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0"/>
            <p:cNvSpPr/>
            <p:nvPr/>
          </p:nvSpPr>
          <p:spPr>
            <a:xfrm>
              <a:off x="0" y="4458174"/>
              <a:ext cx="704115" cy="32"/>
            </a:xfrm>
            <a:custGeom>
              <a:rect b="b" l="l" r="r" t="t"/>
              <a:pathLst>
                <a:path extrusionOk="0" fill="none" h="1" w="21947">
                  <a:moveTo>
                    <a:pt x="0" y="0"/>
                  </a:moveTo>
                  <a:lnTo>
                    <a:pt x="21947" y="0"/>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0"/>
            <p:cNvSpPr/>
            <p:nvPr/>
          </p:nvSpPr>
          <p:spPr>
            <a:xfrm>
              <a:off x="0" y="4114771"/>
              <a:ext cx="704115" cy="0"/>
            </a:xfrm>
            <a:custGeom>
              <a:rect b="b" l="l" r="r" t="t"/>
              <a:pathLst>
                <a:path extrusionOk="0" fill="none" h="0" w="21947">
                  <a:moveTo>
                    <a:pt x="0" y="0"/>
                  </a:moveTo>
                  <a:lnTo>
                    <a:pt x="21947" y="0"/>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0"/>
            <p:cNvSpPr/>
            <p:nvPr/>
          </p:nvSpPr>
          <p:spPr>
            <a:xfrm>
              <a:off x="0" y="3772363"/>
              <a:ext cx="704115" cy="32"/>
            </a:xfrm>
            <a:custGeom>
              <a:rect b="b" l="l" r="r" t="t"/>
              <a:pathLst>
                <a:path extrusionOk="0" fill="none" h="1" w="21947">
                  <a:moveTo>
                    <a:pt x="0" y="1"/>
                  </a:moveTo>
                  <a:lnTo>
                    <a:pt x="21947" y="1"/>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0"/>
            <p:cNvSpPr/>
            <p:nvPr/>
          </p:nvSpPr>
          <p:spPr>
            <a:xfrm>
              <a:off x="0" y="3428960"/>
              <a:ext cx="704115" cy="32"/>
            </a:xfrm>
            <a:custGeom>
              <a:rect b="b" l="l" r="r" t="t"/>
              <a:pathLst>
                <a:path extrusionOk="0" fill="none" h="1" w="21947">
                  <a:moveTo>
                    <a:pt x="0" y="1"/>
                  </a:moveTo>
                  <a:lnTo>
                    <a:pt x="21947" y="1"/>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0"/>
            <p:cNvSpPr/>
            <p:nvPr/>
          </p:nvSpPr>
          <p:spPr>
            <a:xfrm>
              <a:off x="0" y="3086584"/>
              <a:ext cx="704115" cy="32"/>
            </a:xfrm>
            <a:custGeom>
              <a:rect b="b" l="l" r="r" t="t"/>
              <a:pathLst>
                <a:path extrusionOk="0" fill="none" h="1" w="21947">
                  <a:moveTo>
                    <a:pt x="0" y="0"/>
                  </a:moveTo>
                  <a:lnTo>
                    <a:pt x="21947" y="0"/>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0"/>
            <p:cNvSpPr/>
            <p:nvPr/>
          </p:nvSpPr>
          <p:spPr>
            <a:xfrm>
              <a:off x="0" y="2743181"/>
              <a:ext cx="704115" cy="0"/>
            </a:xfrm>
            <a:custGeom>
              <a:rect b="b" l="l" r="r" t="t"/>
              <a:pathLst>
                <a:path extrusionOk="0" fill="none" h="0" w="21947">
                  <a:moveTo>
                    <a:pt x="0" y="0"/>
                  </a:moveTo>
                  <a:lnTo>
                    <a:pt x="21947" y="0"/>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0"/>
            <p:cNvSpPr/>
            <p:nvPr/>
          </p:nvSpPr>
          <p:spPr>
            <a:xfrm>
              <a:off x="0" y="2400772"/>
              <a:ext cx="704115" cy="32"/>
            </a:xfrm>
            <a:custGeom>
              <a:rect b="b" l="l" r="r" t="t"/>
              <a:pathLst>
                <a:path extrusionOk="0" fill="none" h="1" w="21947">
                  <a:moveTo>
                    <a:pt x="0" y="1"/>
                  </a:moveTo>
                  <a:lnTo>
                    <a:pt x="21947" y="1"/>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0"/>
            <p:cNvSpPr/>
            <p:nvPr/>
          </p:nvSpPr>
          <p:spPr>
            <a:xfrm>
              <a:off x="0" y="2057370"/>
              <a:ext cx="704115" cy="32"/>
            </a:xfrm>
            <a:custGeom>
              <a:rect b="b" l="l" r="r" t="t"/>
              <a:pathLst>
                <a:path extrusionOk="0" fill="none" h="1" w="21947">
                  <a:moveTo>
                    <a:pt x="0" y="1"/>
                  </a:moveTo>
                  <a:lnTo>
                    <a:pt x="21947" y="1"/>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0"/>
            <p:cNvSpPr/>
            <p:nvPr/>
          </p:nvSpPr>
          <p:spPr>
            <a:xfrm>
              <a:off x="0" y="1714993"/>
              <a:ext cx="704115" cy="32"/>
            </a:xfrm>
            <a:custGeom>
              <a:rect b="b" l="l" r="r" t="t"/>
              <a:pathLst>
                <a:path extrusionOk="0" fill="none" h="1" w="21947">
                  <a:moveTo>
                    <a:pt x="0" y="0"/>
                  </a:moveTo>
                  <a:lnTo>
                    <a:pt x="21947" y="0"/>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0"/>
            <p:cNvSpPr/>
            <p:nvPr/>
          </p:nvSpPr>
          <p:spPr>
            <a:xfrm>
              <a:off x="0" y="1371590"/>
              <a:ext cx="704115" cy="0"/>
            </a:xfrm>
            <a:custGeom>
              <a:rect b="b" l="l" r="r" t="t"/>
              <a:pathLst>
                <a:path extrusionOk="0" fill="none" h="0" w="21947">
                  <a:moveTo>
                    <a:pt x="0" y="0"/>
                  </a:moveTo>
                  <a:lnTo>
                    <a:pt x="21947" y="0"/>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0"/>
            <p:cNvSpPr/>
            <p:nvPr/>
          </p:nvSpPr>
          <p:spPr>
            <a:xfrm>
              <a:off x="0" y="1029182"/>
              <a:ext cx="704115" cy="32"/>
            </a:xfrm>
            <a:custGeom>
              <a:rect b="b" l="l" r="r" t="t"/>
              <a:pathLst>
                <a:path extrusionOk="0" fill="none" h="1" w="21947">
                  <a:moveTo>
                    <a:pt x="0" y="1"/>
                  </a:moveTo>
                  <a:lnTo>
                    <a:pt x="21947" y="1"/>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0"/>
            <p:cNvSpPr/>
            <p:nvPr/>
          </p:nvSpPr>
          <p:spPr>
            <a:xfrm>
              <a:off x="0" y="685779"/>
              <a:ext cx="704115" cy="32"/>
            </a:xfrm>
            <a:custGeom>
              <a:rect b="b" l="l" r="r" t="t"/>
              <a:pathLst>
                <a:path extrusionOk="0" fill="none" h="1" w="21947">
                  <a:moveTo>
                    <a:pt x="0" y="1"/>
                  </a:moveTo>
                  <a:lnTo>
                    <a:pt x="21947" y="1"/>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0"/>
            <p:cNvSpPr/>
            <p:nvPr/>
          </p:nvSpPr>
          <p:spPr>
            <a:xfrm>
              <a:off x="0" y="343403"/>
              <a:ext cx="704115" cy="32"/>
            </a:xfrm>
            <a:custGeom>
              <a:rect b="b" l="l" r="r" t="t"/>
              <a:pathLst>
                <a:path extrusionOk="0" fill="none" h="1" w="21947">
                  <a:moveTo>
                    <a:pt x="0" y="0"/>
                  </a:moveTo>
                  <a:lnTo>
                    <a:pt x="21947" y="0"/>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0"/>
            <p:cNvSpPr/>
            <p:nvPr/>
          </p:nvSpPr>
          <p:spPr>
            <a:xfrm>
              <a:off x="8439870" y="4805619"/>
              <a:ext cx="32" cy="338374"/>
            </a:xfrm>
            <a:custGeom>
              <a:rect b="b" l="l" r="r" t="t"/>
              <a:pathLst>
                <a:path extrusionOk="0" fill="none" h="10547" w="1">
                  <a:moveTo>
                    <a:pt x="1" y="1"/>
                  </a:moveTo>
                  <a:lnTo>
                    <a:pt x="1" y="10547"/>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0"/>
            <p:cNvSpPr/>
            <p:nvPr/>
          </p:nvSpPr>
          <p:spPr>
            <a:xfrm>
              <a:off x="8088351" y="4805619"/>
              <a:ext cx="32" cy="338374"/>
            </a:xfrm>
            <a:custGeom>
              <a:rect b="b" l="l" r="r" t="t"/>
              <a:pathLst>
                <a:path extrusionOk="0" fill="none" h="10547" w="1">
                  <a:moveTo>
                    <a:pt x="0" y="1"/>
                  </a:moveTo>
                  <a:lnTo>
                    <a:pt x="0" y="10547"/>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0"/>
            <p:cNvSpPr/>
            <p:nvPr/>
          </p:nvSpPr>
          <p:spPr>
            <a:xfrm>
              <a:off x="7736799" y="4805619"/>
              <a:ext cx="32" cy="338374"/>
            </a:xfrm>
            <a:custGeom>
              <a:rect b="b" l="l" r="r" t="t"/>
              <a:pathLst>
                <a:path extrusionOk="0" fill="none" h="10547" w="1">
                  <a:moveTo>
                    <a:pt x="1" y="1"/>
                  </a:moveTo>
                  <a:lnTo>
                    <a:pt x="1" y="10547"/>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0"/>
            <p:cNvSpPr/>
            <p:nvPr/>
          </p:nvSpPr>
          <p:spPr>
            <a:xfrm>
              <a:off x="7385279" y="4805619"/>
              <a:ext cx="32" cy="338374"/>
            </a:xfrm>
            <a:custGeom>
              <a:rect b="b" l="l" r="r" t="t"/>
              <a:pathLst>
                <a:path extrusionOk="0" fill="none" h="10547" w="1">
                  <a:moveTo>
                    <a:pt x="0" y="1"/>
                  </a:moveTo>
                  <a:lnTo>
                    <a:pt x="0" y="10547"/>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0"/>
            <p:cNvSpPr/>
            <p:nvPr/>
          </p:nvSpPr>
          <p:spPr>
            <a:xfrm>
              <a:off x="7032733" y="4805619"/>
              <a:ext cx="32" cy="338374"/>
            </a:xfrm>
            <a:custGeom>
              <a:rect b="b" l="l" r="r" t="t"/>
              <a:pathLst>
                <a:path extrusionOk="0" fill="none" h="10547" w="1">
                  <a:moveTo>
                    <a:pt x="0" y="1"/>
                  </a:moveTo>
                  <a:lnTo>
                    <a:pt x="0" y="10547"/>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0"/>
            <p:cNvSpPr/>
            <p:nvPr/>
          </p:nvSpPr>
          <p:spPr>
            <a:xfrm>
              <a:off x="6684229" y="4805619"/>
              <a:ext cx="32" cy="338374"/>
            </a:xfrm>
            <a:custGeom>
              <a:rect b="b" l="l" r="r" t="t"/>
              <a:pathLst>
                <a:path extrusionOk="0" fill="none" h="10547" w="1">
                  <a:moveTo>
                    <a:pt x="1" y="1"/>
                  </a:moveTo>
                  <a:lnTo>
                    <a:pt x="1" y="10547"/>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0"/>
            <p:cNvSpPr/>
            <p:nvPr/>
          </p:nvSpPr>
          <p:spPr>
            <a:xfrm>
              <a:off x="6330656" y="4805619"/>
              <a:ext cx="32" cy="338374"/>
            </a:xfrm>
            <a:custGeom>
              <a:rect b="b" l="l" r="r" t="t"/>
              <a:pathLst>
                <a:path extrusionOk="0" fill="none" h="10547" w="1">
                  <a:moveTo>
                    <a:pt x="1" y="1"/>
                  </a:moveTo>
                  <a:lnTo>
                    <a:pt x="1" y="10547"/>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0"/>
            <p:cNvSpPr/>
            <p:nvPr/>
          </p:nvSpPr>
          <p:spPr>
            <a:xfrm>
              <a:off x="5979137" y="4805619"/>
              <a:ext cx="32" cy="338374"/>
            </a:xfrm>
            <a:custGeom>
              <a:rect b="b" l="l" r="r" t="t"/>
              <a:pathLst>
                <a:path extrusionOk="0" fill="none" h="10547" w="1">
                  <a:moveTo>
                    <a:pt x="0" y="1"/>
                  </a:moveTo>
                  <a:lnTo>
                    <a:pt x="0" y="10547"/>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0"/>
            <p:cNvSpPr/>
            <p:nvPr/>
          </p:nvSpPr>
          <p:spPr>
            <a:xfrm>
              <a:off x="5627585" y="4805619"/>
              <a:ext cx="32" cy="338374"/>
            </a:xfrm>
            <a:custGeom>
              <a:rect b="b" l="l" r="r" t="t"/>
              <a:pathLst>
                <a:path extrusionOk="0" fill="none" h="10547" w="1">
                  <a:moveTo>
                    <a:pt x="1" y="1"/>
                  </a:moveTo>
                  <a:lnTo>
                    <a:pt x="1" y="10547"/>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0"/>
            <p:cNvSpPr/>
            <p:nvPr/>
          </p:nvSpPr>
          <p:spPr>
            <a:xfrm>
              <a:off x="5275039" y="4805619"/>
              <a:ext cx="32" cy="338374"/>
            </a:xfrm>
            <a:custGeom>
              <a:rect b="b" l="l" r="r" t="t"/>
              <a:pathLst>
                <a:path extrusionOk="0" fill="none" h="10547" w="1">
                  <a:moveTo>
                    <a:pt x="1" y="1"/>
                  </a:moveTo>
                  <a:lnTo>
                    <a:pt x="1" y="10547"/>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0"/>
            <p:cNvSpPr/>
            <p:nvPr/>
          </p:nvSpPr>
          <p:spPr>
            <a:xfrm>
              <a:off x="4923520" y="4805619"/>
              <a:ext cx="32" cy="338374"/>
            </a:xfrm>
            <a:custGeom>
              <a:rect b="b" l="l" r="r" t="t"/>
              <a:pathLst>
                <a:path extrusionOk="0" fill="none" h="10547" w="1">
                  <a:moveTo>
                    <a:pt x="0" y="1"/>
                  </a:moveTo>
                  <a:lnTo>
                    <a:pt x="0" y="10547"/>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0"/>
            <p:cNvSpPr/>
            <p:nvPr/>
          </p:nvSpPr>
          <p:spPr>
            <a:xfrm>
              <a:off x="4571968" y="4805619"/>
              <a:ext cx="32" cy="338374"/>
            </a:xfrm>
            <a:custGeom>
              <a:rect b="b" l="l" r="r" t="t"/>
              <a:pathLst>
                <a:path extrusionOk="0" fill="none" h="10547" w="1">
                  <a:moveTo>
                    <a:pt x="1" y="1"/>
                  </a:moveTo>
                  <a:lnTo>
                    <a:pt x="1" y="10547"/>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0"/>
            <p:cNvSpPr/>
            <p:nvPr/>
          </p:nvSpPr>
          <p:spPr>
            <a:xfrm>
              <a:off x="4220448" y="4805619"/>
              <a:ext cx="32" cy="338374"/>
            </a:xfrm>
            <a:custGeom>
              <a:rect b="b" l="l" r="r" t="t"/>
              <a:pathLst>
                <a:path extrusionOk="0" fill="none" h="10547" w="1">
                  <a:moveTo>
                    <a:pt x="0" y="1"/>
                  </a:moveTo>
                  <a:lnTo>
                    <a:pt x="0" y="10547"/>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0"/>
            <p:cNvSpPr/>
            <p:nvPr/>
          </p:nvSpPr>
          <p:spPr>
            <a:xfrm>
              <a:off x="3868897" y="4805619"/>
              <a:ext cx="32" cy="338374"/>
            </a:xfrm>
            <a:custGeom>
              <a:rect b="b" l="l" r="r" t="t"/>
              <a:pathLst>
                <a:path extrusionOk="0" fill="none" h="10547" w="1">
                  <a:moveTo>
                    <a:pt x="1" y="1"/>
                  </a:moveTo>
                  <a:lnTo>
                    <a:pt x="1" y="10547"/>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0"/>
            <p:cNvSpPr/>
            <p:nvPr/>
          </p:nvSpPr>
          <p:spPr>
            <a:xfrm>
              <a:off x="3516351" y="4805619"/>
              <a:ext cx="32" cy="338374"/>
            </a:xfrm>
            <a:custGeom>
              <a:rect b="b" l="l" r="r" t="t"/>
              <a:pathLst>
                <a:path extrusionOk="0" fill="none" h="10547" w="1">
                  <a:moveTo>
                    <a:pt x="1" y="1"/>
                  </a:moveTo>
                  <a:lnTo>
                    <a:pt x="1" y="10547"/>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0"/>
            <p:cNvSpPr/>
            <p:nvPr/>
          </p:nvSpPr>
          <p:spPr>
            <a:xfrm>
              <a:off x="3164831" y="4805619"/>
              <a:ext cx="32" cy="338374"/>
            </a:xfrm>
            <a:custGeom>
              <a:rect b="b" l="l" r="r" t="t"/>
              <a:pathLst>
                <a:path extrusionOk="0" fill="none" h="10547" w="1">
                  <a:moveTo>
                    <a:pt x="0" y="1"/>
                  </a:moveTo>
                  <a:lnTo>
                    <a:pt x="0" y="10547"/>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0"/>
            <p:cNvSpPr/>
            <p:nvPr/>
          </p:nvSpPr>
          <p:spPr>
            <a:xfrm>
              <a:off x="2813279" y="4805619"/>
              <a:ext cx="32" cy="338374"/>
            </a:xfrm>
            <a:custGeom>
              <a:rect b="b" l="l" r="r" t="t"/>
              <a:pathLst>
                <a:path extrusionOk="0" fill="none" h="10547" w="1">
                  <a:moveTo>
                    <a:pt x="1" y="1"/>
                  </a:moveTo>
                  <a:lnTo>
                    <a:pt x="1" y="10547"/>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0"/>
            <p:cNvSpPr/>
            <p:nvPr/>
          </p:nvSpPr>
          <p:spPr>
            <a:xfrm>
              <a:off x="2461760" y="4805619"/>
              <a:ext cx="32" cy="338374"/>
            </a:xfrm>
            <a:custGeom>
              <a:rect b="b" l="l" r="r" t="t"/>
              <a:pathLst>
                <a:path extrusionOk="0" fill="none" h="10547" w="1">
                  <a:moveTo>
                    <a:pt x="0" y="1"/>
                  </a:moveTo>
                  <a:lnTo>
                    <a:pt x="0" y="10547"/>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0"/>
            <p:cNvSpPr/>
            <p:nvPr/>
          </p:nvSpPr>
          <p:spPr>
            <a:xfrm>
              <a:off x="2110208" y="4805619"/>
              <a:ext cx="32" cy="338374"/>
            </a:xfrm>
            <a:custGeom>
              <a:rect b="b" l="l" r="r" t="t"/>
              <a:pathLst>
                <a:path extrusionOk="0" fill="none" h="10547" w="1">
                  <a:moveTo>
                    <a:pt x="1" y="1"/>
                  </a:moveTo>
                  <a:lnTo>
                    <a:pt x="1" y="10547"/>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0"/>
            <p:cNvSpPr/>
            <p:nvPr/>
          </p:nvSpPr>
          <p:spPr>
            <a:xfrm>
              <a:off x="1758689" y="4805619"/>
              <a:ext cx="32" cy="338374"/>
            </a:xfrm>
            <a:custGeom>
              <a:rect b="b" l="l" r="r" t="t"/>
              <a:pathLst>
                <a:path extrusionOk="0" fill="none" h="10547" w="1">
                  <a:moveTo>
                    <a:pt x="0" y="1"/>
                  </a:moveTo>
                  <a:lnTo>
                    <a:pt x="0" y="10547"/>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0"/>
            <p:cNvSpPr/>
            <p:nvPr/>
          </p:nvSpPr>
          <p:spPr>
            <a:xfrm>
              <a:off x="1407137" y="4805619"/>
              <a:ext cx="32" cy="338374"/>
            </a:xfrm>
            <a:custGeom>
              <a:rect b="b" l="l" r="r" t="t"/>
              <a:pathLst>
                <a:path extrusionOk="0" fill="none" h="10547" w="1">
                  <a:moveTo>
                    <a:pt x="1" y="1"/>
                  </a:moveTo>
                  <a:lnTo>
                    <a:pt x="1" y="10547"/>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0"/>
            <p:cNvSpPr/>
            <p:nvPr/>
          </p:nvSpPr>
          <p:spPr>
            <a:xfrm>
              <a:off x="1055617" y="4805619"/>
              <a:ext cx="32" cy="338374"/>
            </a:xfrm>
            <a:custGeom>
              <a:rect b="b" l="l" r="r" t="t"/>
              <a:pathLst>
                <a:path extrusionOk="0" fill="none" h="10547" w="1">
                  <a:moveTo>
                    <a:pt x="0" y="1"/>
                  </a:moveTo>
                  <a:lnTo>
                    <a:pt x="0" y="10547"/>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0"/>
            <p:cNvSpPr/>
            <p:nvPr/>
          </p:nvSpPr>
          <p:spPr>
            <a:xfrm>
              <a:off x="704066" y="4805619"/>
              <a:ext cx="32" cy="338374"/>
            </a:xfrm>
            <a:custGeom>
              <a:rect b="b" l="l" r="r" t="t"/>
              <a:pathLst>
                <a:path extrusionOk="0" fill="none" h="10547" w="1">
                  <a:moveTo>
                    <a:pt x="1" y="1"/>
                  </a:moveTo>
                  <a:lnTo>
                    <a:pt x="1" y="10547"/>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0"/>
            <p:cNvSpPr/>
            <p:nvPr/>
          </p:nvSpPr>
          <p:spPr>
            <a:xfrm>
              <a:off x="351520" y="0"/>
              <a:ext cx="32" cy="5144108"/>
            </a:xfrm>
            <a:custGeom>
              <a:rect b="b" l="l" r="r" t="t"/>
              <a:pathLst>
                <a:path extrusionOk="0" fill="none" h="160340" w="1">
                  <a:moveTo>
                    <a:pt x="0" y="0"/>
                  </a:moveTo>
                  <a:lnTo>
                    <a:pt x="0" y="160340"/>
                  </a:lnTo>
                </a:path>
              </a:pathLst>
            </a:custGeom>
            <a:noFill/>
            <a:ln cap="flat" cmpd="sng" w="7925">
              <a:solidFill>
                <a:schemeClr val="accent3"/>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8" name="Google Shape;508;p10"/>
          <p:cNvSpPr/>
          <p:nvPr/>
        </p:nvSpPr>
        <p:spPr>
          <a:xfrm>
            <a:off x="8792448" y="0"/>
            <a:ext cx="32" cy="341390"/>
          </a:xfrm>
          <a:custGeom>
            <a:rect b="b" l="l" r="r" t="t"/>
            <a:pathLst>
              <a:path extrusionOk="0" h="10641" w="1">
                <a:moveTo>
                  <a:pt x="0" y="0"/>
                </a:moveTo>
                <a:lnTo>
                  <a:pt x="0" y="10641"/>
                </a:lnTo>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351520" y="0"/>
            <a:ext cx="32" cy="341390"/>
          </a:xfrm>
          <a:custGeom>
            <a:rect b="b" l="l" r="r" t="t"/>
            <a:pathLst>
              <a:path extrusionOk="0" h="10641" w="1">
                <a:moveTo>
                  <a:pt x="0" y="0"/>
                </a:moveTo>
                <a:lnTo>
                  <a:pt x="0" y="10641"/>
                </a:lnTo>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351520" y="4805619"/>
            <a:ext cx="32" cy="338374"/>
          </a:xfrm>
          <a:custGeom>
            <a:rect b="b" l="l" r="r" t="t"/>
            <a:pathLst>
              <a:path extrusionOk="0" h="10547" w="1">
                <a:moveTo>
                  <a:pt x="0" y="1"/>
                </a:moveTo>
                <a:lnTo>
                  <a:pt x="0" y="10547"/>
                </a:lnTo>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1" name="Google Shape;511;p10"/>
          <p:cNvGrpSpPr/>
          <p:nvPr/>
        </p:nvGrpSpPr>
        <p:grpSpPr>
          <a:xfrm>
            <a:off x="877820" y="512057"/>
            <a:ext cx="7737048" cy="4454238"/>
            <a:chOff x="877820" y="512057"/>
            <a:chExt cx="7737048" cy="4454238"/>
          </a:xfrm>
        </p:grpSpPr>
        <p:sp>
          <p:nvSpPr>
            <p:cNvPr id="512" name="Google Shape;512;p10"/>
            <p:cNvSpPr/>
            <p:nvPr/>
          </p:nvSpPr>
          <p:spPr>
            <a:xfrm>
              <a:off x="877820" y="512057"/>
              <a:ext cx="7737048" cy="4454238"/>
            </a:xfrm>
            <a:custGeom>
              <a:rect b="b" l="l" r="r" t="t"/>
              <a:pathLst>
                <a:path extrusionOk="0" h="138837" w="241161">
                  <a:moveTo>
                    <a:pt x="235776" y="0"/>
                  </a:moveTo>
                  <a:lnTo>
                    <a:pt x="235776" y="133516"/>
                  </a:lnTo>
                  <a:lnTo>
                    <a:pt x="0" y="133516"/>
                  </a:lnTo>
                  <a:lnTo>
                    <a:pt x="0" y="138837"/>
                  </a:lnTo>
                  <a:lnTo>
                    <a:pt x="241160" y="138837"/>
                  </a:lnTo>
                  <a:lnTo>
                    <a:pt x="241160"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a:off x="8441923" y="512057"/>
              <a:ext cx="172764" cy="347486"/>
            </a:xfrm>
            <a:custGeom>
              <a:rect b="b" l="l" r="r" t="t"/>
              <a:pathLst>
                <a:path extrusionOk="0" h="10831" w="5385">
                  <a:moveTo>
                    <a:pt x="0" y="0"/>
                  </a:moveTo>
                  <a:lnTo>
                    <a:pt x="5384" y="0"/>
                  </a:lnTo>
                  <a:lnTo>
                    <a:pt x="5384" y="10831"/>
                  </a:lnTo>
                  <a:lnTo>
                    <a:pt x="0" y="1083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4" name="Google Shape;514;p10"/>
          <p:cNvGrpSpPr/>
          <p:nvPr/>
        </p:nvGrpSpPr>
        <p:grpSpPr>
          <a:xfrm>
            <a:off x="705600" y="342000"/>
            <a:ext cx="7736400" cy="4453200"/>
            <a:chOff x="705600" y="342000"/>
            <a:chExt cx="7736400" cy="4453200"/>
          </a:xfrm>
        </p:grpSpPr>
        <p:sp>
          <p:nvSpPr>
            <p:cNvPr id="515" name="Google Shape;515;p10"/>
            <p:cNvSpPr/>
            <p:nvPr/>
          </p:nvSpPr>
          <p:spPr>
            <a:xfrm>
              <a:off x="705600" y="342000"/>
              <a:ext cx="7736400" cy="4453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a:off x="705600" y="342000"/>
              <a:ext cx="7736400" cy="347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a:off x="842100" y="435750"/>
              <a:ext cx="159600" cy="159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0"/>
            <p:cNvSpPr/>
            <p:nvPr/>
          </p:nvSpPr>
          <p:spPr>
            <a:xfrm>
              <a:off x="1322487" y="435750"/>
              <a:ext cx="159600" cy="159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0"/>
            <p:cNvSpPr/>
            <p:nvPr/>
          </p:nvSpPr>
          <p:spPr>
            <a:xfrm>
              <a:off x="1082294" y="435750"/>
              <a:ext cx="159600" cy="159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0" name="Google Shape;520;p10"/>
          <p:cNvSpPr txBox="1"/>
          <p:nvPr>
            <p:ph type="title"/>
          </p:nvPr>
        </p:nvSpPr>
        <p:spPr>
          <a:xfrm>
            <a:off x="880650" y="1338550"/>
            <a:ext cx="2445900" cy="178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26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676800"/>
          </a:xfrm>
          <a:prstGeom prst="rect">
            <a:avLst/>
          </a:prstGeom>
          <a:noFill/>
          <a:ln>
            <a:noFill/>
          </a:ln>
          <a:effectLst>
            <a:outerShdw rotWithShape="0" algn="bl" dir="2640000" dist="38100">
              <a:schemeClr val="dk1"/>
            </a:outerShdw>
          </a:effectLst>
        </p:spPr>
        <p:txBody>
          <a:bodyPr anchorCtr="0" anchor="t" bIns="91425" lIns="91425" spcFirstLastPara="1" rIns="91425" wrap="square" tIns="91425">
            <a:noAutofit/>
          </a:bodyPr>
          <a:lstStyle>
            <a:lvl1pPr lvl="0" rtl="0">
              <a:spcBef>
                <a:spcPts val="0"/>
              </a:spcBef>
              <a:spcAft>
                <a:spcPts val="0"/>
              </a:spcAft>
              <a:buClr>
                <a:schemeClr val="dk2"/>
              </a:buClr>
              <a:buSzPts val="3500"/>
              <a:buFont typeface="Nunito ExtraBold"/>
              <a:buNone/>
              <a:defRPr sz="3500">
                <a:solidFill>
                  <a:schemeClr val="dk2"/>
                </a:solidFill>
                <a:latin typeface="Nunito ExtraBold"/>
                <a:ea typeface="Nunito ExtraBold"/>
                <a:cs typeface="Nunito ExtraBold"/>
                <a:sym typeface="Nunito Extra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20000" y="1216800"/>
            <a:ext cx="7704000" cy="33867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indent="-317500" lvl="1" marL="914400" rtl="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indent="-317500" lvl="2" marL="1371600" rtl="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indent="-317500" lvl="3" marL="1828800" rtl="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indent="-317500" lvl="4" marL="2286000" rtl="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indent="-317500" lvl="5" marL="2743200" rtl="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indent="-317500" lvl="6" marL="3200400" rtl="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indent="-317500" lvl="7" marL="3657600" rtl="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indent="-317500" lvl="8" marL="4114800" rtl="0">
              <a:lnSpc>
                <a:spcPct val="115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slide" Target="/ppt/slides/slide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slide" Target="/ppt/slides/slide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slide" Target="/ppt/slid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slide" Target="/ppt/slid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slide" Target="/ppt/slid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slide" Target="/ppt/slid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slide" Target="/ppt/slides/slide4.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slide" Target="/ppt/slides/slide4.xml"/><Relationship Id="rId4" Type="http://schemas.openxmlformats.org/officeDocument/2006/relationships/image" Target="../media/image3.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2" name="Shape 1442"/>
        <p:cNvGrpSpPr/>
        <p:nvPr/>
      </p:nvGrpSpPr>
      <p:grpSpPr>
        <a:xfrm>
          <a:off x="0" y="0"/>
          <a:ext cx="0" cy="0"/>
          <a:chOff x="0" y="0"/>
          <a:chExt cx="0" cy="0"/>
        </a:xfrm>
      </p:grpSpPr>
      <p:sp>
        <p:nvSpPr>
          <p:cNvPr id="1443" name="Google Shape;1443;p28"/>
          <p:cNvSpPr txBox="1"/>
          <p:nvPr>
            <p:ph idx="1" type="subTitle"/>
          </p:nvPr>
        </p:nvSpPr>
        <p:spPr>
          <a:xfrm>
            <a:off x="1069200" y="3161400"/>
            <a:ext cx="7005600" cy="342000"/>
          </a:xfrm>
          <a:prstGeom prst="rect">
            <a:avLst/>
          </a:prstGeom>
        </p:spPr>
        <p:txBody>
          <a:bodyPr anchorCtr="0" anchor="t" bIns="91425" lIns="0" spcFirstLastPara="1" rIns="0" wrap="square" tIns="91425">
            <a:noAutofit/>
          </a:bodyPr>
          <a:lstStyle/>
          <a:p>
            <a:pPr indent="0" lvl="0" marL="0" rtl="0" algn="ctr">
              <a:spcBef>
                <a:spcPts val="0"/>
              </a:spcBef>
              <a:spcAft>
                <a:spcPts val="0"/>
              </a:spcAft>
              <a:buNone/>
            </a:pPr>
            <a:r>
              <a:rPr lang="en"/>
              <a:t>KELOMPOK 1</a:t>
            </a:r>
            <a:endParaRPr/>
          </a:p>
        </p:txBody>
      </p:sp>
      <p:grpSp>
        <p:nvGrpSpPr>
          <p:cNvPr id="1444" name="Google Shape;1444;p28"/>
          <p:cNvGrpSpPr/>
          <p:nvPr/>
        </p:nvGrpSpPr>
        <p:grpSpPr>
          <a:xfrm>
            <a:off x="6978282" y="244300"/>
            <a:ext cx="2165712" cy="1713556"/>
            <a:chOff x="10235678" y="-891550"/>
            <a:chExt cx="2106928" cy="1665264"/>
          </a:xfrm>
        </p:grpSpPr>
        <p:sp>
          <p:nvSpPr>
            <p:cNvPr id="1445" name="Google Shape;1445;p28"/>
            <p:cNvSpPr/>
            <p:nvPr/>
          </p:nvSpPr>
          <p:spPr>
            <a:xfrm>
              <a:off x="11511599" y="245994"/>
              <a:ext cx="505502" cy="487231"/>
            </a:xfrm>
            <a:custGeom>
              <a:rect b="b" l="l" r="r" t="t"/>
              <a:pathLst>
                <a:path extrusionOk="0" h="4320" w="4482">
                  <a:moveTo>
                    <a:pt x="1644" y="0"/>
                  </a:moveTo>
                  <a:lnTo>
                    <a:pt x="1761" y="176"/>
                  </a:lnTo>
                  <a:cubicBezTo>
                    <a:pt x="1845" y="286"/>
                    <a:pt x="1826" y="436"/>
                    <a:pt x="1722" y="520"/>
                  </a:cubicBezTo>
                  <a:lnTo>
                    <a:pt x="1319" y="858"/>
                  </a:lnTo>
                  <a:cubicBezTo>
                    <a:pt x="1241" y="910"/>
                    <a:pt x="1196" y="988"/>
                    <a:pt x="1176" y="1072"/>
                  </a:cubicBezTo>
                  <a:cubicBezTo>
                    <a:pt x="1157" y="1202"/>
                    <a:pt x="1189" y="1345"/>
                    <a:pt x="1274" y="1436"/>
                  </a:cubicBezTo>
                  <a:cubicBezTo>
                    <a:pt x="1319" y="1488"/>
                    <a:pt x="1332" y="1540"/>
                    <a:pt x="1339" y="1592"/>
                  </a:cubicBezTo>
                  <a:cubicBezTo>
                    <a:pt x="1352" y="1670"/>
                    <a:pt x="1326" y="1734"/>
                    <a:pt x="1287" y="1780"/>
                  </a:cubicBezTo>
                  <a:lnTo>
                    <a:pt x="124" y="3183"/>
                  </a:lnTo>
                  <a:cubicBezTo>
                    <a:pt x="7" y="3332"/>
                    <a:pt x="1" y="3533"/>
                    <a:pt x="105" y="3683"/>
                  </a:cubicBezTo>
                  <a:lnTo>
                    <a:pt x="449" y="4157"/>
                  </a:lnTo>
                  <a:cubicBezTo>
                    <a:pt x="520" y="4267"/>
                    <a:pt x="644" y="4319"/>
                    <a:pt x="774" y="4319"/>
                  </a:cubicBezTo>
                  <a:cubicBezTo>
                    <a:pt x="897" y="4319"/>
                    <a:pt x="1007" y="4267"/>
                    <a:pt x="1079" y="4176"/>
                  </a:cubicBezTo>
                  <a:lnTo>
                    <a:pt x="3060" y="1773"/>
                  </a:lnTo>
                  <a:cubicBezTo>
                    <a:pt x="3112" y="1715"/>
                    <a:pt x="3183" y="1683"/>
                    <a:pt x="3255" y="1683"/>
                  </a:cubicBezTo>
                  <a:cubicBezTo>
                    <a:pt x="4216" y="1650"/>
                    <a:pt x="4437" y="910"/>
                    <a:pt x="4482" y="598"/>
                  </a:cubicBezTo>
                  <a:cubicBezTo>
                    <a:pt x="3949" y="520"/>
                    <a:pt x="3404" y="371"/>
                    <a:pt x="2962" y="247"/>
                  </a:cubicBezTo>
                  <a:cubicBezTo>
                    <a:pt x="2534" y="150"/>
                    <a:pt x="2099" y="59"/>
                    <a:pt x="16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8"/>
            <p:cNvSpPr/>
            <p:nvPr/>
          </p:nvSpPr>
          <p:spPr>
            <a:xfrm>
              <a:off x="10911703" y="-578460"/>
              <a:ext cx="635995" cy="981793"/>
            </a:xfrm>
            <a:custGeom>
              <a:rect b="b" l="l" r="r" t="t"/>
              <a:pathLst>
                <a:path extrusionOk="0" h="8705" w="5639">
                  <a:moveTo>
                    <a:pt x="3238" y="791"/>
                  </a:moveTo>
                  <a:cubicBezTo>
                    <a:pt x="3444" y="791"/>
                    <a:pt x="3645" y="874"/>
                    <a:pt x="3833" y="1056"/>
                  </a:cubicBezTo>
                  <a:cubicBezTo>
                    <a:pt x="5298" y="2440"/>
                    <a:pt x="3830" y="7873"/>
                    <a:pt x="2017" y="7873"/>
                  </a:cubicBezTo>
                  <a:cubicBezTo>
                    <a:pt x="1950" y="7873"/>
                    <a:pt x="1881" y="7865"/>
                    <a:pt x="1813" y="7849"/>
                  </a:cubicBezTo>
                  <a:cubicBezTo>
                    <a:pt x="1345" y="7746"/>
                    <a:pt x="995" y="7200"/>
                    <a:pt x="871" y="6369"/>
                  </a:cubicBezTo>
                  <a:cubicBezTo>
                    <a:pt x="496" y="3975"/>
                    <a:pt x="1962" y="791"/>
                    <a:pt x="3238" y="791"/>
                  </a:cubicBezTo>
                  <a:close/>
                  <a:moveTo>
                    <a:pt x="3454" y="0"/>
                  </a:moveTo>
                  <a:cubicBezTo>
                    <a:pt x="2316" y="0"/>
                    <a:pt x="1059" y="1637"/>
                    <a:pt x="553" y="3855"/>
                  </a:cubicBezTo>
                  <a:cubicBezTo>
                    <a:pt x="1" y="6239"/>
                    <a:pt x="533" y="8402"/>
                    <a:pt x="1735" y="8674"/>
                  </a:cubicBezTo>
                  <a:cubicBezTo>
                    <a:pt x="1821" y="8695"/>
                    <a:pt x="1907" y="8705"/>
                    <a:pt x="1995" y="8705"/>
                  </a:cubicBezTo>
                  <a:cubicBezTo>
                    <a:pt x="2546" y="8705"/>
                    <a:pt x="3127" y="8311"/>
                    <a:pt x="3631" y="7661"/>
                  </a:cubicBezTo>
                  <a:cubicBezTo>
                    <a:pt x="5521" y="5232"/>
                    <a:pt x="5638" y="472"/>
                    <a:pt x="3716" y="30"/>
                  </a:cubicBezTo>
                  <a:cubicBezTo>
                    <a:pt x="3630" y="10"/>
                    <a:pt x="3542" y="0"/>
                    <a:pt x="34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8"/>
            <p:cNvSpPr/>
            <p:nvPr/>
          </p:nvSpPr>
          <p:spPr>
            <a:xfrm>
              <a:off x="11519719" y="426224"/>
              <a:ext cx="256473" cy="263015"/>
            </a:xfrm>
            <a:custGeom>
              <a:rect b="b" l="l" r="r" t="t"/>
              <a:pathLst>
                <a:path extrusionOk="0" h="2332" w="2274">
                  <a:moveTo>
                    <a:pt x="1345" y="0"/>
                  </a:moveTo>
                  <a:lnTo>
                    <a:pt x="1345" y="0"/>
                  </a:lnTo>
                  <a:cubicBezTo>
                    <a:pt x="1351" y="85"/>
                    <a:pt x="1325" y="175"/>
                    <a:pt x="1267" y="240"/>
                  </a:cubicBezTo>
                  <a:lnTo>
                    <a:pt x="111" y="1643"/>
                  </a:lnTo>
                  <a:cubicBezTo>
                    <a:pt x="13" y="1760"/>
                    <a:pt x="0" y="1922"/>
                    <a:pt x="91" y="2039"/>
                  </a:cubicBezTo>
                  <a:lnTo>
                    <a:pt x="306" y="2332"/>
                  </a:lnTo>
                  <a:cubicBezTo>
                    <a:pt x="2273" y="1000"/>
                    <a:pt x="1650" y="247"/>
                    <a:pt x="1345" y="0"/>
                  </a:cubicBezTo>
                  <a:close/>
                </a:path>
              </a:pathLst>
            </a:custGeom>
            <a:solidFill>
              <a:srgbClr val="FFFFFF">
                <a:alpha val="73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8"/>
            <p:cNvSpPr/>
            <p:nvPr/>
          </p:nvSpPr>
          <p:spPr>
            <a:xfrm>
              <a:off x="11739421" y="317612"/>
              <a:ext cx="97672" cy="104439"/>
            </a:xfrm>
            <a:custGeom>
              <a:rect b="b" l="l" r="r" t="t"/>
              <a:pathLst>
                <a:path extrusionOk="0" h="926" w="866">
                  <a:moveTo>
                    <a:pt x="77" y="1"/>
                  </a:moveTo>
                  <a:cubicBezTo>
                    <a:pt x="64" y="1"/>
                    <a:pt x="54" y="3"/>
                    <a:pt x="46" y="8"/>
                  </a:cubicBezTo>
                  <a:cubicBezTo>
                    <a:pt x="20" y="28"/>
                    <a:pt x="1" y="67"/>
                    <a:pt x="27" y="99"/>
                  </a:cubicBezTo>
                  <a:cubicBezTo>
                    <a:pt x="26" y="99"/>
                    <a:pt x="26" y="99"/>
                    <a:pt x="26" y="99"/>
                  </a:cubicBezTo>
                  <a:lnTo>
                    <a:pt x="26" y="99"/>
                  </a:lnTo>
                  <a:cubicBezTo>
                    <a:pt x="24" y="99"/>
                    <a:pt x="93" y="211"/>
                    <a:pt x="358" y="502"/>
                  </a:cubicBezTo>
                  <a:cubicBezTo>
                    <a:pt x="670" y="840"/>
                    <a:pt x="644" y="859"/>
                    <a:pt x="663" y="885"/>
                  </a:cubicBezTo>
                  <a:cubicBezTo>
                    <a:pt x="675" y="912"/>
                    <a:pt x="699" y="925"/>
                    <a:pt x="724" y="925"/>
                  </a:cubicBezTo>
                  <a:cubicBezTo>
                    <a:pt x="753" y="925"/>
                    <a:pt x="782" y="907"/>
                    <a:pt x="793" y="872"/>
                  </a:cubicBezTo>
                  <a:cubicBezTo>
                    <a:pt x="866" y="484"/>
                    <a:pt x="255" y="1"/>
                    <a:pt x="77" y="1"/>
                  </a:cubicBezTo>
                  <a:close/>
                </a:path>
              </a:pathLst>
            </a:custGeom>
            <a:solidFill>
              <a:srgbClr val="FFFFFF">
                <a:alpha val="73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8"/>
            <p:cNvSpPr/>
            <p:nvPr/>
          </p:nvSpPr>
          <p:spPr>
            <a:xfrm>
              <a:off x="11321220" y="-296725"/>
              <a:ext cx="958898" cy="613889"/>
            </a:xfrm>
            <a:custGeom>
              <a:rect b="b" l="l" r="r" t="t"/>
              <a:pathLst>
                <a:path extrusionOk="0" h="5443" w="8502">
                  <a:moveTo>
                    <a:pt x="1436" y="0"/>
                  </a:moveTo>
                  <a:lnTo>
                    <a:pt x="1436" y="0"/>
                  </a:lnTo>
                  <a:cubicBezTo>
                    <a:pt x="1494" y="714"/>
                    <a:pt x="1436" y="1520"/>
                    <a:pt x="1241" y="2351"/>
                  </a:cubicBezTo>
                  <a:cubicBezTo>
                    <a:pt x="1228" y="2455"/>
                    <a:pt x="1202" y="2539"/>
                    <a:pt x="1176" y="2630"/>
                  </a:cubicBezTo>
                  <a:cubicBezTo>
                    <a:pt x="1169" y="2669"/>
                    <a:pt x="1150" y="2702"/>
                    <a:pt x="1143" y="2741"/>
                  </a:cubicBezTo>
                  <a:cubicBezTo>
                    <a:pt x="1137" y="2760"/>
                    <a:pt x="1137" y="2786"/>
                    <a:pt x="1130" y="2799"/>
                  </a:cubicBezTo>
                  <a:cubicBezTo>
                    <a:pt x="1124" y="2838"/>
                    <a:pt x="1104" y="2890"/>
                    <a:pt x="1091" y="2936"/>
                  </a:cubicBezTo>
                  <a:cubicBezTo>
                    <a:pt x="1033" y="3130"/>
                    <a:pt x="968" y="3325"/>
                    <a:pt x="890" y="3507"/>
                  </a:cubicBezTo>
                  <a:cubicBezTo>
                    <a:pt x="877" y="3546"/>
                    <a:pt x="864" y="3598"/>
                    <a:pt x="845" y="3637"/>
                  </a:cubicBezTo>
                  <a:cubicBezTo>
                    <a:pt x="845" y="3643"/>
                    <a:pt x="838" y="3650"/>
                    <a:pt x="838" y="3663"/>
                  </a:cubicBezTo>
                  <a:cubicBezTo>
                    <a:pt x="838" y="3669"/>
                    <a:pt x="832" y="3676"/>
                    <a:pt x="832" y="3682"/>
                  </a:cubicBezTo>
                  <a:cubicBezTo>
                    <a:pt x="819" y="3715"/>
                    <a:pt x="812" y="3747"/>
                    <a:pt x="799" y="3773"/>
                  </a:cubicBezTo>
                  <a:cubicBezTo>
                    <a:pt x="780" y="3812"/>
                    <a:pt x="767" y="3845"/>
                    <a:pt x="747" y="3890"/>
                  </a:cubicBezTo>
                  <a:cubicBezTo>
                    <a:pt x="741" y="3923"/>
                    <a:pt x="721" y="3955"/>
                    <a:pt x="708" y="3988"/>
                  </a:cubicBezTo>
                  <a:cubicBezTo>
                    <a:pt x="689" y="4020"/>
                    <a:pt x="676" y="4059"/>
                    <a:pt x="656" y="4092"/>
                  </a:cubicBezTo>
                  <a:cubicBezTo>
                    <a:pt x="513" y="4403"/>
                    <a:pt x="351" y="4683"/>
                    <a:pt x="169" y="4936"/>
                  </a:cubicBezTo>
                  <a:cubicBezTo>
                    <a:pt x="150" y="4962"/>
                    <a:pt x="130" y="4988"/>
                    <a:pt x="117" y="5007"/>
                  </a:cubicBezTo>
                  <a:cubicBezTo>
                    <a:pt x="85" y="5059"/>
                    <a:pt x="39" y="5118"/>
                    <a:pt x="0" y="5163"/>
                  </a:cubicBezTo>
                  <a:cubicBezTo>
                    <a:pt x="697" y="4864"/>
                    <a:pt x="1434" y="4750"/>
                    <a:pt x="2172" y="4750"/>
                  </a:cubicBezTo>
                  <a:cubicBezTo>
                    <a:pt x="2556" y="4750"/>
                    <a:pt x="2940" y="4781"/>
                    <a:pt x="3319" y="4832"/>
                  </a:cubicBezTo>
                  <a:cubicBezTo>
                    <a:pt x="3774" y="4890"/>
                    <a:pt x="4215" y="4975"/>
                    <a:pt x="4644" y="5072"/>
                  </a:cubicBezTo>
                  <a:cubicBezTo>
                    <a:pt x="5092" y="5170"/>
                    <a:pt x="5637" y="5326"/>
                    <a:pt x="6170" y="5397"/>
                  </a:cubicBezTo>
                  <a:cubicBezTo>
                    <a:pt x="6368" y="5425"/>
                    <a:pt x="6566" y="5443"/>
                    <a:pt x="6758" y="5443"/>
                  </a:cubicBezTo>
                  <a:cubicBezTo>
                    <a:pt x="7228" y="5443"/>
                    <a:pt x="7667" y="5339"/>
                    <a:pt x="8008" y="5040"/>
                  </a:cubicBezTo>
                  <a:cubicBezTo>
                    <a:pt x="8274" y="4806"/>
                    <a:pt x="8430" y="4507"/>
                    <a:pt x="8476" y="4189"/>
                  </a:cubicBezTo>
                  <a:cubicBezTo>
                    <a:pt x="8502" y="4046"/>
                    <a:pt x="8502" y="3890"/>
                    <a:pt x="8463" y="3734"/>
                  </a:cubicBezTo>
                  <a:cubicBezTo>
                    <a:pt x="8398" y="3345"/>
                    <a:pt x="8190" y="2981"/>
                    <a:pt x="7852" y="2721"/>
                  </a:cubicBezTo>
                  <a:cubicBezTo>
                    <a:pt x="7151" y="2189"/>
                    <a:pt x="6196" y="2072"/>
                    <a:pt x="5358" y="1877"/>
                  </a:cubicBezTo>
                  <a:cubicBezTo>
                    <a:pt x="3981" y="1552"/>
                    <a:pt x="2494" y="1065"/>
                    <a:pt x="14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8"/>
            <p:cNvSpPr/>
            <p:nvPr/>
          </p:nvSpPr>
          <p:spPr>
            <a:xfrm>
              <a:off x="10998884" y="-487895"/>
              <a:ext cx="415500" cy="796262"/>
            </a:xfrm>
            <a:custGeom>
              <a:rect b="b" l="l" r="r" t="t"/>
              <a:pathLst>
                <a:path extrusionOk="0" h="7060" w="3684">
                  <a:moveTo>
                    <a:pt x="2488" y="0"/>
                  </a:moveTo>
                  <a:cubicBezTo>
                    <a:pt x="1624" y="0"/>
                    <a:pt x="657" y="1364"/>
                    <a:pt x="248" y="3163"/>
                  </a:cubicBezTo>
                  <a:cubicBezTo>
                    <a:pt x="40" y="4020"/>
                    <a:pt x="1" y="4871"/>
                    <a:pt x="105" y="5566"/>
                  </a:cubicBezTo>
                  <a:cubicBezTo>
                    <a:pt x="228" y="6397"/>
                    <a:pt x="579" y="6936"/>
                    <a:pt x="1046" y="7046"/>
                  </a:cubicBezTo>
                  <a:cubicBezTo>
                    <a:pt x="1105" y="7053"/>
                    <a:pt x="1163" y="7059"/>
                    <a:pt x="1228" y="7059"/>
                  </a:cubicBezTo>
                  <a:cubicBezTo>
                    <a:pt x="1845" y="7059"/>
                    <a:pt x="2527" y="6371"/>
                    <a:pt x="3021" y="5261"/>
                  </a:cubicBezTo>
                  <a:lnTo>
                    <a:pt x="3027" y="5235"/>
                  </a:lnTo>
                  <a:cubicBezTo>
                    <a:pt x="3060" y="5150"/>
                    <a:pt x="3092" y="5072"/>
                    <a:pt x="3138" y="4975"/>
                  </a:cubicBezTo>
                  <a:lnTo>
                    <a:pt x="3144" y="4962"/>
                  </a:lnTo>
                  <a:cubicBezTo>
                    <a:pt x="3274" y="4624"/>
                    <a:pt x="3384" y="4260"/>
                    <a:pt x="3469" y="3897"/>
                  </a:cubicBezTo>
                  <a:cubicBezTo>
                    <a:pt x="3547" y="3565"/>
                    <a:pt x="3599" y="3228"/>
                    <a:pt x="3631" y="2916"/>
                  </a:cubicBezTo>
                  <a:cubicBezTo>
                    <a:pt x="3638" y="2825"/>
                    <a:pt x="3638" y="2741"/>
                    <a:pt x="3644" y="2656"/>
                  </a:cubicBezTo>
                  <a:cubicBezTo>
                    <a:pt x="3657" y="2604"/>
                    <a:pt x="3657" y="2546"/>
                    <a:pt x="3657" y="2500"/>
                  </a:cubicBezTo>
                  <a:lnTo>
                    <a:pt x="3657" y="2474"/>
                  </a:lnTo>
                  <a:cubicBezTo>
                    <a:pt x="3683" y="1442"/>
                    <a:pt x="3469" y="630"/>
                    <a:pt x="3073" y="240"/>
                  </a:cubicBezTo>
                  <a:cubicBezTo>
                    <a:pt x="2949" y="123"/>
                    <a:pt x="2813" y="45"/>
                    <a:pt x="2663" y="13"/>
                  </a:cubicBezTo>
                  <a:cubicBezTo>
                    <a:pt x="2605" y="7"/>
                    <a:pt x="2553" y="0"/>
                    <a:pt x="24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8"/>
            <p:cNvSpPr/>
            <p:nvPr/>
          </p:nvSpPr>
          <p:spPr>
            <a:xfrm>
              <a:off x="11450695" y="21215"/>
              <a:ext cx="134327" cy="69814"/>
            </a:xfrm>
            <a:custGeom>
              <a:rect b="b" l="l" r="r" t="t"/>
              <a:pathLst>
                <a:path extrusionOk="0" h="619" w="1191">
                  <a:moveTo>
                    <a:pt x="547" y="1"/>
                  </a:moveTo>
                  <a:cubicBezTo>
                    <a:pt x="444" y="1"/>
                    <a:pt x="346" y="24"/>
                    <a:pt x="268" y="78"/>
                  </a:cubicBezTo>
                  <a:cubicBezTo>
                    <a:pt x="0" y="264"/>
                    <a:pt x="294" y="619"/>
                    <a:pt x="731" y="619"/>
                  </a:cubicBezTo>
                  <a:cubicBezTo>
                    <a:pt x="750" y="619"/>
                    <a:pt x="769" y="618"/>
                    <a:pt x="788" y="617"/>
                  </a:cubicBezTo>
                  <a:cubicBezTo>
                    <a:pt x="1119" y="597"/>
                    <a:pt x="1190" y="331"/>
                    <a:pt x="1015" y="169"/>
                  </a:cubicBezTo>
                  <a:cubicBezTo>
                    <a:pt x="901" y="67"/>
                    <a:pt x="718" y="1"/>
                    <a:pt x="5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8"/>
            <p:cNvSpPr/>
            <p:nvPr/>
          </p:nvSpPr>
          <p:spPr>
            <a:xfrm>
              <a:off x="11705022" y="76930"/>
              <a:ext cx="124853" cy="70603"/>
            </a:xfrm>
            <a:custGeom>
              <a:rect b="b" l="l" r="r" t="t"/>
              <a:pathLst>
                <a:path extrusionOk="0" h="626" w="1107">
                  <a:moveTo>
                    <a:pt x="464" y="1"/>
                  </a:moveTo>
                  <a:cubicBezTo>
                    <a:pt x="401" y="1"/>
                    <a:pt x="340" y="9"/>
                    <a:pt x="286" y="25"/>
                  </a:cubicBezTo>
                  <a:cubicBezTo>
                    <a:pt x="46" y="97"/>
                    <a:pt x="0" y="363"/>
                    <a:pt x="293" y="525"/>
                  </a:cubicBezTo>
                  <a:cubicBezTo>
                    <a:pt x="417" y="595"/>
                    <a:pt x="547" y="626"/>
                    <a:pt x="662" y="626"/>
                  </a:cubicBezTo>
                  <a:cubicBezTo>
                    <a:pt x="920" y="626"/>
                    <a:pt x="1106" y="472"/>
                    <a:pt x="994" y="266"/>
                  </a:cubicBezTo>
                  <a:cubicBezTo>
                    <a:pt x="904" y="91"/>
                    <a:pt x="672" y="1"/>
                    <a:pt x="4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8"/>
            <p:cNvSpPr/>
            <p:nvPr/>
          </p:nvSpPr>
          <p:spPr>
            <a:xfrm>
              <a:off x="11779685" y="-126871"/>
              <a:ext cx="371514" cy="461629"/>
            </a:xfrm>
            <a:custGeom>
              <a:rect b="b" l="l" r="r" t="t"/>
              <a:pathLst>
                <a:path extrusionOk="0" h="4093" w="3294">
                  <a:moveTo>
                    <a:pt x="1131" y="1"/>
                  </a:moveTo>
                  <a:cubicBezTo>
                    <a:pt x="1001" y="1"/>
                    <a:pt x="878" y="59"/>
                    <a:pt x="800" y="163"/>
                  </a:cubicBezTo>
                  <a:cubicBezTo>
                    <a:pt x="715" y="261"/>
                    <a:pt x="683" y="390"/>
                    <a:pt x="715" y="520"/>
                  </a:cubicBezTo>
                  <a:cubicBezTo>
                    <a:pt x="845" y="1092"/>
                    <a:pt x="884" y="1943"/>
                    <a:pt x="352" y="2787"/>
                  </a:cubicBezTo>
                  <a:lnTo>
                    <a:pt x="306" y="2865"/>
                  </a:lnTo>
                  <a:cubicBezTo>
                    <a:pt x="248" y="2943"/>
                    <a:pt x="189" y="3027"/>
                    <a:pt x="124" y="3099"/>
                  </a:cubicBezTo>
                  <a:cubicBezTo>
                    <a:pt x="33" y="3203"/>
                    <a:pt x="1" y="3339"/>
                    <a:pt x="33" y="3469"/>
                  </a:cubicBezTo>
                  <a:cubicBezTo>
                    <a:pt x="46" y="3488"/>
                    <a:pt x="46" y="3495"/>
                    <a:pt x="53" y="3514"/>
                  </a:cubicBezTo>
                  <a:cubicBezTo>
                    <a:pt x="98" y="3651"/>
                    <a:pt x="215" y="3755"/>
                    <a:pt x="358" y="3787"/>
                  </a:cubicBezTo>
                  <a:lnTo>
                    <a:pt x="1624" y="4079"/>
                  </a:lnTo>
                  <a:cubicBezTo>
                    <a:pt x="1683" y="4086"/>
                    <a:pt x="1748" y="4092"/>
                    <a:pt x="1806" y="4092"/>
                  </a:cubicBezTo>
                  <a:cubicBezTo>
                    <a:pt x="1982" y="4092"/>
                    <a:pt x="2157" y="4034"/>
                    <a:pt x="2293" y="3923"/>
                  </a:cubicBezTo>
                  <a:cubicBezTo>
                    <a:pt x="2332" y="3891"/>
                    <a:pt x="2365" y="3858"/>
                    <a:pt x="2397" y="3826"/>
                  </a:cubicBezTo>
                  <a:cubicBezTo>
                    <a:pt x="2599" y="3612"/>
                    <a:pt x="2748" y="3391"/>
                    <a:pt x="2871" y="3170"/>
                  </a:cubicBezTo>
                  <a:cubicBezTo>
                    <a:pt x="3293" y="2384"/>
                    <a:pt x="3268" y="1605"/>
                    <a:pt x="3138" y="1053"/>
                  </a:cubicBezTo>
                  <a:cubicBezTo>
                    <a:pt x="3131" y="988"/>
                    <a:pt x="3112" y="929"/>
                    <a:pt x="3092" y="871"/>
                  </a:cubicBezTo>
                  <a:cubicBezTo>
                    <a:pt x="3014" y="585"/>
                    <a:pt x="2787" y="371"/>
                    <a:pt x="2501" y="306"/>
                  </a:cubicBezTo>
                  <a:lnTo>
                    <a:pt x="1228" y="14"/>
                  </a:lnTo>
                  <a:cubicBezTo>
                    <a:pt x="1196" y="1"/>
                    <a:pt x="1163" y="1"/>
                    <a:pt x="11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8"/>
            <p:cNvSpPr/>
            <p:nvPr/>
          </p:nvSpPr>
          <p:spPr>
            <a:xfrm>
              <a:off x="11138849" y="-198602"/>
              <a:ext cx="261548" cy="275534"/>
            </a:xfrm>
            <a:custGeom>
              <a:rect b="b" l="l" r="r" t="t"/>
              <a:pathLst>
                <a:path extrusionOk="0" h="2443" w="2319">
                  <a:moveTo>
                    <a:pt x="702" y="0"/>
                  </a:moveTo>
                  <a:cubicBezTo>
                    <a:pt x="520" y="0"/>
                    <a:pt x="377" y="124"/>
                    <a:pt x="331" y="293"/>
                  </a:cubicBezTo>
                  <a:lnTo>
                    <a:pt x="46" y="1559"/>
                  </a:lnTo>
                  <a:cubicBezTo>
                    <a:pt x="0" y="1754"/>
                    <a:pt x="117" y="1949"/>
                    <a:pt x="305" y="2007"/>
                  </a:cubicBezTo>
                  <a:lnTo>
                    <a:pt x="637" y="2105"/>
                  </a:lnTo>
                  <a:lnTo>
                    <a:pt x="1806" y="2442"/>
                  </a:lnTo>
                  <a:cubicBezTo>
                    <a:pt x="1806" y="2429"/>
                    <a:pt x="1812" y="2410"/>
                    <a:pt x="1819" y="2397"/>
                  </a:cubicBezTo>
                  <a:cubicBezTo>
                    <a:pt x="1949" y="2059"/>
                    <a:pt x="2065" y="1702"/>
                    <a:pt x="2156" y="1325"/>
                  </a:cubicBezTo>
                  <a:cubicBezTo>
                    <a:pt x="2234" y="968"/>
                    <a:pt x="2293" y="611"/>
                    <a:pt x="2319" y="273"/>
                  </a:cubicBezTo>
                  <a:lnTo>
                    <a:pt x="1429" y="124"/>
                  </a:lnTo>
                  <a:lnTo>
                    <a:pt x="767" y="7"/>
                  </a:lnTo>
                  <a:cubicBezTo>
                    <a:pt x="741" y="0"/>
                    <a:pt x="721" y="0"/>
                    <a:pt x="7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8"/>
            <p:cNvSpPr/>
            <p:nvPr/>
          </p:nvSpPr>
          <p:spPr>
            <a:xfrm>
              <a:off x="11342423" y="-167812"/>
              <a:ext cx="66092" cy="244743"/>
            </a:xfrm>
            <a:custGeom>
              <a:rect b="b" l="l" r="r" t="t"/>
              <a:pathLst>
                <a:path extrusionOk="0" h="2170" w="586">
                  <a:moveTo>
                    <a:pt x="514" y="0"/>
                  </a:moveTo>
                  <a:cubicBezTo>
                    <a:pt x="488" y="344"/>
                    <a:pt x="429" y="695"/>
                    <a:pt x="351" y="1052"/>
                  </a:cubicBezTo>
                  <a:cubicBezTo>
                    <a:pt x="260" y="1429"/>
                    <a:pt x="144" y="1786"/>
                    <a:pt x="14" y="2124"/>
                  </a:cubicBezTo>
                  <a:cubicBezTo>
                    <a:pt x="14" y="2137"/>
                    <a:pt x="7" y="2156"/>
                    <a:pt x="1" y="2169"/>
                  </a:cubicBezTo>
                  <a:lnTo>
                    <a:pt x="27" y="2169"/>
                  </a:lnTo>
                  <a:cubicBezTo>
                    <a:pt x="46" y="2169"/>
                    <a:pt x="79" y="2143"/>
                    <a:pt x="92" y="2124"/>
                  </a:cubicBezTo>
                  <a:cubicBezTo>
                    <a:pt x="215" y="1786"/>
                    <a:pt x="332" y="1422"/>
                    <a:pt x="416" y="1059"/>
                  </a:cubicBezTo>
                  <a:cubicBezTo>
                    <a:pt x="462" y="838"/>
                    <a:pt x="501" y="617"/>
                    <a:pt x="533" y="416"/>
                  </a:cubicBezTo>
                  <a:cubicBezTo>
                    <a:pt x="553" y="312"/>
                    <a:pt x="566" y="195"/>
                    <a:pt x="579" y="85"/>
                  </a:cubicBezTo>
                  <a:cubicBezTo>
                    <a:pt x="585" y="46"/>
                    <a:pt x="559" y="13"/>
                    <a:pt x="520" y="0"/>
                  </a:cubicBezTo>
                  <a:close/>
                </a:path>
              </a:pathLst>
            </a:custGeom>
            <a:solidFill>
              <a:srgbClr val="D811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8"/>
            <p:cNvSpPr/>
            <p:nvPr/>
          </p:nvSpPr>
          <p:spPr>
            <a:xfrm>
              <a:off x="11781941" y="-119992"/>
              <a:ext cx="257939" cy="424297"/>
            </a:xfrm>
            <a:custGeom>
              <a:rect b="b" l="l" r="r" t="t"/>
              <a:pathLst>
                <a:path extrusionOk="0" h="3762" w="2287">
                  <a:moveTo>
                    <a:pt x="1114" y="0"/>
                  </a:moveTo>
                  <a:cubicBezTo>
                    <a:pt x="894" y="0"/>
                    <a:pt x="721" y="209"/>
                    <a:pt x="773" y="433"/>
                  </a:cubicBezTo>
                  <a:cubicBezTo>
                    <a:pt x="903" y="998"/>
                    <a:pt x="955" y="1927"/>
                    <a:pt x="351" y="2823"/>
                  </a:cubicBezTo>
                  <a:cubicBezTo>
                    <a:pt x="293" y="2908"/>
                    <a:pt x="234" y="2986"/>
                    <a:pt x="169" y="3070"/>
                  </a:cubicBezTo>
                  <a:cubicBezTo>
                    <a:pt x="0" y="3271"/>
                    <a:pt x="104" y="3590"/>
                    <a:pt x="364" y="3648"/>
                  </a:cubicBezTo>
                  <a:lnTo>
                    <a:pt x="780" y="3746"/>
                  </a:lnTo>
                  <a:cubicBezTo>
                    <a:pt x="829" y="3756"/>
                    <a:pt x="880" y="3761"/>
                    <a:pt x="930" y="3761"/>
                  </a:cubicBezTo>
                  <a:cubicBezTo>
                    <a:pt x="1128" y="3761"/>
                    <a:pt x="1323" y="3680"/>
                    <a:pt x="1468" y="3525"/>
                  </a:cubicBezTo>
                  <a:cubicBezTo>
                    <a:pt x="2124" y="2791"/>
                    <a:pt x="2286" y="2025"/>
                    <a:pt x="2273" y="1408"/>
                  </a:cubicBezTo>
                  <a:cubicBezTo>
                    <a:pt x="2260" y="1089"/>
                    <a:pt x="2208" y="823"/>
                    <a:pt x="2150" y="615"/>
                  </a:cubicBezTo>
                  <a:cubicBezTo>
                    <a:pt x="2079" y="362"/>
                    <a:pt x="1877" y="161"/>
                    <a:pt x="1611" y="109"/>
                  </a:cubicBezTo>
                  <a:lnTo>
                    <a:pt x="1202" y="11"/>
                  </a:lnTo>
                  <a:cubicBezTo>
                    <a:pt x="1172" y="4"/>
                    <a:pt x="1143" y="0"/>
                    <a:pt x="1114" y="0"/>
                  </a:cubicBezTo>
                  <a:close/>
                </a:path>
              </a:pathLst>
            </a:custGeom>
            <a:solidFill>
              <a:srgbClr val="FFFFFF">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8"/>
            <p:cNvSpPr/>
            <p:nvPr/>
          </p:nvSpPr>
          <p:spPr>
            <a:xfrm>
              <a:off x="11781941" y="37230"/>
              <a:ext cx="257939" cy="267075"/>
            </a:xfrm>
            <a:custGeom>
              <a:rect b="b" l="l" r="r" t="t"/>
              <a:pathLst>
                <a:path extrusionOk="0" h="2368" w="2287">
                  <a:moveTo>
                    <a:pt x="2260" y="1"/>
                  </a:moveTo>
                  <a:lnTo>
                    <a:pt x="2260" y="1"/>
                  </a:lnTo>
                  <a:cubicBezTo>
                    <a:pt x="2208" y="59"/>
                    <a:pt x="2143" y="124"/>
                    <a:pt x="2092" y="195"/>
                  </a:cubicBezTo>
                  <a:cubicBezTo>
                    <a:pt x="1832" y="553"/>
                    <a:pt x="1676" y="1027"/>
                    <a:pt x="1332" y="1260"/>
                  </a:cubicBezTo>
                  <a:cubicBezTo>
                    <a:pt x="1120" y="1406"/>
                    <a:pt x="882" y="1440"/>
                    <a:pt x="635" y="1440"/>
                  </a:cubicBezTo>
                  <a:cubicBezTo>
                    <a:pt x="541" y="1440"/>
                    <a:pt x="446" y="1435"/>
                    <a:pt x="351" y="1429"/>
                  </a:cubicBezTo>
                  <a:cubicBezTo>
                    <a:pt x="293" y="1514"/>
                    <a:pt x="234" y="1592"/>
                    <a:pt x="169" y="1676"/>
                  </a:cubicBezTo>
                  <a:cubicBezTo>
                    <a:pt x="0" y="1877"/>
                    <a:pt x="104" y="2196"/>
                    <a:pt x="364" y="2254"/>
                  </a:cubicBezTo>
                  <a:lnTo>
                    <a:pt x="780" y="2352"/>
                  </a:lnTo>
                  <a:cubicBezTo>
                    <a:pt x="829" y="2362"/>
                    <a:pt x="880" y="2367"/>
                    <a:pt x="930" y="2367"/>
                  </a:cubicBezTo>
                  <a:cubicBezTo>
                    <a:pt x="1128" y="2367"/>
                    <a:pt x="1323" y="2286"/>
                    <a:pt x="1468" y="2131"/>
                  </a:cubicBezTo>
                  <a:cubicBezTo>
                    <a:pt x="2124" y="1397"/>
                    <a:pt x="2286" y="631"/>
                    <a:pt x="2260" y="1"/>
                  </a:cubicBezTo>
                  <a:close/>
                </a:path>
              </a:pathLst>
            </a:custGeom>
            <a:solidFill>
              <a:srgbClr val="000000">
                <a:alpha val="9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8"/>
            <p:cNvSpPr/>
            <p:nvPr/>
          </p:nvSpPr>
          <p:spPr>
            <a:xfrm>
              <a:off x="11526712" y="-181685"/>
              <a:ext cx="293354" cy="130831"/>
            </a:xfrm>
            <a:custGeom>
              <a:rect b="b" l="l" r="r" t="t"/>
              <a:pathLst>
                <a:path extrusionOk="0" h="1160" w="2601">
                  <a:moveTo>
                    <a:pt x="97" y="0"/>
                  </a:moveTo>
                  <a:cubicBezTo>
                    <a:pt x="47" y="0"/>
                    <a:pt x="0" y="66"/>
                    <a:pt x="36" y="117"/>
                  </a:cubicBezTo>
                  <a:cubicBezTo>
                    <a:pt x="437" y="691"/>
                    <a:pt x="1332" y="1160"/>
                    <a:pt x="2340" y="1160"/>
                  </a:cubicBezTo>
                  <a:cubicBezTo>
                    <a:pt x="2392" y="1160"/>
                    <a:pt x="2444" y="1158"/>
                    <a:pt x="2497" y="1156"/>
                  </a:cubicBezTo>
                  <a:cubicBezTo>
                    <a:pt x="2588" y="1149"/>
                    <a:pt x="2601" y="1026"/>
                    <a:pt x="2517" y="1000"/>
                  </a:cubicBezTo>
                  <a:lnTo>
                    <a:pt x="2517" y="1000"/>
                  </a:lnTo>
                  <a:cubicBezTo>
                    <a:pt x="2517" y="1001"/>
                    <a:pt x="2516" y="1001"/>
                    <a:pt x="2512" y="1001"/>
                  </a:cubicBezTo>
                  <a:cubicBezTo>
                    <a:pt x="2468" y="1001"/>
                    <a:pt x="2094" y="921"/>
                    <a:pt x="1490" y="734"/>
                  </a:cubicBezTo>
                  <a:lnTo>
                    <a:pt x="1419" y="708"/>
                  </a:lnTo>
                  <a:cubicBezTo>
                    <a:pt x="549" y="376"/>
                    <a:pt x="341" y="136"/>
                    <a:pt x="140" y="19"/>
                  </a:cubicBezTo>
                  <a:cubicBezTo>
                    <a:pt x="126" y="6"/>
                    <a:pt x="112" y="0"/>
                    <a:pt x="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8"/>
            <p:cNvSpPr/>
            <p:nvPr/>
          </p:nvSpPr>
          <p:spPr>
            <a:xfrm>
              <a:off x="11096329" y="-396088"/>
              <a:ext cx="165681" cy="239443"/>
            </a:xfrm>
            <a:custGeom>
              <a:rect b="b" l="l" r="r" t="t"/>
              <a:pathLst>
                <a:path extrusionOk="0" h="2123" w="1469">
                  <a:moveTo>
                    <a:pt x="1368" y="0"/>
                  </a:moveTo>
                  <a:cubicBezTo>
                    <a:pt x="1361" y="0"/>
                    <a:pt x="1353" y="2"/>
                    <a:pt x="1345" y="4"/>
                  </a:cubicBezTo>
                  <a:cubicBezTo>
                    <a:pt x="728" y="180"/>
                    <a:pt x="52" y="946"/>
                    <a:pt x="1" y="2044"/>
                  </a:cubicBezTo>
                  <a:cubicBezTo>
                    <a:pt x="1" y="2093"/>
                    <a:pt x="41" y="2123"/>
                    <a:pt x="81" y="2123"/>
                  </a:cubicBezTo>
                  <a:cubicBezTo>
                    <a:pt x="109" y="2123"/>
                    <a:pt x="136" y="2108"/>
                    <a:pt x="150" y="2076"/>
                  </a:cubicBezTo>
                  <a:lnTo>
                    <a:pt x="150" y="2076"/>
                  </a:lnTo>
                  <a:cubicBezTo>
                    <a:pt x="149" y="2078"/>
                    <a:pt x="149" y="2078"/>
                    <a:pt x="149" y="2078"/>
                  </a:cubicBezTo>
                  <a:cubicBezTo>
                    <a:pt x="151" y="2078"/>
                    <a:pt x="312" y="1654"/>
                    <a:pt x="312" y="1647"/>
                  </a:cubicBezTo>
                  <a:cubicBezTo>
                    <a:pt x="747" y="543"/>
                    <a:pt x="1410" y="134"/>
                    <a:pt x="1410" y="134"/>
                  </a:cubicBezTo>
                  <a:cubicBezTo>
                    <a:pt x="1468" y="93"/>
                    <a:pt x="1432" y="0"/>
                    <a:pt x="13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8"/>
            <p:cNvSpPr/>
            <p:nvPr/>
          </p:nvSpPr>
          <p:spPr>
            <a:xfrm>
              <a:off x="11320430" y="113585"/>
              <a:ext cx="498961" cy="172110"/>
            </a:xfrm>
            <a:custGeom>
              <a:rect b="b" l="l" r="r" t="t"/>
              <a:pathLst>
                <a:path extrusionOk="0" h="1526" w="4424">
                  <a:moveTo>
                    <a:pt x="1269" y="0"/>
                  </a:moveTo>
                  <a:cubicBezTo>
                    <a:pt x="1127" y="0"/>
                    <a:pt x="986" y="6"/>
                    <a:pt x="845" y="18"/>
                  </a:cubicBezTo>
                  <a:cubicBezTo>
                    <a:pt x="611" y="609"/>
                    <a:pt x="319" y="1123"/>
                    <a:pt x="1" y="1525"/>
                  </a:cubicBezTo>
                  <a:cubicBezTo>
                    <a:pt x="696" y="1226"/>
                    <a:pt x="1432" y="1114"/>
                    <a:pt x="2169" y="1114"/>
                  </a:cubicBezTo>
                  <a:cubicBezTo>
                    <a:pt x="2822" y="1114"/>
                    <a:pt x="3477" y="1202"/>
                    <a:pt x="4105" y="1324"/>
                  </a:cubicBezTo>
                  <a:cubicBezTo>
                    <a:pt x="4073" y="1194"/>
                    <a:pt x="4105" y="1058"/>
                    <a:pt x="4196" y="947"/>
                  </a:cubicBezTo>
                  <a:cubicBezTo>
                    <a:pt x="4261" y="876"/>
                    <a:pt x="4320" y="798"/>
                    <a:pt x="4378" y="713"/>
                  </a:cubicBezTo>
                  <a:lnTo>
                    <a:pt x="4424" y="642"/>
                  </a:lnTo>
                  <a:cubicBezTo>
                    <a:pt x="3962" y="512"/>
                    <a:pt x="3514" y="363"/>
                    <a:pt x="3053" y="252"/>
                  </a:cubicBezTo>
                  <a:cubicBezTo>
                    <a:pt x="2475" y="105"/>
                    <a:pt x="1871" y="0"/>
                    <a:pt x="1269" y="0"/>
                  </a:cubicBezTo>
                  <a:close/>
                </a:path>
              </a:pathLst>
            </a:custGeom>
            <a:solidFill>
              <a:srgbClr val="000000">
                <a:alpha val="9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8"/>
            <p:cNvSpPr/>
            <p:nvPr/>
          </p:nvSpPr>
          <p:spPr>
            <a:xfrm>
              <a:off x="12038975" y="175617"/>
              <a:ext cx="238202" cy="141771"/>
            </a:xfrm>
            <a:custGeom>
              <a:rect b="b" l="l" r="r" t="t"/>
              <a:pathLst>
                <a:path extrusionOk="0" h="1257" w="2112">
                  <a:moveTo>
                    <a:pt x="2112" y="1"/>
                  </a:moveTo>
                  <a:cubicBezTo>
                    <a:pt x="1969" y="98"/>
                    <a:pt x="1813" y="189"/>
                    <a:pt x="1663" y="248"/>
                  </a:cubicBezTo>
                  <a:cubicBezTo>
                    <a:pt x="1313" y="384"/>
                    <a:pt x="949" y="456"/>
                    <a:pt x="579" y="482"/>
                  </a:cubicBezTo>
                  <a:cubicBezTo>
                    <a:pt x="455" y="702"/>
                    <a:pt x="300" y="917"/>
                    <a:pt x="105" y="1138"/>
                  </a:cubicBezTo>
                  <a:cubicBezTo>
                    <a:pt x="72" y="1176"/>
                    <a:pt x="33" y="1202"/>
                    <a:pt x="1" y="1235"/>
                  </a:cubicBezTo>
                  <a:cubicBezTo>
                    <a:pt x="133" y="1249"/>
                    <a:pt x="264" y="1257"/>
                    <a:pt x="393" y="1257"/>
                  </a:cubicBezTo>
                  <a:cubicBezTo>
                    <a:pt x="862" y="1257"/>
                    <a:pt x="1303" y="1152"/>
                    <a:pt x="1644" y="852"/>
                  </a:cubicBezTo>
                  <a:cubicBezTo>
                    <a:pt x="1910" y="618"/>
                    <a:pt x="2066" y="319"/>
                    <a:pt x="2112" y="1"/>
                  </a:cubicBezTo>
                  <a:close/>
                </a:path>
              </a:pathLst>
            </a:custGeom>
            <a:solidFill>
              <a:srgbClr val="000000">
                <a:alpha val="9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8"/>
            <p:cNvSpPr/>
            <p:nvPr/>
          </p:nvSpPr>
          <p:spPr>
            <a:xfrm>
              <a:off x="11019411" y="38696"/>
              <a:ext cx="323129" cy="262789"/>
            </a:xfrm>
            <a:custGeom>
              <a:rect b="b" l="l" r="r" t="t"/>
              <a:pathLst>
                <a:path extrusionOk="0" h="2330" w="2865">
                  <a:moveTo>
                    <a:pt x="1696" y="1"/>
                  </a:moveTo>
                  <a:cubicBezTo>
                    <a:pt x="1323" y="542"/>
                    <a:pt x="842" y="905"/>
                    <a:pt x="222" y="905"/>
                  </a:cubicBezTo>
                  <a:cubicBezTo>
                    <a:pt x="150" y="905"/>
                    <a:pt x="76" y="900"/>
                    <a:pt x="1" y="890"/>
                  </a:cubicBezTo>
                  <a:lnTo>
                    <a:pt x="1" y="890"/>
                  </a:lnTo>
                  <a:cubicBezTo>
                    <a:pt x="111" y="1663"/>
                    <a:pt x="429" y="2209"/>
                    <a:pt x="884" y="2313"/>
                  </a:cubicBezTo>
                  <a:cubicBezTo>
                    <a:pt x="935" y="2324"/>
                    <a:pt x="987" y="2329"/>
                    <a:pt x="1039" y="2329"/>
                  </a:cubicBezTo>
                  <a:cubicBezTo>
                    <a:pt x="1632" y="2329"/>
                    <a:pt x="2296" y="1634"/>
                    <a:pt x="2774" y="566"/>
                  </a:cubicBezTo>
                  <a:cubicBezTo>
                    <a:pt x="2774" y="559"/>
                    <a:pt x="2780" y="546"/>
                    <a:pt x="2780" y="540"/>
                  </a:cubicBezTo>
                  <a:cubicBezTo>
                    <a:pt x="2806" y="475"/>
                    <a:pt x="2839" y="410"/>
                    <a:pt x="2865" y="338"/>
                  </a:cubicBezTo>
                  <a:lnTo>
                    <a:pt x="1696" y="1"/>
                  </a:lnTo>
                  <a:close/>
                </a:path>
              </a:pathLst>
            </a:custGeom>
            <a:solidFill>
              <a:srgbClr val="000000">
                <a:alpha val="9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8"/>
            <p:cNvSpPr/>
            <p:nvPr/>
          </p:nvSpPr>
          <p:spPr>
            <a:xfrm>
              <a:off x="11298438" y="-454961"/>
              <a:ext cx="107822" cy="287263"/>
            </a:xfrm>
            <a:custGeom>
              <a:rect b="b" l="l" r="r" t="t"/>
              <a:pathLst>
                <a:path extrusionOk="0" h="2547" w="956">
                  <a:moveTo>
                    <a:pt x="352" y="0"/>
                  </a:moveTo>
                  <a:cubicBezTo>
                    <a:pt x="300" y="650"/>
                    <a:pt x="202" y="1533"/>
                    <a:pt x="1" y="2397"/>
                  </a:cubicBezTo>
                  <a:lnTo>
                    <a:pt x="904" y="2546"/>
                  </a:lnTo>
                  <a:cubicBezTo>
                    <a:pt x="910" y="2481"/>
                    <a:pt x="917" y="2429"/>
                    <a:pt x="917" y="2364"/>
                  </a:cubicBezTo>
                  <a:cubicBezTo>
                    <a:pt x="923" y="2312"/>
                    <a:pt x="923" y="2254"/>
                    <a:pt x="923" y="2208"/>
                  </a:cubicBezTo>
                  <a:lnTo>
                    <a:pt x="923" y="2182"/>
                  </a:lnTo>
                  <a:cubicBezTo>
                    <a:pt x="956" y="1195"/>
                    <a:pt x="748" y="383"/>
                    <a:pt x="352" y="0"/>
                  </a:cubicBezTo>
                  <a:close/>
                </a:path>
              </a:pathLst>
            </a:custGeom>
            <a:solidFill>
              <a:srgbClr val="000000">
                <a:alpha val="1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8"/>
            <p:cNvSpPr/>
            <p:nvPr/>
          </p:nvSpPr>
          <p:spPr>
            <a:xfrm>
              <a:off x="11869799" y="-8222"/>
              <a:ext cx="276323" cy="334520"/>
            </a:xfrm>
            <a:custGeom>
              <a:rect b="b" l="l" r="r" t="t"/>
              <a:pathLst>
                <a:path extrusionOk="0" h="2966" w="2450">
                  <a:moveTo>
                    <a:pt x="2267" y="1"/>
                  </a:moveTo>
                  <a:lnTo>
                    <a:pt x="2267" y="1"/>
                  </a:lnTo>
                  <a:cubicBezTo>
                    <a:pt x="1981" y="66"/>
                    <a:pt x="1702" y="202"/>
                    <a:pt x="1488" y="417"/>
                  </a:cubicBezTo>
                  <a:cubicBezTo>
                    <a:pt x="1507" y="1034"/>
                    <a:pt x="1345" y="1800"/>
                    <a:pt x="689" y="2534"/>
                  </a:cubicBezTo>
                  <a:cubicBezTo>
                    <a:pt x="552" y="2681"/>
                    <a:pt x="351" y="2769"/>
                    <a:pt x="144" y="2769"/>
                  </a:cubicBezTo>
                  <a:cubicBezTo>
                    <a:pt x="96" y="2769"/>
                    <a:pt x="48" y="2764"/>
                    <a:pt x="1" y="2755"/>
                  </a:cubicBezTo>
                  <a:lnTo>
                    <a:pt x="1" y="2755"/>
                  </a:lnTo>
                  <a:lnTo>
                    <a:pt x="851" y="2949"/>
                  </a:lnTo>
                  <a:cubicBezTo>
                    <a:pt x="903" y="2960"/>
                    <a:pt x="954" y="2965"/>
                    <a:pt x="1006" y="2965"/>
                  </a:cubicBezTo>
                  <a:cubicBezTo>
                    <a:pt x="1209" y="2965"/>
                    <a:pt x="1408" y="2884"/>
                    <a:pt x="1553" y="2729"/>
                  </a:cubicBezTo>
                  <a:cubicBezTo>
                    <a:pt x="2449" y="1728"/>
                    <a:pt x="2410" y="650"/>
                    <a:pt x="2267" y="1"/>
                  </a:cubicBezTo>
                  <a:close/>
                </a:path>
              </a:pathLst>
            </a:custGeom>
            <a:solidFill>
              <a:srgbClr val="000000">
                <a:alpha val="1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8"/>
            <p:cNvSpPr/>
            <p:nvPr/>
          </p:nvSpPr>
          <p:spPr>
            <a:xfrm>
              <a:off x="11147646" y="-121007"/>
              <a:ext cx="249142" cy="190607"/>
            </a:xfrm>
            <a:custGeom>
              <a:rect b="b" l="l" r="r" t="t"/>
              <a:pathLst>
                <a:path extrusionOk="0" h="1690" w="2209">
                  <a:moveTo>
                    <a:pt x="2208" y="1"/>
                  </a:moveTo>
                  <a:lnTo>
                    <a:pt x="2208" y="1"/>
                  </a:lnTo>
                  <a:cubicBezTo>
                    <a:pt x="2176" y="7"/>
                    <a:pt x="2143" y="20"/>
                    <a:pt x="2117" y="33"/>
                  </a:cubicBezTo>
                  <a:cubicBezTo>
                    <a:pt x="1903" y="137"/>
                    <a:pt x="1760" y="325"/>
                    <a:pt x="1591" y="488"/>
                  </a:cubicBezTo>
                  <a:cubicBezTo>
                    <a:pt x="1448" y="631"/>
                    <a:pt x="1254" y="754"/>
                    <a:pt x="1054" y="754"/>
                  </a:cubicBezTo>
                  <a:cubicBezTo>
                    <a:pt x="1027" y="754"/>
                    <a:pt x="1001" y="752"/>
                    <a:pt x="974" y="748"/>
                  </a:cubicBezTo>
                  <a:cubicBezTo>
                    <a:pt x="747" y="711"/>
                    <a:pt x="561" y="512"/>
                    <a:pt x="344" y="512"/>
                  </a:cubicBezTo>
                  <a:cubicBezTo>
                    <a:pt x="331" y="512"/>
                    <a:pt x="318" y="512"/>
                    <a:pt x="305" y="514"/>
                  </a:cubicBezTo>
                  <a:cubicBezTo>
                    <a:pt x="234" y="520"/>
                    <a:pt x="169" y="546"/>
                    <a:pt x="111" y="585"/>
                  </a:cubicBezTo>
                  <a:lnTo>
                    <a:pt x="39" y="897"/>
                  </a:lnTo>
                  <a:cubicBezTo>
                    <a:pt x="0" y="1059"/>
                    <a:pt x="85" y="1209"/>
                    <a:pt x="240" y="1254"/>
                  </a:cubicBezTo>
                  <a:lnTo>
                    <a:pt x="1754" y="1689"/>
                  </a:lnTo>
                  <a:cubicBezTo>
                    <a:pt x="1877" y="1365"/>
                    <a:pt x="1987" y="1007"/>
                    <a:pt x="2078" y="637"/>
                  </a:cubicBezTo>
                  <a:cubicBezTo>
                    <a:pt x="2124" y="416"/>
                    <a:pt x="2163" y="202"/>
                    <a:pt x="2208" y="1"/>
                  </a:cubicBezTo>
                  <a:close/>
                </a:path>
              </a:pathLst>
            </a:custGeom>
            <a:solidFill>
              <a:srgbClr val="000000">
                <a:alpha val="1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8"/>
            <p:cNvSpPr/>
            <p:nvPr/>
          </p:nvSpPr>
          <p:spPr>
            <a:xfrm>
              <a:off x="10891627" y="-586468"/>
              <a:ext cx="1450979" cy="1327028"/>
            </a:xfrm>
            <a:custGeom>
              <a:rect b="b" l="l" r="r" t="t"/>
              <a:pathLst>
                <a:path extrusionOk="0" h="11766" w="12865">
                  <a:moveTo>
                    <a:pt x="5355" y="2770"/>
                  </a:moveTo>
                  <a:cubicBezTo>
                    <a:pt x="5952" y="3335"/>
                    <a:pt x="6894" y="3907"/>
                    <a:pt x="8524" y="4362"/>
                  </a:cubicBezTo>
                  <a:cubicBezTo>
                    <a:pt x="8505" y="4446"/>
                    <a:pt x="8505" y="4524"/>
                    <a:pt x="8518" y="4608"/>
                  </a:cubicBezTo>
                  <a:cubicBezTo>
                    <a:pt x="8732" y="5511"/>
                    <a:pt x="8550" y="6388"/>
                    <a:pt x="7940" y="7122"/>
                  </a:cubicBezTo>
                  <a:cubicBezTo>
                    <a:pt x="7862" y="7219"/>
                    <a:pt x="7829" y="7336"/>
                    <a:pt x="7829" y="7459"/>
                  </a:cubicBezTo>
                  <a:cubicBezTo>
                    <a:pt x="7615" y="7414"/>
                    <a:pt x="7401" y="7381"/>
                    <a:pt x="7173" y="7349"/>
                  </a:cubicBezTo>
                  <a:cubicBezTo>
                    <a:pt x="7115" y="7330"/>
                    <a:pt x="7050" y="7317"/>
                    <a:pt x="6985" y="7310"/>
                  </a:cubicBezTo>
                  <a:cubicBezTo>
                    <a:pt x="6660" y="7271"/>
                    <a:pt x="6329" y="7252"/>
                    <a:pt x="5991" y="7252"/>
                  </a:cubicBezTo>
                  <a:cubicBezTo>
                    <a:pt x="5335" y="7252"/>
                    <a:pt x="4660" y="7342"/>
                    <a:pt x="4024" y="7576"/>
                  </a:cubicBezTo>
                  <a:cubicBezTo>
                    <a:pt x="4920" y="6297"/>
                    <a:pt x="5426" y="4362"/>
                    <a:pt x="5355" y="2770"/>
                  </a:cubicBezTo>
                  <a:close/>
                  <a:moveTo>
                    <a:pt x="11070" y="5024"/>
                  </a:moveTo>
                  <a:lnTo>
                    <a:pt x="11070" y="5024"/>
                  </a:lnTo>
                  <a:cubicBezTo>
                    <a:pt x="11271" y="5108"/>
                    <a:pt x="11453" y="5219"/>
                    <a:pt x="11635" y="5349"/>
                  </a:cubicBezTo>
                  <a:cubicBezTo>
                    <a:pt x="12662" y="6136"/>
                    <a:pt x="12399" y="7952"/>
                    <a:pt x="10513" y="7952"/>
                  </a:cubicBezTo>
                  <a:cubicBezTo>
                    <a:pt x="10456" y="7952"/>
                    <a:pt x="10397" y="7950"/>
                    <a:pt x="10336" y="7946"/>
                  </a:cubicBezTo>
                  <a:cubicBezTo>
                    <a:pt x="11291" y="6875"/>
                    <a:pt x="11213" y="5706"/>
                    <a:pt x="11083" y="5095"/>
                  </a:cubicBezTo>
                  <a:cubicBezTo>
                    <a:pt x="11077" y="5069"/>
                    <a:pt x="11077" y="5043"/>
                    <a:pt x="11070" y="5024"/>
                  </a:cubicBezTo>
                  <a:close/>
                  <a:moveTo>
                    <a:pt x="9023" y="4139"/>
                  </a:moveTo>
                  <a:cubicBezTo>
                    <a:pt x="9046" y="4139"/>
                    <a:pt x="9068" y="4142"/>
                    <a:pt x="9089" y="4147"/>
                  </a:cubicBezTo>
                  <a:lnTo>
                    <a:pt x="10362" y="4439"/>
                  </a:lnTo>
                  <a:cubicBezTo>
                    <a:pt x="10557" y="4485"/>
                    <a:pt x="10719" y="4608"/>
                    <a:pt x="10817" y="4771"/>
                  </a:cubicBezTo>
                  <a:cubicBezTo>
                    <a:pt x="10849" y="4823"/>
                    <a:pt x="10875" y="4881"/>
                    <a:pt x="10888" y="4946"/>
                  </a:cubicBezTo>
                  <a:cubicBezTo>
                    <a:pt x="10908" y="5004"/>
                    <a:pt x="10921" y="5063"/>
                    <a:pt x="10927" y="5115"/>
                  </a:cubicBezTo>
                  <a:cubicBezTo>
                    <a:pt x="11077" y="5764"/>
                    <a:pt x="11109" y="6855"/>
                    <a:pt x="10206" y="7843"/>
                  </a:cubicBezTo>
                  <a:cubicBezTo>
                    <a:pt x="10069" y="8000"/>
                    <a:pt x="9872" y="8082"/>
                    <a:pt x="9674" y="8082"/>
                  </a:cubicBezTo>
                  <a:cubicBezTo>
                    <a:pt x="9619" y="8082"/>
                    <a:pt x="9565" y="8076"/>
                    <a:pt x="9511" y="8063"/>
                  </a:cubicBezTo>
                  <a:cubicBezTo>
                    <a:pt x="8310" y="7758"/>
                    <a:pt x="8154" y="7830"/>
                    <a:pt x="8024" y="7628"/>
                  </a:cubicBezTo>
                  <a:cubicBezTo>
                    <a:pt x="7940" y="7505"/>
                    <a:pt x="7940" y="7323"/>
                    <a:pt x="8050" y="7193"/>
                  </a:cubicBezTo>
                  <a:cubicBezTo>
                    <a:pt x="8674" y="6427"/>
                    <a:pt x="8868" y="5498"/>
                    <a:pt x="8648" y="4556"/>
                  </a:cubicBezTo>
                  <a:cubicBezTo>
                    <a:pt x="8622" y="4446"/>
                    <a:pt x="8654" y="4323"/>
                    <a:pt x="8719" y="4251"/>
                  </a:cubicBezTo>
                  <a:cubicBezTo>
                    <a:pt x="8789" y="4197"/>
                    <a:pt x="8912" y="4139"/>
                    <a:pt x="9023" y="4139"/>
                  </a:cubicBezTo>
                  <a:close/>
                  <a:moveTo>
                    <a:pt x="3623" y="151"/>
                  </a:moveTo>
                  <a:cubicBezTo>
                    <a:pt x="3707" y="151"/>
                    <a:pt x="3791" y="160"/>
                    <a:pt x="3874" y="179"/>
                  </a:cubicBezTo>
                  <a:cubicBezTo>
                    <a:pt x="5745" y="614"/>
                    <a:pt x="5595" y="5329"/>
                    <a:pt x="3764" y="7693"/>
                  </a:cubicBezTo>
                  <a:cubicBezTo>
                    <a:pt x="3653" y="7823"/>
                    <a:pt x="3543" y="7946"/>
                    <a:pt x="3537" y="7953"/>
                  </a:cubicBezTo>
                  <a:cubicBezTo>
                    <a:pt x="3061" y="8474"/>
                    <a:pt x="2593" y="8711"/>
                    <a:pt x="2176" y="8711"/>
                  </a:cubicBezTo>
                  <a:cubicBezTo>
                    <a:pt x="1262" y="8711"/>
                    <a:pt x="588" y="7570"/>
                    <a:pt x="588" y="5777"/>
                  </a:cubicBezTo>
                  <a:cubicBezTo>
                    <a:pt x="588" y="3072"/>
                    <a:pt x="2131" y="151"/>
                    <a:pt x="3623" y="151"/>
                  </a:cubicBezTo>
                  <a:close/>
                  <a:moveTo>
                    <a:pt x="7316" y="7511"/>
                  </a:moveTo>
                  <a:lnTo>
                    <a:pt x="7316" y="7511"/>
                  </a:lnTo>
                  <a:cubicBezTo>
                    <a:pt x="7498" y="7537"/>
                    <a:pt x="7680" y="7570"/>
                    <a:pt x="7875" y="7602"/>
                  </a:cubicBezTo>
                  <a:cubicBezTo>
                    <a:pt x="7933" y="7765"/>
                    <a:pt x="8070" y="7888"/>
                    <a:pt x="8232" y="7927"/>
                  </a:cubicBezTo>
                  <a:cubicBezTo>
                    <a:pt x="9147" y="8102"/>
                    <a:pt x="9443" y="8241"/>
                    <a:pt x="9708" y="8241"/>
                  </a:cubicBezTo>
                  <a:cubicBezTo>
                    <a:pt x="9757" y="8241"/>
                    <a:pt x="9805" y="8236"/>
                    <a:pt x="9856" y="8226"/>
                  </a:cubicBezTo>
                  <a:lnTo>
                    <a:pt x="9856" y="8226"/>
                  </a:lnTo>
                  <a:cubicBezTo>
                    <a:pt x="9726" y="8550"/>
                    <a:pt x="9446" y="8966"/>
                    <a:pt x="8752" y="8992"/>
                  </a:cubicBezTo>
                  <a:cubicBezTo>
                    <a:pt x="8654" y="8992"/>
                    <a:pt x="8570" y="9038"/>
                    <a:pt x="8511" y="9115"/>
                  </a:cubicBezTo>
                  <a:lnTo>
                    <a:pt x="6530" y="11518"/>
                  </a:lnTo>
                  <a:cubicBezTo>
                    <a:pt x="6466" y="11596"/>
                    <a:pt x="6368" y="11635"/>
                    <a:pt x="6277" y="11635"/>
                  </a:cubicBezTo>
                  <a:cubicBezTo>
                    <a:pt x="6180" y="11635"/>
                    <a:pt x="6076" y="11590"/>
                    <a:pt x="6011" y="11499"/>
                  </a:cubicBezTo>
                  <a:lnTo>
                    <a:pt x="5881" y="11311"/>
                  </a:lnTo>
                  <a:lnTo>
                    <a:pt x="5667" y="11018"/>
                  </a:lnTo>
                  <a:cubicBezTo>
                    <a:pt x="5582" y="10901"/>
                    <a:pt x="5589" y="10739"/>
                    <a:pt x="5686" y="10622"/>
                  </a:cubicBezTo>
                  <a:lnTo>
                    <a:pt x="6849" y="9219"/>
                  </a:lnTo>
                  <a:cubicBezTo>
                    <a:pt x="6901" y="9154"/>
                    <a:pt x="6927" y="9064"/>
                    <a:pt x="6920" y="8979"/>
                  </a:cubicBezTo>
                  <a:cubicBezTo>
                    <a:pt x="6914" y="8908"/>
                    <a:pt x="6888" y="8843"/>
                    <a:pt x="6829" y="8784"/>
                  </a:cubicBezTo>
                  <a:cubicBezTo>
                    <a:pt x="6758" y="8706"/>
                    <a:pt x="6732" y="8589"/>
                    <a:pt x="6758" y="8492"/>
                  </a:cubicBezTo>
                  <a:cubicBezTo>
                    <a:pt x="6771" y="8427"/>
                    <a:pt x="6803" y="8369"/>
                    <a:pt x="6868" y="8317"/>
                  </a:cubicBezTo>
                  <a:lnTo>
                    <a:pt x="7277" y="7985"/>
                  </a:lnTo>
                  <a:cubicBezTo>
                    <a:pt x="7407" y="7869"/>
                    <a:pt x="7433" y="7674"/>
                    <a:pt x="7336" y="7537"/>
                  </a:cubicBezTo>
                  <a:lnTo>
                    <a:pt x="7316" y="7511"/>
                  </a:lnTo>
                  <a:close/>
                  <a:moveTo>
                    <a:pt x="3637" y="0"/>
                  </a:moveTo>
                  <a:cubicBezTo>
                    <a:pt x="3131" y="0"/>
                    <a:pt x="2566" y="309"/>
                    <a:pt x="2017" y="971"/>
                  </a:cubicBezTo>
                  <a:cubicBezTo>
                    <a:pt x="1413" y="1699"/>
                    <a:pt x="926" y="2744"/>
                    <a:pt x="659" y="3907"/>
                  </a:cubicBezTo>
                  <a:cubicBezTo>
                    <a:pt x="1" y="6773"/>
                    <a:pt x="880" y="8855"/>
                    <a:pt x="2180" y="8855"/>
                  </a:cubicBezTo>
                  <a:cubicBezTo>
                    <a:pt x="2674" y="8855"/>
                    <a:pt x="3229" y="8554"/>
                    <a:pt x="3783" y="7882"/>
                  </a:cubicBezTo>
                  <a:cubicBezTo>
                    <a:pt x="3809" y="7843"/>
                    <a:pt x="3835" y="7823"/>
                    <a:pt x="3861" y="7791"/>
                  </a:cubicBezTo>
                  <a:cubicBezTo>
                    <a:pt x="4366" y="7571"/>
                    <a:pt x="5025" y="7398"/>
                    <a:pt x="5961" y="7398"/>
                  </a:cubicBezTo>
                  <a:cubicBezTo>
                    <a:pt x="6301" y="7398"/>
                    <a:pt x="6677" y="7421"/>
                    <a:pt x="7095" y="7472"/>
                  </a:cubicBezTo>
                  <a:lnTo>
                    <a:pt x="7193" y="7609"/>
                  </a:lnTo>
                  <a:cubicBezTo>
                    <a:pt x="7251" y="7693"/>
                    <a:pt x="7238" y="7797"/>
                    <a:pt x="7160" y="7862"/>
                  </a:cubicBezTo>
                  <a:lnTo>
                    <a:pt x="6758" y="8193"/>
                  </a:lnTo>
                  <a:cubicBezTo>
                    <a:pt x="6673" y="8258"/>
                    <a:pt x="6621" y="8349"/>
                    <a:pt x="6595" y="8453"/>
                  </a:cubicBezTo>
                  <a:cubicBezTo>
                    <a:pt x="6563" y="8609"/>
                    <a:pt x="6602" y="8765"/>
                    <a:pt x="6706" y="8875"/>
                  </a:cubicBezTo>
                  <a:cubicBezTo>
                    <a:pt x="6732" y="8908"/>
                    <a:pt x="6751" y="8940"/>
                    <a:pt x="6758" y="8979"/>
                  </a:cubicBezTo>
                  <a:cubicBezTo>
                    <a:pt x="6758" y="9031"/>
                    <a:pt x="6751" y="9077"/>
                    <a:pt x="6719" y="9109"/>
                  </a:cubicBezTo>
                  <a:lnTo>
                    <a:pt x="5556" y="10518"/>
                  </a:lnTo>
                  <a:cubicBezTo>
                    <a:pt x="5420" y="10687"/>
                    <a:pt x="5407" y="10921"/>
                    <a:pt x="5537" y="11090"/>
                  </a:cubicBezTo>
                  <a:lnTo>
                    <a:pt x="5751" y="11382"/>
                  </a:lnTo>
                  <a:lnTo>
                    <a:pt x="5881" y="11570"/>
                  </a:lnTo>
                  <a:cubicBezTo>
                    <a:pt x="5972" y="11694"/>
                    <a:pt x="6115" y="11765"/>
                    <a:pt x="6264" y="11765"/>
                  </a:cubicBezTo>
                  <a:cubicBezTo>
                    <a:pt x="6407" y="11765"/>
                    <a:pt x="6537" y="11700"/>
                    <a:pt x="6628" y="11596"/>
                  </a:cubicBezTo>
                  <a:lnTo>
                    <a:pt x="8609" y="9193"/>
                  </a:lnTo>
                  <a:cubicBezTo>
                    <a:pt x="8641" y="9154"/>
                    <a:pt x="8687" y="9128"/>
                    <a:pt x="8745" y="9128"/>
                  </a:cubicBezTo>
                  <a:cubicBezTo>
                    <a:pt x="9589" y="9096"/>
                    <a:pt x="9888" y="8544"/>
                    <a:pt x="9998" y="8161"/>
                  </a:cubicBezTo>
                  <a:cubicBezTo>
                    <a:pt x="10063" y="8135"/>
                    <a:pt x="10115" y="8102"/>
                    <a:pt x="10174" y="8063"/>
                  </a:cubicBezTo>
                  <a:cubicBezTo>
                    <a:pt x="10295" y="8076"/>
                    <a:pt x="10410" y="8082"/>
                    <a:pt x="10521" y="8082"/>
                  </a:cubicBezTo>
                  <a:cubicBezTo>
                    <a:pt x="12527" y="8082"/>
                    <a:pt x="12865" y="6100"/>
                    <a:pt x="11726" y="5232"/>
                  </a:cubicBezTo>
                  <a:cubicBezTo>
                    <a:pt x="11505" y="5069"/>
                    <a:pt x="11271" y="4940"/>
                    <a:pt x="11018" y="4842"/>
                  </a:cubicBezTo>
                  <a:cubicBezTo>
                    <a:pt x="10921" y="4563"/>
                    <a:pt x="10687" y="4362"/>
                    <a:pt x="10401" y="4290"/>
                  </a:cubicBezTo>
                  <a:cubicBezTo>
                    <a:pt x="9057" y="3978"/>
                    <a:pt x="9122" y="3978"/>
                    <a:pt x="9011" y="3978"/>
                  </a:cubicBezTo>
                  <a:cubicBezTo>
                    <a:pt x="8836" y="3978"/>
                    <a:pt x="8680" y="4069"/>
                    <a:pt x="8589" y="4219"/>
                  </a:cubicBezTo>
                  <a:cubicBezTo>
                    <a:pt x="7472" y="3907"/>
                    <a:pt x="6245" y="3439"/>
                    <a:pt x="5342" y="2537"/>
                  </a:cubicBezTo>
                  <a:cubicBezTo>
                    <a:pt x="5214" y="926"/>
                    <a:pt x="4515" y="0"/>
                    <a:pt x="36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8"/>
            <p:cNvSpPr/>
            <p:nvPr/>
          </p:nvSpPr>
          <p:spPr>
            <a:xfrm>
              <a:off x="11598104" y="7117"/>
              <a:ext cx="119214" cy="87408"/>
            </a:xfrm>
            <a:custGeom>
              <a:rect b="b" l="l" r="r" t="t"/>
              <a:pathLst>
                <a:path extrusionOk="0" h="775" w="1057">
                  <a:moveTo>
                    <a:pt x="114" y="1"/>
                  </a:moveTo>
                  <a:cubicBezTo>
                    <a:pt x="84" y="1"/>
                    <a:pt x="54" y="19"/>
                    <a:pt x="46" y="60"/>
                  </a:cubicBezTo>
                  <a:cubicBezTo>
                    <a:pt x="0" y="229"/>
                    <a:pt x="33" y="423"/>
                    <a:pt x="130" y="573"/>
                  </a:cubicBezTo>
                  <a:cubicBezTo>
                    <a:pt x="208" y="683"/>
                    <a:pt x="312" y="755"/>
                    <a:pt x="455" y="774"/>
                  </a:cubicBezTo>
                  <a:lnTo>
                    <a:pt x="520" y="774"/>
                  </a:lnTo>
                  <a:cubicBezTo>
                    <a:pt x="793" y="774"/>
                    <a:pt x="994" y="527"/>
                    <a:pt x="1052" y="287"/>
                  </a:cubicBezTo>
                  <a:cubicBezTo>
                    <a:pt x="1056" y="230"/>
                    <a:pt x="1009" y="196"/>
                    <a:pt x="966" y="196"/>
                  </a:cubicBezTo>
                  <a:cubicBezTo>
                    <a:pt x="934" y="196"/>
                    <a:pt x="905" y="214"/>
                    <a:pt x="896" y="255"/>
                  </a:cubicBezTo>
                  <a:cubicBezTo>
                    <a:pt x="860" y="435"/>
                    <a:pt x="712" y="622"/>
                    <a:pt x="515" y="622"/>
                  </a:cubicBezTo>
                  <a:cubicBezTo>
                    <a:pt x="499" y="622"/>
                    <a:pt x="484" y="621"/>
                    <a:pt x="468" y="618"/>
                  </a:cubicBezTo>
                  <a:cubicBezTo>
                    <a:pt x="357" y="605"/>
                    <a:pt x="292" y="534"/>
                    <a:pt x="247" y="482"/>
                  </a:cubicBezTo>
                  <a:cubicBezTo>
                    <a:pt x="176" y="371"/>
                    <a:pt x="150" y="222"/>
                    <a:pt x="182" y="92"/>
                  </a:cubicBezTo>
                  <a:cubicBezTo>
                    <a:pt x="197" y="36"/>
                    <a:pt x="155" y="1"/>
                    <a:pt x="1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8"/>
            <p:cNvSpPr/>
            <p:nvPr/>
          </p:nvSpPr>
          <p:spPr>
            <a:xfrm>
              <a:off x="11738745" y="-1342"/>
              <a:ext cx="76243" cy="59889"/>
            </a:xfrm>
            <a:custGeom>
              <a:rect b="b" l="l" r="r" t="t"/>
              <a:pathLst>
                <a:path extrusionOk="0" h="531" w="676">
                  <a:moveTo>
                    <a:pt x="102" y="0"/>
                  </a:moveTo>
                  <a:cubicBezTo>
                    <a:pt x="73" y="0"/>
                    <a:pt x="45" y="15"/>
                    <a:pt x="33" y="50"/>
                  </a:cubicBezTo>
                  <a:cubicBezTo>
                    <a:pt x="0" y="174"/>
                    <a:pt x="26" y="310"/>
                    <a:pt x="91" y="407"/>
                  </a:cubicBezTo>
                  <a:cubicBezTo>
                    <a:pt x="149" y="485"/>
                    <a:pt x="208" y="524"/>
                    <a:pt x="292" y="531"/>
                  </a:cubicBezTo>
                  <a:lnTo>
                    <a:pt x="325" y="531"/>
                  </a:lnTo>
                  <a:cubicBezTo>
                    <a:pt x="507" y="531"/>
                    <a:pt x="637" y="369"/>
                    <a:pt x="669" y="200"/>
                  </a:cubicBezTo>
                  <a:cubicBezTo>
                    <a:pt x="676" y="161"/>
                    <a:pt x="650" y="115"/>
                    <a:pt x="611" y="109"/>
                  </a:cubicBezTo>
                  <a:cubicBezTo>
                    <a:pt x="606" y="108"/>
                    <a:pt x="601" y="108"/>
                    <a:pt x="596" y="108"/>
                  </a:cubicBezTo>
                  <a:cubicBezTo>
                    <a:pt x="561" y="108"/>
                    <a:pt x="525" y="127"/>
                    <a:pt x="520" y="167"/>
                  </a:cubicBezTo>
                  <a:cubicBezTo>
                    <a:pt x="495" y="272"/>
                    <a:pt x="418" y="382"/>
                    <a:pt x="316" y="382"/>
                  </a:cubicBezTo>
                  <a:cubicBezTo>
                    <a:pt x="310" y="382"/>
                    <a:pt x="305" y="382"/>
                    <a:pt x="299" y="382"/>
                  </a:cubicBezTo>
                  <a:cubicBezTo>
                    <a:pt x="266" y="382"/>
                    <a:pt x="234" y="362"/>
                    <a:pt x="214" y="330"/>
                  </a:cubicBezTo>
                  <a:cubicBezTo>
                    <a:pt x="169" y="271"/>
                    <a:pt x="156" y="174"/>
                    <a:pt x="182" y="89"/>
                  </a:cubicBezTo>
                  <a:cubicBezTo>
                    <a:pt x="194" y="37"/>
                    <a:pt x="147" y="0"/>
                    <a:pt x="1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8"/>
            <p:cNvSpPr/>
            <p:nvPr/>
          </p:nvSpPr>
          <p:spPr>
            <a:xfrm>
              <a:off x="11515997" y="-53223"/>
              <a:ext cx="76468" cy="60453"/>
            </a:xfrm>
            <a:custGeom>
              <a:rect b="b" l="l" r="r" t="t"/>
              <a:pathLst>
                <a:path extrusionOk="0" h="536" w="678">
                  <a:moveTo>
                    <a:pt x="110" y="0"/>
                  </a:moveTo>
                  <a:cubicBezTo>
                    <a:pt x="79" y="0"/>
                    <a:pt x="50" y="24"/>
                    <a:pt x="40" y="56"/>
                  </a:cubicBezTo>
                  <a:cubicBezTo>
                    <a:pt x="1" y="238"/>
                    <a:pt x="59" y="458"/>
                    <a:pt x="235" y="517"/>
                  </a:cubicBezTo>
                  <a:cubicBezTo>
                    <a:pt x="267" y="529"/>
                    <a:pt x="299" y="535"/>
                    <a:pt x="330" y="535"/>
                  </a:cubicBezTo>
                  <a:cubicBezTo>
                    <a:pt x="491" y="535"/>
                    <a:pt x="626" y="379"/>
                    <a:pt x="670" y="205"/>
                  </a:cubicBezTo>
                  <a:cubicBezTo>
                    <a:pt x="677" y="149"/>
                    <a:pt x="633" y="117"/>
                    <a:pt x="590" y="117"/>
                  </a:cubicBezTo>
                  <a:cubicBezTo>
                    <a:pt x="559" y="117"/>
                    <a:pt x="529" y="134"/>
                    <a:pt x="520" y="173"/>
                  </a:cubicBezTo>
                  <a:cubicBezTo>
                    <a:pt x="503" y="270"/>
                    <a:pt x="421" y="387"/>
                    <a:pt x="326" y="387"/>
                  </a:cubicBezTo>
                  <a:cubicBezTo>
                    <a:pt x="313" y="387"/>
                    <a:pt x="300" y="385"/>
                    <a:pt x="287" y="380"/>
                  </a:cubicBezTo>
                  <a:cubicBezTo>
                    <a:pt x="189" y="348"/>
                    <a:pt x="157" y="212"/>
                    <a:pt x="189" y="88"/>
                  </a:cubicBezTo>
                  <a:cubicBezTo>
                    <a:pt x="196" y="49"/>
                    <a:pt x="170" y="10"/>
                    <a:pt x="131" y="4"/>
                  </a:cubicBezTo>
                  <a:cubicBezTo>
                    <a:pt x="124" y="1"/>
                    <a:pt x="117" y="0"/>
                    <a:pt x="1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8"/>
            <p:cNvSpPr/>
            <p:nvPr/>
          </p:nvSpPr>
          <p:spPr>
            <a:xfrm>
              <a:off x="10951177" y="-496466"/>
              <a:ext cx="497607" cy="812729"/>
            </a:xfrm>
            <a:custGeom>
              <a:rect b="b" l="l" r="r" t="t"/>
              <a:pathLst>
                <a:path extrusionOk="0" h="7206" w="4412">
                  <a:moveTo>
                    <a:pt x="2366" y="2719"/>
                  </a:moveTo>
                  <a:cubicBezTo>
                    <a:pt x="2379" y="2719"/>
                    <a:pt x="2398" y="2719"/>
                    <a:pt x="2411" y="2726"/>
                  </a:cubicBezTo>
                  <a:cubicBezTo>
                    <a:pt x="2552" y="2751"/>
                    <a:pt x="2596" y="2759"/>
                    <a:pt x="2593" y="2759"/>
                  </a:cubicBezTo>
                  <a:cubicBezTo>
                    <a:pt x="2588" y="2759"/>
                    <a:pt x="2431" y="2732"/>
                    <a:pt x="2428" y="2732"/>
                  </a:cubicBezTo>
                  <a:lnTo>
                    <a:pt x="2428" y="2732"/>
                  </a:lnTo>
                  <a:cubicBezTo>
                    <a:pt x="2424" y="2732"/>
                    <a:pt x="2696" y="2779"/>
                    <a:pt x="3976" y="2999"/>
                  </a:cubicBezTo>
                  <a:cubicBezTo>
                    <a:pt x="3970" y="3037"/>
                    <a:pt x="3944" y="3239"/>
                    <a:pt x="3937" y="3323"/>
                  </a:cubicBezTo>
                  <a:cubicBezTo>
                    <a:pt x="3924" y="3336"/>
                    <a:pt x="3872" y="4051"/>
                    <a:pt x="3496" y="5018"/>
                  </a:cubicBezTo>
                  <a:cubicBezTo>
                    <a:pt x="2890" y="4845"/>
                    <a:pt x="2724" y="4798"/>
                    <a:pt x="2720" y="4798"/>
                  </a:cubicBezTo>
                  <a:lnTo>
                    <a:pt x="2720" y="4798"/>
                  </a:lnTo>
                  <a:cubicBezTo>
                    <a:pt x="2576" y="4756"/>
                    <a:pt x="2343" y="4688"/>
                    <a:pt x="1982" y="4583"/>
                  </a:cubicBezTo>
                  <a:cubicBezTo>
                    <a:pt x="1827" y="4538"/>
                    <a:pt x="1742" y="4388"/>
                    <a:pt x="1781" y="4226"/>
                  </a:cubicBezTo>
                  <a:lnTo>
                    <a:pt x="2073" y="2960"/>
                  </a:lnTo>
                  <a:cubicBezTo>
                    <a:pt x="2106" y="2817"/>
                    <a:pt x="2229" y="2719"/>
                    <a:pt x="2366" y="2719"/>
                  </a:cubicBezTo>
                  <a:close/>
                  <a:moveTo>
                    <a:pt x="2904" y="141"/>
                  </a:moveTo>
                  <a:cubicBezTo>
                    <a:pt x="3094" y="141"/>
                    <a:pt x="3275" y="213"/>
                    <a:pt x="3437" y="368"/>
                  </a:cubicBezTo>
                  <a:cubicBezTo>
                    <a:pt x="3996" y="894"/>
                    <a:pt x="4048" y="2070"/>
                    <a:pt x="3989" y="2843"/>
                  </a:cubicBezTo>
                  <a:cubicBezTo>
                    <a:pt x="2613" y="2608"/>
                    <a:pt x="2430" y="2579"/>
                    <a:pt x="2431" y="2579"/>
                  </a:cubicBezTo>
                  <a:lnTo>
                    <a:pt x="2431" y="2579"/>
                  </a:lnTo>
                  <a:cubicBezTo>
                    <a:pt x="2432" y="2579"/>
                    <a:pt x="2453" y="2582"/>
                    <a:pt x="2456" y="2582"/>
                  </a:cubicBezTo>
                  <a:cubicBezTo>
                    <a:pt x="2458" y="2582"/>
                    <a:pt x="2453" y="2581"/>
                    <a:pt x="2431" y="2576"/>
                  </a:cubicBezTo>
                  <a:cubicBezTo>
                    <a:pt x="2405" y="2570"/>
                    <a:pt x="2379" y="2570"/>
                    <a:pt x="2359" y="2570"/>
                  </a:cubicBezTo>
                  <a:cubicBezTo>
                    <a:pt x="2145" y="2570"/>
                    <a:pt x="1969" y="2713"/>
                    <a:pt x="1924" y="2914"/>
                  </a:cubicBezTo>
                  <a:lnTo>
                    <a:pt x="1632" y="4181"/>
                  </a:lnTo>
                  <a:cubicBezTo>
                    <a:pt x="1580" y="4421"/>
                    <a:pt x="1716" y="4642"/>
                    <a:pt x="1943" y="4713"/>
                  </a:cubicBezTo>
                  <a:cubicBezTo>
                    <a:pt x="1950" y="4713"/>
                    <a:pt x="3422" y="5140"/>
                    <a:pt x="3437" y="5142"/>
                  </a:cubicBezTo>
                  <a:lnTo>
                    <a:pt x="3437" y="5142"/>
                  </a:lnTo>
                  <a:cubicBezTo>
                    <a:pt x="2878" y="6486"/>
                    <a:pt x="2225" y="7070"/>
                    <a:pt x="1679" y="7070"/>
                  </a:cubicBezTo>
                  <a:cubicBezTo>
                    <a:pt x="798" y="7070"/>
                    <a:pt x="197" y="5549"/>
                    <a:pt x="722" y="3252"/>
                  </a:cubicBezTo>
                  <a:cubicBezTo>
                    <a:pt x="1138" y="1439"/>
                    <a:pt x="2101" y="141"/>
                    <a:pt x="2904" y="141"/>
                  </a:cubicBezTo>
                  <a:close/>
                  <a:moveTo>
                    <a:pt x="2907" y="1"/>
                  </a:moveTo>
                  <a:cubicBezTo>
                    <a:pt x="2412" y="1"/>
                    <a:pt x="1905" y="428"/>
                    <a:pt x="1534" y="953"/>
                  </a:cubicBezTo>
                  <a:cubicBezTo>
                    <a:pt x="1125" y="1544"/>
                    <a:pt x="781" y="2349"/>
                    <a:pt x="580" y="3226"/>
                  </a:cubicBezTo>
                  <a:cubicBezTo>
                    <a:pt x="1" y="5759"/>
                    <a:pt x="718" y="7205"/>
                    <a:pt x="1677" y="7205"/>
                  </a:cubicBezTo>
                  <a:cubicBezTo>
                    <a:pt x="2416" y="7205"/>
                    <a:pt x="3299" y="6343"/>
                    <a:pt x="3840" y="4453"/>
                  </a:cubicBezTo>
                  <a:cubicBezTo>
                    <a:pt x="4191" y="3258"/>
                    <a:pt x="4411" y="1109"/>
                    <a:pt x="3535" y="271"/>
                  </a:cubicBezTo>
                  <a:cubicBezTo>
                    <a:pt x="3336" y="82"/>
                    <a:pt x="3122" y="1"/>
                    <a:pt x="29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8"/>
            <p:cNvSpPr/>
            <p:nvPr/>
          </p:nvSpPr>
          <p:spPr>
            <a:xfrm>
              <a:off x="10611473" y="-884219"/>
              <a:ext cx="456441" cy="509901"/>
            </a:xfrm>
            <a:custGeom>
              <a:rect b="b" l="l" r="r" t="t"/>
              <a:pathLst>
                <a:path extrusionOk="0" h="4521" w="4047">
                  <a:moveTo>
                    <a:pt x="1916" y="1"/>
                  </a:moveTo>
                  <a:cubicBezTo>
                    <a:pt x="1396" y="1"/>
                    <a:pt x="929" y="182"/>
                    <a:pt x="598" y="514"/>
                  </a:cubicBezTo>
                  <a:cubicBezTo>
                    <a:pt x="565" y="546"/>
                    <a:pt x="539" y="572"/>
                    <a:pt x="513" y="605"/>
                  </a:cubicBezTo>
                  <a:cubicBezTo>
                    <a:pt x="338" y="819"/>
                    <a:pt x="195" y="1059"/>
                    <a:pt x="117" y="1325"/>
                  </a:cubicBezTo>
                  <a:cubicBezTo>
                    <a:pt x="33" y="1579"/>
                    <a:pt x="0" y="1864"/>
                    <a:pt x="26" y="2131"/>
                  </a:cubicBezTo>
                  <a:cubicBezTo>
                    <a:pt x="85" y="2839"/>
                    <a:pt x="617" y="3657"/>
                    <a:pt x="1377" y="3767"/>
                  </a:cubicBezTo>
                  <a:cubicBezTo>
                    <a:pt x="1604" y="4189"/>
                    <a:pt x="2156" y="4521"/>
                    <a:pt x="2481" y="4521"/>
                  </a:cubicBezTo>
                  <a:cubicBezTo>
                    <a:pt x="2514" y="4521"/>
                    <a:pt x="2546" y="4514"/>
                    <a:pt x="2585" y="4495"/>
                  </a:cubicBezTo>
                  <a:cubicBezTo>
                    <a:pt x="2656" y="4482"/>
                    <a:pt x="2715" y="4436"/>
                    <a:pt x="2728" y="4384"/>
                  </a:cubicBezTo>
                  <a:cubicBezTo>
                    <a:pt x="2747" y="4332"/>
                    <a:pt x="2728" y="4293"/>
                    <a:pt x="2702" y="4261"/>
                  </a:cubicBezTo>
                  <a:lnTo>
                    <a:pt x="2689" y="4241"/>
                  </a:lnTo>
                  <a:cubicBezTo>
                    <a:pt x="2410" y="3930"/>
                    <a:pt x="2397" y="3832"/>
                    <a:pt x="2397" y="3806"/>
                  </a:cubicBezTo>
                  <a:lnTo>
                    <a:pt x="2410" y="3806"/>
                  </a:lnTo>
                  <a:cubicBezTo>
                    <a:pt x="2455" y="3800"/>
                    <a:pt x="2533" y="3780"/>
                    <a:pt x="2630" y="3754"/>
                  </a:cubicBezTo>
                  <a:cubicBezTo>
                    <a:pt x="3020" y="3657"/>
                    <a:pt x="3546" y="3423"/>
                    <a:pt x="3825" y="2904"/>
                  </a:cubicBezTo>
                  <a:cubicBezTo>
                    <a:pt x="3988" y="2585"/>
                    <a:pt x="4046" y="2196"/>
                    <a:pt x="3994" y="1761"/>
                  </a:cubicBezTo>
                  <a:cubicBezTo>
                    <a:pt x="3884" y="812"/>
                    <a:pt x="3143" y="111"/>
                    <a:pt x="2143" y="7"/>
                  </a:cubicBezTo>
                  <a:cubicBezTo>
                    <a:pt x="2072" y="1"/>
                    <a:pt x="1994" y="1"/>
                    <a:pt x="19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8"/>
            <p:cNvSpPr/>
            <p:nvPr/>
          </p:nvSpPr>
          <p:spPr>
            <a:xfrm>
              <a:off x="10620270" y="-731847"/>
              <a:ext cx="293015" cy="348731"/>
            </a:xfrm>
            <a:custGeom>
              <a:rect b="b" l="l" r="r" t="t"/>
              <a:pathLst>
                <a:path extrusionOk="0" h="3092" w="2598">
                  <a:moveTo>
                    <a:pt x="104" y="0"/>
                  </a:moveTo>
                  <a:cubicBezTo>
                    <a:pt x="33" y="260"/>
                    <a:pt x="0" y="533"/>
                    <a:pt x="20" y="780"/>
                  </a:cubicBezTo>
                  <a:cubicBezTo>
                    <a:pt x="104" y="1702"/>
                    <a:pt x="792" y="2267"/>
                    <a:pt x="1312" y="2338"/>
                  </a:cubicBezTo>
                  <a:cubicBezTo>
                    <a:pt x="1338" y="2338"/>
                    <a:pt x="1351" y="2358"/>
                    <a:pt x="1357" y="2371"/>
                  </a:cubicBezTo>
                  <a:cubicBezTo>
                    <a:pt x="1573" y="2773"/>
                    <a:pt x="2095" y="3092"/>
                    <a:pt x="2403" y="3092"/>
                  </a:cubicBezTo>
                  <a:cubicBezTo>
                    <a:pt x="2428" y="3092"/>
                    <a:pt x="2452" y="3090"/>
                    <a:pt x="2474" y="3085"/>
                  </a:cubicBezTo>
                  <a:cubicBezTo>
                    <a:pt x="2552" y="3072"/>
                    <a:pt x="2598" y="3007"/>
                    <a:pt x="2552" y="2975"/>
                  </a:cubicBezTo>
                  <a:cubicBezTo>
                    <a:pt x="2494" y="2910"/>
                    <a:pt x="2163" y="2533"/>
                    <a:pt x="2247" y="2423"/>
                  </a:cubicBezTo>
                  <a:cubicBezTo>
                    <a:pt x="1994" y="1877"/>
                    <a:pt x="1312" y="1884"/>
                    <a:pt x="831" y="1475"/>
                  </a:cubicBezTo>
                  <a:cubicBezTo>
                    <a:pt x="624" y="1293"/>
                    <a:pt x="461" y="1026"/>
                    <a:pt x="344" y="773"/>
                  </a:cubicBezTo>
                  <a:cubicBezTo>
                    <a:pt x="240" y="539"/>
                    <a:pt x="162" y="280"/>
                    <a:pt x="104" y="0"/>
                  </a:cubicBezTo>
                  <a:close/>
                </a:path>
              </a:pathLst>
            </a:custGeom>
            <a:solidFill>
              <a:srgbClr val="000000">
                <a:alpha val="1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8"/>
            <p:cNvSpPr/>
            <p:nvPr/>
          </p:nvSpPr>
          <p:spPr>
            <a:xfrm>
              <a:off x="10947793" y="-748765"/>
              <a:ext cx="84138" cy="206960"/>
            </a:xfrm>
            <a:custGeom>
              <a:rect b="b" l="l" r="r" t="t"/>
              <a:pathLst>
                <a:path extrusionOk="0" h="1835" w="746">
                  <a:moveTo>
                    <a:pt x="343" y="1"/>
                  </a:moveTo>
                  <a:cubicBezTo>
                    <a:pt x="314" y="1"/>
                    <a:pt x="282" y="32"/>
                    <a:pt x="291" y="72"/>
                  </a:cubicBezTo>
                  <a:cubicBezTo>
                    <a:pt x="551" y="826"/>
                    <a:pt x="402" y="1313"/>
                    <a:pt x="32" y="1754"/>
                  </a:cubicBezTo>
                  <a:cubicBezTo>
                    <a:pt x="0" y="1786"/>
                    <a:pt x="32" y="1835"/>
                    <a:pt x="70" y="1835"/>
                  </a:cubicBezTo>
                  <a:cubicBezTo>
                    <a:pt x="79" y="1835"/>
                    <a:pt x="88" y="1832"/>
                    <a:pt x="97" y="1826"/>
                  </a:cubicBezTo>
                  <a:cubicBezTo>
                    <a:pt x="714" y="1404"/>
                    <a:pt x="746" y="573"/>
                    <a:pt x="376" y="20"/>
                  </a:cubicBezTo>
                  <a:cubicBezTo>
                    <a:pt x="368" y="7"/>
                    <a:pt x="356" y="1"/>
                    <a:pt x="3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8"/>
            <p:cNvSpPr/>
            <p:nvPr/>
          </p:nvSpPr>
          <p:spPr>
            <a:xfrm>
              <a:off x="10604142" y="-891550"/>
              <a:ext cx="471103" cy="525353"/>
            </a:xfrm>
            <a:custGeom>
              <a:rect b="b" l="l" r="r" t="t"/>
              <a:pathLst>
                <a:path extrusionOk="0" h="4658" w="4177">
                  <a:moveTo>
                    <a:pt x="1981" y="143"/>
                  </a:moveTo>
                  <a:cubicBezTo>
                    <a:pt x="2059" y="143"/>
                    <a:pt x="2130" y="143"/>
                    <a:pt x="2202" y="150"/>
                  </a:cubicBezTo>
                  <a:cubicBezTo>
                    <a:pt x="3085" y="241"/>
                    <a:pt x="3877" y="877"/>
                    <a:pt x="3988" y="1839"/>
                  </a:cubicBezTo>
                  <a:cubicBezTo>
                    <a:pt x="4027" y="2209"/>
                    <a:pt x="4007" y="2598"/>
                    <a:pt x="3825" y="2943"/>
                  </a:cubicBezTo>
                  <a:cubicBezTo>
                    <a:pt x="3553" y="3475"/>
                    <a:pt x="3001" y="3676"/>
                    <a:pt x="2676" y="3767"/>
                  </a:cubicBezTo>
                  <a:cubicBezTo>
                    <a:pt x="2527" y="3806"/>
                    <a:pt x="2423" y="3813"/>
                    <a:pt x="2416" y="3819"/>
                  </a:cubicBezTo>
                  <a:cubicBezTo>
                    <a:pt x="2403" y="3832"/>
                    <a:pt x="2397" y="3832"/>
                    <a:pt x="2397" y="3839"/>
                  </a:cubicBezTo>
                  <a:cubicBezTo>
                    <a:pt x="2312" y="3949"/>
                    <a:pt x="2650" y="4326"/>
                    <a:pt x="2702" y="4391"/>
                  </a:cubicBezTo>
                  <a:cubicBezTo>
                    <a:pt x="2741" y="4423"/>
                    <a:pt x="2702" y="4488"/>
                    <a:pt x="2617" y="4501"/>
                  </a:cubicBezTo>
                  <a:cubicBezTo>
                    <a:pt x="2592" y="4514"/>
                    <a:pt x="2566" y="4514"/>
                    <a:pt x="2540" y="4514"/>
                  </a:cubicBezTo>
                  <a:cubicBezTo>
                    <a:pt x="2234" y="4514"/>
                    <a:pt x="1708" y="4196"/>
                    <a:pt x="1500" y="3800"/>
                  </a:cubicBezTo>
                  <a:cubicBezTo>
                    <a:pt x="1494" y="3780"/>
                    <a:pt x="1481" y="3767"/>
                    <a:pt x="1455" y="3767"/>
                  </a:cubicBezTo>
                  <a:cubicBezTo>
                    <a:pt x="935" y="3689"/>
                    <a:pt x="247" y="3124"/>
                    <a:pt x="163" y="2202"/>
                  </a:cubicBezTo>
                  <a:cubicBezTo>
                    <a:pt x="143" y="1955"/>
                    <a:pt x="176" y="1683"/>
                    <a:pt x="247" y="1429"/>
                  </a:cubicBezTo>
                  <a:cubicBezTo>
                    <a:pt x="318" y="1183"/>
                    <a:pt x="448" y="942"/>
                    <a:pt x="630" y="734"/>
                  </a:cubicBezTo>
                  <a:cubicBezTo>
                    <a:pt x="650" y="715"/>
                    <a:pt x="676" y="682"/>
                    <a:pt x="702" y="657"/>
                  </a:cubicBezTo>
                  <a:cubicBezTo>
                    <a:pt x="1033" y="325"/>
                    <a:pt x="1487" y="143"/>
                    <a:pt x="1981" y="143"/>
                  </a:cubicBezTo>
                  <a:close/>
                  <a:moveTo>
                    <a:pt x="1981" y="1"/>
                  </a:moveTo>
                  <a:cubicBezTo>
                    <a:pt x="1448" y="1"/>
                    <a:pt x="961" y="195"/>
                    <a:pt x="611" y="540"/>
                  </a:cubicBezTo>
                  <a:cubicBezTo>
                    <a:pt x="585" y="566"/>
                    <a:pt x="552" y="598"/>
                    <a:pt x="533" y="631"/>
                  </a:cubicBezTo>
                  <a:cubicBezTo>
                    <a:pt x="344" y="845"/>
                    <a:pt x="208" y="1092"/>
                    <a:pt x="117" y="1377"/>
                  </a:cubicBezTo>
                  <a:cubicBezTo>
                    <a:pt x="33" y="1644"/>
                    <a:pt x="0" y="1929"/>
                    <a:pt x="26" y="2209"/>
                  </a:cubicBezTo>
                  <a:cubicBezTo>
                    <a:pt x="111" y="3228"/>
                    <a:pt x="864" y="3800"/>
                    <a:pt x="1397" y="3897"/>
                  </a:cubicBezTo>
                  <a:cubicBezTo>
                    <a:pt x="1650" y="4332"/>
                    <a:pt x="2202" y="4657"/>
                    <a:pt x="2553" y="4657"/>
                  </a:cubicBezTo>
                  <a:cubicBezTo>
                    <a:pt x="2585" y="4657"/>
                    <a:pt x="2617" y="4657"/>
                    <a:pt x="2650" y="4651"/>
                  </a:cubicBezTo>
                  <a:cubicBezTo>
                    <a:pt x="2747" y="4631"/>
                    <a:pt x="2825" y="4566"/>
                    <a:pt x="2851" y="4488"/>
                  </a:cubicBezTo>
                  <a:cubicBezTo>
                    <a:pt x="2877" y="4423"/>
                    <a:pt x="2858" y="4352"/>
                    <a:pt x="2812" y="4293"/>
                  </a:cubicBezTo>
                  <a:lnTo>
                    <a:pt x="2793" y="4274"/>
                  </a:lnTo>
                  <a:cubicBezTo>
                    <a:pt x="2637" y="4099"/>
                    <a:pt x="2579" y="4001"/>
                    <a:pt x="2546" y="3943"/>
                  </a:cubicBezTo>
                  <a:cubicBezTo>
                    <a:pt x="2585" y="3936"/>
                    <a:pt x="2643" y="3930"/>
                    <a:pt x="2695" y="3910"/>
                  </a:cubicBezTo>
                  <a:cubicBezTo>
                    <a:pt x="3105" y="3806"/>
                    <a:pt x="3657" y="3573"/>
                    <a:pt x="3942" y="3020"/>
                  </a:cubicBezTo>
                  <a:cubicBezTo>
                    <a:pt x="4118" y="2683"/>
                    <a:pt x="4176" y="2287"/>
                    <a:pt x="4118" y="1832"/>
                  </a:cubicBezTo>
                  <a:cubicBezTo>
                    <a:pt x="4007" y="858"/>
                    <a:pt x="3234" y="130"/>
                    <a:pt x="2202" y="20"/>
                  </a:cubicBezTo>
                  <a:cubicBezTo>
                    <a:pt x="2137" y="7"/>
                    <a:pt x="2059" y="1"/>
                    <a:pt x="19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8"/>
            <p:cNvSpPr/>
            <p:nvPr/>
          </p:nvSpPr>
          <p:spPr>
            <a:xfrm>
              <a:off x="10724256" y="-846888"/>
              <a:ext cx="208878" cy="340723"/>
            </a:xfrm>
            <a:custGeom>
              <a:rect b="b" l="l" r="r" t="t"/>
              <a:pathLst>
                <a:path extrusionOk="0" h="3021" w="1852">
                  <a:moveTo>
                    <a:pt x="1111" y="1"/>
                  </a:moveTo>
                  <a:cubicBezTo>
                    <a:pt x="1000" y="1"/>
                    <a:pt x="981" y="85"/>
                    <a:pt x="974" y="163"/>
                  </a:cubicBezTo>
                  <a:cubicBezTo>
                    <a:pt x="968" y="202"/>
                    <a:pt x="962" y="261"/>
                    <a:pt x="942" y="325"/>
                  </a:cubicBezTo>
                  <a:cubicBezTo>
                    <a:pt x="656" y="338"/>
                    <a:pt x="448" y="494"/>
                    <a:pt x="383" y="728"/>
                  </a:cubicBezTo>
                  <a:cubicBezTo>
                    <a:pt x="286" y="1079"/>
                    <a:pt x="481" y="1345"/>
                    <a:pt x="650" y="1572"/>
                  </a:cubicBezTo>
                  <a:cubicBezTo>
                    <a:pt x="780" y="1754"/>
                    <a:pt x="897" y="1897"/>
                    <a:pt x="851" y="2053"/>
                  </a:cubicBezTo>
                  <a:cubicBezTo>
                    <a:pt x="845" y="2072"/>
                    <a:pt x="819" y="2085"/>
                    <a:pt x="780" y="2085"/>
                  </a:cubicBezTo>
                  <a:cubicBezTo>
                    <a:pt x="754" y="2085"/>
                    <a:pt x="721" y="2079"/>
                    <a:pt x="715" y="2059"/>
                  </a:cubicBezTo>
                  <a:cubicBezTo>
                    <a:pt x="702" y="2033"/>
                    <a:pt x="702" y="2014"/>
                    <a:pt x="708" y="1988"/>
                  </a:cubicBezTo>
                  <a:cubicBezTo>
                    <a:pt x="715" y="1962"/>
                    <a:pt x="721" y="1949"/>
                    <a:pt x="721" y="1930"/>
                  </a:cubicBezTo>
                  <a:cubicBezTo>
                    <a:pt x="721" y="1917"/>
                    <a:pt x="721" y="1897"/>
                    <a:pt x="734" y="1884"/>
                  </a:cubicBezTo>
                  <a:cubicBezTo>
                    <a:pt x="754" y="1787"/>
                    <a:pt x="715" y="1735"/>
                    <a:pt x="682" y="1702"/>
                  </a:cubicBezTo>
                  <a:cubicBezTo>
                    <a:pt x="643" y="1670"/>
                    <a:pt x="591" y="1663"/>
                    <a:pt x="546" y="1644"/>
                  </a:cubicBezTo>
                  <a:cubicBezTo>
                    <a:pt x="526" y="1644"/>
                    <a:pt x="507" y="1637"/>
                    <a:pt x="487" y="1631"/>
                  </a:cubicBezTo>
                  <a:cubicBezTo>
                    <a:pt x="364" y="1592"/>
                    <a:pt x="299" y="1566"/>
                    <a:pt x="247" y="1566"/>
                  </a:cubicBezTo>
                  <a:cubicBezTo>
                    <a:pt x="117" y="1566"/>
                    <a:pt x="91" y="1670"/>
                    <a:pt x="65" y="1761"/>
                  </a:cubicBezTo>
                  <a:cubicBezTo>
                    <a:pt x="26" y="1917"/>
                    <a:pt x="0" y="2033"/>
                    <a:pt x="20" y="2150"/>
                  </a:cubicBezTo>
                  <a:cubicBezTo>
                    <a:pt x="33" y="2306"/>
                    <a:pt x="124" y="2430"/>
                    <a:pt x="286" y="2534"/>
                  </a:cubicBezTo>
                  <a:cubicBezTo>
                    <a:pt x="325" y="2560"/>
                    <a:pt x="332" y="2579"/>
                    <a:pt x="299" y="2670"/>
                  </a:cubicBezTo>
                  <a:cubicBezTo>
                    <a:pt x="273" y="2735"/>
                    <a:pt x="260" y="2800"/>
                    <a:pt x="293" y="2865"/>
                  </a:cubicBezTo>
                  <a:cubicBezTo>
                    <a:pt x="319" y="2904"/>
                    <a:pt x="358" y="2936"/>
                    <a:pt x="422" y="2956"/>
                  </a:cubicBezTo>
                  <a:cubicBezTo>
                    <a:pt x="442" y="2962"/>
                    <a:pt x="461" y="2962"/>
                    <a:pt x="513" y="2982"/>
                  </a:cubicBezTo>
                  <a:cubicBezTo>
                    <a:pt x="578" y="2988"/>
                    <a:pt x="650" y="3014"/>
                    <a:pt x="656" y="3014"/>
                  </a:cubicBezTo>
                  <a:cubicBezTo>
                    <a:pt x="689" y="3021"/>
                    <a:pt x="715" y="3021"/>
                    <a:pt x="741" y="3021"/>
                  </a:cubicBezTo>
                  <a:cubicBezTo>
                    <a:pt x="819" y="3021"/>
                    <a:pt x="877" y="2969"/>
                    <a:pt x="890" y="2897"/>
                  </a:cubicBezTo>
                  <a:cubicBezTo>
                    <a:pt x="910" y="2858"/>
                    <a:pt x="936" y="2748"/>
                    <a:pt x="949" y="2696"/>
                  </a:cubicBezTo>
                  <a:cubicBezTo>
                    <a:pt x="1020" y="2676"/>
                    <a:pt x="1137" y="2637"/>
                    <a:pt x="1163" y="2631"/>
                  </a:cubicBezTo>
                  <a:cubicBezTo>
                    <a:pt x="1345" y="2547"/>
                    <a:pt x="1455" y="2423"/>
                    <a:pt x="1501" y="2254"/>
                  </a:cubicBezTo>
                  <a:cubicBezTo>
                    <a:pt x="1559" y="2021"/>
                    <a:pt x="1501" y="1787"/>
                    <a:pt x="1325" y="1540"/>
                  </a:cubicBezTo>
                  <a:cubicBezTo>
                    <a:pt x="1293" y="1507"/>
                    <a:pt x="1267" y="1468"/>
                    <a:pt x="1234" y="1436"/>
                  </a:cubicBezTo>
                  <a:lnTo>
                    <a:pt x="1202" y="1397"/>
                  </a:lnTo>
                  <a:cubicBezTo>
                    <a:pt x="1111" y="1287"/>
                    <a:pt x="974" y="1137"/>
                    <a:pt x="1007" y="1014"/>
                  </a:cubicBezTo>
                  <a:cubicBezTo>
                    <a:pt x="1013" y="981"/>
                    <a:pt x="1065" y="955"/>
                    <a:pt x="1098" y="955"/>
                  </a:cubicBezTo>
                  <a:lnTo>
                    <a:pt x="1111" y="955"/>
                  </a:lnTo>
                  <a:cubicBezTo>
                    <a:pt x="1137" y="962"/>
                    <a:pt x="1143" y="975"/>
                    <a:pt x="1143" y="975"/>
                  </a:cubicBezTo>
                  <a:cubicBezTo>
                    <a:pt x="1150" y="981"/>
                    <a:pt x="1143" y="1014"/>
                    <a:pt x="1143" y="1027"/>
                  </a:cubicBezTo>
                  <a:cubicBezTo>
                    <a:pt x="1137" y="1111"/>
                    <a:pt x="1117" y="1248"/>
                    <a:pt x="1332" y="1306"/>
                  </a:cubicBezTo>
                  <a:cubicBezTo>
                    <a:pt x="1364" y="1313"/>
                    <a:pt x="1390" y="1313"/>
                    <a:pt x="1410" y="1319"/>
                  </a:cubicBezTo>
                  <a:cubicBezTo>
                    <a:pt x="1442" y="1332"/>
                    <a:pt x="1488" y="1339"/>
                    <a:pt x="1565" y="1365"/>
                  </a:cubicBezTo>
                  <a:cubicBezTo>
                    <a:pt x="1591" y="1371"/>
                    <a:pt x="1617" y="1371"/>
                    <a:pt x="1637" y="1371"/>
                  </a:cubicBezTo>
                  <a:cubicBezTo>
                    <a:pt x="1715" y="1371"/>
                    <a:pt x="1760" y="1319"/>
                    <a:pt x="1786" y="1248"/>
                  </a:cubicBezTo>
                  <a:lnTo>
                    <a:pt x="1793" y="1222"/>
                  </a:lnTo>
                  <a:cubicBezTo>
                    <a:pt x="1825" y="1118"/>
                    <a:pt x="1851" y="1020"/>
                    <a:pt x="1825" y="897"/>
                  </a:cubicBezTo>
                  <a:cubicBezTo>
                    <a:pt x="1799" y="780"/>
                    <a:pt x="1721" y="566"/>
                    <a:pt x="1533" y="488"/>
                  </a:cubicBezTo>
                  <a:cubicBezTo>
                    <a:pt x="1546" y="475"/>
                    <a:pt x="1546" y="462"/>
                    <a:pt x="1552" y="442"/>
                  </a:cubicBezTo>
                  <a:cubicBezTo>
                    <a:pt x="1565" y="397"/>
                    <a:pt x="1585" y="332"/>
                    <a:pt x="1611" y="241"/>
                  </a:cubicBezTo>
                  <a:lnTo>
                    <a:pt x="1611" y="209"/>
                  </a:lnTo>
                  <a:cubicBezTo>
                    <a:pt x="1585" y="85"/>
                    <a:pt x="1286" y="33"/>
                    <a:pt x="1286" y="33"/>
                  </a:cubicBezTo>
                  <a:cubicBezTo>
                    <a:pt x="1202" y="14"/>
                    <a:pt x="1156" y="1"/>
                    <a:pt x="11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8"/>
            <p:cNvSpPr/>
            <p:nvPr/>
          </p:nvSpPr>
          <p:spPr>
            <a:xfrm>
              <a:off x="10786513" y="-781134"/>
              <a:ext cx="78047" cy="65754"/>
            </a:xfrm>
            <a:custGeom>
              <a:rect b="b" l="l" r="r" t="t"/>
              <a:pathLst>
                <a:path extrusionOk="0" h="583" w="692">
                  <a:moveTo>
                    <a:pt x="459" y="1"/>
                  </a:moveTo>
                  <a:cubicBezTo>
                    <a:pt x="443" y="1"/>
                    <a:pt x="429" y="1"/>
                    <a:pt x="416" y="2"/>
                  </a:cubicBezTo>
                  <a:cubicBezTo>
                    <a:pt x="156" y="35"/>
                    <a:pt x="0" y="269"/>
                    <a:pt x="117" y="554"/>
                  </a:cubicBezTo>
                  <a:cubicBezTo>
                    <a:pt x="127" y="573"/>
                    <a:pt x="145" y="583"/>
                    <a:pt x="164" y="583"/>
                  </a:cubicBezTo>
                  <a:cubicBezTo>
                    <a:pt x="184" y="583"/>
                    <a:pt x="205" y="571"/>
                    <a:pt x="215" y="548"/>
                  </a:cubicBezTo>
                  <a:lnTo>
                    <a:pt x="215" y="535"/>
                  </a:lnTo>
                  <a:cubicBezTo>
                    <a:pt x="215" y="528"/>
                    <a:pt x="215" y="561"/>
                    <a:pt x="247" y="385"/>
                  </a:cubicBezTo>
                  <a:lnTo>
                    <a:pt x="254" y="366"/>
                  </a:lnTo>
                  <a:cubicBezTo>
                    <a:pt x="299" y="197"/>
                    <a:pt x="481" y="165"/>
                    <a:pt x="637" y="126"/>
                  </a:cubicBezTo>
                  <a:cubicBezTo>
                    <a:pt x="650" y="113"/>
                    <a:pt x="656" y="106"/>
                    <a:pt x="669" y="93"/>
                  </a:cubicBezTo>
                  <a:cubicBezTo>
                    <a:pt x="692" y="21"/>
                    <a:pt x="556" y="1"/>
                    <a:pt x="4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8"/>
            <p:cNvSpPr/>
            <p:nvPr/>
          </p:nvSpPr>
          <p:spPr>
            <a:xfrm>
              <a:off x="10735196" y="-668124"/>
              <a:ext cx="158350" cy="152711"/>
            </a:xfrm>
            <a:custGeom>
              <a:rect b="b" l="l" r="r" t="t"/>
              <a:pathLst>
                <a:path extrusionOk="0" h="1354" w="1404">
                  <a:moveTo>
                    <a:pt x="1170" y="0"/>
                  </a:moveTo>
                  <a:lnTo>
                    <a:pt x="1170" y="0"/>
                  </a:lnTo>
                  <a:cubicBezTo>
                    <a:pt x="1227" y="301"/>
                    <a:pt x="1077" y="754"/>
                    <a:pt x="730" y="754"/>
                  </a:cubicBezTo>
                  <a:cubicBezTo>
                    <a:pt x="725" y="754"/>
                    <a:pt x="720" y="754"/>
                    <a:pt x="715" y="754"/>
                  </a:cubicBezTo>
                  <a:cubicBezTo>
                    <a:pt x="485" y="736"/>
                    <a:pt x="292" y="546"/>
                    <a:pt x="69" y="546"/>
                  </a:cubicBezTo>
                  <a:cubicBezTo>
                    <a:pt x="46" y="546"/>
                    <a:pt x="24" y="548"/>
                    <a:pt x="1" y="552"/>
                  </a:cubicBezTo>
                  <a:cubicBezTo>
                    <a:pt x="20" y="669"/>
                    <a:pt x="85" y="767"/>
                    <a:pt x="235" y="877"/>
                  </a:cubicBezTo>
                  <a:cubicBezTo>
                    <a:pt x="429" y="1007"/>
                    <a:pt x="118" y="1221"/>
                    <a:pt x="351" y="1286"/>
                  </a:cubicBezTo>
                  <a:cubicBezTo>
                    <a:pt x="351" y="1286"/>
                    <a:pt x="572" y="1345"/>
                    <a:pt x="579" y="1345"/>
                  </a:cubicBezTo>
                  <a:cubicBezTo>
                    <a:pt x="599" y="1351"/>
                    <a:pt x="617" y="1354"/>
                    <a:pt x="633" y="1354"/>
                  </a:cubicBezTo>
                  <a:cubicBezTo>
                    <a:pt x="683" y="1354"/>
                    <a:pt x="712" y="1326"/>
                    <a:pt x="722" y="1286"/>
                  </a:cubicBezTo>
                  <a:cubicBezTo>
                    <a:pt x="722" y="1286"/>
                    <a:pt x="800" y="1052"/>
                    <a:pt x="800" y="1046"/>
                  </a:cubicBezTo>
                  <a:cubicBezTo>
                    <a:pt x="800" y="1046"/>
                    <a:pt x="801" y="1046"/>
                    <a:pt x="803" y="1046"/>
                  </a:cubicBezTo>
                  <a:cubicBezTo>
                    <a:pt x="832" y="1046"/>
                    <a:pt x="1009" y="993"/>
                    <a:pt x="1040" y="981"/>
                  </a:cubicBezTo>
                  <a:cubicBezTo>
                    <a:pt x="1209" y="910"/>
                    <a:pt x="1293" y="793"/>
                    <a:pt x="1332" y="656"/>
                  </a:cubicBezTo>
                  <a:cubicBezTo>
                    <a:pt x="1404" y="403"/>
                    <a:pt x="1306" y="195"/>
                    <a:pt x="1170" y="0"/>
                  </a:cubicBezTo>
                  <a:close/>
                </a:path>
              </a:pathLst>
            </a:custGeom>
            <a:solidFill>
              <a:srgbClr val="000000">
                <a:alpha val="9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8"/>
            <p:cNvSpPr/>
            <p:nvPr/>
          </p:nvSpPr>
          <p:spPr>
            <a:xfrm>
              <a:off x="10716925" y="-854895"/>
              <a:ext cx="225683" cy="356852"/>
            </a:xfrm>
            <a:custGeom>
              <a:rect b="b" l="l" r="r" t="t"/>
              <a:pathLst>
                <a:path extrusionOk="0" h="3164" w="2001">
                  <a:moveTo>
                    <a:pt x="1176" y="143"/>
                  </a:moveTo>
                  <a:cubicBezTo>
                    <a:pt x="1208" y="143"/>
                    <a:pt x="1260" y="150"/>
                    <a:pt x="1332" y="176"/>
                  </a:cubicBezTo>
                  <a:cubicBezTo>
                    <a:pt x="1351" y="176"/>
                    <a:pt x="1592" y="241"/>
                    <a:pt x="1598" y="299"/>
                  </a:cubicBezTo>
                  <a:cubicBezTo>
                    <a:pt x="1540" y="565"/>
                    <a:pt x="1488" y="598"/>
                    <a:pt x="1559" y="624"/>
                  </a:cubicBezTo>
                  <a:cubicBezTo>
                    <a:pt x="1721" y="682"/>
                    <a:pt x="1799" y="877"/>
                    <a:pt x="1819" y="987"/>
                  </a:cubicBezTo>
                  <a:cubicBezTo>
                    <a:pt x="1845" y="1104"/>
                    <a:pt x="1812" y="1189"/>
                    <a:pt x="1786" y="1306"/>
                  </a:cubicBezTo>
                  <a:cubicBezTo>
                    <a:pt x="1767" y="1351"/>
                    <a:pt x="1747" y="1371"/>
                    <a:pt x="1702" y="1371"/>
                  </a:cubicBezTo>
                  <a:cubicBezTo>
                    <a:pt x="1689" y="1371"/>
                    <a:pt x="1669" y="1371"/>
                    <a:pt x="1650" y="1364"/>
                  </a:cubicBezTo>
                  <a:cubicBezTo>
                    <a:pt x="1507" y="1319"/>
                    <a:pt x="1488" y="1319"/>
                    <a:pt x="1410" y="1306"/>
                  </a:cubicBezTo>
                  <a:cubicBezTo>
                    <a:pt x="1130" y="1228"/>
                    <a:pt x="1410" y="1020"/>
                    <a:pt x="1202" y="961"/>
                  </a:cubicBezTo>
                  <a:cubicBezTo>
                    <a:pt x="1195" y="961"/>
                    <a:pt x="1176" y="955"/>
                    <a:pt x="1169" y="955"/>
                  </a:cubicBezTo>
                  <a:cubicBezTo>
                    <a:pt x="1104" y="955"/>
                    <a:pt x="1020" y="994"/>
                    <a:pt x="1007" y="1072"/>
                  </a:cubicBezTo>
                  <a:cubicBezTo>
                    <a:pt x="955" y="1247"/>
                    <a:pt x="1143" y="1436"/>
                    <a:pt x="1247" y="1559"/>
                  </a:cubicBezTo>
                  <a:cubicBezTo>
                    <a:pt x="1280" y="1591"/>
                    <a:pt x="1306" y="1624"/>
                    <a:pt x="1332" y="1663"/>
                  </a:cubicBezTo>
                  <a:cubicBezTo>
                    <a:pt x="1468" y="1858"/>
                    <a:pt x="1559" y="2066"/>
                    <a:pt x="1494" y="2319"/>
                  </a:cubicBezTo>
                  <a:cubicBezTo>
                    <a:pt x="1455" y="2455"/>
                    <a:pt x="1371" y="2572"/>
                    <a:pt x="1202" y="2644"/>
                  </a:cubicBezTo>
                  <a:cubicBezTo>
                    <a:pt x="1169" y="2663"/>
                    <a:pt x="988" y="2708"/>
                    <a:pt x="968" y="2708"/>
                  </a:cubicBezTo>
                  <a:cubicBezTo>
                    <a:pt x="968" y="2715"/>
                    <a:pt x="890" y="2955"/>
                    <a:pt x="890" y="2955"/>
                  </a:cubicBezTo>
                  <a:cubicBezTo>
                    <a:pt x="884" y="2994"/>
                    <a:pt x="851" y="3020"/>
                    <a:pt x="806" y="3020"/>
                  </a:cubicBezTo>
                  <a:cubicBezTo>
                    <a:pt x="786" y="3020"/>
                    <a:pt x="760" y="3020"/>
                    <a:pt x="741" y="3007"/>
                  </a:cubicBezTo>
                  <a:cubicBezTo>
                    <a:pt x="728" y="3007"/>
                    <a:pt x="513" y="2955"/>
                    <a:pt x="513" y="2955"/>
                  </a:cubicBezTo>
                  <a:cubicBezTo>
                    <a:pt x="273" y="2890"/>
                    <a:pt x="591" y="2670"/>
                    <a:pt x="397" y="2540"/>
                  </a:cubicBezTo>
                  <a:cubicBezTo>
                    <a:pt x="241" y="2436"/>
                    <a:pt x="176" y="2338"/>
                    <a:pt x="163" y="2215"/>
                  </a:cubicBezTo>
                  <a:cubicBezTo>
                    <a:pt x="143" y="2111"/>
                    <a:pt x="169" y="1994"/>
                    <a:pt x="208" y="1858"/>
                  </a:cubicBezTo>
                  <a:cubicBezTo>
                    <a:pt x="234" y="1754"/>
                    <a:pt x="260" y="1708"/>
                    <a:pt x="319" y="1708"/>
                  </a:cubicBezTo>
                  <a:cubicBezTo>
                    <a:pt x="358" y="1708"/>
                    <a:pt x="423" y="1734"/>
                    <a:pt x="533" y="1773"/>
                  </a:cubicBezTo>
                  <a:cubicBezTo>
                    <a:pt x="643" y="1819"/>
                    <a:pt x="773" y="1806"/>
                    <a:pt x="728" y="1942"/>
                  </a:cubicBezTo>
                  <a:cubicBezTo>
                    <a:pt x="721" y="1981"/>
                    <a:pt x="715" y="2007"/>
                    <a:pt x="708" y="2053"/>
                  </a:cubicBezTo>
                  <a:cubicBezTo>
                    <a:pt x="676" y="2182"/>
                    <a:pt x="767" y="2234"/>
                    <a:pt x="845" y="2234"/>
                  </a:cubicBezTo>
                  <a:cubicBezTo>
                    <a:pt x="910" y="2234"/>
                    <a:pt x="975" y="2202"/>
                    <a:pt x="981" y="2156"/>
                  </a:cubicBezTo>
                  <a:cubicBezTo>
                    <a:pt x="1098" y="1747"/>
                    <a:pt x="358" y="1416"/>
                    <a:pt x="513" y="832"/>
                  </a:cubicBezTo>
                  <a:cubicBezTo>
                    <a:pt x="578" y="598"/>
                    <a:pt x="806" y="481"/>
                    <a:pt x="1046" y="474"/>
                  </a:cubicBezTo>
                  <a:cubicBezTo>
                    <a:pt x="1072" y="474"/>
                    <a:pt x="1065" y="461"/>
                    <a:pt x="1072" y="435"/>
                  </a:cubicBezTo>
                  <a:cubicBezTo>
                    <a:pt x="1130" y="228"/>
                    <a:pt x="1098" y="143"/>
                    <a:pt x="1176" y="143"/>
                  </a:cubicBezTo>
                  <a:close/>
                  <a:moveTo>
                    <a:pt x="1176" y="0"/>
                  </a:moveTo>
                  <a:cubicBezTo>
                    <a:pt x="1007" y="0"/>
                    <a:pt x="981" y="163"/>
                    <a:pt x="968" y="228"/>
                  </a:cubicBezTo>
                  <a:cubicBezTo>
                    <a:pt x="962" y="254"/>
                    <a:pt x="962" y="286"/>
                    <a:pt x="949" y="332"/>
                  </a:cubicBezTo>
                  <a:cubicBezTo>
                    <a:pt x="656" y="364"/>
                    <a:pt x="442" y="533"/>
                    <a:pt x="371" y="786"/>
                  </a:cubicBezTo>
                  <a:cubicBezTo>
                    <a:pt x="273" y="1143"/>
                    <a:pt x="455" y="1416"/>
                    <a:pt x="617" y="1643"/>
                  </a:cubicBezTo>
                  <a:cubicBezTo>
                    <a:pt x="598" y="1643"/>
                    <a:pt x="591" y="1637"/>
                    <a:pt x="578" y="1637"/>
                  </a:cubicBezTo>
                  <a:cubicBezTo>
                    <a:pt x="455" y="1591"/>
                    <a:pt x="384" y="1565"/>
                    <a:pt x="312" y="1565"/>
                  </a:cubicBezTo>
                  <a:cubicBezTo>
                    <a:pt x="130" y="1565"/>
                    <a:pt x="85" y="1728"/>
                    <a:pt x="65" y="1812"/>
                  </a:cubicBezTo>
                  <a:cubicBezTo>
                    <a:pt x="26" y="1975"/>
                    <a:pt x="0" y="2104"/>
                    <a:pt x="13" y="2228"/>
                  </a:cubicBezTo>
                  <a:cubicBezTo>
                    <a:pt x="39" y="2397"/>
                    <a:pt x="137" y="2540"/>
                    <a:pt x="319" y="2657"/>
                  </a:cubicBezTo>
                  <a:cubicBezTo>
                    <a:pt x="319" y="2676"/>
                    <a:pt x="312" y="2702"/>
                    <a:pt x="299" y="2715"/>
                  </a:cubicBezTo>
                  <a:cubicBezTo>
                    <a:pt x="280" y="2780"/>
                    <a:pt x="254" y="2871"/>
                    <a:pt x="299" y="2968"/>
                  </a:cubicBezTo>
                  <a:cubicBezTo>
                    <a:pt x="332" y="3027"/>
                    <a:pt x="390" y="3072"/>
                    <a:pt x="474" y="3092"/>
                  </a:cubicBezTo>
                  <a:cubicBezTo>
                    <a:pt x="487" y="3098"/>
                    <a:pt x="513" y="3098"/>
                    <a:pt x="559" y="3111"/>
                  </a:cubicBezTo>
                  <a:cubicBezTo>
                    <a:pt x="617" y="3131"/>
                    <a:pt x="689" y="3144"/>
                    <a:pt x="708" y="3144"/>
                  </a:cubicBezTo>
                  <a:cubicBezTo>
                    <a:pt x="741" y="3157"/>
                    <a:pt x="773" y="3163"/>
                    <a:pt x="806" y="3163"/>
                  </a:cubicBezTo>
                  <a:cubicBezTo>
                    <a:pt x="916" y="3163"/>
                    <a:pt x="1007" y="3098"/>
                    <a:pt x="1033" y="2994"/>
                  </a:cubicBezTo>
                  <a:cubicBezTo>
                    <a:pt x="1046" y="2949"/>
                    <a:pt x="1065" y="2884"/>
                    <a:pt x="1078" y="2832"/>
                  </a:cubicBezTo>
                  <a:cubicBezTo>
                    <a:pt x="1150" y="2812"/>
                    <a:pt x="1228" y="2786"/>
                    <a:pt x="1260" y="2773"/>
                  </a:cubicBezTo>
                  <a:cubicBezTo>
                    <a:pt x="1462" y="2683"/>
                    <a:pt x="1585" y="2546"/>
                    <a:pt x="1637" y="2351"/>
                  </a:cubicBezTo>
                  <a:cubicBezTo>
                    <a:pt x="1715" y="2092"/>
                    <a:pt x="1650" y="1838"/>
                    <a:pt x="1455" y="1572"/>
                  </a:cubicBezTo>
                  <a:cubicBezTo>
                    <a:pt x="1423" y="1533"/>
                    <a:pt x="1390" y="1488"/>
                    <a:pt x="1364" y="1455"/>
                  </a:cubicBezTo>
                  <a:cubicBezTo>
                    <a:pt x="1358" y="1449"/>
                    <a:pt x="1351" y="1442"/>
                    <a:pt x="1351" y="1436"/>
                  </a:cubicBezTo>
                  <a:lnTo>
                    <a:pt x="1351" y="1436"/>
                  </a:lnTo>
                  <a:cubicBezTo>
                    <a:pt x="1358" y="1436"/>
                    <a:pt x="1371" y="1442"/>
                    <a:pt x="1384" y="1442"/>
                  </a:cubicBezTo>
                  <a:cubicBezTo>
                    <a:pt x="1416" y="1449"/>
                    <a:pt x="1436" y="1455"/>
                    <a:pt x="1462" y="1455"/>
                  </a:cubicBezTo>
                  <a:cubicBezTo>
                    <a:pt x="1494" y="1468"/>
                    <a:pt x="1533" y="1475"/>
                    <a:pt x="1617" y="1501"/>
                  </a:cubicBezTo>
                  <a:cubicBezTo>
                    <a:pt x="1650" y="1507"/>
                    <a:pt x="1682" y="1514"/>
                    <a:pt x="1715" y="1514"/>
                  </a:cubicBezTo>
                  <a:cubicBezTo>
                    <a:pt x="1819" y="1514"/>
                    <a:pt x="1903" y="1449"/>
                    <a:pt x="1936" y="1345"/>
                  </a:cubicBezTo>
                  <a:lnTo>
                    <a:pt x="1942" y="1319"/>
                  </a:lnTo>
                  <a:cubicBezTo>
                    <a:pt x="1975" y="1208"/>
                    <a:pt x="2001" y="1098"/>
                    <a:pt x="1975" y="961"/>
                  </a:cubicBezTo>
                  <a:cubicBezTo>
                    <a:pt x="1949" y="851"/>
                    <a:pt x="1871" y="637"/>
                    <a:pt x="1695" y="533"/>
                  </a:cubicBezTo>
                  <a:cubicBezTo>
                    <a:pt x="1715" y="481"/>
                    <a:pt x="1728" y="416"/>
                    <a:pt x="1747" y="338"/>
                  </a:cubicBezTo>
                  <a:cubicBezTo>
                    <a:pt x="1754" y="312"/>
                    <a:pt x="1754" y="299"/>
                    <a:pt x="1747" y="273"/>
                  </a:cubicBezTo>
                  <a:cubicBezTo>
                    <a:pt x="1715" y="111"/>
                    <a:pt x="1436" y="52"/>
                    <a:pt x="1364" y="39"/>
                  </a:cubicBezTo>
                  <a:cubicBezTo>
                    <a:pt x="1273" y="13"/>
                    <a:pt x="1221" y="0"/>
                    <a:pt x="11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8"/>
            <p:cNvSpPr/>
            <p:nvPr/>
          </p:nvSpPr>
          <p:spPr>
            <a:xfrm>
              <a:off x="10346319" y="-40366"/>
              <a:ext cx="545090" cy="476968"/>
            </a:xfrm>
            <a:custGeom>
              <a:rect b="b" l="l" r="r" t="t"/>
              <a:pathLst>
                <a:path extrusionOk="0" h="4229" w="4833">
                  <a:moveTo>
                    <a:pt x="2215" y="0"/>
                  </a:moveTo>
                  <a:cubicBezTo>
                    <a:pt x="2078" y="0"/>
                    <a:pt x="1923" y="13"/>
                    <a:pt x="1767" y="39"/>
                  </a:cubicBezTo>
                  <a:cubicBezTo>
                    <a:pt x="786" y="214"/>
                    <a:pt x="78" y="1039"/>
                    <a:pt x="33" y="2098"/>
                  </a:cubicBezTo>
                  <a:cubicBezTo>
                    <a:pt x="0" y="2728"/>
                    <a:pt x="228" y="3312"/>
                    <a:pt x="656" y="3702"/>
                  </a:cubicBezTo>
                  <a:cubicBezTo>
                    <a:pt x="663" y="3721"/>
                    <a:pt x="682" y="3728"/>
                    <a:pt x="689" y="3734"/>
                  </a:cubicBezTo>
                  <a:cubicBezTo>
                    <a:pt x="715" y="3754"/>
                    <a:pt x="728" y="3767"/>
                    <a:pt x="754" y="3786"/>
                  </a:cubicBezTo>
                  <a:cubicBezTo>
                    <a:pt x="981" y="3962"/>
                    <a:pt x="1241" y="4092"/>
                    <a:pt x="1533" y="4163"/>
                  </a:cubicBezTo>
                  <a:cubicBezTo>
                    <a:pt x="1715" y="4209"/>
                    <a:pt x="1890" y="4228"/>
                    <a:pt x="2078" y="4228"/>
                  </a:cubicBezTo>
                  <a:cubicBezTo>
                    <a:pt x="2176" y="4228"/>
                    <a:pt x="2280" y="4222"/>
                    <a:pt x="2384" y="4209"/>
                  </a:cubicBezTo>
                  <a:cubicBezTo>
                    <a:pt x="2962" y="4124"/>
                    <a:pt x="3345" y="3838"/>
                    <a:pt x="3566" y="3611"/>
                  </a:cubicBezTo>
                  <a:cubicBezTo>
                    <a:pt x="3832" y="3338"/>
                    <a:pt x="4001" y="2988"/>
                    <a:pt x="4027" y="2689"/>
                  </a:cubicBezTo>
                  <a:cubicBezTo>
                    <a:pt x="4514" y="2397"/>
                    <a:pt x="4832" y="1721"/>
                    <a:pt x="4748" y="1390"/>
                  </a:cubicBezTo>
                  <a:cubicBezTo>
                    <a:pt x="4722" y="1299"/>
                    <a:pt x="4657" y="1234"/>
                    <a:pt x="4585" y="1234"/>
                  </a:cubicBezTo>
                  <a:cubicBezTo>
                    <a:pt x="4559" y="1234"/>
                    <a:pt x="4527" y="1241"/>
                    <a:pt x="4507" y="1267"/>
                  </a:cubicBezTo>
                  <a:lnTo>
                    <a:pt x="4488" y="1280"/>
                  </a:lnTo>
                  <a:cubicBezTo>
                    <a:pt x="4196" y="1565"/>
                    <a:pt x="4085" y="1617"/>
                    <a:pt x="4033" y="1617"/>
                  </a:cubicBezTo>
                  <a:cubicBezTo>
                    <a:pt x="4027" y="1617"/>
                    <a:pt x="4027" y="1604"/>
                    <a:pt x="4027" y="1598"/>
                  </a:cubicBezTo>
                  <a:cubicBezTo>
                    <a:pt x="4007" y="1552"/>
                    <a:pt x="3994" y="1468"/>
                    <a:pt x="3962" y="1370"/>
                  </a:cubicBezTo>
                  <a:cubicBezTo>
                    <a:pt x="3851" y="1052"/>
                    <a:pt x="3650" y="611"/>
                    <a:pt x="3254" y="318"/>
                  </a:cubicBezTo>
                  <a:cubicBezTo>
                    <a:pt x="3169" y="260"/>
                    <a:pt x="3079" y="201"/>
                    <a:pt x="2988" y="162"/>
                  </a:cubicBezTo>
                  <a:cubicBezTo>
                    <a:pt x="2754" y="59"/>
                    <a:pt x="2501" y="0"/>
                    <a:pt x="22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8"/>
            <p:cNvSpPr/>
            <p:nvPr/>
          </p:nvSpPr>
          <p:spPr>
            <a:xfrm>
              <a:off x="10379928" y="80878"/>
              <a:ext cx="82671" cy="219705"/>
            </a:xfrm>
            <a:custGeom>
              <a:rect b="b" l="l" r="r" t="t"/>
              <a:pathLst>
                <a:path extrusionOk="0" h="1948" w="733">
                  <a:moveTo>
                    <a:pt x="662" y="1"/>
                  </a:moveTo>
                  <a:cubicBezTo>
                    <a:pt x="650" y="1"/>
                    <a:pt x="637" y="5"/>
                    <a:pt x="624" y="16"/>
                  </a:cubicBezTo>
                  <a:cubicBezTo>
                    <a:pt x="1" y="484"/>
                    <a:pt x="7" y="1367"/>
                    <a:pt x="430" y="1932"/>
                  </a:cubicBezTo>
                  <a:cubicBezTo>
                    <a:pt x="439" y="1943"/>
                    <a:pt x="452" y="1948"/>
                    <a:pt x="465" y="1948"/>
                  </a:cubicBezTo>
                  <a:cubicBezTo>
                    <a:pt x="498" y="1948"/>
                    <a:pt x="533" y="1917"/>
                    <a:pt x="514" y="1880"/>
                  </a:cubicBezTo>
                  <a:cubicBezTo>
                    <a:pt x="196" y="1088"/>
                    <a:pt x="326" y="568"/>
                    <a:pt x="702" y="88"/>
                  </a:cubicBezTo>
                  <a:cubicBezTo>
                    <a:pt x="732" y="48"/>
                    <a:pt x="701" y="1"/>
                    <a:pt x="6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8"/>
            <p:cNvSpPr/>
            <p:nvPr/>
          </p:nvSpPr>
          <p:spPr>
            <a:xfrm>
              <a:off x="10429778" y="3507"/>
              <a:ext cx="452832" cy="425763"/>
            </a:xfrm>
            <a:custGeom>
              <a:rect b="b" l="l" r="r" t="t"/>
              <a:pathLst>
                <a:path extrusionOk="0" h="3775" w="4015">
                  <a:moveTo>
                    <a:pt x="2481" y="1"/>
                  </a:moveTo>
                  <a:lnTo>
                    <a:pt x="2481" y="1"/>
                  </a:lnTo>
                  <a:cubicBezTo>
                    <a:pt x="2371" y="313"/>
                    <a:pt x="2475" y="683"/>
                    <a:pt x="2598" y="1001"/>
                  </a:cubicBezTo>
                  <a:cubicBezTo>
                    <a:pt x="2735" y="1358"/>
                    <a:pt x="2891" y="1748"/>
                    <a:pt x="2774" y="2111"/>
                  </a:cubicBezTo>
                  <a:cubicBezTo>
                    <a:pt x="2670" y="2430"/>
                    <a:pt x="2378" y="2651"/>
                    <a:pt x="2085" y="2813"/>
                  </a:cubicBezTo>
                  <a:cubicBezTo>
                    <a:pt x="1864" y="2930"/>
                    <a:pt x="1631" y="3040"/>
                    <a:pt x="1377" y="3060"/>
                  </a:cubicBezTo>
                  <a:cubicBezTo>
                    <a:pt x="1320" y="3067"/>
                    <a:pt x="1262" y="3069"/>
                    <a:pt x="1203" y="3069"/>
                  </a:cubicBezTo>
                  <a:cubicBezTo>
                    <a:pt x="1023" y="3069"/>
                    <a:pt x="840" y="3045"/>
                    <a:pt x="663" y="3045"/>
                  </a:cubicBezTo>
                  <a:cubicBezTo>
                    <a:pt x="515" y="3045"/>
                    <a:pt x="370" y="3062"/>
                    <a:pt x="234" y="3125"/>
                  </a:cubicBezTo>
                  <a:cubicBezTo>
                    <a:pt x="143" y="3170"/>
                    <a:pt x="66" y="3222"/>
                    <a:pt x="1" y="3300"/>
                  </a:cubicBezTo>
                  <a:cubicBezTo>
                    <a:pt x="14" y="3313"/>
                    <a:pt x="40" y="3332"/>
                    <a:pt x="53" y="3345"/>
                  </a:cubicBezTo>
                  <a:cubicBezTo>
                    <a:pt x="280" y="3527"/>
                    <a:pt x="540" y="3644"/>
                    <a:pt x="812" y="3709"/>
                  </a:cubicBezTo>
                  <a:cubicBezTo>
                    <a:pt x="991" y="3752"/>
                    <a:pt x="1174" y="3775"/>
                    <a:pt x="1355" y="3775"/>
                  </a:cubicBezTo>
                  <a:cubicBezTo>
                    <a:pt x="1450" y="3775"/>
                    <a:pt x="1545" y="3768"/>
                    <a:pt x="1637" y="3755"/>
                  </a:cubicBezTo>
                  <a:cubicBezTo>
                    <a:pt x="2605" y="3625"/>
                    <a:pt x="3163" y="2852"/>
                    <a:pt x="3215" y="2300"/>
                  </a:cubicBezTo>
                  <a:cubicBezTo>
                    <a:pt x="3215" y="2267"/>
                    <a:pt x="3228" y="2248"/>
                    <a:pt x="3248" y="2241"/>
                  </a:cubicBezTo>
                  <a:cubicBezTo>
                    <a:pt x="3689" y="1975"/>
                    <a:pt x="4014" y="1332"/>
                    <a:pt x="3936" y="1027"/>
                  </a:cubicBezTo>
                  <a:cubicBezTo>
                    <a:pt x="3923" y="963"/>
                    <a:pt x="3883" y="931"/>
                    <a:pt x="3850" y="931"/>
                  </a:cubicBezTo>
                  <a:cubicBezTo>
                    <a:pt x="3836" y="931"/>
                    <a:pt x="3823" y="937"/>
                    <a:pt x="3813" y="949"/>
                  </a:cubicBezTo>
                  <a:cubicBezTo>
                    <a:pt x="3748" y="1007"/>
                    <a:pt x="3447" y="1318"/>
                    <a:pt x="3293" y="1318"/>
                  </a:cubicBezTo>
                  <a:cubicBezTo>
                    <a:pt x="3276" y="1318"/>
                    <a:pt x="3261" y="1315"/>
                    <a:pt x="3248" y="1306"/>
                  </a:cubicBezTo>
                  <a:cubicBezTo>
                    <a:pt x="3235" y="1306"/>
                    <a:pt x="3235" y="1300"/>
                    <a:pt x="3228" y="1293"/>
                  </a:cubicBezTo>
                  <a:cubicBezTo>
                    <a:pt x="3222" y="1287"/>
                    <a:pt x="3202" y="1176"/>
                    <a:pt x="3157" y="1027"/>
                  </a:cubicBezTo>
                  <a:cubicBezTo>
                    <a:pt x="3066" y="741"/>
                    <a:pt x="2878" y="293"/>
                    <a:pt x="2481" y="1"/>
                  </a:cubicBezTo>
                  <a:close/>
                </a:path>
              </a:pathLst>
            </a:custGeom>
            <a:solidFill>
              <a:srgbClr val="000000">
                <a:alpha val="1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8"/>
            <p:cNvSpPr/>
            <p:nvPr/>
          </p:nvSpPr>
          <p:spPr>
            <a:xfrm>
              <a:off x="10337521" y="-47697"/>
              <a:ext cx="562572" cy="492983"/>
            </a:xfrm>
            <a:custGeom>
              <a:rect b="b" l="l" r="r" t="t"/>
              <a:pathLst>
                <a:path extrusionOk="0" h="4371" w="4988">
                  <a:moveTo>
                    <a:pt x="2299" y="150"/>
                  </a:moveTo>
                  <a:cubicBezTo>
                    <a:pt x="2553" y="150"/>
                    <a:pt x="2806" y="189"/>
                    <a:pt x="3040" y="299"/>
                  </a:cubicBezTo>
                  <a:cubicBezTo>
                    <a:pt x="3131" y="344"/>
                    <a:pt x="3222" y="396"/>
                    <a:pt x="3293" y="448"/>
                  </a:cubicBezTo>
                  <a:cubicBezTo>
                    <a:pt x="3689" y="741"/>
                    <a:pt x="3877" y="1189"/>
                    <a:pt x="3968" y="1468"/>
                  </a:cubicBezTo>
                  <a:cubicBezTo>
                    <a:pt x="4014" y="1624"/>
                    <a:pt x="4027" y="1728"/>
                    <a:pt x="4040" y="1741"/>
                  </a:cubicBezTo>
                  <a:cubicBezTo>
                    <a:pt x="4046" y="1747"/>
                    <a:pt x="4046" y="1754"/>
                    <a:pt x="4053" y="1754"/>
                  </a:cubicBezTo>
                  <a:cubicBezTo>
                    <a:pt x="4072" y="1760"/>
                    <a:pt x="4079" y="1760"/>
                    <a:pt x="4098" y="1760"/>
                  </a:cubicBezTo>
                  <a:cubicBezTo>
                    <a:pt x="4248" y="1760"/>
                    <a:pt x="4559" y="1455"/>
                    <a:pt x="4624" y="1390"/>
                  </a:cubicBezTo>
                  <a:cubicBezTo>
                    <a:pt x="4631" y="1384"/>
                    <a:pt x="4650" y="1371"/>
                    <a:pt x="4657" y="1371"/>
                  </a:cubicBezTo>
                  <a:cubicBezTo>
                    <a:pt x="4689" y="1371"/>
                    <a:pt x="4728" y="1403"/>
                    <a:pt x="4741" y="1468"/>
                  </a:cubicBezTo>
                  <a:cubicBezTo>
                    <a:pt x="4826" y="1780"/>
                    <a:pt x="4501" y="2423"/>
                    <a:pt x="4053" y="2689"/>
                  </a:cubicBezTo>
                  <a:cubicBezTo>
                    <a:pt x="4040" y="2695"/>
                    <a:pt x="4020" y="2715"/>
                    <a:pt x="4020" y="2747"/>
                  </a:cubicBezTo>
                  <a:cubicBezTo>
                    <a:pt x="3975" y="3299"/>
                    <a:pt x="3410" y="4066"/>
                    <a:pt x="2449" y="4196"/>
                  </a:cubicBezTo>
                  <a:cubicBezTo>
                    <a:pt x="2351" y="4215"/>
                    <a:pt x="2241" y="4222"/>
                    <a:pt x="2143" y="4222"/>
                  </a:cubicBezTo>
                  <a:cubicBezTo>
                    <a:pt x="1975" y="4222"/>
                    <a:pt x="1799" y="4196"/>
                    <a:pt x="1617" y="4157"/>
                  </a:cubicBezTo>
                  <a:cubicBezTo>
                    <a:pt x="1351" y="4092"/>
                    <a:pt x="1091" y="3968"/>
                    <a:pt x="864" y="3793"/>
                  </a:cubicBezTo>
                  <a:cubicBezTo>
                    <a:pt x="845" y="3773"/>
                    <a:pt x="825" y="3760"/>
                    <a:pt x="806" y="3741"/>
                  </a:cubicBezTo>
                  <a:cubicBezTo>
                    <a:pt x="799" y="3734"/>
                    <a:pt x="780" y="3728"/>
                    <a:pt x="773" y="3722"/>
                  </a:cubicBezTo>
                  <a:cubicBezTo>
                    <a:pt x="370" y="3345"/>
                    <a:pt x="143" y="2786"/>
                    <a:pt x="176" y="2169"/>
                  </a:cubicBezTo>
                  <a:cubicBezTo>
                    <a:pt x="221" y="1228"/>
                    <a:pt x="838" y="357"/>
                    <a:pt x="1858" y="182"/>
                  </a:cubicBezTo>
                  <a:cubicBezTo>
                    <a:pt x="2007" y="163"/>
                    <a:pt x="2156" y="150"/>
                    <a:pt x="2299" y="150"/>
                  </a:cubicBezTo>
                  <a:close/>
                  <a:moveTo>
                    <a:pt x="2299" y="0"/>
                  </a:moveTo>
                  <a:cubicBezTo>
                    <a:pt x="2156" y="0"/>
                    <a:pt x="2001" y="13"/>
                    <a:pt x="1838" y="39"/>
                  </a:cubicBezTo>
                  <a:cubicBezTo>
                    <a:pt x="812" y="221"/>
                    <a:pt x="91" y="1072"/>
                    <a:pt x="33" y="2163"/>
                  </a:cubicBezTo>
                  <a:cubicBezTo>
                    <a:pt x="0" y="2819"/>
                    <a:pt x="241" y="3416"/>
                    <a:pt x="682" y="3825"/>
                  </a:cubicBezTo>
                  <a:cubicBezTo>
                    <a:pt x="695" y="3832"/>
                    <a:pt x="708" y="3838"/>
                    <a:pt x="715" y="3858"/>
                  </a:cubicBezTo>
                  <a:cubicBezTo>
                    <a:pt x="741" y="3871"/>
                    <a:pt x="760" y="3897"/>
                    <a:pt x="780" y="3916"/>
                  </a:cubicBezTo>
                  <a:cubicBezTo>
                    <a:pt x="1020" y="4098"/>
                    <a:pt x="1286" y="4228"/>
                    <a:pt x="1585" y="4306"/>
                  </a:cubicBezTo>
                  <a:cubicBezTo>
                    <a:pt x="1767" y="4351"/>
                    <a:pt x="1949" y="4371"/>
                    <a:pt x="2143" y="4371"/>
                  </a:cubicBezTo>
                  <a:cubicBezTo>
                    <a:pt x="2254" y="4371"/>
                    <a:pt x="2364" y="4358"/>
                    <a:pt x="2468" y="4345"/>
                  </a:cubicBezTo>
                  <a:cubicBezTo>
                    <a:pt x="3540" y="4196"/>
                    <a:pt x="4105" y="3364"/>
                    <a:pt x="4170" y="2799"/>
                  </a:cubicBezTo>
                  <a:cubicBezTo>
                    <a:pt x="4631" y="2507"/>
                    <a:pt x="4988" y="1838"/>
                    <a:pt x="4891" y="1448"/>
                  </a:cubicBezTo>
                  <a:cubicBezTo>
                    <a:pt x="4858" y="1325"/>
                    <a:pt x="4767" y="1234"/>
                    <a:pt x="4657" y="1234"/>
                  </a:cubicBezTo>
                  <a:cubicBezTo>
                    <a:pt x="4605" y="1234"/>
                    <a:pt x="4559" y="1254"/>
                    <a:pt x="4514" y="1293"/>
                  </a:cubicBezTo>
                  <a:lnTo>
                    <a:pt x="4501" y="1306"/>
                  </a:lnTo>
                  <a:cubicBezTo>
                    <a:pt x="4313" y="1494"/>
                    <a:pt x="4209" y="1565"/>
                    <a:pt x="4150" y="1598"/>
                  </a:cubicBezTo>
                  <a:cubicBezTo>
                    <a:pt x="4144" y="1552"/>
                    <a:pt x="4124" y="1494"/>
                    <a:pt x="4105" y="1422"/>
                  </a:cubicBezTo>
                  <a:cubicBezTo>
                    <a:pt x="3994" y="1091"/>
                    <a:pt x="3787" y="637"/>
                    <a:pt x="3371" y="325"/>
                  </a:cubicBezTo>
                  <a:cubicBezTo>
                    <a:pt x="3280" y="260"/>
                    <a:pt x="3196" y="202"/>
                    <a:pt x="3098" y="163"/>
                  </a:cubicBezTo>
                  <a:cubicBezTo>
                    <a:pt x="2864" y="59"/>
                    <a:pt x="2592" y="0"/>
                    <a:pt x="22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8"/>
            <p:cNvSpPr/>
            <p:nvPr/>
          </p:nvSpPr>
          <p:spPr>
            <a:xfrm>
              <a:off x="10489892" y="36553"/>
              <a:ext cx="109965" cy="105567"/>
            </a:xfrm>
            <a:custGeom>
              <a:rect b="b" l="l" r="r" t="t"/>
              <a:pathLst>
                <a:path extrusionOk="0" h="936" w="975">
                  <a:moveTo>
                    <a:pt x="487" y="0"/>
                  </a:moveTo>
                  <a:cubicBezTo>
                    <a:pt x="435" y="0"/>
                    <a:pt x="383" y="7"/>
                    <a:pt x="331" y="26"/>
                  </a:cubicBezTo>
                  <a:cubicBezTo>
                    <a:pt x="214" y="65"/>
                    <a:pt x="124" y="149"/>
                    <a:pt x="65" y="260"/>
                  </a:cubicBezTo>
                  <a:cubicBezTo>
                    <a:pt x="7" y="377"/>
                    <a:pt x="0" y="494"/>
                    <a:pt x="39" y="617"/>
                  </a:cubicBezTo>
                  <a:cubicBezTo>
                    <a:pt x="104" y="805"/>
                    <a:pt x="286" y="935"/>
                    <a:pt x="487" y="935"/>
                  </a:cubicBezTo>
                  <a:cubicBezTo>
                    <a:pt x="539" y="935"/>
                    <a:pt x="591" y="922"/>
                    <a:pt x="643" y="909"/>
                  </a:cubicBezTo>
                  <a:cubicBezTo>
                    <a:pt x="766" y="870"/>
                    <a:pt x="851" y="786"/>
                    <a:pt x="909" y="675"/>
                  </a:cubicBezTo>
                  <a:cubicBezTo>
                    <a:pt x="968" y="559"/>
                    <a:pt x="974" y="435"/>
                    <a:pt x="935" y="318"/>
                  </a:cubicBezTo>
                  <a:cubicBezTo>
                    <a:pt x="870" y="130"/>
                    <a:pt x="689" y="0"/>
                    <a:pt x="4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8"/>
            <p:cNvSpPr/>
            <p:nvPr/>
          </p:nvSpPr>
          <p:spPr>
            <a:xfrm>
              <a:off x="10493501" y="157346"/>
              <a:ext cx="214743" cy="157561"/>
            </a:xfrm>
            <a:custGeom>
              <a:rect b="b" l="l" r="r" t="t"/>
              <a:pathLst>
                <a:path extrusionOk="0" h="1397" w="1904">
                  <a:moveTo>
                    <a:pt x="942" y="1"/>
                  </a:moveTo>
                  <a:cubicBezTo>
                    <a:pt x="845" y="1"/>
                    <a:pt x="754" y="7"/>
                    <a:pt x="676" y="40"/>
                  </a:cubicBezTo>
                  <a:cubicBezTo>
                    <a:pt x="260" y="189"/>
                    <a:pt x="1" y="670"/>
                    <a:pt x="66" y="1189"/>
                  </a:cubicBezTo>
                  <a:cubicBezTo>
                    <a:pt x="85" y="1300"/>
                    <a:pt x="182" y="1390"/>
                    <a:pt x="299" y="1390"/>
                  </a:cubicBezTo>
                  <a:cubicBezTo>
                    <a:pt x="332" y="1390"/>
                    <a:pt x="358" y="1390"/>
                    <a:pt x="364" y="1397"/>
                  </a:cubicBezTo>
                  <a:lnTo>
                    <a:pt x="968" y="1189"/>
                  </a:lnTo>
                  <a:lnTo>
                    <a:pt x="1728" y="916"/>
                  </a:lnTo>
                  <a:cubicBezTo>
                    <a:pt x="1793" y="897"/>
                    <a:pt x="1851" y="838"/>
                    <a:pt x="1877" y="773"/>
                  </a:cubicBezTo>
                  <a:cubicBezTo>
                    <a:pt x="1903" y="709"/>
                    <a:pt x="1890" y="637"/>
                    <a:pt x="1858" y="579"/>
                  </a:cubicBezTo>
                  <a:lnTo>
                    <a:pt x="1858" y="572"/>
                  </a:lnTo>
                  <a:cubicBezTo>
                    <a:pt x="1683" y="267"/>
                    <a:pt x="1397" y="66"/>
                    <a:pt x="1092" y="20"/>
                  </a:cubicBezTo>
                  <a:cubicBezTo>
                    <a:pt x="1040" y="7"/>
                    <a:pt x="994" y="1"/>
                    <a:pt x="9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8"/>
            <p:cNvSpPr/>
            <p:nvPr/>
          </p:nvSpPr>
          <p:spPr>
            <a:xfrm>
              <a:off x="10601886" y="166932"/>
              <a:ext cx="101168" cy="115041"/>
            </a:xfrm>
            <a:custGeom>
              <a:rect b="b" l="l" r="r" t="t"/>
              <a:pathLst>
                <a:path extrusionOk="0" h="1020" w="897">
                  <a:moveTo>
                    <a:pt x="131" y="0"/>
                  </a:moveTo>
                  <a:lnTo>
                    <a:pt x="131" y="0"/>
                  </a:lnTo>
                  <a:cubicBezTo>
                    <a:pt x="202" y="247"/>
                    <a:pt x="261" y="650"/>
                    <a:pt x="1" y="1020"/>
                  </a:cubicBezTo>
                  <a:lnTo>
                    <a:pt x="761" y="753"/>
                  </a:lnTo>
                  <a:cubicBezTo>
                    <a:pt x="858" y="721"/>
                    <a:pt x="897" y="598"/>
                    <a:pt x="852" y="520"/>
                  </a:cubicBezTo>
                  <a:cubicBezTo>
                    <a:pt x="670" y="214"/>
                    <a:pt x="403" y="39"/>
                    <a:pt x="131" y="0"/>
                  </a:cubicBezTo>
                  <a:close/>
                </a:path>
              </a:pathLst>
            </a:custGeom>
            <a:solidFill>
              <a:srgbClr val="000000">
                <a:alpha val="9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8"/>
            <p:cNvSpPr/>
            <p:nvPr/>
          </p:nvSpPr>
          <p:spPr>
            <a:xfrm>
              <a:off x="10481772" y="27756"/>
              <a:ext cx="126094" cy="122372"/>
            </a:xfrm>
            <a:custGeom>
              <a:rect b="b" l="l" r="r" t="t"/>
              <a:pathLst>
                <a:path extrusionOk="0" h="1085" w="1118">
                  <a:moveTo>
                    <a:pt x="559" y="143"/>
                  </a:moveTo>
                  <a:cubicBezTo>
                    <a:pt x="722" y="143"/>
                    <a:pt x="877" y="247"/>
                    <a:pt x="936" y="409"/>
                  </a:cubicBezTo>
                  <a:cubicBezTo>
                    <a:pt x="1007" y="617"/>
                    <a:pt x="890" y="844"/>
                    <a:pt x="689" y="916"/>
                  </a:cubicBezTo>
                  <a:cubicBezTo>
                    <a:pt x="650" y="929"/>
                    <a:pt x="598" y="942"/>
                    <a:pt x="559" y="942"/>
                  </a:cubicBezTo>
                  <a:cubicBezTo>
                    <a:pt x="397" y="942"/>
                    <a:pt x="241" y="831"/>
                    <a:pt x="189" y="669"/>
                  </a:cubicBezTo>
                  <a:cubicBezTo>
                    <a:pt x="111" y="468"/>
                    <a:pt x="228" y="240"/>
                    <a:pt x="429" y="169"/>
                  </a:cubicBezTo>
                  <a:cubicBezTo>
                    <a:pt x="468" y="149"/>
                    <a:pt x="520" y="143"/>
                    <a:pt x="559" y="143"/>
                  </a:cubicBezTo>
                  <a:close/>
                  <a:moveTo>
                    <a:pt x="559" y="0"/>
                  </a:moveTo>
                  <a:cubicBezTo>
                    <a:pt x="501" y="0"/>
                    <a:pt x="436" y="7"/>
                    <a:pt x="384" y="33"/>
                  </a:cubicBezTo>
                  <a:cubicBezTo>
                    <a:pt x="241" y="78"/>
                    <a:pt x="137" y="175"/>
                    <a:pt x="72" y="305"/>
                  </a:cubicBezTo>
                  <a:cubicBezTo>
                    <a:pt x="7" y="435"/>
                    <a:pt x="1" y="585"/>
                    <a:pt x="46" y="721"/>
                  </a:cubicBezTo>
                  <a:cubicBezTo>
                    <a:pt x="124" y="942"/>
                    <a:pt x="332" y="1085"/>
                    <a:pt x="559" y="1085"/>
                  </a:cubicBezTo>
                  <a:cubicBezTo>
                    <a:pt x="618" y="1085"/>
                    <a:pt x="683" y="1078"/>
                    <a:pt x="741" y="1052"/>
                  </a:cubicBezTo>
                  <a:cubicBezTo>
                    <a:pt x="877" y="1007"/>
                    <a:pt x="981" y="909"/>
                    <a:pt x="1046" y="779"/>
                  </a:cubicBezTo>
                  <a:cubicBezTo>
                    <a:pt x="1111" y="650"/>
                    <a:pt x="1118" y="500"/>
                    <a:pt x="1072" y="364"/>
                  </a:cubicBezTo>
                  <a:cubicBezTo>
                    <a:pt x="1001" y="143"/>
                    <a:pt x="786" y="0"/>
                    <a:pt x="5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8"/>
            <p:cNvSpPr/>
            <p:nvPr/>
          </p:nvSpPr>
          <p:spPr>
            <a:xfrm>
              <a:off x="10485493" y="148548"/>
              <a:ext cx="234480" cy="173689"/>
            </a:xfrm>
            <a:custGeom>
              <a:rect b="b" l="l" r="r" t="t"/>
              <a:pathLst>
                <a:path extrusionOk="0" h="1540" w="2079">
                  <a:moveTo>
                    <a:pt x="1020" y="144"/>
                  </a:moveTo>
                  <a:cubicBezTo>
                    <a:pt x="1065" y="144"/>
                    <a:pt x="1111" y="144"/>
                    <a:pt x="1163" y="150"/>
                  </a:cubicBezTo>
                  <a:cubicBezTo>
                    <a:pt x="1435" y="196"/>
                    <a:pt x="1702" y="371"/>
                    <a:pt x="1884" y="670"/>
                  </a:cubicBezTo>
                  <a:cubicBezTo>
                    <a:pt x="1942" y="761"/>
                    <a:pt x="1890" y="877"/>
                    <a:pt x="1793" y="910"/>
                  </a:cubicBezTo>
                  <a:lnTo>
                    <a:pt x="1033" y="1176"/>
                  </a:lnTo>
                  <a:lnTo>
                    <a:pt x="429" y="1384"/>
                  </a:lnTo>
                  <a:cubicBezTo>
                    <a:pt x="416" y="1397"/>
                    <a:pt x="390" y="1397"/>
                    <a:pt x="370" y="1397"/>
                  </a:cubicBezTo>
                  <a:cubicBezTo>
                    <a:pt x="292" y="1397"/>
                    <a:pt x="221" y="1339"/>
                    <a:pt x="208" y="1254"/>
                  </a:cubicBezTo>
                  <a:cubicBezTo>
                    <a:pt x="143" y="754"/>
                    <a:pt x="403" y="312"/>
                    <a:pt x="773" y="196"/>
                  </a:cubicBezTo>
                  <a:cubicBezTo>
                    <a:pt x="851" y="163"/>
                    <a:pt x="935" y="144"/>
                    <a:pt x="1020" y="144"/>
                  </a:cubicBezTo>
                  <a:close/>
                  <a:moveTo>
                    <a:pt x="1020" y="1"/>
                  </a:moveTo>
                  <a:cubicBezTo>
                    <a:pt x="922" y="1"/>
                    <a:pt x="825" y="14"/>
                    <a:pt x="728" y="46"/>
                  </a:cubicBezTo>
                  <a:cubicBezTo>
                    <a:pt x="273" y="202"/>
                    <a:pt x="0" y="715"/>
                    <a:pt x="72" y="1267"/>
                  </a:cubicBezTo>
                  <a:lnTo>
                    <a:pt x="72" y="1274"/>
                  </a:lnTo>
                  <a:cubicBezTo>
                    <a:pt x="91" y="1429"/>
                    <a:pt x="227" y="1540"/>
                    <a:pt x="383" y="1540"/>
                  </a:cubicBezTo>
                  <a:cubicBezTo>
                    <a:pt x="416" y="1540"/>
                    <a:pt x="455" y="1533"/>
                    <a:pt x="487" y="1527"/>
                  </a:cubicBezTo>
                  <a:lnTo>
                    <a:pt x="1085" y="1313"/>
                  </a:lnTo>
                  <a:lnTo>
                    <a:pt x="1851" y="1046"/>
                  </a:lnTo>
                  <a:cubicBezTo>
                    <a:pt x="1935" y="1014"/>
                    <a:pt x="2013" y="949"/>
                    <a:pt x="2046" y="858"/>
                  </a:cubicBezTo>
                  <a:cubicBezTo>
                    <a:pt x="2078" y="767"/>
                    <a:pt x="2065" y="683"/>
                    <a:pt x="2020" y="598"/>
                  </a:cubicBezTo>
                  <a:cubicBezTo>
                    <a:pt x="2020" y="598"/>
                    <a:pt x="2020" y="592"/>
                    <a:pt x="2013" y="592"/>
                  </a:cubicBezTo>
                  <a:cubicBezTo>
                    <a:pt x="1819" y="273"/>
                    <a:pt x="1513" y="66"/>
                    <a:pt x="1189" y="14"/>
                  </a:cubicBezTo>
                  <a:cubicBezTo>
                    <a:pt x="1130" y="7"/>
                    <a:pt x="1072" y="1"/>
                    <a:pt x="10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8"/>
            <p:cNvSpPr/>
            <p:nvPr/>
          </p:nvSpPr>
          <p:spPr>
            <a:xfrm>
              <a:off x="10259137" y="-496692"/>
              <a:ext cx="421252" cy="372191"/>
            </a:xfrm>
            <a:custGeom>
              <a:rect b="b" l="l" r="r" t="t"/>
              <a:pathLst>
                <a:path extrusionOk="0" h="3300" w="3735">
                  <a:moveTo>
                    <a:pt x="2033" y="0"/>
                  </a:moveTo>
                  <a:cubicBezTo>
                    <a:pt x="1786" y="0"/>
                    <a:pt x="1533" y="59"/>
                    <a:pt x="1293" y="156"/>
                  </a:cubicBezTo>
                  <a:cubicBezTo>
                    <a:pt x="754" y="377"/>
                    <a:pt x="293" y="844"/>
                    <a:pt x="124" y="1351"/>
                  </a:cubicBezTo>
                  <a:cubicBezTo>
                    <a:pt x="0" y="1715"/>
                    <a:pt x="33" y="2078"/>
                    <a:pt x="221" y="2403"/>
                  </a:cubicBezTo>
                  <a:cubicBezTo>
                    <a:pt x="539" y="2962"/>
                    <a:pt x="1111" y="3299"/>
                    <a:pt x="1721" y="3299"/>
                  </a:cubicBezTo>
                  <a:cubicBezTo>
                    <a:pt x="2020" y="3299"/>
                    <a:pt x="2306" y="3202"/>
                    <a:pt x="2507" y="3039"/>
                  </a:cubicBezTo>
                  <a:cubicBezTo>
                    <a:pt x="2598" y="3065"/>
                    <a:pt x="2696" y="3072"/>
                    <a:pt x="2793" y="3072"/>
                  </a:cubicBezTo>
                  <a:cubicBezTo>
                    <a:pt x="3176" y="3072"/>
                    <a:pt x="3572" y="2916"/>
                    <a:pt x="3696" y="2715"/>
                  </a:cubicBezTo>
                  <a:cubicBezTo>
                    <a:pt x="3728" y="2656"/>
                    <a:pt x="3735" y="2591"/>
                    <a:pt x="3709" y="2546"/>
                  </a:cubicBezTo>
                  <a:cubicBezTo>
                    <a:pt x="3689" y="2507"/>
                    <a:pt x="3657" y="2481"/>
                    <a:pt x="3611" y="2481"/>
                  </a:cubicBezTo>
                  <a:lnTo>
                    <a:pt x="3598" y="2481"/>
                  </a:lnTo>
                  <a:cubicBezTo>
                    <a:pt x="3280" y="2474"/>
                    <a:pt x="3183" y="2429"/>
                    <a:pt x="3157" y="2416"/>
                  </a:cubicBezTo>
                  <a:cubicBezTo>
                    <a:pt x="3157" y="2403"/>
                    <a:pt x="3170" y="2403"/>
                    <a:pt x="3170" y="2397"/>
                  </a:cubicBezTo>
                  <a:cubicBezTo>
                    <a:pt x="3494" y="1883"/>
                    <a:pt x="3572" y="1409"/>
                    <a:pt x="3416" y="968"/>
                  </a:cubicBezTo>
                  <a:cubicBezTo>
                    <a:pt x="3209" y="357"/>
                    <a:pt x="2689" y="0"/>
                    <a:pt x="20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8"/>
            <p:cNvSpPr/>
            <p:nvPr/>
          </p:nvSpPr>
          <p:spPr>
            <a:xfrm>
              <a:off x="10290603" y="-230069"/>
              <a:ext cx="382454" cy="96093"/>
            </a:xfrm>
            <a:custGeom>
              <a:rect b="b" l="l" r="r" t="t"/>
              <a:pathLst>
                <a:path extrusionOk="0" h="852" w="3391">
                  <a:moveTo>
                    <a:pt x="1" y="0"/>
                  </a:moveTo>
                  <a:cubicBezTo>
                    <a:pt x="111" y="201"/>
                    <a:pt x="267" y="377"/>
                    <a:pt x="442" y="513"/>
                  </a:cubicBezTo>
                  <a:cubicBezTo>
                    <a:pt x="759" y="756"/>
                    <a:pt x="1110" y="852"/>
                    <a:pt x="1425" y="852"/>
                  </a:cubicBezTo>
                  <a:cubicBezTo>
                    <a:pt x="1742" y="852"/>
                    <a:pt x="2023" y="754"/>
                    <a:pt x="2196" y="611"/>
                  </a:cubicBezTo>
                  <a:cubicBezTo>
                    <a:pt x="2210" y="606"/>
                    <a:pt x="2220" y="601"/>
                    <a:pt x="2232" y="601"/>
                  </a:cubicBezTo>
                  <a:cubicBezTo>
                    <a:pt x="2237" y="601"/>
                    <a:pt x="2242" y="602"/>
                    <a:pt x="2248" y="604"/>
                  </a:cubicBezTo>
                  <a:cubicBezTo>
                    <a:pt x="2328" y="625"/>
                    <a:pt x="2415" y="634"/>
                    <a:pt x="2503" y="634"/>
                  </a:cubicBezTo>
                  <a:cubicBezTo>
                    <a:pt x="2859" y="634"/>
                    <a:pt x="3243" y="483"/>
                    <a:pt x="3352" y="312"/>
                  </a:cubicBezTo>
                  <a:cubicBezTo>
                    <a:pt x="3391" y="247"/>
                    <a:pt x="3378" y="188"/>
                    <a:pt x="3332" y="182"/>
                  </a:cubicBezTo>
                  <a:cubicBezTo>
                    <a:pt x="3254" y="169"/>
                    <a:pt x="2819" y="169"/>
                    <a:pt x="2800" y="52"/>
                  </a:cubicBezTo>
                  <a:cubicBezTo>
                    <a:pt x="2725" y="28"/>
                    <a:pt x="2652" y="18"/>
                    <a:pt x="2580" y="18"/>
                  </a:cubicBezTo>
                  <a:cubicBezTo>
                    <a:pt x="2180" y="18"/>
                    <a:pt x="1821" y="335"/>
                    <a:pt x="1358" y="390"/>
                  </a:cubicBezTo>
                  <a:cubicBezTo>
                    <a:pt x="1311" y="396"/>
                    <a:pt x="1264" y="399"/>
                    <a:pt x="1216" y="399"/>
                  </a:cubicBezTo>
                  <a:cubicBezTo>
                    <a:pt x="1018" y="399"/>
                    <a:pt x="814" y="350"/>
                    <a:pt x="631" y="292"/>
                  </a:cubicBezTo>
                  <a:cubicBezTo>
                    <a:pt x="423" y="227"/>
                    <a:pt x="208" y="123"/>
                    <a:pt x="1" y="0"/>
                  </a:cubicBezTo>
                  <a:close/>
                </a:path>
              </a:pathLst>
            </a:custGeom>
            <a:solidFill>
              <a:srgbClr val="000000">
                <a:alpha val="1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8"/>
            <p:cNvSpPr/>
            <p:nvPr/>
          </p:nvSpPr>
          <p:spPr>
            <a:xfrm>
              <a:off x="10484930" y="-466014"/>
              <a:ext cx="128800" cy="143124"/>
            </a:xfrm>
            <a:custGeom>
              <a:rect b="b" l="l" r="r" t="t"/>
              <a:pathLst>
                <a:path extrusionOk="0" h="1269" w="1142">
                  <a:moveTo>
                    <a:pt x="56" y="0"/>
                  </a:moveTo>
                  <a:cubicBezTo>
                    <a:pt x="11" y="0"/>
                    <a:pt x="0" y="60"/>
                    <a:pt x="38" y="79"/>
                  </a:cubicBezTo>
                  <a:cubicBezTo>
                    <a:pt x="668" y="358"/>
                    <a:pt x="895" y="741"/>
                    <a:pt x="953" y="1235"/>
                  </a:cubicBezTo>
                  <a:cubicBezTo>
                    <a:pt x="957" y="1258"/>
                    <a:pt x="978" y="1269"/>
                    <a:pt x="999" y="1269"/>
                  </a:cubicBezTo>
                  <a:cubicBezTo>
                    <a:pt x="1020" y="1269"/>
                    <a:pt x="1041" y="1258"/>
                    <a:pt x="1044" y="1235"/>
                  </a:cubicBezTo>
                  <a:cubicBezTo>
                    <a:pt x="1142" y="592"/>
                    <a:pt x="629" y="79"/>
                    <a:pt x="64" y="1"/>
                  </a:cubicBezTo>
                  <a:cubicBezTo>
                    <a:pt x="61" y="1"/>
                    <a:pt x="59" y="0"/>
                    <a:pt x="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8"/>
            <p:cNvSpPr/>
            <p:nvPr/>
          </p:nvSpPr>
          <p:spPr>
            <a:xfrm>
              <a:off x="10320604" y="-304056"/>
              <a:ext cx="77822" cy="91581"/>
            </a:xfrm>
            <a:custGeom>
              <a:rect b="b" l="l" r="r" t="t"/>
              <a:pathLst>
                <a:path extrusionOk="0" h="812" w="690">
                  <a:moveTo>
                    <a:pt x="336" y="233"/>
                  </a:moveTo>
                  <a:cubicBezTo>
                    <a:pt x="378" y="233"/>
                    <a:pt x="419" y="269"/>
                    <a:pt x="449" y="299"/>
                  </a:cubicBezTo>
                  <a:cubicBezTo>
                    <a:pt x="488" y="344"/>
                    <a:pt x="501" y="383"/>
                    <a:pt x="494" y="429"/>
                  </a:cubicBezTo>
                  <a:cubicBezTo>
                    <a:pt x="494" y="448"/>
                    <a:pt x="494" y="461"/>
                    <a:pt x="488" y="481"/>
                  </a:cubicBezTo>
                  <a:cubicBezTo>
                    <a:pt x="481" y="487"/>
                    <a:pt x="481" y="494"/>
                    <a:pt x="468" y="494"/>
                  </a:cubicBezTo>
                  <a:cubicBezTo>
                    <a:pt x="456" y="513"/>
                    <a:pt x="430" y="526"/>
                    <a:pt x="404" y="526"/>
                  </a:cubicBezTo>
                  <a:cubicBezTo>
                    <a:pt x="352" y="448"/>
                    <a:pt x="300" y="351"/>
                    <a:pt x="254" y="286"/>
                  </a:cubicBezTo>
                  <a:cubicBezTo>
                    <a:pt x="274" y="260"/>
                    <a:pt x="300" y="247"/>
                    <a:pt x="326" y="234"/>
                  </a:cubicBezTo>
                  <a:cubicBezTo>
                    <a:pt x="329" y="233"/>
                    <a:pt x="332" y="233"/>
                    <a:pt x="336" y="233"/>
                  </a:cubicBezTo>
                  <a:close/>
                  <a:moveTo>
                    <a:pt x="271" y="0"/>
                  </a:moveTo>
                  <a:cubicBezTo>
                    <a:pt x="253" y="0"/>
                    <a:pt x="237" y="2"/>
                    <a:pt x="222" y="7"/>
                  </a:cubicBezTo>
                  <a:cubicBezTo>
                    <a:pt x="157" y="59"/>
                    <a:pt x="66" y="98"/>
                    <a:pt x="1" y="162"/>
                  </a:cubicBezTo>
                  <a:lnTo>
                    <a:pt x="1" y="169"/>
                  </a:lnTo>
                  <a:cubicBezTo>
                    <a:pt x="137" y="390"/>
                    <a:pt x="261" y="624"/>
                    <a:pt x="417" y="812"/>
                  </a:cubicBezTo>
                  <a:cubicBezTo>
                    <a:pt x="494" y="766"/>
                    <a:pt x="585" y="715"/>
                    <a:pt x="663" y="656"/>
                  </a:cubicBezTo>
                  <a:cubicBezTo>
                    <a:pt x="683" y="572"/>
                    <a:pt x="689" y="474"/>
                    <a:pt x="663" y="383"/>
                  </a:cubicBezTo>
                  <a:cubicBezTo>
                    <a:pt x="644" y="318"/>
                    <a:pt x="598" y="260"/>
                    <a:pt x="566" y="195"/>
                  </a:cubicBezTo>
                  <a:cubicBezTo>
                    <a:pt x="553" y="169"/>
                    <a:pt x="533" y="156"/>
                    <a:pt x="520" y="137"/>
                  </a:cubicBezTo>
                  <a:cubicBezTo>
                    <a:pt x="468" y="98"/>
                    <a:pt x="430" y="59"/>
                    <a:pt x="371" y="26"/>
                  </a:cubicBezTo>
                  <a:cubicBezTo>
                    <a:pt x="341" y="9"/>
                    <a:pt x="305" y="0"/>
                    <a:pt x="2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8"/>
            <p:cNvSpPr/>
            <p:nvPr/>
          </p:nvSpPr>
          <p:spPr>
            <a:xfrm>
              <a:off x="10372597" y="-345109"/>
              <a:ext cx="88762" cy="101958"/>
            </a:xfrm>
            <a:custGeom>
              <a:rect b="b" l="l" r="r" t="t"/>
              <a:pathLst>
                <a:path extrusionOk="0" h="904" w="787">
                  <a:moveTo>
                    <a:pt x="391" y="0"/>
                  </a:moveTo>
                  <a:cubicBezTo>
                    <a:pt x="391" y="0"/>
                    <a:pt x="150" y="156"/>
                    <a:pt x="1" y="254"/>
                  </a:cubicBezTo>
                  <a:cubicBezTo>
                    <a:pt x="124" y="481"/>
                    <a:pt x="261" y="682"/>
                    <a:pt x="397" y="903"/>
                  </a:cubicBezTo>
                  <a:cubicBezTo>
                    <a:pt x="527" y="838"/>
                    <a:pt x="657" y="747"/>
                    <a:pt x="787" y="663"/>
                  </a:cubicBezTo>
                  <a:cubicBezTo>
                    <a:pt x="774" y="617"/>
                    <a:pt x="741" y="578"/>
                    <a:pt x="715" y="533"/>
                  </a:cubicBezTo>
                  <a:cubicBezTo>
                    <a:pt x="637" y="591"/>
                    <a:pt x="547" y="630"/>
                    <a:pt x="475" y="676"/>
                  </a:cubicBezTo>
                  <a:cubicBezTo>
                    <a:pt x="449" y="643"/>
                    <a:pt x="417" y="591"/>
                    <a:pt x="397" y="552"/>
                  </a:cubicBezTo>
                  <a:cubicBezTo>
                    <a:pt x="397" y="533"/>
                    <a:pt x="475" y="501"/>
                    <a:pt x="508" y="468"/>
                  </a:cubicBezTo>
                  <a:cubicBezTo>
                    <a:pt x="482" y="423"/>
                    <a:pt x="456" y="384"/>
                    <a:pt x="423" y="338"/>
                  </a:cubicBezTo>
                  <a:lnTo>
                    <a:pt x="300" y="416"/>
                  </a:lnTo>
                  <a:cubicBezTo>
                    <a:pt x="267" y="384"/>
                    <a:pt x="254" y="332"/>
                    <a:pt x="228" y="299"/>
                  </a:cubicBezTo>
                  <a:cubicBezTo>
                    <a:pt x="313" y="241"/>
                    <a:pt x="397" y="202"/>
                    <a:pt x="475" y="137"/>
                  </a:cubicBezTo>
                  <a:cubicBezTo>
                    <a:pt x="449" y="91"/>
                    <a:pt x="423" y="39"/>
                    <a:pt x="3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8"/>
            <p:cNvSpPr/>
            <p:nvPr/>
          </p:nvSpPr>
          <p:spPr>
            <a:xfrm>
              <a:off x="10438576" y="-367779"/>
              <a:ext cx="75566" cy="93048"/>
            </a:xfrm>
            <a:custGeom>
              <a:rect b="b" l="l" r="r" t="t"/>
              <a:pathLst>
                <a:path extrusionOk="0" h="825" w="670">
                  <a:moveTo>
                    <a:pt x="173" y="239"/>
                  </a:moveTo>
                  <a:lnTo>
                    <a:pt x="173" y="239"/>
                  </a:lnTo>
                  <a:cubicBezTo>
                    <a:pt x="185" y="239"/>
                    <a:pt x="231" y="291"/>
                    <a:pt x="332" y="422"/>
                  </a:cubicBezTo>
                  <a:cubicBezTo>
                    <a:pt x="312" y="429"/>
                    <a:pt x="286" y="442"/>
                    <a:pt x="260" y="461"/>
                  </a:cubicBezTo>
                  <a:cubicBezTo>
                    <a:pt x="204" y="337"/>
                    <a:pt x="156" y="239"/>
                    <a:pt x="173" y="239"/>
                  </a:cubicBezTo>
                  <a:close/>
                  <a:moveTo>
                    <a:pt x="117" y="0"/>
                  </a:moveTo>
                  <a:cubicBezTo>
                    <a:pt x="33" y="52"/>
                    <a:pt x="20" y="52"/>
                    <a:pt x="0" y="72"/>
                  </a:cubicBezTo>
                  <a:cubicBezTo>
                    <a:pt x="98" y="435"/>
                    <a:pt x="260" y="792"/>
                    <a:pt x="267" y="825"/>
                  </a:cubicBezTo>
                  <a:cubicBezTo>
                    <a:pt x="351" y="766"/>
                    <a:pt x="390" y="753"/>
                    <a:pt x="397" y="747"/>
                  </a:cubicBezTo>
                  <a:cubicBezTo>
                    <a:pt x="390" y="689"/>
                    <a:pt x="351" y="604"/>
                    <a:pt x="345" y="559"/>
                  </a:cubicBezTo>
                  <a:cubicBezTo>
                    <a:pt x="364" y="539"/>
                    <a:pt x="364" y="539"/>
                    <a:pt x="397" y="526"/>
                  </a:cubicBezTo>
                  <a:cubicBezTo>
                    <a:pt x="442" y="559"/>
                    <a:pt x="494" y="624"/>
                    <a:pt x="540" y="656"/>
                  </a:cubicBezTo>
                  <a:cubicBezTo>
                    <a:pt x="585" y="637"/>
                    <a:pt x="637" y="617"/>
                    <a:pt x="669" y="585"/>
                  </a:cubicBezTo>
                  <a:lnTo>
                    <a:pt x="397" y="279"/>
                  </a:lnTo>
                  <a:cubicBezTo>
                    <a:pt x="345" y="234"/>
                    <a:pt x="156" y="39"/>
                    <a:pt x="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8"/>
            <p:cNvSpPr/>
            <p:nvPr/>
          </p:nvSpPr>
          <p:spPr>
            <a:xfrm>
              <a:off x="10472298" y="-389772"/>
              <a:ext cx="91694" cy="85040"/>
            </a:xfrm>
            <a:custGeom>
              <a:rect b="b" l="l" r="r" t="t"/>
              <a:pathLst>
                <a:path extrusionOk="0" h="754" w="813">
                  <a:moveTo>
                    <a:pt x="156" y="0"/>
                  </a:moveTo>
                  <a:cubicBezTo>
                    <a:pt x="104" y="7"/>
                    <a:pt x="20" y="65"/>
                    <a:pt x="0" y="85"/>
                  </a:cubicBezTo>
                  <a:cubicBezTo>
                    <a:pt x="176" y="344"/>
                    <a:pt x="234" y="442"/>
                    <a:pt x="396" y="734"/>
                  </a:cubicBezTo>
                  <a:lnTo>
                    <a:pt x="409" y="754"/>
                  </a:lnTo>
                  <a:cubicBezTo>
                    <a:pt x="715" y="565"/>
                    <a:pt x="760" y="533"/>
                    <a:pt x="780" y="520"/>
                  </a:cubicBezTo>
                  <a:cubicBezTo>
                    <a:pt x="812" y="500"/>
                    <a:pt x="812" y="500"/>
                    <a:pt x="754" y="429"/>
                  </a:cubicBezTo>
                  <a:cubicBezTo>
                    <a:pt x="747" y="409"/>
                    <a:pt x="741" y="403"/>
                    <a:pt x="734" y="390"/>
                  </a:cubicBezTo>
                  <a:cubicBezTo>
                    <a:pt x="734" y="377"/>
                    <a:pt x="734" y="370"/>
                    <a:pt x="721" y="364"/>
                  </a:cubicBezTo>
                  <a:cubicBezTo>
                    <a:pt x="695" y="390"/>
                    <a:pt x="487" y="487"/>
                    <a:pt x="474" y="507"/>
                  </a:cubicBezTo>
                  <a:cubicBezTo>
                    <a:pt x="377" y="344"/>
                    <a:pt x="254" y="169"/>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8"/>
            <p:cNvSpPr/>
            <p:nvPr/>
          </p:nvSpPr>
          <p:spPr>
            <a:xfrm>
              <a:off x="10235678" y="-504812"/>
              <a:ext cx="452832" cy="387642"/>
            </a:xfrm>
            <a:custGeom>
              <a:rect b="b" l="l" r="r" t="t"/>
              <a:pathLst>
                <a:path extrusionOk="0" h="3437" w="4015">
                  <a:moveTo>
                    <a:pt x="2241" y="150"/>
                  </a:moveTo>
                  <a:cubicBezTo>
                    <a:pt x="2813" y="150"/>
                    <a:pt x="3345" y="442"/>
                    <a:pt x="3559" y="1066"/>
                  </a:cubicBezTo>
                  <a:cubicBezTo>
                    <a:pt x="3813" y="1787"/>
                    <a:pt x="3293" y="2436"/>
                    <a:pt x="3287" y="2475"/>
                  </a:cubicBezTo>
                  <a:cubicBezTo>
                    <a:pt x="3261" y="2618"/>
                    <a:pt x="3689" y="2624"/>
                    <a:pt x="3819" y="2631"/>
                  </a:cubicBezTo>
                  <a:cubicBezTo>
                    <a:pt x="3865" y="2631"/>
                    <a:pt x="3878" y="2689"/>
                    <a:pt x="3845" y="2754"/>
                  </a:cubicBezTo>
                  <a:cubicBezTo>
                    <a:pt x="3741" y="2923"/>
                    <a:pt x="3358" y="3079"/>
                    <a:pt x="3007" y="3079"/>
                  </a:cubicBezTo>
                  <a:cubicBezTo>
                    <a:pt x="2923" y="3079"/>
                    <a:pt x="2826" y="3073"/>
                    <a:pt x="2741" y="3047"/>
                  </a:cubicBezTo>
                  <a:lnTo>
                    <a:pt x="2728" y="3047"/>
                  </a:lnTo>
                  <a:cubicBezTo>
                    <a:pt x="2715" y="3047"/>
                    <a:pt x="2702" y="3047"/>
                    <a:pt x="2696" y="3060"/>
                  </a:cubicBezTo>
                  <a:cubicBezTo>
                    <a:pt x="2501" y="3222"/>
                    <a:pt x="2222" y="3306"/>
                    <a:pt x="1936" y="3306"/>
                  </a:cubicBezTo>
                  <a:cubicBezTo>
                    <a:pt x="1416" y="3306"/>
                    <a:pt x="832" y="3027"/>
                    <a:pt x="494" y="2456"/>
                  </a:cubicBezTo>
                  <a:cubicBezTo>
                    <a:pt x="1" y="1598"/>
                    <a:pt x="747" y="624"/>
                    <a:pt x="1533" y="312"/>
                  </a:cubicBezTo>
                  <a:cubicBezTo>
                    <a:pt x="1761" y="195"/>
                    <a:pt x="2001" y="150"/>
                    <a:pt x="2241" y="150"/>
                  </a:cubicBezTo>
                  <a:close/>
                  <a:moveTo>
                    <a:pt x="2241" y="1"/>
                  </a:moveTo>
                  <a:cubicBezTo>
                    <a:pt x="1988" y="1"/>
                    <a:pt x="1722" y="59"/>
                    <a:pt x="1468" y="157"/>
                  </a:cubicBezTo>
                  <a:cubicBezTo>
                    <a:pt x="916" y="384"/>
                    <a:pt x="436" y="871"/>
                    <a:pt x="260" y="1397"/>
                  </a:cubicBezTo>
                  <a:cubicBezTo>
                    <a:pt x="130" y="1787"/>
                    <a:pt x="163" y="2170"/>
                    <a:pt x="358" y="2514"/>
                  </a:cubicBezTo>
                  <a:cubicBezTo>
                    <a:pt x="689" y="3079"/>
                    <a:pt x="1286" y="3436"/>
                    <a:pt x="1923" y="3436"/>
                  </a:cubicBezTo>
                  <a:cubicBezTo>
                    <a:pt x="2228" y="3436"/>
                    <a:pt x="2520" y="3345"/>
                    <a:pt x="2735" y="3183"/>
                  </a:cubicBezTo>
                  <a:cubicBezTo>
                    <a:pt x="2813" y="3202"/>
                    <a:pt x="2904" y="3209"/>
                    <a:pt x="2994" y="3209"/>
                  </a:cubicBezTo>
                  <a:cubicBezTo>
                    <a:pt x="3352" y="3209"/>
                    <a:pt x="3806" y="3066"/>
                    <a:pt x="3962" y="2819"/>
                  </a:cubicBezTo>
                  <a:cubicBezTo>
                    <a:pt x="4008" y="2741"/>
                    <a:pt x="4014" y="2650"/>
                    <a:pt x="3975" y="2579"/>
                  </a:cubicBezTo>
                  <a:cubicBezTo>
                    <a:pt x="3943" y="2520"/>
                    <a:pt x="3884" y="2482"/>
                    <a:pt x="3813" y="2482"/>
                  </a:cubicBezTo>
                  <a:lnTo>
                    <a:pt x="3800" y="2482"/>
                  </a:lnTo>
                  <a:cubicBezTo>
                    <a:pt x="3618" y="2469"/>
                    <a:pt x="3521" y="2462"/>
                    <a:pt x="3462" y="2449"/>
                  </a:cubicBezTo>
                  <a:cubicBezTo>
                    <a:pt x="3774" y="1942"/>
                    <a:pt x="3845" y="1455"/>
                    <a:pt x="3689" y="1020"/>
                  </a:cubicBezTo>
                  <a:cubicBezTo>
                    <a:pt x="3475" y="384"/>
                    <a:pt x="2923" y="1"/>
                    <a:pt x="22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8"/>
            <p:cNvSpPr/>
            <p:nvPr/>
          </p:nvSpPr>
          <p:spPr>
            <a:xfrm>
              <a:off x="12072020" y="-350523"/>
              <a:ext cx="150906" cy="141207"/>
            </a:xfrm>
            <a:custGeom>
              <a:rect b="b" l="l" r="r" t="t"/>
              <a:pathLst>
                <a:path extrusionOk="0" h="1252" w="1338">
                  <a:moveTo>
                    <a:pt x="330" y="0"/>
                  </a:moveTo>
                  <a:cubicBezTo>
                    <a:pt x="294" y="0"/>
                    <a:pt x="261" y="30"/>
                    <a:pt x="266" y="74"/>
                  </a:cubicBezTo>
                  <a:lnTo>
                    <a:pt x="318" y="406"/>
                  </a:lnTo>
                  <a:cubicBezTo>
                    <a:pt x="318" y="432"/>
                    <a:pt x="312" y="445"/>
                    <a:pt x="292" y="464"/>
                  </a:cubicBezTo>
                  <a:lnTo>
                    <a:pt x="39" y="691"/>
                  </a:lnTo>
                  <a:cubicBezTo>
                    <a:pt x="0" y="724"/>
                    <a:pt x="26" y="789"/>
                    <a:pt x="85" y="808"/>
                  </a:cubicBezTo>
                  <a:lnTo>
                    <a:pt x="416" y="867"/>
                  </a:lnTo>
                  <a:cubicBezTo>
                    <a:pt x="442" y="873"/>
                    <a:pt x="455" y="893"/>
                    <a:pt x="461" y="906"/>
                  </a:cubicBezTo>
                  <a:lnTo>
                    <a:pt x="604" y="1217"/>
                  </a:lnTo>
                  <a:cubicBezTo>
                    <a:pt x="614" y="1240"/>
                    <a:pt x="638" y="1252"/>
                    <a:pt x="663" y="1252"/>
                  </a:cubicBezTo>
                  <a:cubicBezTo>
                    <a:pt x="687" y="1252"/>
                    <a:pt x="711" y="1240"/>
                    <a:pt x="721" y="1217"/>
                  </a:cubicBezTo>
                  <a:lnTo>
                    <a:pt x="877" y="919"/>
                  </a:lnTo>
                  <a:cubicBezTo>
                    <a:pt x="883" y="899"/>
                    <a:pt x="903" y="886"/>
                    <a:pt x="929" y="886"/>
                  </a:cubicBezTo>
                  <a:lnTo>
                    <a:pt x="1260" y="841"/>
                  </a:lnTo>
                  <a:cubicBezTo>
                    <a:pt x="1318" y="834"/>
                    <a:pt x="1338" y="769"/>
                    <a:pt x="1299" y="730"/>
                  </a:cubicBezTo>
                  <a:lnTo>
                    <a:pt x="1065" y="484"/>
                  </a:lnTo>
                  <a:cubicBezTo>
                    <a:pt x="1046" y="471"/>
                    <a:pt x="1039" y="451"/>
                    <a:pt x="1046" y="432"/>
                  </a:cubicBezTo>
                  <a:lnTo>
                    <a:pt x="1111" y="94"/>
                  </a:lnTo>
                  <a:cubicBezTo>
                    <a:pt x="1126" y="52"/>
                    <a:pt x="1092" y="15"/>
                    <a:pt x="1054" y="15"/>
                  </a:cubicBezTo>
                  <a:cubicBezTo>
                    <a:pt x="1045" y="15"/>
                    <a:pt x="1035" y="17"/>
                    <a:pt x="1026" y="22"/>
                  </a:cubicBezTo>
                  <a:lnTo>
                    <a:pt x="721" y="172"/>
                  </a:lnTo>
                  <a:cubicBezTo>
                    <a:pt x="711" y="175"/>
                    <a:pt x="700" y="177"/>
                    <a:pt x="689" y="177"/>
                  </a:cubicBezTo>
                  <a:cubicBezTo>
                    <a:pt x="677" y="177"/>
                    <a:pt x="666" y="175"/>
                    <a:pt x="656" y="172"/>
                  </a:cubicBezTo>
                  <a:lnTo>
                    <a:pt x="364" y="9"/>
                  </a:lnTo>
                  <a:cubicBezTo>
                    <a:pt x="353" y="3"/>
                    <a:pt x="341" y="0"/>
                    <a:pt x="3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8"/>
            <p:cNvSpPr/>
            <p:nvPr/>
          </p:nvSpPr>
          <p:spPr>
            <a:xfrm>
              <a:off x="11639946" y="-484398"/>
              <a:ext cx="128124" cy="128800"/>
            </a:xfrm>
            <a:custGeom>
              <a:rect b="b" l="l" r="r" t="t"/>
              <a:pathLst>
                <a:path extrusionOk="0" h="1142" w="1136">
                  <a:moveTo>
                    <a:pt x="716" y="0"/>
                  </a:moveTo>
                  <a:cubicBezTo>
                    <a:pt x="703" y="0"/>
                    <a:pt x="691" y="5"/>
                    <a:pt x="681" y="14"/>
                  </a:cubicBezTo>
                  <a:lnTo>
                    <a:pt x="460" y="209"/>
                  </a:lnTo>
                  <a:cubicBezTo>
                    <a:pt x="456" y="224"/>
                    <a:pt x="440" y="231"/>
                    <a:pt x="427" y="231"/>
                  </a:cubicBezTo>
                  <a:cubicBezTo>
                    <a:pt x="422" y="231"/>
                    <a:pt x="418" y="230"/>
                    <a:pt x="415" y="229"/>
                  </a:cubicBezTo>
                  <a:lnTo>
                    <a:pt x="123" y="157"/>
                  </a:lnTo>
                  <a:cubicBezTo>
                    <a:pt x="117" y="156"/>
                    <a:pt x="112" y="155"/>
                    <a:pt x="107" y="155"/>
                  </a:cubicBezTo>
                  <a:cubicBezTo>
                    <a:pt x="63" y="155"/>
                    <a:pt x="35" y="201"/>
                    <a:pt x="58" y="242"/>
                  </a:cubicBezTo>
                  <a:lnTo>
                    <a:pt x="181" y="508"/>
                  </a:lnTo>
                  <a:cubicBezTo>
                    <a:pt x="188" y="534"/>
                    <a:pt x="188" y="554"/>
                    <a:pt x="181" y="567"/>
                  </a:cubicBezTo>
                  <a:lnTo>
                    <a:pt x="25" y="820"/>
                  </a:lnTo>
                  <a:cubicBezTo>
                    <a:pt x="1" y="857"/>
                    <a:pt x="29" y="911"/>
                    <a:pt x="76" y="911"/>
                  </a:cubicBezTo>
                  <a:cubicBezTo>
                    <a:pt x="78" y="911"/>
                    <a:pt x="81" y="911"/>
                    <a:pt x="84" y="911"/>
                  </a:cubicBezTo>
                  <a:lnTo>
                    <a:pt x="376" y="878"/>
                  </a:lnTo>
                  <a:cubicBezTo>
                    <a:pt x="380" y="874"/>
                    <a:pt x="384" y="873"/>
                    <a:pt x="388" y="873"/>
                  </a:cubicBezTo>
                  <a:cubicBezTo>
                    <a:pt x="397" y="873"/>
                    <a:pt x="408" y="882"/>
                    <a:pt x="422" y="891"/>
                  </a:cubicBezTo>
                  <a:lnTo>
                    <a:pt x="616" y="1119"/>
                  </a:lnTo>
                  <a:cubicBezTo>
                    <a:pt x="627" y="1134"/>
                    <a:pt x="643" y="1141"/>
                    <a:pt x="659" y="1141"/>
                  </a:cubicBezTo>
                  <a:cubicBezTo>
                    <a:pt x="684" y="1141"/>
                    <a:pt x="710" y="1124"/>
                    <a:pt x="714" y="1093"/>
                  </a:cubicBezTo>
                  <a:lnTo>
                    <a:pt x="779" y="800"/>
                  </a:lnTo>
                  <a:cubicBezTo>
                    <a:pt x="779" y="787"/>
                    <a:pt x="798" y="768"/>
                    <a:pt x="811" y="761"/>
                  </a:cubicBezTo>
                  <a:lnTo>
                    <a:pt x="1090" y="651"/>
                  </a:lnTo>
                  <a:cubicBezTo>
                    <a:pt x="1136" y="625"/>
                    <a:pt x="1136" y="567"/>
                    <a:pt x="1097" y="541"/>
                  </a:cubicBezTo>
                  <a:lnTo>
                    <a:pt x="837" y="398"/>
                  </a:lnTo>
                  <a:cubicBezTo>
                    <a:pt x="811" y="385"/>
                    <a:pt x="805" y="365"/>
                    <a:pt x="805" y="346"/>
                  </a:cubicBezTo>
                  <a:lnTo>
                    <a:pt x="779" y="60"/>
                  </a:lnTo>
                  <a:cubicBezTo>
                    <a:pt x="774" y="24"/>
                    <a:pt x="744" y="0"/>
                    <a:pt x="7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8"/>
            <p:cNvSpPr/>
            <p:nvPr/>
          </p:nvSpPr>
          <p:spPr>
            <a:xfrm>
              <a:off x="11909499" y="-635981"/>
              <a:ext cx="121582" cy="118988"/>
            </a:xfrm>
            <a:custGeom>
              <a:rect b="b" l="l" r="r" t="t"/>
              <a:pathLst>
                <a:path extrusionOk="0" h="1055" w="1078">
                  <a:moveTo>
                    <a:pt x="606" y="0"/>
                  </a:moveTo>
                  <a:cubicBezTo>
                    <a:pt x="590" y="0"/>
                    <a:pt x="575" y="7"/>
                    <a:pt x="564" y="21"/>
                  </a:cubicBezTo>
                  <a:lnTo>
                    <a:pt x="395" y="241"/>
                  </a:lnTo>
                  <a:cubicBezTo>
                    <a:pt x="376" y="254"/>
                    <a:pt x="363" y="267"/>
                    <a:pt x="344" y="267"/>
                  </a:cubicBezTo>
                  <a:lnTo>
                    <a:pt x="71" y="248"/>
                  </a:lnTo>
                  <a:cubicBezTo>
                    <a:pt x="67" y="248"/>
                    <a:pt x="64" y="247"/>
                    <a:pt x="61" y="247"/>
                  </a:cubicBezTo>
                  <a:cubicBezTo>
                    <a:pt x="16" y="247"/>
                    <a:pt x="1" y="290"/>
                    <a:pt x="19" y="332"/>
                  </a:cubicBezTo>
                  <a:lnTo>
                    <a:pt x="175" y="560"/>
                  </a:lnTo>
                  <a:cubicBezTo>
                    <a:pt x="194" y="573"/>
                    <a:pt x="194" y="592"/>
                    <a:pt x="181" y="605"/>
                  </a:cubicBezTo>
                  <a:lnTo>
                    <a:pt x="84" y="865"/>
                  </a:lnTo>
                  <a:cubicBezTo>
                    <a:pt x="72" y="899"/>
                    <a:pt x="101" y="939"/>
                    <a:pt x="135" y="939"/>
                  </a:cubicBezTo>
                  <a:cubicBezTo>
                    <a:pt x="139" y="939"/>
                    <a:pt x="144" y="938"/>
                    <a:pt x="149" y="936"/>
                  </a:cubicBezTo>
                  <a:lnTo>
                    <a:pt x="421" y="858"/>
                  </a:lnTo>
                  <a:cubicBezTo>
                    <a:pt x="425" y="857"/>
                    <a:pt x="430" y="856"/>
                    <a:pt x="434" y="856"/>
                  </a:cubicBezTo>
                  <a:cubicBezTo>
                    <a:pt x="445" y="856"/>
                    <a:pt x="458" y="860"/>
                    <a:pt x="467" y="865"/>
                  </a:cubicBezTo>
                  <a:lnTo>
                    <a:pt x="681" y="1047"/>
                  </a:lnTo>
                  <a:cubicBezTo>
                    <a:pt x="690" y="1052"/>
                    <a:pt x="700" y="1054"/>
                    <a:pt x="709" y="1054"/>
                  </a:cubicBezTo>
                  <a:cubicBezTo>
                    <a:pt x="737" y="1054"/>
                    <a:pt x="766" y="1035"/>
                    <a:pt x="766" y="1001"/>
                  </a:cubicBezTo>
                  <a:lnTo>
                    <a:pt x="779" y="729"/>
                  </a:lnTo>
                  <a:cubicBezTo>
                    <a:pt x="779" y="709"/>
                    <a:pt x="785" y="696"/>
                    <a:pt x="798" y="690"/>
                  </a:cubicBezTo>
                  <a:lnTo>
                    <a:pt x="1038" y="540"/>
                  </a:lnTo>
                  <a:cubicBezTo>
                    <a:pt x="1077" y="514"/>
                    <a:pt x="1071" y="462"/>
                    <a:pt x="1025" y="443"/>
                  </a:cubicBezTo>
                  <a:lnTo>
                    <a:pt x="766" y="345"/>
                  </a:lnTo>
                  <a:cubicBezTo>
                    <a:pt x="753" y="339"/>
                    <a:pt x="746" y="319"/>
                    <a:pt x="733" y="306"/>
                  </a:cubicBezTo>
                  <a:lnTo>
                    <a:pt x="662" y="40"/>
                  </a:lnTo>
                  <a:cubicBezTo>
                    <a:pt x="650" y="14"/>
                    <a:pt x="628" y="0"/>
                    <a:pt x="6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8"/>
            <p:cNvSpPr/>
            <p:nvPr/>
          </p:nvSpPr>
          <p:spPr>
            <a:xfrm>
              <a:off x="10775460" y="470999"/>
              <a:ext cx="148876" cy="146508"/>
            </a:xfrm>
            <a:custGeom>
              <a:rect b="b" l="l" r="r" t="t"/>
              <a:pathLst>
                <a:path extrusionOk="0" h="1299" w="1320">
                  <a:moveTo>
                    <a:pt x="564" y="1"/>
                  </a:moveTo>
                  <a:cubicBezTo>
                    <a:pt x="536" y="1"/>
                    <a:pt x="509" y="17"/>
                    <a:pt x="501" y="51"/>
                  </a:cubicBezTo>
                  <a:lnTo>
                    <a:pt x="417" y="376"/>
                  </a:lnTo>
                  <a:cubicBezTo>
                    <a:pt x="404" y="402"/>
                    <a:pt x="391" y="415"/>
                    <a:pt x="371" y="428"/>
                  </a:cubicBezTo>
                  <a:lnTo>
                    <a:pt x="59" y="538"/>
                  </a:lnTo>
                  <a:cubicBezTo>
                    <a:pt x="7" y="558"/>
                    <a:pt x="1" y="629"/>
                    <a:pt x="40" y="655"/>
                  </a:cubicBezTo>
                  <a:lnTo>
                    <a:pt x="326" y="831"/>
                  </a:lnTo>
                  <a:cubicBezTo>
                    <a:pt x="339" y="837"/>
                    <a:pt x="358" y="863"/>
                    <a:pt x="358" y="889"/>
                  </a:cubicBezTo>
                  <a:lnTo>
                    <a:pt x="365" y="1227"/>
                  </a:lnTo>
                  <a:cubicBezTo>
                    <a:pt x="379" y="1269"/>
                    <a:pt x="417" y="1298"/>
                    <a:pt x="452" y="1298"/>
                  </a:cubicBezTo>
                  <a:cubicBezTo>
                    <a:pt x="465" y="1298"/>
                    <a:pt x="477" y="1294"/>
                    <a:pt x="488" y="1285"/>
                  </a:cubicBezTo>
                  <a:lnTo>
                    <a:pt x="748" y="1077"/>
                  </a:lnTo>
                  <a:cubicBezTo>
                    <a:pt x="767" y="1058"/>
                    <a:pt x="787" y="1058"/>
                    <a:pt x="806" y="1058"/>
                  </a:cubicBezTo>
                  <a:lnTo>
                    <a:pt x="1131" y="1155"/>
                  </a:lnTo>
                  <a:cubicBezTo>
                    <a:pt x="1138" y="1158"/>
                    <a:pt x="1144" y="1159"/>
                    <a:pt x="1151" y="1159"/>
                  </a:cubicBezTo>
                  <a:cubicBezTo>
                    <a:pt x="1190" y="1159"/>
                    <a:pt x="1226" y="1115"/>
                    <a:pt x="1209" y="1071"/>
                  </a:cubicBezTo>
                  <a:lnTo>
                    <a:pt x="1092" y="753"/>
                  </a:lnTo>
                  <a:cubicBezTo>
                    <a:pt x="1079" y="733"/>
                    <a:pt x="1079" y="714"/>
                    <a:pt x="1098" y="694"/>
                  </a:cubicBezTo>
                  <a:lnTo>
                    <a:pt x="1280" y="408"/>
                  </a:lnTo>
                  <a:cubicBezTo>
                    <a:pt x="1319" y="363"/>
                    <a:pt x="1280" y="304"/>
                    <a:pt x="1228" y="304"/>
                  </a:cubicBezTo>
                  <a:lnTo>
                    <a:pt x="884" y="324"/>
                  </a:lnTo>
                  <a:cubicBezTo>
                    <a:pt x="858" y="324"/>
                    <a:pt x="845" y="311"/>
                    <a:pt x="826" y="298"/>
                  </a:cubicBezTo>
                  <a:lnTo>
                    <a:pt x="618" y="25"/>
                  </a:lnTo>
                  <a:cubicBezTo>
                    <a:pt x="604" y="9"/>
                    <a:pt x="584" y="1"/>
                    <a:pt x="5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8"/>
            <p:cNvSpPr/>
            <p:nvPr/>
          </p:nvSpPr>
          <p:spPr>
            <a:xfrm>
              <a:off x="11296295" y="452954"/>
              <a:ext cx="133425" cy="123500"/>
            </a:xfrm>
            <a:custGeom>
              <a:rect b="b" l="l" r="r" t="t"/>
              <a:pathLst>
                <a:path extrusionOk="0" h="1095" w="1183">
                  <a:moveTo>
                    <a:pt x="622" y="1"/>
                  </a:moveTo>
                  <a:cubicBezTo>
                    <a:pt x="603" y="1"/>
                    <a:pt x="584" y="9"/>
                    <a:pt x="572" y="29"/>
                  </a:cubicBezTo>
                  <a:lnTo>
                    <a:pt x="416" y="289"/>
                  </a:lnTo>
                  <a:cubicBezTo>
                    <a:pt x="410" y="302"/>
                    <a:pt x="390" y="309"/>
                    <a:pt x="371" y="309"/>
                  </a:cubicBezTo>
                  <a:lnTo>
                    <a:pt x="78" y="335"/>
                  </a:lnTo>
                  <a:cubicBezTo>
                    <a:pt x="26" y="335"/>
                    <a:pt x="0" y="393"/>
                    <a:pt x="33" y="432"/>
                  </a:cubicBezTo>
                  <a:lnTo>
                    <a:pt x="228" y="653"/>
                  </a:lnTo>
                  <a:cubicBezTo>
                    <a:pt x="247" y="666"/>
                    <a:pt x="247" y="685"/>
                    <a:pt x="247" y="698"/>
                  </a:cubicBezTo>
                  <a:lnTo>
                    <a:pt x="176" y="984"/>
                  </a:lnTo>
                  <a:cubicBezTo>
                    <a:pt x="165" y="1020"/>
                    <a:pt x="192" y="1057"/>
                    <a:pt x="227" y="1057"/>
                  </a:cubicBezTo>
                  <a:cubicBezTo>
                    <a:pt x="235" y="1057"/>
                    <a:pt x="245" y="1054"/>
                    <a:pt x="254" y="1049"/>
                  </a:cubicBezTo>
                  <a:lnTo>
                    <a:pt x="533" y="926"/>
                  </a:lnTo>
                  <a:cubicBezTo>
                    <a:pt x="540" y="922"/>
                    <a:pt x="549" y="921"/>
                    <a:pt x="559" y="921"/>
                  </a:cubicBezTo>
                  <a:cubicBezTo>
                    <a:pt x="569" y="921"/>
                    <a:pt x="578" y="922"/>
                    <a:pt x="585" y="926"/>
                  </a:cubicBezTo>
                  <a:lnTo>
                    <a:pt x="838" y="1081"/>
                  </a:lnTo>
                  <a:cubicBezTo>
                    <a:pt x="851" y="1091"/>
                    <a:pt x="865" y="1095"/>
                    <a:pt x="879" y="1095"/>
                  </a:cubicBezTo>
                  <a:cubicBezTo>
                    <a:pt x="912" y="1095"/>
                    <a:pt x="940" y="1070"/>
                    <a:pt x="936" y="1042"/>
                  </a:cubicBezTo>
                  <a:lnTo>
                    <a:pt x="903" y="750"/>
                  </a:lnTo>
                  <a:cubicBezTo>
                    <a:pt x="903" y="731"/>
                    <a:pt x="910" y="711"/>
                    <a:pt x="923" y="698"/>
                  </a:cubicBezTo>
                  <a:lnTo>
                    <a:pt x="1150" y="503"/>
                  </a:lnTo>
                  <a:cubicBezTo>
                    <a:pt x="1182" y="471"/>
                    <a:pt x="1169" y="419"/>
                    <a:pt x="1124" y="406"/>
                  </a:cubicBezTo>
                  <a:lnTo>
                    <a:pt x="832" y="341"/>
                  </a:lnTo>
                  <a:cubicBezTo>
                    <a:pt x="812" y="335"/>
                    <a:pt x="799" y="328"/>
                    <a:pt x="793" y="309"/>
                  </a:cubicBezTo>
                  <a:lnTo>
                    <a:pt x="676" y="36"/>
                  </a:lnTo>
                  <a:cubicBezTo>
                    <a:pt x="669" y="14"/>
                    <a:pt x="645" y="1"/>
                    <a:pt x="6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8"/>
            <p:cNvSpPr/>
            <p:nvPr/>
          </p:nvSpPr>
          <p:spPr>
            <a:xfrm>
              <a:off x="11134563" y="654274"/>
              <a:ext cx="118650" cy="119439"/>
            </a:xfrm>
            <a:custGeom>
              <a:rect b="b" l="l" r="r" t="t"/>
              <a:pathLst>
                <a:path extrusionOk="0" h="1059" w="1052">
                  <a:moveTo>
                    <a:pt x="608" y="1"/>
                  </a:moveTo>
                  <a:cubicBezTo>
                    <a:pt x="596" y="1"/>
                    <a:pt x="584" y="6"/>
                    <a:pt x="577" y="17"/>
                  </a:cubicBezTo>
                  <a:lnTo>
                    <a:pt x="395" y="232"/>
                  </a:lnTo>
                  <a:cubicBezTo>
                    <a:pt x="389" y="245"/>
                    <a:pt x="363" y="245"/>
                    <a:pt x="350" y="245"/>
                  </a:cubicBezTo>
                  <a:lnTo>
                    <a:pt x="71" y="212"/>
                  </a:lnTo>
                  <a:cubicBezTo>
                    <a:pt x="68" y="212"/>
                    <a:pt x="66" y="212"/>
                    <a:pt x="63" y="212"/>
                  </a:cubicBezTo>
                  <a:cubicBezTo>
                    <a:pt x="28" y="212"/>
                    <a:pt x="1" y="254"/>
                    <a:pt x="25" y="297"/>
                  </a:cubicBezTo>
                  <a:lnTo>
                    <a:pt x="168" y="530"/>
                  </a:lnTo>
                  <a:cubicBezTo>
                    <a:pt x="175" y="543"/>
                    <a:pt x="175" y="563"/>
                    <a:pt x="168" y="576"/>
                  </a:cubicBezTo>
                  <a:lnTo>
                    <a:pt x="58" y="829"/>
                  </a:lnTo>
                  <a:cubicBezTo>
                    <a:pt x="34" y="871"/>
                    <a:pt x="65" y="908"/>
                    <a:pt x="106" y="908"/>
                  </a:cubicBezTo>
                  <a:cubicBezTo>
                    <a:pt x="109" y="908"/>
                    <a:pt x="113" y="908"/>
                    <a:pt x="116" y="907"/>
                  </a:cubicBezTo>
                  <a:lnTo>
                    <a:pt x="382" y="842"/>
                  </a:lnTo>
                  <a:cubicBezTo>
                    <a:pt x="395" y="842"/>
                    <a:pt x="415" y="842"/>
                    <a:pt x="428" y="855"/>
                  </a:cubicBezTo>
                  <a:lnTo>
                    <a:pt x="636" y="1043"/>
                  </a:lnTo>
                  <a:cubicBezTo>
                    <a:pt x="646" y="1054"/>
                    <a:pt x="658" y="1058"/>
                    <a:pt x="670" y="1058"/>
                  </a:cubicBezTo>
                  <a:cubicBezTo>
                    <a:pt x="696" y="1058"/>
                    <a:pt x="720" y="1038"/>
                    <a:pt x="720" y="1011"/>
                  </a:cubicBezTo>
                  <a:lnTo>
                    <a:pt x="746" y="732"/>
                  </a:lnTo>
                  <a:cubicBezTo>
                    <a:pt x="746" y="719"/>
                    <a:pt x="753" y="699"/>
                    <a:pt x="772" y="693"/>
                  </a:cubicBezTo>
                  <a:lnTo>
                    <a:pt x="1012" y="556"/>
                  </a:lnTo>
                  <a:cubicBezTo>
                    <a:pt x="1051" y="530"/>
                    <a:pt x="1045" y="472"/>
                    <a:pt x="1006" y="459"/>
                  </a:cubicBezTo>
                  <a:lnTo>
                    <a:pt x="753" y="355"/>
                  </a:lnTo>
                  <a:cubicBezTo>
                    <a:pt x="740" y="342"/>
                    <a:pt x="733" y="329"/>
                    <a:pt x="720" y="310"/>
                  </a:cubicBezTo>
                  <a:lnTo>
                    <a:pt x="662" y="43"/>
                  </a:lnTo>
                  <a:cubicBezTo>
                    <a:pt x="657" y="18"/>
                    <a:pt x="631" y="1"/>
                    <a:pt x="6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2" name="Google Shape;1502;p28"/>
          <p:cNvGrpSpPr/>
          <p:nvPr/>
        </p:nvGrpSpPr>
        <p:grpSpPr>
          <a:xfrm>
            <a:off x="76191" y="2889936"/>
            <a:ext cx="2348021" cy="1713572"/>
            <a:chOff x="9666799" y="1197108"/>
            <a:chExt cx="2163078" cy="1577293"/>
          </a:xfrm>
        </p:grpSpPr>
        <p:sp>
          <p:nvSpPr>
            <p:cNvPr id="1503" name="Google Shape;1503;p28"/>
            <p:cNvSpPr/>
            <p:nvPr/>
          </p:nvSpPr>
          <p:spPr>
            <a:xfrm>
              <a:off x="9799319" y="1252147"/>
              <a:ext cx="1825538" cy="1458536"/>
            </a:xfrm>
            <a:custGeom>
              <a:rect b="b" l="l" r="r" t="t"/>
              <a:pathLst>
                <a:path extrusionOk="0" h="12932" w="16186">
                  <a:moveTo>
                    <a:pt x="2657" y="1"/>
                  </a:moveTo>
                  <a:cubicBezTo>
                    <a:pt x="2495" y="1"/>
                    <a:pt x="2352" y="118"/>
                    <a:pt x="2313" y="267"/>
                  </a:cubicBezTo>
                  <a:lnTo>
                    <a:pt x="33" y="9074"/>
                  </a:lnTo>
                  <a:cubicBezTo>
                    <a:pt x="1" y="9197"/>
                    <a:pt x="33" y="9327"/>
                    <a:pt x="124" y="9418"/>
                  </a:cubicBezTo>
                  <a:cubicBezTo>
                    <a:pt x="163" y="9463"/>
                    <a:pt x="222" y="9496"/>
                    <a:pt x="287" y="9515"/>
                  </a:cubicBezTo>
                  <a:lnTo>
                    <a:pt x="13438" y="12925"/>
                  </a:lnTo>
                  <a:cubicBezTo>
                    <a:pt x="13464" y="12931"/>
                    <a:pt x="13490" y="12931"/>
                    <a:pt x="13522" y="12931"/>
                  </a:cubicBezTo>
                  <a:cubicBezTo>
                    <a:pt x="13685" y="12931"/>
                    <a:pt x="13834" y="12827"/>
                    <a:pt x="13873" y="12652"/>
                  </a:cubicBezTo>
                  <a:lnTo>
                    <a:pt x="16153" y="3839"/>
                  </a:lnTo>
                  <a:cubicBezTo>
                    <a:pt x="16185" y="3709"/>
                    <a:pt x="16146" y="3573"/>
                    <a:pt x="16042" y="3482"/>
                  </a:cubicBezTo>
                  <a:cubicBezTo>
                    <a:pt x="16036" y="3482"/>
                    <a:pt x="16036" y="3482"/>
                    <a:pt x="16023" y="3475"/>
                  </a:cubicBezTo>
                  <a:lnTo>
                    <a:pt x="16016" y="3475"/>
                  </a:lnTo>
                  <a:cubicBezTo>
                    <a:pt x="15984" y="3449"/>
                    <a:pt x="15945" y="3430"/>
                    <a:pt x="15893" y="3417"/>
                  </a:cubicBezTo>
                  <a:lnTo>
                    <a:pt x="2742" y="7"/>
                  </a:lnTo>
                  <a:cubicBezTo>
                    <a:pt x="2709" y="1"/>
                    <a:pt x="2690" y="1"/>
                    <a:pt x="26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8"/>
            <p:cNvSpPr/>
            <p:nvPr/>
          </p:nvSpPr>
          <p:spPr>
            <a:xfrm>
              <a:off x="9819169" y="1652081"/>
              <a:ext cx="1797567" cy="1050818"/>
            </a:xfrm>
            <a:custGeom>
              <a:rect b="b" l="l" r="r" t="t"/>
              <a:pathLst>
                <a:path extrusionOk="0" h="9317" w="15938">
                  <a:moveTo>
                    <a:pt x="15834" y="1"/>
                  </a:moveTo>
                  <a:cubicBezTo>
                    <a:pt x="15645" y="118"/>
                    <a:pt x="15477" y="293"/>
                    <a:pt x="15334" y="520"/>
                  </a:cubicBezTo>
                  <a:cubicBezTo>
                    <a:pt x="14502" y="1943"/>
                    <a:pt x="13885" y="5748"/>
                    <a:pt x="12957" y="7359"/>
                  </a:cubicBezTo>
                  <a:cubicBezTo>
                    <a:pt x="12685" y="7824"/>
                    <a:pt x="12152" y="7965"/>
                    <a:pt x="11590" y="7965"/>
                  </a:cubicBezTo>
                  <a:cubicBezTo>
                    <a:pt x="11078" y="7965"/>
                    <a:pt x="10542" y="7848"/>
                    <a:pt x="10158" y="7755"/>
                  </a:cubicBezTo>
                  <a:cubicBezTo>
                    <a:pt x="4396" y="6352"/>
                    <a:pt x="2534" y="5487"/>
                    <a:pt x="1246" y="5487"/>
                  </a:cubicBezTo>
                  <a:cubicBezTo>
                    <a:pt x="870" y="5487"/>
                    <a:pt x="543" y="5560"/>
                    <a:pt x="182" y="5716"/>
                  </a:cubicBezTo>
                  <a:cubicBezTo>
                    <a:pt x="150" y="5735"/>
                    <a:pt x="72" y="5774"/>
                    <a:pt x="0" y="5826"/>
                  </a:cubicBezTo>
                  <a:cubicBezTo>
                    <a:pt x="33" y="5859"/>
                    <a:pt x="85" y="5878"/>
                    <a:pt x="130" y="5898"/>
                  </a:cubicBezTo>
                  <a:lnTo>
                    <a:pt x="13281" y="9307"/>
                  </a:lnTo>
                  <a:cubicBezTo>
                    <a:pt x="13305" y="9313"/>
                    <a:pt x="13328" y="9316"/>
                    <a:pt x="13352" y="9316"/>
                  </a:cubicBezTo>
                  <a:cubicBezTo>
                    <a:pt x="13477" y="9316"/>
                    <a:pt x="13593" y="9232"/>
                    <a:pt x="13626" y="9106"/>
                  </a:cubicBezTo>
                  <a:lnTo>
                    <a:pt x="15905" y="293"/>
                  </a:lnTo>
                  <a:cubicBezTo>
                    <a:pt x="15938" y="189"/>
                    <a:pt x="15899" y="79"/>
                    <a:pt x="15834" y="1"/>
                  </a:cubicBezTo>
                  <a:close/>
                </a:path>
              </a:pathLst>
            </a:custGeom>
            <a:solidFill>
              <a:srgbClr val="000000">
                <a:alpha val="9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8"/>
            <p:cNvSpPr/>
            <p:nvPr/>
          </p:nvSpPr>
          <p:spPr>
            <a:xfrm>
              <a:off x="10151204" y="1357600"/>
              <a:ext cx="414485" cy="118311"/>
            </a:xfrm>
            <a:custGeom>
              <a:rect b="b" l="l" r="r" t="t"/>
              <a:pathLst>
                <a:path extrusionOk="0" h="1049" w="3675">
                  <a:moveTo>
                    <a:pt x="121" y="1"/>
                  </a:moveTo>
                  <a:cubicBezTo>
                    <a:pt x="29" y="1"/>
                    <a:pt x="0" y="125"/>
                    <a:pt x="83" y="144"/>
                  </a:cubicBezTo>
                  <a:cubicBezTo>
                    <a:pt x="985" y="501"/>
                    <a:pt x="2609" y="917"/>
                    <a:pt x="3544" y="1047"/>
                  </a:cubicBezTo>
                  <a:cubicBezTo>
                    <a:pt x="3550" y="1048"/>
                    <a:pt x="3556" y="1048"/>
                    <a:pt x="3562" y="1048"/>
                  </a:cubicBezTo>
                  <a:cubicBezTo>
                    <a:pt x="3646" y="1048"/>
                    <a:pt x="3674" y="921"/>
                    <a:pt x="3583" y="884"/>
                  </a:cubicBezTo>
                  <a:cubicBezTo>
                    <a:pt x="2869" y="611"/>
                    <a:pt x="1732" y="306"/>
                    <a:pt x="1011" y="157"/>
                  </a:cubicBezTo>
                  <a:cubicBezTo>
                    <a:pt x="719" y="98"/>
                    <a:pt x="427" y="40"/>
                    <a:pt x="128" y="1"/>
                  </a:cubicBezTo>
                  <a:cubicBezTo>
                    <a:pt x="126" y="1"/>
                    <a:pt x="123" y="1"/>
                    <a:pt x="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8"/>
            <p:cNvSpPr/>
            <p:nvPr/>
          </p:nvSpPr>
          <p:spPr>
            <a:xfrm>
              <a:off x="10645309" y="1494182"/>
              <a:ext cx="337114" cy="171997"/>
            </a:xfrm>
            <a:custGeom>
              <a:rect b="b" l="l" r="r" t="t"/>
              <a:pathLst>
                <a:path extrusionOk="0" h="1525" w="2989">
                  <a:moveTo>
                    <a:pt x="590" y="151"/>
                  </a:moveTo>
                  <a:cubicBezTo>
                    <a:pt x="622" y="151"/>
                    <a:pt x="657" y="156"/>
                    <a:pt x="689" y="160"/>
                  </a:cubicBezTo>
                  <a:cubicBezTo>
                    <a:pt x="904" y="219"/>
                    <a:pt x="1021" y="427"/>
                    <a:pt x="969" y="634"/>
                  </a:cubicBezTo>
                  <a:cubicBezTo>
                    <a:pt x="936" y="732"/>
                    <a:pt x="865" y="810"/>
                    <a:pt x="780" y="868"/>
                  </a:cubicBezTo>
                  <a:cubicBezTo>
                    <a:pt x="717" y="900"/>
                    <a:pt x="648" y="919"/>
                    <a:pt x="579" y="919"/>
                  </a:cubicBezTo>
                  <a:cubicBezTo>
                    <a:pt x="548" y="919"/>
                    <a:pt x="518" y="915"/>
                    <a:pt x="488" y="907"/>
                  </a:cubicBezTo>
                  <a:cubicBezTo>
                    <a:pt x="274" y="849"/>
                    <a:pt x="157" y="641"/>
                    <a:pt x="209" y="440"/>
                  </a:cubicBezTo>
                  <a:cubicBezTo>
                    <a:pt x="235" y="342"/>
                    <a:pt x="300" y="251"/>
                    <a:pt x="391" y="199"/>
                  </a:cubicBezTo>
                  <a:cubicBezTo>
                    <a:pt x="436" y="167"/>
                    <a:pt x="495" y="154"/>
                    <a:pt x="553" y="154"/>
                  </a:cubicBezTo>
                  <a:cubicBezTo>
                    <a:pt x="564" y="152"/>
                    <a:pt x="577" y="151"/>
                    <a:pt x="590" y="151"/>
                  </a:cubicBezTo>
                  <a:close/>
                  <a:moveTo>
                    <a:pt x="2450" y="629"/>
                  </a:moveTo>
                  <a:cubicBezTo>
                    <a:pt x="2480" y="629"/>
                    <a:pt x="2511" y="633"/>
                    <a:pt x="2540" y="641"/>
                  </a:cubicBezTo>
                  <a:cubicBezTo>
                    <a:pt x="2638" y="667"/>
                    <a:pt x="2729" y="732"/>
                    <a:pt x="2774" y="816"/>
                  </a:cubicBezTo>
                  <a:cubicBezTo>
                    <a:pt x="2833" y="907"/>
                    <a:pt x="2852" y="1005"/>
                    <a:pt x="2813" y="1109"/>
                  </a:cubicBezTo>
                  <a:cubicBezTo>
                    <a:pt x="2770" y="1287"/>
                    <a:pt x="2614" y="1402"/>
                    <a:pt x="2447" y="1402"/>
                  </a:cubicBezTo>
                  <a:cubicBezTo>
                    <a:pt x="2413" y="1402"/>
                    <a:pt x="2379" y="1398"/>
                    <a:pt x="2345" y="1388"/>
                  </a:cubicBezTo>
                  <a:cubicBezTo>
                    <a:pt x="2138" y="1329"/>
                    <a:pt x="2014" y="1121"/>
                    <a:pt x="2066" y="914"/>
                  </a:cubicBezTo>
                  <a:cubicBezTo>
                    <a:pt x="2092" y="816"/>
                    <a:pt x="2157" y="732"/>
                    <a:pt x="2248" y="680"/>
                  </a:cubicBezTo>
                  <a:cubicBezTo>
                    <a:pt x="2311" y="648"/>
                    <a:pt x="2381" y="629"/>
                    <a:pt x="2450" y="629"/>
                  </a:cubicBezTo>
                  <a:close/>
                  <a:moveTo>
                    <a:pt x="572" y="1"/>
                  </a:moveTo>
                  <a:cubicBezTo>
                    <a:pt x="481" y="1"/>
                    <a:pt x="394" y="22"/>
                    <a:pt x="313" y="69"/>
                  </a:cubicBezTo>
                  <a:cubicBezTo>
                    <a:pt x="196" y="147"/>
                    <a:pt x="111" y="258"/>
                    <a:pt x="72" y="394"/>
                  </a:cubicBezTo>
                  <a:cubicBezTo>
                    <a:pt x="1" y="680"/>
                    <a:pt x="170" y="966"/>
                    <a:pt x="443" y="1037"/>
                  </a:cubicBezTo>
                  <a:cubicBezTo>
                    <a:pt x="486" y="1052"/>
                    <a:pt x="534" y="1059"/>
                    <a:pt x="580" y="1059"/>
                  </a:cubicBezTo>
                  <a:cubicBezTo>
                    <a:pt x="595" y="1059"/>
                    <a:pt x="610" y="1058"/>
                    <a:pt x="624" y="1057"/>
                  </a:cubicBezTo>
                  <a:cubicBezTo>
                    <a:pt x="696" y="1044"/>
                    <a:pt x="767" y="1024"/>
                    <a:pt x="845" y="979"/>
                  </a:cubicBezTo>
                  <a:cubicBezTo>
                    <a:pt x="962" y="907"/>
                    <a:pt x="1047" y="797"/>
                    <a:pt x="1086" y="654"/>
                  </a:cubicBezTo>
                  <a:cubicBezTo>
                    <a:pt x="1092" y="641"/>
                    <a:pt x="1092" y="621"/>
                    <a:pt x="1092" y="602"/>
                  </a:cubicBezTo>
                  <a:cubicBezTo>
                    <a:pt x="1150" y="573"/>
                    <a:pt x="1249" y="544"/>
                    <a:pt x="1367" y="544"/>
                  </a:cubicBezTo>
                  <a:cubicBezTo>
                    <a:pt x="1433" y="544"/>
                    <a:pt x="1505" y="553"/>
                    <a:pt x="1579" y="576"/>
                  </a:cubicBezTo>
                  <a:cubicBezTo>
                    <a:pt x="1767" y="634"/>
                    <a:pt x="1884" y="745"/>
                    <a:pt x="1936" y="816"/>
                  </a:cubicBezTo>
                  <a:cubicBezTo>
                    <a:pt x="1930" y="836"/>
                    <a:pt x="1930" y="849"/>
                    <a:pt x="1923" y="868"/>
                  </a:cubicBezTo>
                  <a:cubicBezTo>
                    <a:pt x="1852" y="1154"/>
                    <a:pt x="2021" y="1433"/>
                    <a:pt x="2294" y="1511"/>
                  </a:cubicBezTo>
                  <a:cubicBezTo>
                    <a:pt x="2352" y="1524"/>
                    <a:pt x="2417" y="1524"/>
                    <a:pt x="2475" y="1524"/>
                  </a:cubicBezTo>
                  <a:cubicBezTo>
                    <a:pt x="2683" y="1511"/>
                    <a:pt x="2878" y="1355"/>
                    <a:pt x="2936" y="1134"/>
                  </a:cubicBezTo>
                  <a:cubicBezTo>
                    <a:pt x="2988" y="1005"/>
                    <a:pt x="2962" y="868"/>
                    <a:pt x="2898" y="745"/>
                  </a:cubicBezTo>
                  <a:cubicBezTo>
                    <a:pt x="2826" y="621"/>
                    <a:pt x="2709" y="543"/>
                    <a:pt x="2573" y="505"/>
                  </a:cubicBezTo>
                  <a:cubicBezTo>
                    <a:pt x="2526" y="493"/>
                    <a:pt x="2479" y="488"/>
                    <a:pt x="2432" y="488"/>
                  </a:cubicBezTo>
                  <a:cubicBezTo>
                    <a:pt x="2342" y="488"/>
                    <a:pt x="2254" y="509"/>
                    <a:pt x="2177" y="556"/>
                  </a:cubicBezTo>
                  <a:cubicBezTo>
                    <a:pt x="2112" y="589"/>
                    <a:pt x="2060" y="641"/>
                    <a:pt x="2021" y="699"/>
                  </a:cubicBezTo>
                  <a:cubicBezTo>
                    <a:pt x="1936" y="608"/>
                    <a:pt x="1819" y="505"/>
                    <a:pt x="1631" y="446"/>
                  </a:cubicBezTo>
                  <a:cubicBezTo>
                    <a:pt x="1544" y="420"/>
                    <a:pt x="1461" y="411"/>
                    <a:pt x="1387" y="411"/>
                  </a:cubicBezTo>
                  <a:cubicBezTo>
                    <a:pt x="1272" y="411"/>
                    <a:pt x="1176" y="433"/>
                    <a:pt x="1105" y="453"/>
                  </a:cubicBezTo>
                  <a:cubicBezTo>
                    <a:pt x="1079" y="251"/>
                    <a:pt x="923" y="63"/>
                    <a:pt x="715" y="17"/>
                  </a:cubicBezTo>
                  <a:cubicBezTo>
                    <a:pt x="667" y="6"/>
                    <a:pt x="619" y="1"/>
                    <a:pt x="5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8"/>
            <p:cNvSpPr/>
            <p:nvPr/>
          </p:nvSpPr>
          <p:spPr>
            <a:xfrm>
              <a:off x="10265341" y="1739601"/>
              <a:ext cx="98123" cy="96318"/>
            </a:xfrm>
            <a:custGeom>
              <a:rect b="b" l="l" r="r" t="t"/>
              <a:pathLst>
                <a:path extrusionOk="0" h="854" w="870">
                  <a:moveTo>
                    <a:pt x="509" y="0"/>
                  </a:moveTo>
                  <a:cubicBezTo>
                    <a:pt x="492" y="0"/>
                    <a:pt x="474" y="7"/>
                    <a:pt x="460" y="24"/>
                  </a:cubicBezTo>
                  <a:lnTo>
                    <a:pt x="331" y="179"/>
                  </a:lnTo>
                  <a:cubicBezTo>
                    <a:pt x="318" y="186"/>
                    <a:pt x="298" y="192"/>
                    <a:pt x="285" y="192"/>
                  </a:cubicBezTo>
                  <a:lnTo>
                    <a:pt x="84" y="166"/>
                  </a:lnTo>
                  <a:cubicBezTo>
                    <a:pt x="81" y="166"/>
                    <a:pt x="78" y="166"/>
                    <a:pt x="75" y="166"/>
                  </a:cubicBezTo>
                  <a:cubicBezTo>
                    <a:pt x="28" y="166"/>
                    <a:pt x="1" y="214"/>
                    <a:pt x="25" y="251"/>
                  </a:cubicBezTo>
                  <a:lnTo>
                    <a:pt x="129" y="420"/>
                  </a:lnTo>
                  <a:cubicBezTo>
                    <a:pt x="136" y="439"/>
                    <a:pt x="136" y="452"/>
                    <a:pt x="129" y="472"/>
                  </a:cubicBezTo>
                  <a:lnTo>
                    <a:pt x="45" y="654"/>
                  </a:lnTo>
                  <a:cubicBezTo>
                    <a:pt x="33" y="702"/>
                    <a:pt x="60" y="739"/>
                    <a:pt x="100" y="739"/>
                  </a:cubicBezTo>
                  <a:cubicBezTo>
                    <a:pt x="103" y="739"/>
                    <a:pt x="106" y="738"/>
                    <a:pt x="110" y="738"/>
                  </a:cubicBezTo>
                  <a:lnTo>
                    <a:pt x="305" y="686"/>
                  </a:lnTo>
                  <a:cubicBezTo>
                    <a:pt x="324" y="686"/>
                    <a:pt x="337" y="686"/>
                    <a:pt x="357" y="705"/>
                  </a:cubicBezTo>
                  <a:lnTo>
                    <a:pt x="512" y="842"/>
                  </a:lnTo>
                  <a:cubicBezTo>
                    <a:pt x="524" y="850"/>
                    <a:pt x="538" y="854"/>
                    <a:pt x="551" y="854"/>
                  </a:cubicBezTo>
                  <a:cubicBezTo>
                    <a:pt x="582" y="854"/>
                    <a:pt x="610" y="834"/>
                    <a:pt x="610" y="803"/>
                  </a:cubicBezTo>
                  <a:lnTo>
                    <a:pt x="623" y="602"/>
                  </a:lnTo>
                  <a:cubicBezTo>
                    <a:pt x="623" y="582"/>
                    <a:pt x="629" y="569"/>
                    <a:pt x="649" y="556"/>
                  </a:cubicBezTo>
                  <a:lnTo>
                    <a:pt x="824" y="459"/>
                  </a:lnTo>
                  <a:cubicBezTo>
                    <a:pt x="870" y="446"/>
                    <a:pt x="857" y="381"/>
                    <a:pt x="818" y="361"/>
                  </a:cubicBezTo>
                  <a:lnTo>
                    <a:pt x="636" y="283"/>
                  </a:lnTo>
                  <a:cubicBezTo>
                    <a:pt x="616" y="277"/>
                    <a:pt x="603" y="257"/>
                    <a:pt x="603" y="244"/>
                  </a:cubicBezTo>
                  <a:lnTo>
                    <a:pt x="558" y="37"/>
                  </a:lnTo>
                  <a:cubicBezTo>
                    <a:pt x="554" y="14"/>
                    <a:pt x="533" y="0"/>
                    <a:pt x="5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8"/>
            <p:cNvSpPr/>
            <p:nvPr/>
          </p:nvSpPr>
          <p:spPr>
            <a:xfrm>
              <a:off x="11113361" y="2156791"/>
              <a:ext cx="79288" cy="76243"/>
            </a:xfrm>
            <a:custGeom>
              <a:rect b="b" l="l" r="r" t="t"/>
              <a:pathLst>
                <a:path extrusionOk="0" h="676" w="703">
                  <a:moveTo>
                    <a:pt x="345" y="0"/>
                  </a:moveTo>
                  <a:cubicBezTo>
                    <a:pt x="196" y="0"/>
                    <a:pt x="66" y="104"/>
                    <a:pt x="20" y="254"/>
                  </a:cubicBezTo>
                  <a:cubicBezTo>
                    <a:pt x="1" y="345"/>
                    <a:pt x="7" y="442"/>
                    <a:pt x="53" y="513"/>
                  </a:cubicBezTo>
                  <a:cubicBezTo>
                    <a:pt x="105" y="585"/>
                    <a:pt x="176" y="643"/>
                    <a:pt x="267" y="669"/>
                  </a:cubicBezTo>
                  <a:cubicBezTo>
                    <a:pt x="300" y="676"/>
                    <a:pt x="326" y="676"/>
                    <a:pt x="358" y="676"/>
                  </a:cubicBezTo>
                  <a:cubicBezTo>
                    <a:pt x="508" y="676"/>
                    <a:pt x="650" y="572"/>
                    <a:pt x="683" y="423"/>
                  </a:cubicBezTo>
                  <a:cubicBezTo>
                    <a:pt x="702" y="332"/>
                    <a:pt x="696" y="234"/>
                    <a:pt x="650" y="163"/>
                  </a:cubicBezTo>
                  <a:cubicBezTo>
                    <a:pt x="598" y="91"/>
                    <a:pt x="527" y="33"/>
                    <a:pt x="436" y="7"/>
                  </a:cubicBezTo>
                  <a:cubicBezTo>
                    <a:pt x="404" y="0"/>
                    <a:pt x="378" y="0"/>
                    <a:pt x="3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8"/>
            <p:cNvSpPr/>
            <p:nvPr/>
          </p:nvSpPr>
          <p:spPr>
            <a:xfrm>
              <a:off x="10614632" y="1613734"/>
              <a:ext cx="123161" cy="64175"/>
            </a:xfrm>
            <a:custGeom>
              <a:rect b="b" l="l" r="r" t="t"/>
              <a:pathLst>
                <a:path extrusionOk="0" h="569" w="1092">
                  <a:moveTo>
                    <a:pt x="499" y="1"/>
                  </a:moveTo>
                  <a:cubicBezTo>
                    <a:pt x="409" y="1"/>
                    <a:pt x="323" y="22"/>
                    <a:pt x="254" y="68"/>
                  </a:cubicBezTo>
                  <a:cubicBezTo>
                    <a:pt x="1" y="232"/>
                    <a:pt x="271" y="569"/>
                    <a:pt x="674" y="569"/>
                  </a:cubicBezTo>
                  <a:cubicBezTo>
                    <a:pt x="686" y="569"/>
                    <a:pt x="697" y="569"/>
                    <a:pt x="708" y="568"/>
                  </a:cubicBezTo>
                  <a:cubicBezTo>
                    <a:pt x="1013" y="562"/>
                    <a:pt x="1091" y="328"/>
                    <a:pt x="929" y="172"/>
                  </a:cubicBezTo>
                  <a:cubicBezTo>
                    <a:pt x="829" y="68"/>
                    <a:pt x="659" y="1"/>
                    <a:pt x="4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8"/>
            <p:cNvSpPr/>
            <p:nvPr/>
          </p:nvSpPr>
          <p:spPr>
            <a:xfrm>
              <a:off x="10844597" y="1671028"/>
              <a:ext cx="113123" cy="64851"/>
            </a:xfrm>
            <a:custGeom>
              <a:rect b="b" l="l" r="r" t="t"/>
              <a:pathLst>
                <a:path extrusionOk="0" h="575" w="1003">
                  <a:moveTo>
                    <a:pt x="422" y="0"/>
                  </a:moveTo>
                  <a:cubicBezTo>
                    <a:pt x="370" y="0"/>
                    <a:pt x="319" y="7"/>
                    <a:pt x="273" y="21"/>
                  </a:cubicBezTo>
                  <a:cubicBezTo>
                    <a:pt x="59" y="80"/>
                    <a:pt x="0" y="320"/>
                    <a:pt x="273" y="476"/>
                  </a:cubicBezTo>
                  <a:cubicBezTo>
                    <a:pt x="388" y="544"/>
                    <a:pt x="508" y="574"/>
                    <a:pt x="615" y="574"/>
                  </a:cubicBezTo>
                  <a:cubicBezTo>
                    <a:pt x="840" y="574"/>
                    <a:pt x="1002" y="440"/>
                    <a:pt x="910" y="255"/>
                  </a:cubicBezTo>
                  <a:cubicBezTo>
                    <a:pt x="828" y="92"/>
                    <a:pt x="614" y="0"/>
                    <a:pt x="4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8"/>
            <p:cNvSpPr/>
            <p:nvPr/>
          </p:nvSpPr>
          <p:spPr>
            <a:xfrm>
              <a:off x="10445569" y="1916335"/>
              <a:ext cx="98123" cy="97221"/>
            </a:xfrm>
            <a:custGeom>
              <a:rect b="b" l="l" r="r" t="t"/>
              <a:pathLst>
                <a:path extrusionOk="0" h="862" w="870">
                  <a:moveTo>
                    <a:pt x="512" y="0"/>
                  </a:moveTo>
                  <a:cubicBezTo>
                    <a:pt x="495" y="0"/>
                    <a:pt x="476" y="9"/>
                    <a:pt x="460" y="28"/>
                  </a:cubicBezTo>
                  <a:lnTo>
                    <a:pt x="330" y="184"/>
                  </a:lnTo>
                  <a:cubicBezTo>
                    <a:pt x="317" y="191"/>
                    <a:pt x="304" y="204"/>
                    <a:pt x="285" y="204"/>
                  </a:cubicBezTo>
                  <a:lnTo>
                    <a:pt x="83" y="178"/>
                  </a:lnTo>
                  <a:cubicBezTo>
                    <a:pt x="80" y="177"/>
                    <a:pt x="77" y="177"/>
                    <a:pt x="74" y="177"/>
                  </a:cubicBezTo>
                  <a:cubicBezTo>
                    <a:pt x="28" y="177"/>
                    <a:pt x="1" y="219"/>
                    <a:pt x="25" y="256"/>
                  </a:cubicBezTo>
                  <a:lnTo>
                    <a:pt x="129" y="431"/>
                  </a:lnTo>
                  <a:cubicBezTo>
                    <a:pt x="135" y="444"/>
                    <a:pt x="135" y="463"/>
                    <a:pt x="129" y="476"/>
                  </a:cubicBezTo>
                  <a:lnTo>
                    <a:pt x="51" y="665"/>
                  </a:lnTo>
                  <a:cubicBezTo>
                    <a:pt x="34" y="705"/>
                    <a:pt x="57" y="745"/>
                    <a:pt x="98" y="745"/>
                  </a:cubicBezTo>
                  <a:cubicBezTo>
                    <a:pt x="104" y="745"/>
                    <a:pt x="110" y="744"/>
                    <a:pt x="116" y="743"/>
                  </a:cubicBezTo>
                  <a:lnTo>
                    <a:pt x="311" y="697"/>
                  </a:lnTo>
                  <a:cubicBezTo>
                    <a:pt x="324" y="697"/>
                    <a:pt x="343" y="697"/>
                    <a:pt x="356" y="710"/>
                  </a:cubicBezTo>
                  <a:lnTo>
                    <a:pt x="512" y="853"/>
                  </a:lnTo>
                  <a:cubicBezTo>
                    <a:pt x="523" y="859"/>
                    <a:pt x="536" y="862"/>
                    <a:pt x="549" y="862"/>
                  </a:cubicBezTo>
                  <a:cubicBezTo>
                    <a:pt x="580" y="862"/>
                    <a:pt x="609" y="844"/>
                    <a:pt x="609" y="808"/>
                  </a:cubicBezTo>
                  <a:lnTo>
                    <a:pt x="629" y="606"/>
                  </a:lnTo>
                  <a:cubicBezTo>
                    <a:pt x="629" y="593"/>
                    <a:pt x="635" y="574"/>
                    <a:pt x="648" y="567"/>
                  </a:cubicBezTo>
                  <a:lnTo>
                    <a:pt x="830" y="470"/>
                  </a:lnTo>
                  <a:cubicBezTo>
                    <a:pt x="869" y="450"/>
                    <a:pt x="863" y="385"/>
                    <a:pt x="824" y="372"/>
                  </a:cubicBezTo>
                  <a:lnTo>
                    <a:pt x="635" y="288"/>
                  </a:lnTo>
                  <a:cubicBezTo>
                    <a:pt x="616" y="282"/>
                    <a:pt x="603" y="269"/>
                    <a:pt x="603" y="249"/>
                  </a:cubicBezTo>
                  <a:lnTo>
                    <a:pt x="564" y="48"/>
                  </a:lnTo>
                  <a:cubicBezTo>
                    <a:pt x="556" y="17"/>
                    <a:pt x="536" y="0"/>
                    <a:pt x="5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8"/>
            <p:cNvSpPr/>
            <p:nvPr/>
          </p:nvSpPr>
          <p:spPr>
            <a:xfrm>
              <a:off x="11073097" y="2301043"/>
              <a:ext cx="82220" cy="76355"/>
            </a:xfrm>
            <a:custGeom>
              <a:rect b="b" l="l" r="r" t="t"/>
              <a:pathLst>
                <a:path extrusionOk="0" h="677" w="729">
                  <a:moveTo>
                    <a:pt x="371" y="1"/>
                  </a:moveTo>
                  <a:cubicBezTo>
                    <a:pt x="215" y="1"/>
                    <a:pt x="85" y="111"/>
                    <a:pt x="46" y="254"/>
                  </a:cubicBezTo>
                  <a:cubicBezTo>
                    <a:pt x="1" y="436"/>
                    <a:pt x="111" y="624"/>
                    <a:pt x="293" y="670"/>
                  </a:cubicBezTo>
                  <a:cubicBezTo>
                    <a:pt x="319" y="676"/>
                    <a:pt x="345" y="676"/>
                    <a:pt x="377" y="676"/>
                  </a:cubicBezTo>
                  <a:cubicBezTo>
                    <a:pt x="540" y="676"/>
                    <a:pt x="670" y="572"/>
                    <a:pt x="702" y="429"/>
                  </a:cubicBezTo>
                  <a:cubicBezTo>
                    <a:pt x="728" y="339"/>
                    <a:pt x="722" y="248"/>
                    <a:pt x="670" y="163"/>
                  </a:cubicBezTo>
                  <a:cubicBezTo>
                    <a:pt x="624" y="92"/>
                    <a:pt x="546" y="33"/>
                    <a:pt x="462" y="14"/>
                  </a:cubicBezTo>
                  <a:cubicBezTo>
                    <a:pt x="429" y="1"/>
                    <a:pt x="403" y="1"/>
                    <a:pt x="3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8"/>
            <p:cNvSpPr/>
            <p:nvPr/>
          </p:nvSpPr>
          <p:spPr>
            <a:xfrm>
              <a:off x="11188813" y="1916560"/>
              <a:ext cx="223540" cy="208088"/>
            </a:xfrm>
            <a:custGeom>
              <a:rect b="b" l="l" r="r" t="t"/>
              <a:pathLst>
                <a:path extrusionOk="0" h="1845" w="1982">
                  <a:moveTo>
                    <a:pt x="962" y="0"/>
                  </a:moveTo>
                  <a:cubicBezTo>
                    <a:pt x="540" y="0"/>
                    <a:pt x="170" y="286"/>
                    <a:pt x="66" y="695"/>
                  </a:cubicBezTo>
                  <a:cubicBezTo>
                    <a:pt x="1" y="929"/>
                    <a:pt x="40" y="1182"/>
                    <a:pt x="163" y="1390"/>
                  </a:cubicBezTo>
                  <a:cubicBezTo>
                    <a:pt x="287" y="1604"/>
                    <a:pt x="488" y="1747"/>
                    <a:pt x="722" y="1812"/>
                  </a:cubicBezTo>
                  <a:cubicBezTo>
                    <a:pt x="806" y="1838"/>
                    <a:pt x="878" y="1845"/>
                    <a:pt x="962" y="1845"/>
                  </a:cubicBezTo>
                  <a:cubicBezTo>
                    <a:pt x="1384" y="1845"/>
                    <a:pt x="1748" y="1565"/>
                    <a:pt x="1852" y="1156"/>
                  </a:cubicBezTo>
                  <a:cubicBezTo>
                    <a:pt x="1982" y="669"/>
                    <a:pt x="1689" y="163"/>
                    <a:pt x="1196" y="33"/>
                  </a:cubicBezTo>
                  <a:cubicBezTo>
                    <a:pt x="1111" y="13"/>
                    <a:pt x="1040" y="0"/>
                    <a:pt x="9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8"/>
            <p:cNvSpPr/>
            <p:nvPr/>
          </p:nvSpPr>
          <p:spPr>
            <a:xfrm>
              <a:off x="11038698" y="2445407"/>
              <a:ext cx="82897" cy="76243"/>
            </a:xfrm>
            <a:custGeom>
              <a:rect b="b" l="l" r="r" t="t"/>
              <a:pathLst>
                <a:path extrusionOk="0" h="676" w="735">
                  <a:moveTo>
                    <a:pt x="351" y="0"/>
                  </a:moveTo>
                  <a:cubicBezTo>
                    <a:pt x="195" y="0"/>
                    <a:pt x="65" y="104"/>
                    <a:pt x="26" y="254"/>
                  </a:cubicBezTo>
                  <a:cubicBezTo>
                    <a:pt x="1" y="338"/>
                    <a:pt x="13" y="429"/>
                    <a:pt x="59" y="513"/>
                  </a:cubicBezTo>
                  <a:cubicBezTo>
                    <a:pt x="111" y="585"/>
                    <a:pt x="182" y="643"/>
                    <a:pt x="273" y="663"/>
                  </a:cubicBezTo>
                  <a:cubicBezTo>
                    <a:pt x="299" y="676"/>
                    <a:pt x="325" y="676"/>
                    <a:pt x="358" y="676"/>
                  </a:cubicBezTo>
                  <a:cubicBezTo>
                    <a:pt x="514" y="676"/>
                    <a:pt x="643" y="565"/>
                    <a:pt x="682" y="422"/>
                  </a:cubicBezTo>
                  <a:cubicBezTo>
                    <a:pt x="734" y="241"/>
                    <a:pt x="617" y="59"/>
                    <a:pt x="442" y="7"/>
                  </a:cubicBezTo>
                  <a:cubicBezTo>
                    <a:pt x="410" y="0"/>
                    <a:pt x="384" y="0"/>
                    <a:pt x="3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8"/>
            <p:cNvSpPr/>
            <p:nvPr/>
          </p:nvSpPr>
          <p:spPr>
            <a:xfrm>
              <a:off x="10712979" y="1789565"/>
              <a:ext cx="98010" cy="96882"/>
            </a:xfrm>
            <a:custGeom>
              <a:rect b="b" l="l" r="r" t="t"/>
              <a:pathLst>
                <a:path extrusionOk="0" h="859" w="869">
                  <a:moveTo>
                    <a:pt x="513" y="0"/>
                  </a:moveTo>
                  <a:cubicBezTo>
                    <a:pt x="495" y="0"/>
                    <a:pt x="476" y="9"/>
                    <a:pt x="460" y="29"/>
                  </a:cubicBezTo>
                  <a:lnTo>
                    <a:pt x="330" y="178"/>
                  </a:lnTo>
                  <a:cubicBezTo>
                    <a:pt x="317" y="191"/>
                    <a:pt x="304" y="198"/>
                    <a:pt x="284" y="198"/>
                  </a:cubicBezTo>
                  <a:lnTo>
                    <a:pt x="83" y="172"/>
                  </a:lnTo>
                  <a:cubicBezTo>
                    <a:pt x="80" y="171"/>
                    <a:pt x="76" y="171"/>
                    <a:pt x="73" y="171"/>
                  </a:cubicBezTo>
                  <a:cubicBezTo>
                    <a:pt x="27" y="171"/>
                    <a:pt x="0" y="213"/>
                    <a:pt x="24" y="256"/>
                  </a:cubicBezTo>
                  <a:lnTo>
                    <a:pt x="128" y="425"/>
                  </a:lnTo>
                  <a:cubicBezTo>
                    <a:pt x="135" y="438"/>
                    <a:pt x="135" y="457"/>
                    <a:pt x="128" y="470"/>
                  </a:cubicBezTo>
                  <a:lnTo>
                    <a:pt x="50" y="659"/>
                  </a:lnTo>
                  <a:cubicBezTo>
                    <a:pt x="32" y="707"/>
                    <a:pt x="59" y="744"/>
                    <a:pt x="104" y="744"/>
                  </a:cubicBezTo>
                  <a:cubicBezTo>
                    <a:pt x="108" y="744"/>
                    <a:pt x="112" y="744"/>
                    <a:pt x="115" y="743"/>
                  </a:cubicBezTo>
                  <a:lnTo>
                    <a:pt x="310" y="691"/>
                  </a:lnTo>
                  <a:cubicBezTo>
                    <a:pt x="323" y="691"/>
                    <a:pt x="343" y="691"/>
                    <a:pt x="356" y="711"/>
                  </a:cubicBezTo>
                  <a:lnTo>
                    <a:pt x="512" y="847"/>
                  </a:lnTo>
                  <a:cubicBezTo>
                    <a:pt x="523" y="855"/>
                    <a:pt x="537" y="859"/>
                    <a:pt x="551" y="859"/>
                  </a:cubicBezTo>
                  <a:cubicBezTo>
                    <a:pt x="581" y="859"/>
                    <a:pt x="609" y="840"/>
                    <a:pt x="609" y="808"/>
                  </a:cubicBezTo>
                  <a:lnTo>
                    <a:pt x="628" y="600"/>
                  </a:lnTo>
                  <a:cubicBezTo>
                    <a:pt x="628" y="587"/>
                    <a:pt x="635" y="568"/>
                    <a:pt x="648" y="561"/>
                  </a:cubicBezTo>
                  <a:lnTo>
                    <a:pt x="830" y="464"/>
                  </a:lnTo>
                  <a:cubicBezTo>
                    <a:pt x="869" y="451"/>
                    <a:pt x="862" y="386"/>
                    <a:pt x="823" y="366"/>
                  </a:cubicBezTo>
                  <a:lnTo>
                    <a:pt x="635" y="288"/>
                  </a:lnTo>
                  <a:cubicBezTo>
                    <a:pt x="615" y="275"/>
                    <a:pt x="602" y="262"/>
                    <a:pt x="602" y="243"/>
                  </a:cubicBezTo>
                  <a:lnTo>
                    <a:pt x="563" y="42"/>
                  </a:lnTo>
                  <a:cubicBezTo>
                    <a:pt x="556" y="16"/>
                    <a:pt x="536" y="0"/>
                    <a:pt x="5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8"/>
            <p:cNvSpPr/>
            <p:nvPr/>
          </p:nvSpPr>
          <p:spPr>
            <a:xfrm>
              <a:off x="9789845" y="1242673"/>
              <a:ext cx="1844486" cy="1477484"/>
            </a:xfrm>
            <a:custGeom>
              <a:rect b="b" l="l" r="r" t="t"/>
              <a:pathLst>
                <a:path extrusionOk="0" h="13100" w="16354">
                  <a:moveTo>
                    <a:pt x="2735" y="169"/>
                  </a:moveTo>
                  <a:cubicBezTo>
                    <a:pt x="2761" y="169"/>
                    <a:pt x="2787" y="169"/>
                    <a:pt x="2813" y="176"/>
                  </a:cubicBezTo>
                  <a:lnTo>
                    <a:pt x="15964" y="3585"/>
                  </a:lnTo>
                  <a:cubicBezTo>
                    <a:pt x="16003" y="3592"/>
                    <a:pt x="16035" y="3611"/>
                    <a:pt x="16061" y="3631"/>
                  </a:cubicBezTo>
                  <a:lnTo>
                    <a:pt x="16068" y="3644"/>
                  </a:lnTo>
                  <a:cubicBezTo>
                    <a:pt x="16159" y="3709"/>
                    <a:pt x="16198" y="3819"/>
                    <a:pt x="16165" y="3923"/>
                  </a:cubicBezTo>
                  <a:lnTo>
                    <a:pt x="13886" y="12736"/>
                  </a:lnTo>
                  <a:cubicBezTo>
                    <a:pt x="13853" y="12866"/>
                    <a:pt x="13736" y="12944"/>
                    <a:pt x="13606" y="12944"/>
                  </a:cubicBezTo>
                  <a:cubicBezTo>
                    <a:pt x="13587" y="12944"/>
                    <a:pt x="13561" y="12944"/>
                    <a:pt x="13535" y="12937"/>
                  </a:cubicBezTo>
                  <a:lnTo>
                    <a:pt x="384" y="9528"/>
                  </a:lnTo>
                  <a:cubicBezTo>
                    <a:pt x="332" y="9508"/>
                    <a:pt x="286" y="9489"/>
                    <a:pt x="254" y="9456"/>
                  </a:cubicBezTo>
                  <a:cubicBezTo>
                    <a:pt x="189" y="9391"/>
                    <a:pt x="156" y="9281"/>
                    <a:pt x="182" y="9184"/>
                  </a:cubicBezTo>
                  <a:lnTo>
                    <a:pt x="2462" y="377"/>
                  </a:lnTo>
                  <a:cubicBezTo>
                    <a:pt x="2494" y="247"/>
                    <a:pt x="2605" y="169"/>
                    <a:pt x="2735" y="169"/>
                  </a:cubicBezTo>
                  <a:close/>
                  <a:moveTo>
                    <a:pt x="2748" y="0"/>
                  </a:moveTo>
                  <a:cubicBezTo>
                    <a:pt x="2553" y="0"/>
                    <a:pt x="2384" y="130"/>
                    <a:pt x="2332" y="325"/>
                  </a:cubicBezTo>
                  <a:lnTo>
                    <a:pt x="46" y="9145"/>
                  </a:lnTo>
                  <a:cubicBezTo>
                    <a:pt x="0" y="9294"/>
                    <a:pt x="52" y="9443"/>
                    <a:pt x="156" y="9560"/>
                  </a:cubicBezTo>
                  <a:cubicBezTo>
                    <a:pt x="215" y="9619"/>
                    <a:pt x="280" y="9651"/>
                    <a:pt x="351" y="9671"/>
                  </a:cubicBezTo>
                  <a:lnTo>
                    <a:pt x="13502" y="13080"/>
                  </a:lnTo>
                  <a:cubicBezTo>
                    <a:pt x="13535" y="13093"/>
                    <a:pt x="13574" y="13100"/>
                    <a:pt x="13606" y="13100"/>
                  </a:cubicBezTo>
                  <a:cubicBezTo>
                    <a:pt x="13801" y="13100"/>
                    <a:pt x="13970" y="12970"/>
                    <a:pt x="14022" y="12775"/>
                  </a:cubicBezTo>
                  <a:lnTo>
                    <a:pt x="16302" y="3968"/>
                  </a:lnTo>
                  <a:cubicBezTo>
                    <a:pt x="16353" y="3800"/>
                    <a:pt x="16295" y="3631"/>
                    <a:pt x="16172" y="3527"/>
                  </a:cubicBezTo>
                  <a:lnTo>
                    <a:pt x="16159" y="3507"/>
                  </a:lnTo>
                  <a:lnTo>
                    <a:pt x="16152" y="3501"/>
                  </a:lnTo>
                  <a:cubicBezTo>
                    <a:pt x="16107" y="3468"/>
                    <a:pt x="16061" y="3442"/>
                    <a:pt x="16003" y="3429"/>
                  </a:cubicBezTo>
                  <a:lnTo>
                    <a:pt x="2852" y="20"/>
                  </a:lnTo>
                  <a:cubicBezTo>
                    <a:pt x="2819" y="13"/>
                    <a:pt x="2780" y="0"/>
                    <a:pt x="27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8"/>
            <p:cNvSpPr/>
            <p:nvPr/>
          </p:nvSpPr>
          <p:spPr>
            <a:xfrm>
              <a:off x="10038195" y="1528694"/>
              <a:ext cx="955966" cy="885249"/>
            </a:xfrm>
            <a:custGeom>
              <a:rect b="b" l="l" r="r" t="t"/>
              <a:pathLst>
                <a:path extrusionOk="0" h="7849" w="8476">
                  <a:moveTo>
                    <a:pt x="1472" y="0"/>
                  </a:moveTo>
                  <a:cubicBezTo>
                    <a:pt x="1440" y="0"/>
                    <a:pt x="1408" y="23"/>
                    <a:pt x="1403" y="49"/>
                  </a:cubicBezTo>
                  <a:lnTo>
                    <a:pt x="13" y="5394"/>
                  </a:lnTo>
                  <a:cubicBezTo>
                    <a:pt x="0" y="5466"/>
                    <a:pt x="7" y="5537"/>
                    <a:pt x="46" y="5602"/>
                  </a:cubicBezTo>
                  <a:cubicBezTo>
                    <a:pt x="91" y="5667"/>
                    <a:pt x="143" y="5719"/>
                    <a:pt x="221" y="5732"/>
                  </a:cubicBezTo>
                  <a:lnTo>
                    <a:pt x="8384" y="7849"/>
                  </a:lnTo>
                  <a:lnTo>
                    <a:pt x="8404" y="7849"/>
                  </a:lnTo>
                  <a:cubicBezTo>
                    <a:pt x="8436" y="7849"/>
                    <a:pt x="8469" y="7830"/>
                    <a:pt x="8475" y="7797"/>
                  </a:cubicBezTo>
                  <a:cubicBezTo>
                    <a:pt x="8475" y="7765"/>
                    <a:pt x="8449" y="7732"/>
                    <a:pt x="8417" y="7713"/>
                  </a:cubicBezTo>
                  <a:lnTo>
                    <a:pt x="253" y="5595"/>
                  </a:lnTo>
                  <a:cubicBezTo>
                    <a:pt x="221" y="5589"/>
                    <a:pt x="188" y="5563"/>
                    <a:pt x="169" y="5530"/>
                  </a:cubicBezTo>
                  <a:cubicBezTo>
                    <a:pt x="156" y="5498"/>
                    <a:pt x="149" y="5466"/>
                    <a:pt x="156" y="5433"/>
                  </a:cubicBezTo>
                  <a:lnTo>
                    <a:pt x="1539" y="88"/>
                  </a:lnTo>
                  <a:cubicBezTo>
                    <a:pt x="1552" y="49"/>
                    <a:pt x="1526" y="10"/>
                    <a:pt x="1494" y="4"/>
                  </a:cubicBezTo>
                  <a:cubicBezTo>
                    <a:pt x="1487" y="1"/>
                    <a:pt x="1480" y="0"/>
                    <a:pt x="1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8"/>
            <p:cNvSpPr/>
            <p:nvPr/>
          </p:nvSpPr>
          <p:spPr>
            <a:xfrm>
              <a:off x="10107782" y="1512115"/>
              <a:ext cx="71844" cy="30226"/>
            </a:xfrm>
            <a:custGeom>
              <a:rect b="b" l="l" r="r" t="t"/>
              <a:pathLst>
                <a:path extrusionOk="0" h="268" w="637">
                  <a:moveTo>
                    <a:pt x="92" y="0"/>
                  </a:moveTo>
                  <a:cubicBezTo>
                    <a:pt x="57" y="0"/>
                    <a:pt x="25" y="24"/>
                    <a:pt x="20" y="53"/>
                  </a:cubicBezTo>
                  <a:cubicBezTo>
                    <a:pt x="0" y="99"/>
                    <a:pt x="26" y="138"/>
                    <a:pt x="65" y="151"/>
                  </a:cubicBezTo>
                  <a:lnTo>
                    <a:pt x="539" y="268"/>
                  </a:lnTo>
                  <a:lnTo>
                    <a:pt x="552" y="268"/>
                  </a:lnTo>
                  <a:cubicBezTo>
                    <a:pt x="585" y="268"/>
                    <a:pt x="617" y="248"/>
                    <a:pt x="624" y="216"/>
                  </a:cubicBezTo>
                  <a:cubicBezTo>
                    <a:pt x="637" y="170"/>
                    <a:pt x="611" y="131"/>
                    <a:pt x="578" y="125"/>
                  </a:cubicBezTo>
                  <a:lnTo>
                    <a:pt x="104" y="1"/>
                  </a:lnTo>
                  <a:cubicBezTo>
                    <a:pt x="100" y="1"/>
                    <a:pt x="96" y="0"/>
                    <a:pt x="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8"/>
            <p:cNvSpPr/>
            <p:nvPr/>
          </p:nvSpPr>
          <p:spPr>
            <a:xfrm>
              <a:off x="10092331" y="1573357"/>
              <a:ext cx="71167" cy="30565"/>
            </a:xfrm>
            <a:custGeom>
              <a:rect b="b" l="l" r="r" t="t"/>
              <a:pathLst>
                <a:path extrusionOk="0" h="271" w="631">
                  <a:moveTo>
                    <a:pt x="84" y="0"/>
                  </a:moveTo>
                  <a:cubicBezTo>
                    <a:pt x="52" y="0"/>
                    <a:pt x="24" y="23"/>
                    <a:pt x="14" y="49"/>
                  </a:cubicBezTo>
                  <a:cubicBezTo>
                    <a:pt x="1" y="101"/>
                    <a:pt x="27" y="140"/>
                    <a:pt x="66" y="147"/>
                  </a:cubicBezTo>
                  <a:lnTo>
                    <a:pt x="533" y="270"/>
                  </a:lnTo>
                  <a:lnTo>
                    <a:pt x="553" y="270"/>
                  </a:lnTo>
                  <a:cubicBezTo>
                    <a:pt x="585" y="270"/>
                    <a:pt x="618" y="244"/>
                    <a:pt x="624" y="212"/>
                  </a:cubicBezTo>
                  <a:cubicBezTo>
                    <a:pt x="631" y="173"/>
                    <a:pt x="605" y="134"/>
                    <a:pt x="572" y="121"/>
                  </a:cubicBezTo>
                  <a:lnTo>
                    <a:pt x="105" y="4"/>
                  </a:lnTo>
                  <a:cubicBezTo>
                    <a:pt x="98" y="2"/>
                    <a:pt x="91"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8"/>
            <p:cNvSpPr/>
            <p:nvPr/>
          </p:nvSpPr>
          <p:spPr>
            <a:xfrm>
              <a:off x="10076992" y="1634373"/>
              <a:ext cx="70378" cy="31016"/>
            </a:xfrm>
            <a:custGeom>
              <a:rect b="b" l="l" r="r" t="t"/>
              <a:pathLst>
                <a:path extrusionOk="0" h="275" w="624">
                  <a:moveTo>
                    <a:pt x="84" y="1"/>
                  </a:moveTo>
                  <a:cubicBezTo>
                    <a:pt x="44" y="1"/>
                    <a:pt x="13" y="25"/>
                    <a:pt x="7" y="54"/>
                  </a:cubicBezTo>
                  <a:cubicBezTo>
                    <a:pt x="0" y="106"/>
                    <a:pt x="20" y="145"/>
                    <a:pt x="52" y="151"/>
                  </a:cubicBezTo>
                  <a:lnTo>
                    <a:pt x="526" y="275"/>
                  </a:lnTo>
                  <a:lnTo>
                    <a:pt x="539" y="275"/>
                  </a:lnTo>
                  <a:cubicBezTo>
                    <a:pt x="572" y="275"/>
                    <a:pt x="604" y="249"/>
                    <a:pt x="617" y="216"/>
                  </a:cubicBezTo>
                  <a:cubicBezTo>
                    <a:pt x="624" y="177"/>
                    <a:pt x="598" y="138"/>
                    <a:pt x="565" y="125"/>
                  </a:cubicBezTo>
                  <a:lnTo>
                    <a:pt x="98" y="2"/>
                  </a:lnTo>
                  <a:cubicBezTo>
                    <a:pt x="93" y="1"/>
                    <a:pt x="88"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8"/>
            <p:cNvSpPr/>
            <p:nvPr/>
          </p:nvSpPr>
          <p:spPr>
            <a:xfrm>
              <a:off x="10060075" y="1695954"/>
              <a:ext cx="71957" cy="30226"/>
            </a:xfrm>
            <a:custGeom>
              <a:rect b="b" l="l" r="r" t="t"/>
              <a:pathLst>
                <a:path extrusionOk="0" h="268" w="638">
                  <a:moveTo>
                    <a:pt x="93" y="0"/>
                  </a:moveTo>
                  <a:cubicBezTo>
                    <a:pt x="58" y="0"/>
                    <a:pt x="26" y="24"/>
                    <a:pt x="20" y="53"/>
                  </a:cubicBezTo>
                  <a:cubicBezTo>
                    <a:pt x="1" y="99"/>
                    <a:pt x="27" y="144"/>
                    <a:pt x="66" y="151"/>
                  </a:cubicBezTo>
                  <a:lnTo>
                    <a:pt x="533" y="268"/>
                  </a:lnTo>
                  <a:lnTo>
                    <a:pt x="553" y="268"/>
                  </a:lnTo>
                  <a:cubicBezTo>
                    <a:pt x="585" y="268"/>
                    <a:pt x="618" y="248"/>
                    <a:pt x="624" y="216"/>
                  </a:cubicBezTo>
                  <a:cubicBezTo>
                    <a:pt x="637" y="170"/>
                    <a:pt x="611" y="131"/>
                    <a:pt x="579" y="125"/>
                  </a:cubicBezTo>
                  <a:lnTo>
                    <a:pt x="105" y="1"/>
                  </a:lnTo>
                  <a:cubicBezTo>
                    <a:pt x="101" y="1"/>
                    <a:pt x="97" y="0"/>
                    <a:pt x="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8"/>
            <p:cNvSpPr/>
            <p:nvPr/>
          </p:nvSpPr>
          <p:spPr>
            <a:xfrm>
              <a:off x="10045526" y="1757421"/>
              <a:ext cx="70378" cy="30339"/>
            </a:xfrm>
            <a:custGeom>
              <a:rect b="b" l="l" r="r" t="t"/>
              <a:pathLst>
                <a:path extrusionOk="0" h="269" w="624">
                  <a:moveTo>
                    <a:pt x="85" y="1"/>
                  </a:moveTo>
                  <a:cubicBezTo>
                    <a:pt x="51" y="1"/>
                    <a:pt x="18" y="24"/>
                    <a:pt x="7" y="47"/>
                  </a:cubicBezTo>
                  <a:cubicBezTo>
                    <a:pt x="0" y="80"/>
                    <a:pt x="20" y="138"/>
                    <a:pt x="59" y="151"/>
                  </a:cubicBezTo>
                  <a:lnTo>
                    <a:pt x="526" y="268"/>
                  </a:lnTo>
                  <a:lnTo>
                    <a:pt x="546" y="268"/>
                  </a:lnTo>
                  <a:cubicBezTo>
                    <a:pt x="578" y="268"/>
                    <a:pt x="611" y="249"/>
                    <a:pt x="617" y="210"/>
                  </a:cubicBezTo>
                  <a:cubicBezTo>
                    <a:pt x="624" y="171"/>
                    <a:pt x="604" y="132"/>
                    <a:pt x="572" y="125"/>
                  </a:cubicBezTo>
                  <a:lnTo>
                    <a:pt x="97" y="2"/>
                  </a:lnTo>
                  <a:cubicBezTo>
                    <a:pt x="93" y="1"/>
                    <a:pt x="89" y="1"/>
                    <a:pt x="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8"/>
            <p:cNvSpPr/>
            <p:nvPr/>
          </p:nvSpPr>
          <p:spPr>
            <a:xfrm>
              <a:off x="10029398" y="1818776"/>
              <a:ext cx="70378" cy="30452"/>
            </a:xfrm>
            <a:custGeom>
              <a:rect b="b" l="l" r="r" t="t"/>
              <a:pathLst>
                <a:path extrusionOk="0" h="270" w="624">
                  <a:moveTo>
                    <a:pt x="74" y="0"/>
                  </a:moveTo>
                  <a:cubicBezTo>
                    <a:pt x="39" y="0"/>
                    <a:pt x="12" y="22"/>
                    <a:pt x="7" y="49"/>
                  </a:cubicBezTo>
                  <a:cubicBezTo>
                    <a:pt x="0" y="101"/>
                    <a:pt x="13" y="140"/>
                    <a:pt x="52" y="146"/>
                  </a:cubicBezTo>
                  <a:lnTo>
                    <a:pt x="526" y="270"/>
                  </a:lnTo>
                  <a:lnTo>
                    <a:pt x="539" y="270"/>
                  </a:lnTo>
                  <a:cubicBezTo>
                    <a:pt x="572" y="270"/>
                    <a:pt x="604" y="244"/>
                    <a:pt x="617" y="211"/>
                  </a:cubicBezTo>
                  <a:cubicBezTo>
                    <a:pt x="624" y="172"/>
                    <a:pt x="598" y="133"/>
                    <a:pt x="565" y="127"/>
                  </a:cubicBezTo>
                  <a:lnTo>
                    <a:pt x="98" y="3"/>
                  </a:lnTo>
                  <a:cubicBezTo>
                    <a:pt x="89" y="1"/>
                    <a:pt x="81" y="0"/>
                    <a:pt x="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8"/>
            <p:cNvSpPr/>
            <p:nvPr/>
          </p:nvSpPr>
          <p:spPr>
            <a:xfrm>
              <a:off x="10012480" y="1879792"/>
              <a:ext cx="71957" cy="31016"/>
            </a:xfrm>
            <a:custGeom>
              <a:rect b="b" l="l" r="r" t="t"/>
              <a:pathLst>
                <a:path extrusionOk="0" h="275" w="638">
                  <a:moveTo>
                    <a:pt x="93" y="1"/>
                  </a:moveTo>
                  <a:cubicBezTo>
                    <a:pt x="58" y="1"/>
                    <a:pt x="26" y="24"/>
                    <a:pt x="20" y="53"/>
                  </a:cubicBezTo>
                  <a:cubicBezTo>
                    <a:pt x="1" y="99"/>
                    <a:pt x="27" y="144"/>
                    <a:pt x="66" y="151"/>
                  </a:cubicBezTo>
                  <a:lnTo>
                    <a:pt x="540" y="274"/>
                  </a:lnTo>
                  <a:lnTo>
                    <a:pt x="553" y="274"/>
                  </a:lnTo>
                  <a:cubicBezTo>
                    <a:pt x="585" y="274"/>
                    <a:pt x="618" y="248"/>
                    <a:pt x="624" y="216"/>
                  </a:cubicBezTo>
                  <a:cubicBezTo>
                    <a:pt x="637" y="177"/>
                    <a:pt x="611" y="131"/>
                    <a:pt x="579" y="125"/>
                  </a:cubicBezTo>
                  <a:lnTo>
                    <a:pt x="105" y="2"/>
                  </a:lnTo>
                  <a:cubicBezTo>
                    <a:pt x="101" y="1"/>
                    <a:pt x="97" y="1"/>
                    <a:pt x="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8"/>
            <p:cNvSpPr/>
            <p:nvPr/>
          </p:nvSpPr>
          <p:spPr>
            <a:xfrm>
              <a:off x="9997142" y="1941373"/>
              <a:ext cx="70378" cy="30903"/>
            </a:xfrm>
            <a:custGeom>
              <a:rect b="b" l="l" r="r" t="t"/>
              <a:pathLst>
                <a:path extrusionOk="0" h="274" w="624">
                  <a:moveTo>
                    <a:pt x="85" y="0"/>
                  </a:moveTo>
                  <a:cubicBezTo>
                    <a:pt x="50" y="0"/>
                    <a:pt x="13" y="24"/>
                    <a:pt x="7" y="53"/>
                  </a:cubicBezTo>
                  <a:cubicBezTo>
                    <a:pt x="0" y="98"/>
                    <a:pt x="26" y="144"/>
                    <a:pt x="59" y="150"/>
                  </a:cubicBezTo>
                  <a:lnTo>
                    <a:pt x="526" y="274"/>
                  </a:lnTo>
                  <a:lnTo>
                    <a:pt x="546" y="274"/>
                  </a:lnTo>
                  <a:cubicBezTo>
                    <a:pt x="578" y="274"/>
                    <a:pt x="604" y="248"/>
                    <a:pt x="617" y="215"/>
                  </a:cubicBezTo>
                  <a:cubicBezTo>
                    <a:pt x="624" y="176"/>
                    <a:pt x="598" y="131"/>
                    <a:pt x="565" y="124"/>
                  </a:cubicBezTo>
                  <a:lnTo>
                    <a:pt x="98" y="1"/>
                  </a:lnTo>
                  <a:cubicBezTo>
                    <a:pt x="94" y="0"/>
                    <a:pt x="90" y="0"/>
                    <a:pt x="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8"/>
            <p:cNvSpPr/>
            <p:nvPr/>
          </p:nvSpPr>
          <p:spPr>
            <a:xfrm>
              <a:off x="9980337" y="2002840"/>
              <a:ext cx="71844" cy="30226"/>
            </a:xfrm>
            <a:custGeom>
              <a:rect b="b" l="l" r="r" t="t"/>
              <a:pathLst>
                <a:path extrusionOk="0" h="268" w="637">
                  <a:moveTo>
                    <a:pt x="96" y="1"/>
                  </a:moveTo>
                  <a:cubicBezTo>
                    <a:pt x="57" y="1"/>
                    <a:pt x="25" y="24"/>
                    <a:pt x="20" y="47"/>
                  </a:cubicBezTo>
                  <a:cubicBezTo>
                    <a:pt x="0" y="99"/>
                    <a:pt x="26" y="138"/>
                    <a:pt x="65" y="151"/>
                  </a:cubicBezTo>
                  <a:lnTo>
                    <a:pt x="539" y="268"/>
                  </a:lnTo>
                  <a:lnTo>
                    <a:pt x="552" y="268"/>
                  </a:lnTo>
                  <a:cubicBezTo>
                    <a:pt x="585" y="268"/>
                    <a:pt x="617" y="248"/>
                    <a:pt x="630" y="209"/>
                  </a:cubicBezTo>
                  <a:cubicBezTo>
                    <a:pt x="637" y="170"/>
                    <a:pt x="611" y="131"/>
                    <a:pt x="578" y="125"/>
                  </a:cubicBezTo>
                  <a:lnTo>
                    <a:pt x="110" y="2"/>
                  </a:lnTo>
                  <a:cubicBezTo>
                    <a:pt x="106" y="1"/>
                    <a:pt x="101"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8"/>
            <p:cNvSpPr/>
            <p:nvPr/>
          </p:nvSpPr>
          <p:spPr>
            <a:xfrm>
              <a:off x="9964886" y="2065097"/>
              <a:ext cx="70491" cy="29550"/>
            </a:xfrm>
            <a:custGeom>
              <a:rect b="b" l="l" r="r" t="t"/>
              <a:pathLst>
                <a:path extrusionOk="0" h="262" w="625">
                  <a:moveTo>
                    <a:pt x="86" y="1"/>
                  </a:moveTo>
                  <a:cubicBezTo>
                    <a:pt x="51" y="1"/>
                    <a:pt x="19" y="24"/>
                    <a:pt x="7" y="54"/>
                  </a:cubicBezTo>
                  <a:cubicBezTo>
                    <a:pt x="1" y="93"/>
                    <a:pt x="27" y="132"/>
                    <a:pt x="59" y="138"/>
                  </a:cubicBezTo>
                  <a:lnTo>
                    <a:pt x="527" y="261"/>
                  </a:lnTo>
                  <a:lnTo>
                    <a:pt x="546" y="261"/>
                  </a:lnTo>
                  <a:cubicBezTo>
                    <a:pt x="585" y="261"/>
                    <a:pt x="611" y="248"/>
                    <a:pt x="618" y="216"/>
                  </a:cubicBezTo>
                  <a:cubicBezTo>
                    <a:pt x="624" y="170"/>
                    <a:pt x="605" y="132"/>
                    <a:pt x="572" y="125"/>
                  </a:cubicBezTo>
                  <a:lnTo>
                    <a:pt x="98" y="2"/>
                  </a:lnTo>
                  <a:cubicBezTo>
                    <a:pt x="94" y="1"/>
                    <a:pt x="90" y="1"/>
                    <a:pt x="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8"/>
            <p:cNvSpPr/>
            <p:nvPr/>
          </p:nvSpPr>
          <p:spPr>
            <a:xfrm>
              <a:off x="9949547" y="2126565"/>
              <a:ext cx="70378" cy="29550"/>
            </a:xfrm>
            <a:custGeom>
              <a:rect b="b" l="l" r="r" t="t"/>
              <a:pathLst>
                <a:path extrusionOk="0" h="262" w="624">
                  <a:moveTo>
                    <a:pt x="82" y="1"/>
                  </a:moveTo>
                  <a:cubicBezTo>
                    <a:pt x="48" y="1"/>
                    <a:pt x="12" y="19"/>
                    <a:pt x="7" y="48"/>
                  </a:cubicBezTo>
                  <a:cubicBezTo>
                    <a:pt x="0" y="93"/>
                    <a:pt x="26" y="132"/>
                    <a:pt x="59" y="139"/>
                  </a:cubicBezTo>
                  <a:lnTo>
                    <a:pt x="526" y="262"/>
                  </a:lnTo>
                  <a:lnTo>
                    <a:pt x="546" y="262"/>
                  </a:lnTo>
                  <a:cubicBezTo>
                    <a:pt x="578" y="262"/>
                    <a:pt x="611" y="236"/>
                    <a:pt x="617" y="203"/>
                  </a:cubicBezTo>
                  <a:cubicBezTo>
                    <a:pt x="624" y="171"/>
                    <a:pt x="598" y="132"/>
                    <a:pt x="565" y="126"/>
                  </a:cubicBezTo>
                  <a:lnTo>
                    <a:pt x="98" y="2"/>
                  </a:lnTo>
                  <a:cubicBezTo>
                    <a:pt x="93" y="1"/>
                    <a:pt x="88" y="1"/>
                    <a:pt x="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8"/>
            <p:cNvSpPr/>
            <p:nvPr/>
          </p:nvSpPr>
          <p:spPr>
            <a:xfrm>
              <a:off x="10950840" y="2429617"/>
              <a:ext cx="31580" cy="68573"/>
            </a:xfrm>
            <a:custGeom>
              <a:rect b="b" l="l" r="r" t="t"/>
              <a:pathLst>
                <a:path extrusionOk="0" h="608" w="280">
                  <a:moveTo>
                    <a:pt x="200" y="0"/>
                  </a:moveTo>
                  <a:cubicBezTo>
                    <a:pt x="169" y="0"/>
                    <a:pt x="141" y="23"/>
                    <a:pt x="130" y="49"/>
                  </a:cubicBezTo>
                  <a:lnTo>
                    <a:pt x="13" y="523"/>
                  </a:lnTo>
                  <a:cubicBezTo>
                    <a:pt x="0" y="562"/>
                    <a:pt x="26" y="601"/>
                    <a:pt x="59" y="608"/>
                  </a:cubicBezTo>
                  <a:lnTo>
                    <a:pt x="78" y="608"/>
                  </a:lnTo>
                  <a:cubicBezTo>
                    <a:pt x="111" y="608"/>
                    <a:pt x="143" y="588"/>
                    <a:pt x="150" y="556"/>
                  </a:cubicBezTo>
                  <a:lnTo>
                    <a:pt x="273" y="82"/>
                  </a:lnTo>
                  <a:cubicBezTo>
                    <a:pt x="279" y="49"/>
                    <a:pt x="253" y="10"/>
                    <a:pt x="221" y="4"/>
                  </a:cubicBezTo>
                  <a:cubicBezTo>
                    <a:pt x="214" y="2"/>
                    <a:pt x="207" y="0"/>
                    <a:pt x="2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8"/>
            <p:cNvSpPr/>
            <p:nvPr/>
          </p:nvSpPr>
          <p:spPr>
            <a:xfrm>
              <a:off x="10890049" y="2413714"/>
              <a:ext cx="30790" cy="69137"/>
            </a:xfrm>
            <a:custGeom>
              <a:rect b="b" l="l" r="r" t="t"/>
              <a:pathLst>
                <a:path extrusionOk="0" h="613" w="273">
                  <a:moveTo>
                    <a:pt x="202" y="1"/>
                  </a:moveTo>
                  <a:cubicBezTo>
                    <a:pt x="168" y="1"/>
                    <a:pt x="136" y="25"/>
                    <a:pt x="130" y="54"/>
                  </a:cubicBezTo>
                  <a:lnTo>
                    <a:pt x="7" y="522"/>
                  </a:lnTo>
                  <a:cubicBezTo>
                    <a:pt x="0" y="567"/>
                    <a:pt x="20" y="606"/>
                    <a:pt x="52" y="612"/>
                  </a:cubicBezTo>
                  <a:lnTo>
                    <a:pt x="72" y="612"/>
                  </a:lnTo>
                  <a:cubicBezTo>
                    <a:pt x="104" y="612"/>
                    <a:pt x="137" y="586"/>
                    <a:pt x="143" y="554"/>
                  </a:cubicBezTo>
                  <a:lnTo>
                    <a:pt x="266" y="86"/>
                  </a:lnTo>
                  <a:cubicBezTo>
                    <a:pt x="273" y="54"/>
                    <a:pt x="247" y="15"/>
                    <a:pt x="214" y="2"/>
                  </a:cubicBezTo>
                  <a:cubicBezTo>
                    <a:pt x="210" y="1"/>
                    <a:pt x="206" y="1"/>
                    <a:pt x="2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8"/>
            <p:cNvSpPr/>
            <p:nvPr/>
          </p:nvSpPr>
          <p:spPr>
            <a:xfrm>
              <a:off x="10828469" y="2397586"/>
              <a:ext cx="30903" cy="69137"/>
            </a:xfrm>
            <a:custGeom>
              <a:rect b="b" l="l" r="r" t="t"/>
              <a:pathLst>
                <a:path extrusionOk="0" h="613" w="274">
                  <a:moveTo>
                    <a:pt x="200" y="1"/>
                  </a:moveTo>
                  <a:cubicBezTo>
                    <a:pt x="166" y="1"/>
                    <a:pt x="136" y="19"/>
                    <a:pt x="130" y="48"/>
                  </a:cubicBezTo>
                  <a:lnTo>
                    <a:pt x="7" y="522"/>
                  </a:lnTo>
                  <a:cubicBezTo>
                    <a:pt x="1" y="561"/>
                    <a:pt x="27" y="600"/>
                    <a:pt x="53" y="613"/>
                  </a:cubicBezTo>
                  <a:lnTo>
                    <a:pt x="72" y="613"/>
                  </a:lnTo>
                  <a:cubicBezTo>
                    <a:pt x="105" y="613"/>
                    <a:pt x="137" y="587"/>
                    <a:pt x="143" y="554"/>
                  </a:cubicBezTo>
                  <a:lnTo>
                    <a:pt x="267" y="80"/>
                  </a:lnTo>
                  <a:cubicBezTo>
                    <a:pt x="273" y="48"/>
                    <a:pt x="254" y="15"/>
                    <a:pt x="215" y="2"/>
                  </a:cubicBezTo>
                  <a:cubicBezTo>
                    <a:pt x="210" y="1"/>
                    <a:pt x="205" y="1"/>
                    <a:pt x="2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8"/>
            <p:cNvSpPr/>
            <p:nvPr/>
          </p:nvSpPr>
          <p:spPr>
            <a:xfrm>
              <a:off x="10767002" y="2382022"/>
              <a:ext cx="30790" cy="68573"/>
            </a:xfrm>
            <a:custGeom>
              <a:rect b="b" l="l" r="r" t="t"/>
              <a:pathLst>
                <a:path extrusionOk="0" h="608" w="273">
                  <a:moveTo>
                    <a:pt x="199" y="0"/>
                  </a:moveTo>
                  <a:cubicBezTo>
                    <a:pt x="167" y="0"/>
                    <a:pt x="135" y="23"/>
                    <a:pt x="130" y="49"/>
                  </a:cubicBezTo>
                  <a:lnTo>
                    <a:pt x="7" y="523"/>
                  </a:lnTo>
                  <a:cubicBezTo>
                    <a:pt x="0" y="562"/>
                    <a:pt x="26" y="601"/>
                    <a:pt x="59" y="608"/>
                  </a:cubicBezTo>
                  <a:lnTo>
                    <a:pt x="72" y="608"/>
                  </a:lnTo>
                  <a:cubicBezTo>
                    <a:pt x="104" y="608"/>
                    <a:pt x="136" y="588"/>
                    <a:pt x="149" y="556"/>
                  </a:cubicBezTo>
                  <a:lnTo>
                    <a:pt x="266" y="82"/>
                  </a:lnTo>
                  <a:cubicBezTo>
                    <a:pt x="273" y="49"/>
                    <a:pt x="253" y="10"/>
                    <a:pt x="221" y="4"/>
                  </a:cubicBezTo>
                  <a:cubicBezTo>
                    <a:pt x="214" y="1"/>
                    <a:pt x="207" y="0"/>
                    <a:pt x="1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8"/>
            <p:cNvSpPr/>
            <p:nvPr/>
          </p:nvSpPr>
          <p:spPr>
            <a:xfrm>
              <a:off x="10705423" y="2366119"/>
              <a:ext cx="31580" cy="69137"/>
            </a:xfrm>
            <a:custGeom>
              <a:rect b="b" l="l" r="r" t="t"/>
              <a:pathLst>
                <a:path extrusionOk="0" h="613" w="280">
                  <a:moveTo>
                    <a:pt x="209" y="1"/>
                  </a:moveTo>
                  <a:cubicBezTo>
                    <a:pt x="175" y="1"/>
                    <a:pt x="142" y="25"/>
                    <a:pt x="130" y="54"/>
                  </a:cubicBezTo>
                  <a:lnTo>
                    <a:pt x="14" y="521"/>
                  </a:lnTo>
                  <a:cubicBezTo>
                    <a:pt x="1" y="567"/>
                    <a:pt x="27" y="606"/>
                    <a:pt x="59" y="612"/>
                  </a:cubicBezTo>
                  <a:lnTo>
                    <a:pt x="78" y="612"/>
                  </a:lnTo>
                  <a:cubicBezTo>
                    <a:pt x="111" y="612"/>
                    <a:pt x="143" y="586"/>
                    <a:pt x="150" y="554"/>
                  </a:cubicBezTo>
                  <a:lnTo>
                    <a:pt x="273" y="86"/>
                  </a:lnTo>
                  <a:cubicBezTo>
                    <a:pt x="280" y="54"/>
                    <a:pt x="254" y="15"/>
                    <a:pt x="221" y="2"/>
                  </a:cubicBezTo>
                  <a:cubicBezTo>
                    <a:pt x="217" y="1"/>
                    <a:pt x="213" y="1"/>
                    <a:pt x="2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8"/>
            <p:cNvSpPr/>
            <p:nvPr/>
          </p:nvSpPr>
          <p:spPr>
            <a:xfrm>
              <a:off x="10644632" y="2349991"/>
              <a:ext cx="30903" cy="69137"/>
            </a:xfrm>
            <a:custGeom>
              <a:rect b="b" l="l" r="r" t="t"/>
              <a:pathLst>
                <a:path extrusionOk="0" h="613" w="274">
                  <a:moveTo>
                    <a:pt x="200" y="1"/>
                  </a:moveTo>
                  <a:cubicBezTo>
                    <a:pt x="166" y="1"/>
                    <a:pt x="136" y="19"/>
                    <a:pt x="130" y="47"/>
                  </a:cubicBezTo>
                  <a:lnTo>
                    <a:pt x="7" y="522"/>
                  </a:lnTo>
                  <a:cubicBezTo>
                    <a:pt x="1" y="560"/>
                    <a:pt x="20" y="599"/>
                    <a:pt x="52" y="612"/>
                  </a:cubicBezTo>
                  <a:lnTo>
                    <a:pt x="72" y="612"/>
                  </a:lnTo>
                  <a:cubicBezTo>
                    <a:pt x="104" y="612"/>
                    <a:pt x="137" y="586"/>
                    <a:pt x="143" y="554"/>
                  </a:cubicBezTo>
                  <a:lnTo>
                    <a:pt x="267" y="80"/>
                  </a:lnTo>
                  <a:cubicBezTo>
                    <a:pt x="273" y="47"/>
                    <a:pt x="247" y="8"/>
                    <a:pt x="215" y="2"/>
                  </a:cubicBezTo>
                  <a:cubicBezTo>
                    <a:pt x="210" y="1"/>
                    <a:pt x="205" y="1"/>
                    <a:pt x="2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8"/>
            <p:cNvSpPr/>
            <p:nvPr/>
          </p:nvSpPr>
          <p:spPr>
            <a:xfrm>
              <a:off x="10583052" y="2334427"/>
              <a:ext cx="30903" cy="68573"/>
            </a:xfrm>
            <a:custGeom>
              <a:rect b="b" l="l" r="r" t="t"/>
              <a:pathLst>
                <a:path extrusionOk="0" h="608" w="274">
                  <a:moveTo>
                    <a:pt x="198" y="0"/>
                  </a:moveTo>
                  <a:cubicBezTo>
                    <a:pt x="163" y="0"/>
                    <a:pt x="136" y="22"/>
                    <a:pt x="131" y="49"/>
                  </a:cubicBezTo>
                  <a:lnTo>
                    <a:pt x="7" y="523"/>
                  </a:lnTo>
                  <a:cubicBezTo>
                    <a:pt x="1" y="562"/>
                    <a:pt x="27" y="601"/>
                    <a:pt x="59" y="608"/>
                  </a:cubicBezTo>
                  <a:lnTo>
                    <a:pt x="72" y="608"/>
                  </a:lnTo>
                  <a:cubicBezTo>
                    <a:pt x="105" y="608"/>
                    <a:pt x="137" y="588"/>
                    <a:pt x="144" y="556"/>
                  </a:cubicBezTo>
                  <a:lnTo>
                    <a:pt x="267" y="82"/>
                  </a:lnTo>
                  <a:cubicBezTo>
                    <a:pt x="274" y="49"/>
                    <a:pt x="254" y="10"/>
                    <a:pt x="222" y="4"/>
                  </a:cubicBezTo>
                  <a:cubicBezTo>
                    <a:pt x="214" y="1"/>
                    <a:pt x="206" y="0"/>
                    <a:pt x="1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8"/>
            <p:cNvSpPr/>
            <p:nvPr/>
          </p:nvSpPr>
          <p:spPr>
            <a:xfrm>
              <a:off x="10521585" y="2317847"/>
              <a:ext cx="31580" cy="69024"/>
            </a:xfrm>
            <a:custGeom>
              <a:rect b="b" l="l" r="r" t="t"/>
              <a:pathLst>
                <a:path extrusionOk="0" h="612" w="280">
                  <a:moveTo>
                    <a:pt x="207" y="0"/>
                  </a:moveTo>
                  <a:cubicBezTo>
                    <a:pt x="168" y="0"/>
                    <a:pt x="136" y="24"/>
                    <a:pt x="130" y="53"/>
                  </a:cubicBezTo>
                  <a:lnTo>
                    <a:pt x="7" y="521"/>
                  </a:lnTo>
                  <a:cubicBezTo>
                    <a:pt x="0" y="560"/>
                    <a:pt x="26" y="605"/>
                    <a:pt x="59" y="612"/>
                  </a:cubicBezTo>
                  <a:lnTo>
                    <a:pt x="72" y="612"/>
                  </a:lnTo>
                  <a:cubicBezTo>
                    <a:pt x="104" y="612"/>
                    <a:pt x="137" y="586"/>
                    <a:pt x="150" y="553"/>
                  </a:cubicBezTo>
                  <a:lnTo>
                    <a:pt x="267" y="86"/>
                  </a:lnTo>
                  <a:cubicBezTo>
                    <a:pt x="280" y="60"/>
                    <a:pt x="254" y="21"/>
                    <a:pt x="221" y="1"/>
                  </a:cubicBezTo>
                  <a:cubicBezTo>
                    <a:pt x="217" y="1"/>
                    <a:pt x="212" y="0"/>
                    <a:pt x="2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8"/>
            <p:cNvSpPr/>
            <p:nvPr/>
          </p:nvSpPr>
          <p:spPr>
            <a:xfrm>
              <a:off x="10460005" y="2302396"/>
              <a:ext cx="31693" cy="69137"/>
            </a:xfrm>
            <a:custGeom>
              <a:rect b="b" l="l" r="r" t="t"/>
              <a:pathLst>
                <a:path extrusionOk="0" h="613" w="281">
                  <a:moveTo>
                    <a:pt x="207" y="1"/>
                  </a:moveTo>
                  <a:cubicBezTo>
                    <a:pt x="173" y="1"/>
                    <a:pt x="142" y="19"/>
                    <a:pt x="131" y="47"/>
                  </a:cubicBezTo>
                  <a:lnTo>
                    <a:pt x="14" y="521"/>
                  </a:lnTo>
                  <a:cubicBezTo>
                    <a:pt x="1" y="560"/>
                    <a:pt x="27" y="599"/>
                    <a:pt x="59" y="612"/>
                  </a:cubicBezTo>
                  <a:lnTo>
                    <a:pt x="79" y="612"/>
                  </a:lnTo>
                  <a:cubicBezTo>
                    <a:pt x="111" y="612"/>
                    <a:pt x="144" y="586"/>
                    <a:pt x="150" y="554"/>
                  </a:cubicBezTo>
                  <a:lnTo>
                    <a:pt x="274" y="80"/>
                  </a:lnTo>
                  <a:cubicBezTo>
                    <a:pt x="280" y="47"/>
                    <a:pt x="254" y="8"/>
                    <a:pt x="222" y="2"/>
                  </a:cubicBezTo>
                  <a:cubicBezTo>
                    <a:pt x="217" y="1"/>
                    <a:pt x="212"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28"/>
            <p:cNvSpPr/>
            <p:nvPr/>
          </p:nvSpPr>
          <p:spPr>
            <a:xfrm>
              <a:off x="10399215" y="2286832"/>
              <a:ext cx="30903" cy="68573"/>
            </a:xfrm>
            <a:custGeom>
              <a:rect b="b" l="l" r="r" t="t"/>
              <a:pathLst>
                <a:path extrusionOk="0" h="608" w="274">
                  <a:moveTo>
                    <a:pt x="194" y="0"/>
                  </a:moveTo>
                  <a:cubicBezTo>
                    <a:pt x="163" y="0"/>
                    <a:pt x="136" y="22"/>
                    <a:pt x="131" y="49"/>
                  </a:cubicBezTo>
                  <a:lnTo>
                    <a:pt x="7" y="523"/>
                  </a:lnTo>
                  <a:cubicBezTo>
                    <a:pt x="1" y="562"/>
                    <a:pt x="20" y="601"/>
                    <a:pt x="53" y="607"/>
                  </a:cubicBezTo>
                  <a:lnTo>
                    <a:pt x="72" y="607"/>
                  </a:lnTo>
                  <a:cubicBezTo>
                    <a:pt x="105" y="607"/>
                    <a:pt x="137" y="588"/>
                    <a:pt x="144" y="555"/>
                  </a:cubicBezTo>
                  <a:lnTo>
                    <a:pt x="267" y="81"/>
                  </a:lnTo>
                  <a:cubicBezTo>
                    <a:pt x="274" y="49"/>
                    <a:pt x="248" y="10"/>
                    <a:pt x="215" y="3"/>
                  </a:cubicBezTo>
                  <a:cubicBezTo>
                    <a:pt x="208" y="1"/>
                    <a:pt x="201" y="0"/>
                    <a:pt x="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8"/>
            <p:cNvSpPr/>
            <p:nvPr/>
          </p:nvSpPr>
          <p:spPr>
            <a:xfrm>
              <a:off x="10337748" y="2270252"/>
              <a:ext cx="30903" cy="69024"/>
            </a:xfrm>
            <a:custGeom>
              <a:rect b="b" l="l" r="r" t="t"/>
              <a:pathLst>
                <a:path extrusionOk="0" h="612" w="274">
                  <a:moveTo>
                    <a:pt x="207" y="0"/>
                  </a:moveTo>
                  <a:cubicBezTo>
                    <a:pt x="168" y="0"/>
                    <a:pt x="136" y="24"/>
                    <a:pt x="130" y="53"/>
                  </a:cubicBezTo>
                  <a:lnTo>
                    <a:pt x="7" y="521"/>
                  </a:lnTo>
                  <a:cubicBezTo>
                    <a:pt x="0" y="560"/>
                    <a:pt x="26" y="605"/>
                    <a:pt x="59" y="612"/>
                  </a:cubicBezTo>
                  <a:lnTo>
                    <a:pt x="72" y="612"/>
                  </a:lnTo>
                  <a:cubicBezTo>
                    <a:pt x="104" y="612"/>
                    <a:pt x="137" y="586"/>
                    <a:pt x="143" y="553"/>
                  </a:cubicBezTo>
                  <a:lnTo>
                    <a:pt x="267" y="86"/>
                  </a:lnTo>
                  <a:cubicBezTo>
                    <a:pt x="273" y="60"/>
                    <a:pt x="254" y="21"/>
                    <a:pt x="221" y="1"/>
                  </a:cubicBezTo>
                  <a:cubicBezTo>
                    <a:pt x="216" y="0"/>
                    <a:pt x="212" y="0"/>
                    <a:pt x="2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8"/>
            <p:cNvSpPr/>
            <p:nvPr/>
          </p:nvSpPr>
          <p:spPr>
            <a:xfrm>
              <a:off x="10276168" y="2254801"/>
              <a:ext cx="31693" cy="69137"/>
            </a:xfrm>
            <a:custGeom>
              <a:rect b="b" l="l" r="r" t="t"/>
              <a:pathLst>
                <a:path extrusionOk="0" h="613" w="281">
                  <a:moveTo>
                    <a:pt x="206" y="0"/>
                  </a:moveTo>
                  <a:cubicBezTo>
                    <a:pt x="172" y="0"/>
                    <a:pt x="136" y="19"/>
                    <a:pt x="131" y="47"/>
                  </a:cubicBezTo>
                  <a:lnTo>
                    <a:pt x="7" y="521"/>
                  </a:lnTo>
                  <a:cubicBezTo>
                    <a:pt x="1" y="560"/>
                    <a:pt x="27" y="599"/>
                    <a:pt x="59" y="612"/>
                  </a:cubicBezTo>
                  <a:lnTo>
                    <a:pt x="72" y="612"/>
                  </a:lnTo>
                  <a:cubicBezTo>
                    <a:pt x="105" y="612"/>
                    <a:pt x="137" y="586"/>
                    <a:pt x="150" y="554"/>
                  </a:cubicBezTo>
                  <a:lnTo>
                    <a:pt x="267" y="80"/>
                  </a:lnTo>
                  <a:cubicBezTo>
                    <a:pt x="280" y="47"/>
                    <a:pt x="254" y="8"/>
                    <a:pt x="222" y="2"/>
                  </a:cubicBezTo>
                  <a:cubicBezTo>
                    <a:pt x="217" y="1"/>
                    <a:pt x="211" y="0"/>
                    <a:pt x="2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8"/>
            <p:cNvSpPr/>
            <p:nvPr/>
          </p:nvSpPr>
          <p:spPr>
            <a:xfrm>
              <a:off x="10214701" y="2239124"/>
              <a:ext cx="31580" cy="68686"/>
            </a:xfrm>
            <a:custGeom>
              <a:rect b="b" l="l" r="r" t="t"/>
              <a:pathLst>
                <a:path extrusionOk="0" h="609" w="280">
                  <a:moveTo>
                    <a:pt x="200" y="1"/>
                  </a:moveTo>
                  <a:cubicBezTo>
                    <a:pt x="169" y="1"/>
                    <a:pt x="141" y="23"/>
                    <a:pt x="130" y="50"/>
                  </a:cubicBezTo>
                  <a:lnTo>
                    <a:pt x="13" y="524"/>
                  </a:lnTo>
                  <a:cubicBezTo>
                    <a:pt x="0" y="563"/>
                    <a:pt x="26" y="602"/>
                    <a:pt x="59" y="608"/>
                  </a:cubicBezTo>
                  <a:lnTo>
                    <a:pt x="78" y="608"/>
                  </a:lnTo>
                  <a:cubicBezTo>
                    <a:pt x="111" y="608"/>
                    <a:pt x="143" y="589"/>
                    <a:pt x="150" y="550"/>
                  </a:cubicBezTo>
                  <a:lnTo>
                    <a:pt x="273" y="82"/>
                  </a:lnTo>
                  <a:cubicBezTo>
                    <a:pt x="280" y="50"/>
                    <a:pt x="254" y="11"/>
                    <a:pt x="221" y="4"/>
                  </a:cubicBezTo>
                  <a:cubicBezTo>
                    <a:pt x="214" y="2"/>
                    <a:pt x="207" y="1"/>
                    <a:pt x="2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8"/>
            <p:cNvSpPr/>
            <p:nvPr/>
          </p:nvSpPr>
          <p:spPr>
            <a:xfrm>
              <a:off x="10153911" y="2222545"/>
              <a:ext cx="30790" cy="69137"/>
            </a:xfrm>
            <a:custGeom>
              <a:rect b="b" l="l" r="r" t="t"/>
              <a:pathLst>
                <a:path extrusionOk="0" h="613" w="273">
                  <a:moveTo>
                    <a:pt x="202" y="1"/>
                  </a:moveTo>
                  <a:cubicBezTo>
                    <a:pt x="168" y="1"/>
                    <a:pt x="136" y="25"/>
                    <a:pt x="130" y="54"/>
                  </a:cubicBezTo>
                  <a:lnTo>
                    <a:pt x="7" y="521"/>
                  </a:lnTo>
                  <a:cubicBezTo>
                    <a:pt x="0" y="560"/>
                    <a:pt x="20" y="606"/>
                    <a:pt x="52" y="612"/>
                  </a:cubicBezTo>
                  <a:lnTo>
                    <a:pt x="72" y="612"/>
                  </a:lnTo>
                  <a:cubicBezTo>
                    <a:pt x="104" y="612"/>
                    <a:pt x="137" y="586"/>
                    <a:pt x="143" y="554"/>
                  </a:cubicBezTo>
                  <a:lnTo>
                    <a:pt x="267" y="86"/>
                  </a:lnTo>
                  <a:cubicBezTo>
                    <a:pt x="273" y="54"/>
                    <a:pt x="247" y="21"/>
                    <a:pt x="215" y="2"/>
                  </a:cubicBezTo>
                  <a:cubicBezTo>
                    <a:pt x="210" y="1"/>
                    <a:pt x="206" y="1"/>
                    <a:pt x="2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8"/>
            <p:cNvSpPr/>
            <p:nvPr/>
          </p:nvSpPr>
          <p:spPr>
            <a:xfrm>
              <a:off x="10092331" y="2207206"/>
              <a:ext cx="30903" cy="69137"/>
            </a:xfrm>
            <a:custGeom>
              <a:rect b="b" l="l" r="r" t="t"/>
              <a:pathLst>
                <a:path extrusionOk="0" h="613" w="274">
                  <a:moveTo>
                    <a:pt x="204" y="0"/>
                  </a:moveTo>
                  <a:cubicBezTo>
                    <a:pt x="167" y="0"/>
                    <a:pt x="136" y="19"/>
                    <a:pt x="131" y="47"/>
                  </a:cubicBezTo>
                  <a:lnTo>
                    <a:pt x="7" y="521"/>
                  </a:lnTo>
                  <a:cubicBezTo>
                    <a:pt x="1" y="560"/>
                    <a:pt x="27" y="599"/>
                    <a:pt x="59" y="612"/>
                  </a:cubicBezTo>
                  <a:lnTo>
                    <a:pt x="72" y="612"/>
                  </a:lnTo>
                  <a:cubicBezTo>
                    <a:pt x="105" y="612"/>
                    <a:pt x="137" y="586"/>
                    <a:pt x="144" y="554"/>
                  </a:cubicBezTo>
                  <a:lnTo>
                    <a:pt x="267" y="79"/>
                  </a:lnTo>
                  <a:cubicBezTo>
                    <a:pt x="273" y="47"/>
                    <a:pt x="254" y="8"/>
                    <a:pt x="222" y="2"/>
                  </a:cubicBezTo>
                  <a:cubicBezTo>
                    <a:pt x="216" y="1"/>
                    <a:pt x="210" y="0"/>
                    <a:pt x="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8"/>
            <p:cNvSpPr/>
            <p:nvPr/>
          </p:nvSpPr>
          <p:spPr>
            <a:xfrm>
              <a:off x="10030864" y="2191529"/>
              <a:ext cx="31580" cy="68686"/>
            </a:xfrm>
            <a:custGeom>
              <a:rect b="b" l="l" r="r" t="t"/>
              <a:pathLst>
                <a:path extrusionOk="0" h="609" w="280">
                  <a:moveTo>
                    <a:pt x="200" y="1"/>
                  </a:moveTo>
                  <a:cubicBezTo>
                    <a:pt x="167" y="1"/>
                    <a:pt x="135" y="23"/>
                    <a:pt x="130" y="50"/>
                  </a:cubicBezTo>
                  <a:lnTo>
                    <a:pt x="7" y="524"/>
                  </a:lnTo>
                  <a:cubicBezTo>
                    <a:pt x="0" y="563"/>
                    <a:pt x="26" y="602"/>
                    <a:pt x="59" y="608"/>
                  </a:cubicBezTo>
                  <a:lnTo>
                    <a:pt x="72" y="608"/>
                  </a:lnTo>
                  <a:cubicBezTo>
                    <a:pt x="104" y="608"/>
                    <a:pt x="137" y="589"/>
                    <a:pt x="150" y="556"/>
                  </a:cubicBezTo>
                  <a:lnTo>
                    <a:pt x="266" y="82"/>
                  </a:lnTo>
                  <a:cubicBezTo>
                    <a:pt x="279" y="50"/>
                    <a:pt x="253" y="11"/>
                    <a:pt x="221" y="4"/>
                  </a:cubicBezTo>
                  <a:cubicBezTo>
                    <a:pt x="214" y="2"/>
                    <a:pt x="207" y="1"/>
                    <a:pt x="2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8"/>
            <p:cNvSpPr/>
            <p:nvPr/>
          </p:nvSpPr>
          <p:spPr>
            <a:xfrm>
              <a:off x="10078459" y="1844716"/>
              <a:ext cx="981568" cy="383920"/>
            </a:xfrm>
            <a:custGeom>
              <a:rect b="b" l="l" r="r" t="t"/>
              <a:pathLst>
                <a:path extrusionOk="0" h="3404" w="8703">
                  <a:moveTo>
                    <a:pt x="1986" y="1"/>
                  </a:moveTo>
                  <a:cubicBezTo>
                    <a:pt x="1925" y="1"/>
                    <a:pt x="1874" y="28"/>
                    <a:pt x="1838" y="79"/>
                  </a:cubicBezTo>
                  <a:lnTo>
                    <a:pt x="33" y="2475"/>
                  </a:lnTo>
                  <a:cubicBezTo>
                    <a:pt x="0" y="2514"/>
                    <a:pt x="7" y="2566"/>
                    <a:pt x="39" y="2592"/>
                  </a:cubicBezTo>
                  <a:cubicBezTo>
                    <a:pt x="51" y="2599"/>
                    <a:pt x="66" y="2603"/>
                    <a:pt x="82" y="2603"/>
                  </a:cubicBezTo>
                  <a:cubicBezTo>
                    <a:pt x="107" y="2603"/>
                    <a:pt x="133" y="2593"/>
                    <a:pt x="150" y="2573"/>
                  </a:cubicBezTo>
                  <a:lnTo>
                    <a:pt x="1949" y="176"/>
                  </a:lnTo>
                  <a:cubicBezTo>
                    <a:pt x="1961" y="164"/>
                    <a:pt x="1979" y="159"/>
                    <a:pt x="1991" y="159"/>
                  </a:cubicBezTo>
                  <a:cubicBezTo>
                    <a:pt x="1999" y="159"/>
                    <a:pt x="2005" y="161"/>
                    <a:pt x="2007" y="163"/>
                  </a:cubicBezTo>
                  <a:cubicBezTo>
                    <a:pt x="2014" y="163"/>
                    <a:pt x="2040" y="170"/>
                    <a:pt x="2046" y="202"/>
                  </a:cubicBezTo>
                  <a:lnTo>
                    <a:pt x="2371" y="2131"/>
                  </a:lnTo>
                  <a:cubicBezTo>
                    <a:pt x="2377" y="2209"/>
                    <a:pt x="2429" y="2261"/>
                    <a:pt x="2494" y="2287"/>
                  </a:cubicBezTo>
                  <a:cubicBezTo>
                    <a:pt x="2519" y="2297"/>
                    <a:pt x="2545" y="2302"/>
                    <a:pt x="2571" y="2302"/>
                  </a:cubicBezTo>
                  <a:cubicBezTo>
                    <a:pt x="2612" y="2302"/>
                    <a:pt x="2653" y="2289"/>
                    <a:pt x="2689" y="2261"/>
                  </a:cubicBezTo>
                  <a:lnTo>
                    <a:pt x="3468" y="1670"/>
                  </a:lnTo>
                  <a:cubicBezTo>
                    <a:pt x="3481" y="1663"/>
                    <a:pt x="3493" y="1662"/>
                    <a:pt x="3502" y="1662"/>
                  </a:cubicBezTo>
                  <a:cubicBezTo>
                    <a:pt x="3512" y="1662"/>
                    <a:pt x="3520" y="1663"/>
                    <a:pt x="3527" y="1663"/>
                  </a:cubicBezTo>
                  <a:cubicBezTo>
                    <a:pt x="3533" y="1663"/>
                    <a:pt x="3559" y="1683"/>
                    <a:pt x="3559" y="1715"/>
                  </a:cubicBezTo>
                  <a:lnTo>
                    <a:pt x="3644" y="3216"/>
                  </a:lnTo>
                  <a:cubicBezTo>
                    <a:pt x="3657" y="3306"/>
                    <a:pt x="3709" y="3371"/>
                    <a:pt x="3793" y="3391"/>
                  </a:cubicBezTo>
                  <a:cubicBezTo>
                    <a:pt x="3806" y="3404"/>
                    <a:pt x="3826" y="3404"/>
                    <a:pt x="3852" y="3404"/>
                  </a:cubicBezTo>
                  <a:cubicBezTo>
                    <a:pt x="3916" y="3404"/>
                    <a:pt x="3968" y="3371"/>
                    <a:pt x="4014" y="3313"/>
                  </a:cubicBezTo>
                  <a:lnTo>
                    <a:pt x="5819" y="644"/>
                  </a:lnTo>
                  <a:cubicBezTo>
                    <a:pt x="5839" y="618"/>
                    <a:pt x="5871" y="618"/>
                    <a:pt x="5878" y="618"/>
                  </a:cubicBezTo>
                  <a:cubicBezTo>
                    <a:pt x="5884" y="618"/>
                    <a:pt x="5910" y="624"/>
                    <a:pt x="5917" y="657"/>
                  </a:cubicBezTo>
                  <a:lnTo>
                    <a:pt x="6170" y="2475"/>
                  </a:lnTo>
                  <a:cubicBezTo>
                    <a:pt x="6177" y="2560"/>
                    <a:pt x="6235" y="2612"/>
                    <a:pt x="6306" y="2638"/>
                  </a:cubicBezTo>
                  <a:cubicBezTo>
                    <a:pt x="6327" y="2644"/>
                    <a:pt x="6347" y="2648"/>
                    <a:pt x="6367" y="2648"/>
                  </a:cubicBezTo>
                  <a:cubicBezTo>
                    <a:pt x="6424" y="2648"/>
                    <a:pt x="6476" y="2622"/>
                    <a:pt x="6514" y="2579"/>
                  </a:cubicBezTo>
                  <a:lnTo>
                    <a:pt x="8378" y="546"/>
                  </a:lnTo>
                  <a:lnTo>
                    <a:pt x="8566" y="715"/>
                  </a:lnTo>
                  <a:lnTo>
                    <a:pt x="8703" y="72"/>
                  </a:lnTo>
                  <a:lnTo>
                    <a:pt x="8703" y="72"/>
                  </a:lnTo>
                  <a:lnTo>
                    <a:pt x="8079" y="267"/>
                  </a:lnTo>
                  <a:lnTo>
                    <a:pt x="8268" y="436"/>
                  </a:lnTo>
                  <a:lnTo>
                    <a:pt x="6397" y="2475"/>
                  </a:lnTo>
                  <a:cubicBezTo>
                    <a:pt x="6380" y="2492"/>
                    <a:pt x="6366" y="2495"/>
                    <a:pt x="6354" y="2495"/>
                  </a:cubicBezTo>
                  <a:cubicBezTo>
                    <a:pt x="6348" y="2495"/>
                    <a:pt x="6343" y="2495"/>
                    <a:pt x="6339" y="2495"/>
                  </a:cubicBezTo>
                  <a:cubicBezTo>
                    <a:pt x="6332" y="2495"/>
                    <a:pt x="6306" y="2475"/>
                    <a:pt x="6300" y="2449"/>
                  </a:cubicBezTo>
                  <a:lnTo>
                    <a:pt x="6047" y="631"/>
                  </a:lnTo>
                  <a:cubicBezTo>
                    <a:pt x="6040" y="553"/>
                    <a:pt x="5975" y="488"/>
                    <a:pt x="5891" y="462"/>
                  </a:cubicBezTo>
                  <a:cubicBezTo>
                    <a:pt x="5879" y="460"/>
                    <a:pt x="5868" y="459"/>
                    <a:pt x="5856" y="459"/>
                  </a:cubicBezTo>
                  <a:cubicBezTo>
                    <a:pt x="5789" y="459"/>
                    <a:pt x="5722" y="491"/>
                    <a:pt x="5683" y="546"/>
                  </a:cubicBezTo>
                  <a:lnTo>
                    <a:pt x="3871" y="3216"/>
                  </a:lnTo>
                  <a:cubicBezTo>
                    <a:pt x="3862" y="3239"/>
                    <a:pt x="3842" y="3242"/>
                    <a:pt x="3830" y="3242"/>
                  </a:cubicBezTo>
                  <a:cubicBezTo>
                    <a:pt x="3825" y="3242"/>
                    <a:pt x="3821" y="3242"/>
                    <a:pt x="3819" y="3242"/>
                  </a:cubicBezTo>
                  <a:cubicBezTo>
                    <a:pt x="3806" y="3242"/>
                    <a:pt x="3774" y="3222"/>
                    <a:pt x="3774" y="3190"/>
                  </a:cubicBezTo>
                  <a:lnTo>
                    <a:pt x="3689" y="1689"/>
                  </a:lnTo>
                  <a:cubicBezTo>
                    <a:pt x="3676" y="1618"/>
                    <a:pt x="3637" y="1553"/>
                    <a:pt x="3572" y="1520"/>
                  </a:cubicBezTo>
                  <a:cubicBezTo>
                    <a:pt x="3545" y="1507"/>
                    <a:pt x="3516" y="1500"/>
                    <a:pt x="3487" y="1500"/>
                  </a:cubicBezTo>
                  <a:cubicBezTo>
                    <a:pt x="3446" y="1500"/>
                    <a:pt x="3405" y="1513"/>
                    <a:pt x="3371" y="1540"/>
                  </a:cubicBezTo>
                  <a:lnTo>
                    <a:pt x="2592" y="2131"/>
                  </a:lnTo>
                  <a:cubicBezTo>
                    <a:pt x="2576" y="2143"/>
                    <a:pt x="2565" y="2145"/>
                    <a:pt x="2556" y="2145"/>
                  </a:cubicBezTo>
                  <a:cubicBezTo>
                    <a:pt x="2550" y="2145"/>
                    <a:pt x="2545" y="2144"/>
                    <a:pt x="2540" y="2144"/>
                  </a:cubicBezTo>
                  <a:cubicBezTo>
                    <a:pt x="2533" y="2144"/>
                    <a:pt x="2520" y="2124"/>
                    <a:pt x="2507" y="2099"/>
                  </a:cubicBezTo>
                  <a:lnTo>
                    <a:pt x="2182" y="170"/>
                  </a:lnTo>
                  <a:cubicBezTo>
                    <a:pt x="2169" y="85"/>
                    <a:pt x="2111" y="33"/>
                    <a:pt x="2040" y="7"/>
                  </a:cubicBezTo>
                  <a:cubicBezTo>
                    <a:pt x="2021" y="3"/>
                    <a:pt x="2003" y="1"/>
                    <a:pt x="19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8"/>
            <p:cNvSpPr/>
            <p:nvPr/>
          </p:nvSpPr>
          <p:spPr>
            <a:xfrm>
              <a:off x="10679933" y="1533431"/>
              <a:ext cx="62145" cy="53460"/>
            </a:xfrm>
            <a:custGeom>
              <a:rect b="b" l="l" r="r" t="t"/>
              <a:pathLst>
                <a:path extrusionOk="0" h="474" w="551">
                  <a:moveTo>
                    <a:pt x="284" y="1"/>
                  </a:moveTo>
                  <a:cubicBezTo>
                    <a:pt x="94" y="1"/>
                    <a:pt x="1" y="236"/>
                    <a:pt x="116" y="384"/>
                  </a:cubicBezTo>
                  <a:cubicBezTo>
                    <a:pt x="166" y="446"/>
                    <a:pt x="236" y="474"/>
                    <a:pt x="305" y="474"/>
                  </a:cubicBezTo>
                  <a:cubicBezTo>
                    <a:pt x="430" y="474"/>
                    <a:pt x="551" y="379"/>
                    <a:pt x="538" y="228"/>
                  </a:cubicBezTo>
                  <a:cubicBezTo>
                    <a:pt x="519" y="85"/>
                    <a:pt x="408" y="7"/>
                    <a:pt x="291" y="1"/>
                  </a:cubicBezTo>
                  <a:cubicBezTo>
                    <a:pt x="289" y="1"/>
                    <a:pt x="286"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8"/>
            <p:cNvSpPr/>
            <p:nvPr/>
          </p:nvSpPr>
          <p:spPr>
            <a:xfrm>
              <a:off x="10879222" y="1586440"/>
              <a:ext cx="70265" cy="52671"/>
            </a:xfrm>
            <a:custGeom>
              <a:rect b="b" l="l" r="r" t="t"/>
              <a:pathLst>
                <a:path extrusionOk="0" h="467" w="623">
                  <a:moveTo>
                    <a:pt x="326" y="1"/>
                  </a:moveTo>
                  <a:cubicBezTo>
                    <a:pt x="249" y="1"/>
                    <a:pt x="171" y="38"/>
                    <a:pt x="116" y="115"/>
                  </a:cubicBezTo>
                  <a:cubicBezTo>
                    <a:pt x="0" y="275"/>
                    <a:pt x="141" y="467"/>
                    <a:pt x="317" y="467"/>
                  </a:cubicBezTo>
                  <a:cubicBezTo>
                    <a:pt x="348" y="467"/>
                    <a:pt x="381" y="460"/>
                    <a:pt x="414" y="446"/>
                  </a:cubicBezTo>
                  <a:cubicBezTo>
                    <a:pt x="590" y="375"/>
                    <a:pt x="622" y="122"/>
                    <a:pt x="440" y="31"/>
                  </a:cubicBezTo>
                  <a:cubicBezTo>
                    <a:pt x="405" y="11"/>
                    <a:pt x="366" y="1"/>
                    <a:pt x="3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8"/>
            <p:cNvSpPr/>
            <p:nvPr/>
          </p:nvSpPr>
          <p:spPr>
            <a:xfrm>
              <a:off x="10754483" y="1594673"/>
              <a:ext cx="102634" cy="70152"/>
            </a:xfrm>
            <a:custGeom>
              <a:rect b="b" l="l" r="r" t="t"/>
              <a:pathLst>
                <a:path extrusionOk="0" h="622" w="910">
                  <a:moveTo>
                    <a:pt x="185" y="1"/>
                  </a:moveTo>
                  <a:cubicBezTo>
                    <a:pt x="168" y="1"/>
                    <a:pt x="154" y="2"/>
                    <a:pt x="144" y="3"/>
                  </a:cubicBezTo>
                  <a:cubicBezTo>
                    <a:pt x="1" y="23"/>
                    <a:pt x="1" y="192"/>
                    <a:pt x="27" y="315"/>
                  </a:cubicBezTo>
                  <a:cubicBezTo>
                    <a:pt x="40" y="341"/>
                    <a:pt x="46" y="367"/>
                    <a:pt x="53" y="380"/>
                  </a:cubicBezTo>
                  <a:cubicBezTo>
                    <a:pt x="133" y="537"/>
                    <a:pt x="318" y="621"/>
                    <a:pt x="495" y="621"/>
                  </a:cubicBezTo>
                  <a:cubicBezTo>
                    <a:pt x="604" y="621"/>
                    <a:pt x="710" y="589"/>
                    <a:pt x="786" y="523"/>
                  </a:cubicBezTo>
                  <a:cubicBezTo>
                    <a:pt x="832" y="471"/>
                    <a:pt x="871" y="412"/>
                    <a:pt x="890" y="341"/>
                  </a:cubicBezTo>
                  <a:cubicBezTo>
                    <a:pt x="910" y="269"/>
                    <a:pt x="884" y="205"/>
                    <a:pt x="812" y="166"/>
                  </a:cubicBezTo>
                  <a:cubicBezTo>
                    <a:pt x="589" y="45"/>
                    <a:pt x="311"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8"/>
            <p:cNvSpPr/>
            <p:nvPr/>
          </p:nvSpPr>
          <p:spPr>
            <a:xfrm>
              <a:off x="11180805" y="1908440"/>
              <a:ext cx="233014" cy="225006"/>
            </a:xfrm>
            <a:custGeom>
              <a:rect b="b" l="l" r="r" t="t"/>
              <a:pathLst>
                <a:path extrusionOk="0" h="1995" w="2066">
                  <a:moveTo>
                    <a:pt x="1033" y="157"/>
                  </a:moveTo>
                  <a:cubicBezTo>
                    <a:pt x="1104" y="157"/>
                    <a:pt x="1176" y="163"/>
                    <a:pt x="1241" y="183"/>
                  </a:cubicBezTo>
                  <a:cubicBezTo>
                    <a:pt x="1695" y="293"/>
                    <a:pt x="1975" y="761"/>
                    <a:pt x="1851" y="1215"/>
                  </a:cubicBezTo>
                  <a:cubicBezTo>
                    <a:pt x="1754" y="1592"/>
                    <a:pt x="1403" y="1845"/>
                    <a:pt x="1033" y="1845"/>
                  </a:cubicBezTo>
                  <a:cubicBezTo>
                    <a:pt x="962" y="1845"/>
                    <a:pt x="884" y="1839"/>
                    <a:pt x="819" y="1819"/>
                  </a:cubicBezTo>
                  <a:cubicBezTo>
                    <a:pt x="364" y="1709"/>
                    <a:pt x="98" y="1235"/>
                    <a:pt x="215" y="793"/>
                  </a:cubicBezTo>
                  <a:cubicBezTo>
                    <a:pt x="312" y="410"/>
                    <a:pt x="656" y="157"/>
                    <a:pt x="1033" y="157"/>
                  </a:cubicBezTo>
                  <a:close/>
                  <a:moveTo>
                    <a:pt x="1033" y="1"/>
                  </a:moveTo>
                  <a:cubicBezTo>
                    <a:pt x="578" y="1"/>
                    <a:pt x="182" y="313"/>
                    <a:pt x="65" y="748"/>
                  </a:cubicBezTo>
                  <a:cubicBezTo>
                    <a:pt x="0" y="1007"/>
                    <a:pt x="33" y="1280"/>
                    <a:pt x="169" y="1508"/>
                  </a:cubicBezTo>
                  <a:cubicBezTo>
                    <a:pt x="312" y="1735"/>
                    <a:pt x="520" y="1897"/>
                    <a:pt x="780" y="1962"/>
                  </a:cubicBezTo>
                  <a:cubicBezTo>
                    <a:pt x="864" y="1982"/>
                    <a:pt x="942" y="1995"/>
                    <a:pt x="1033" y="1995"/>
                  </a:cubicBezTo>
                  <a:cubicBezTo>
                    <a:pt x="1488" y="1995"/>
                    <a:pt x="1884" y="1683"/>
                    <a:pt x="2001" y="1248"/>
                  </a:cubicBezTo>
                  <a:cubicBezTo>
                    <a:pt x="2066" y="988"/>
                    <a:pt x="2033" y="715"/>
                    <a:pt x="1890" y="488"/>
                  </a:cubicBezTo>
                  <a:cubicBezTo>
                    <a:pt x="1754" y="274"/>
                    <a:pt x="1546" y="111"/>
                    <a:pt x="1286" y="33"/>
                  </a:cubicBezTo>
                  <a:cubicBezTo>
                    <a:pt x="1202" y="14"/>
                    <a:pt x="1124" y="1"/>
                    <a:pt x="10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8"/>
            <p:cNvSpPr/>
            <p:nvPr/>
          </p:nvSpPr>
          <p:spPr>
            <a:xfrm>
              <a:off x="11254791" y="1952200"/>
              <a:ext cx="81431" cy="138274"/>
            </a:xfrm>
            <a:custGeom>
              <a:rect b="b" l="l" r="r" t="t"/>
              <a:pathLst>
                <a:path extrusionOk="0" h="1226" w="722">
                  <a:moveTo>
                    <a:pt x="453" y="0"/>
                  </a:moveTo>
                  <a:cubicBezTo>
                    <a:pt x="439" y="0"/>
                    <a:pt x="428" y="4"/>
                    <a:pt x="423" y="15"/>
                  </a:cubicBezTo>
                  <a:cubicBezTo>
                    <a:pt x="423" y="22"/>
                    <a:pt x="410" y="113"/>
                    <a:pt x="410" y="119"/>
                  </a:cubicBezTo>
                  <a:cubicBezTo>
                    <a:pt x="410" y="126"/>
                    <a:pt x="410" y="132"/>
                    <a:pt x="403" y="132"/>
                  </a:cubicBezTo>
                  <a:cubicBezTo>
                    <a:pt x="351" y="132"/>
                    <a:pt x="293" y="152"/>
                    <a:pt x="254" y="178"/>
                  </a:cubicBezTo>
                  <a:cubicBezTo>
                    <a:pt x="215" y="197"/>
                    <a:pt x="182" y="243"/>
                    <a:pt x="176" y="288"/>
                  </a:cubicBezTo>
                  <a:cubicBezTo>
                    <a:pt x="156" y="353"/>
                    <a:pt x="176" y="438"/>
                    <a:pt x="195" y="490"/>
                  </a:cubicBezTo>
                  <a:cubicBezTo>
                    <a:pt x="254" y="606"/>
                    <a:pt x="410" y="730"/>
                    <a:pt x="377" y="847"/>
                  </a:cubicBezTo>
                  <a:cubicBezTo>
                    <a:pt x="372" y="871"/>
                    <a:pt x="346" y="884"/>
                    <a:pt x="319" y="884"/>
                  </a:cubicBezTo>
                  <a:cubicBezTo>
                    <a:pt x="310" y="884"/>
                    <a:pt x="301" y="883"/>
                    <a:pt x="293" y="879"/>
                  </a:cubicBezTo>
                  <a:cubicBezTo>
                    <a:pt x="247" y="866"/>
                    <a:pt x="247" y="834"/>
                    <a:pt x="254" y="808"/>
                  </a:cubicBezTo>
                  <a:cubicBezTo>
                    <a:pt x="254" y="795"/>
                    <a:pt x="260" y="782"/>
                    <a:pt x="260" y="769"/>
                  </a:cubicBezTo>
                  <a:cubicBezTo>
                    <a:pt x="280" y="710"/>
                    <a:pt x="221" y="710"/>
                    <a:pt x="182" y="697"/>
                  </a:cubicBezTo>
                  <a:cubicBezTo>
                    <a:pt x="163" y="684"/>
                    <a:pt x="150" y="678"/>
                    <a:pt x="124" y="678"/>
                  </a:cubicBezTo>
                  <a:cubicBezTo>
                    <a:pt x="108" y="673"/>
                    <a:pt x="95" y="671"/>
                    <a:pt x="86" y="671"/>
                  </a:cubicBezTo>
                  <a:cubicBezTo>
                    <a:pt x="58" y="671"/>
                    <a:pt x="56" y="693"/>
                    <a:pt x="46" y="736"/>
                  </a:cubicBezTo>
                  <a:cubicBezTo>
                    <a:pt x="7" y="860"/>
                    <a:pt x="0" y="944"/>
                    <a:pt x="124" y="1029"/>
                  </a:cubicBezTo>
                  <a:cubicBezTo>
                    <a:pt x="215" y="1074"/>
                    <a:pt x="78" y="1171"/>
                    <a:pt x="169" y="1197"/>
                  </a:cubicBezTo>
                  <a:lnTo>
                    <a:pt x="215" y="1204"/>
                  </a:lnTo>
                  <a:cubicBezTo>
                    <a:pt x="234" y="1217"/>
                    <a:pt x="254" y="1217"/>
                    <a:pt x="273" y="1223"/>
                  </a:cubicBezTo>
                  <a:cubicBezTo>
                    <a:pt x="282" y="1225"/>
                    <a:pt x="290" y="1226"/>
                    <a:pt x="297" y="1226"/>
                  </a:cubicBezTo>
                  <a:cubicBezTo>
                    <a:pt x="318" y="1226"/>
                    <a:pt x="327" y="1217"/>
                    <a:pt x="332" y="1197"/>
                  </a:cubicBezTo>
                  <a:lnTo>
                    <a:pt x="332" y="1191"/>
                  </a:lnTo>
                  <a:cubicBezTo>
                    <a:pt x="332" y="1171"/>
                    <a:pt x="358" y="1100"/>
                    <a:pt x="358" y="1094"/>
                  </a:cubicBezTo>
                  <a:cubicBezTo>
                    <a:pt x="364" y="1094"/>
                    <a:pt x="448" y="1068"/>
                    <a:pt x="461" y="1061"/>
                  </a:cubicBezTo>
                  <a:cubicBezTo>
                    <a:pt x="539" y="1029"/>
                    <a:pt x="572" y="977"/>
                    <a:pt x="585" y="925"/>
                  </a:cubicBezTo>
                  <a:cubicBezTo>
                    <a:pt x="604" y="847"/>
                    <a:pt x="591" y="736"/>
                    <a:pt x="526" y="665"/>
                  </a:cubicBezTo>
                  <a:cubicBezTo>
                    <a:pt x="461" y="587"/>
                    <a:pt x="351" y="477"/>
                    <a:pt x="364" y="392"/>
                  </a:cubicBezTo>
                  <a:cubicBezTo>
                    <a:pt x="375" y="364"/>
                    <a:pt x="406" y="345"/>
                    <a:pt x="436" y="345"/>
                  </a:cubicBezTo>
                  <a:cubicBezTo>
                    <a:pt x="440" y="345"/>
                    <a:pt x="444" y="346"/>
                    <a:pt x="448" y="347"/>
                  </a:cubicBezTo>
                  <a:cubicBezTo>
                    <a:pt x="539" y="373"/>
                    <a:pt x="416" y="457"/>
                    <a:pt x="539" y="490"/>
                  </a:cubicBezTo>
                  <a:cubicBezTo>
                    <a:pt x="559" y="503"/>
                    <a:pt x="585" y="503"/>
                    <a:pt x="617" y="509"/>
                  </a:cubicBezTo>
                  <a:lnTo>
                    <a:pt x="643" y="516"/>
                  </a:lnTo>
                  <a:cubicBezTo>
                    <a:pt x="651" y="517"/>
                    <a:pt x="658" y="518"/>
                    <a:pt x="663" y="518"/>
                  </a:cubicBezTo>
                  <a:cubicBezTo>
                    <a:pt x="682" y="518"/>
                    <a:pt x="692" y="509"/>
                    <a:pt x="702" y="490"/>
                  </a:cubicBezTo>
                  <a:cubicBezTo>
                    <a:pt x="715" y="444"/>
                    <a:pt x="721" y="405"/>
                    <a:pt x="715" y="353"/>
                  </a:cubicBezTo>
                  <a:cubicBezTo>
                    <a:pt x="715" y="308"/>
                    <a:pt x="676" y="230"/>
                    <a:pt x="611" y="197"/>
                  </a:cubicBezTo>
                  <a:cubicBezTo>
                    <a:pt x="598" y="191"/>
                    <a:pt x="598" y="191"/>
                    <a:pt x="598" y="178"/>
                  </a:cubicBezTo>
                  <a:lnTo>
                    <a:pt x="630" y="61"/>
                  </a:lnTo>
                  <a:cubicBezTo>
                    <a:pt x="617" y="35"/>
                    <a:pt x="507" y="15"/>
                    <a:pt x="513" y="15"/>
                  </a:cubicBezTo>
                  <a:cubicBezTo>
                    <a:pt x="495" y="8"/>
                    <a:pt x="472" y="0"/>
                    <a:pt x="4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8"/>
            <p:cNvSpPr/>
            <p:nvPr/>
          </p:nvSpPr>
          <p:spPr>
            <a:xfrm>
              <a:off x="11106819" y="2147994"/>
              <a:ext cx="95303" cy="93160"/>
            </a:xfrm>
            <a:custGeom>
              <a:rect b="b" l="l" r="r" t="t"/>
              <a:pathLst>
                <a:path extrusionOk="0" h="826" w="845">
                  <a:moveTo>
                    <a:pt x="423" y="143"/>
                  </a:moveTo>
                  <a:cubicBezTo>
                    <a:pt x="449" y="143"/>
                    <a:pt x="462" y="143"/>
                    <a:pt x="488" y="150"/>
                  </a:cubicBezTo>
                  <a:cubicBezTo>
                    <a:pt x="630" y="195"/>
                    <a:pt x="715" y="332"/>
                    <a:pt x="682" y="475"/>
                  </a:cubicBezTo>
                  <a:cubicBezTo>
                    <a:pt x="650" y="598"/>
                    <a:pt x="546" y="682"/>
                    <a:pt x="423" y="682"/>
                  </a:cubicBezTo>
                  <a:cubicBezTo>
                    <a:pt x="397" y="682"/>
                    <a:pt x="384" y="682"/>
                    <a:pt x="358" y="669"/>
                  </a:cubicBezTo>
                  <a:cubicBezTo>
                    <a:pt x="208" y="630"/>
                    <a:pt x="124" y="488"/>
                    <a:pt x="163" y="345"/>
                  </a:cubicBezTo>
                  <a:cubicBezTo>
                    <a:pt x="195" y="228"/>
                    <a:pt x="299" y="143"/>
                    <a:pt x="423" y="143"/>
                  </a:cubicBezTo>
                  <a:close/>
                  <a:moveTo>
                    <a:pt x="423" y="0"/>
                  </a:moveTo>
                  <a:cubicBezTo>
                    <a:pt x="234" y="0"/>
                    <a:pt x="72" y="130"/>
                    <a:pt x="26" y="306"/>
                  </a:cubicBezTo>
                  <a:cubicBezTo>
                    <a:pt x="0" y="410"/>
                    <a:pt x="13" y="527"/>
                    <a:pt x="65" y="624"/>
                  </a:cubicBezTo>
                  <a:cubicBezTo>
                    <a:pt x="111" y="721"/>
                    <a:pt x="202" y="786"/>
                    <a:pt x="319" y="812"/>
                  </a:cubicBezTo>
                  <a:cubicBezTo>
                    <a:pt x="351" y="819"/>
                    <a:pt x="384" y="825"/>
                    <a:pt x="423" y="825"/>
                  </a:cubicBezTo>
                  <a:cubicBezTo>
                    <a:pt x="611" y="825"/>
                    <a:pt x="773" y="695"/>
                    <a:pt x="819" y="520"/>
                  </a:cubicBezTo>
                  <a:cubicBezTo>
                    <a:pt x="845" y="410"/>
                    <a:pt x="825" y="299"/>
                    <a:pt x="780" y="202"/>
                  </a:cubicBezTo>
                  <a:cubicBezTo>
                    <a:pt x="721" y="104"/>
                    <a:pt x="630" y="39"/>
                    <a:pt x="527" y="13"/>
                  </a:cubicBezTo>
                  <a:cubicBezTo>
                    <a:pt x="494" y="7"/>
                    <a:pt x="462" y="0"/>
                    <a:pt x="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8"/>
            <p:cNvSpPr/>
            <p:nvPr/>
          </p:nvSpPr>
          <p:spPr>
            <a:xfrm>
              <a:off x="11219603" y="2183070"/>
              <a:ext cx="168614" cy="55152"/>
            </a:xfrm>
            <a:custGeom>
              <a:rect b="b" l="l" r="r" t="t"/>
              <a:pathLst>
                <a:path extrusionOk="0" h="489" w="1495">
                  <a:moveTo>
                    <a:pt x="84" y="0"/>
                  </a:moveTo>
                  <a:cubicBezTo>
                    <a:pt x="45" y="0"/>
                    <a:pt x="13" y="24"/>
                    <a:pt x="7" y="53"/>
                  </a:cubicBezTo>
                  <a:cubicBezTo>
                    <a:pt x="1" y="92"/>
                    <a:pt x="20" y="131"/>
                    <a:pt x="53" y="144"/>
                  </a:cubicBezTo>
                  <a:lnTo>
                    <a:pt x="1397" y="488"/>
                  </a:lnTo>
                  <a:lnTo>
                    <a:pt x="1410" y="488"/>
                  </a:lnTo>
                  <a:cubicBezTo>
                    <a:pt x="1442" y="488"/>
                    <a:pt x="1475" y="469"/>
                    <a:pt x="1481" y="436"/>
                  </a:cubicBezTo>
                  <a:cubicBezTo>
                    <a:pt x="1494" y="404"/>
                    <a:pt x="1468" y="358"/>
                    <a:pt x="1436" y="352"/>
                  </a:cubicBezTo>
                  <a:lnTo>
                    <a:pt x="98" y="1"/>
                  </a:lnTo>
                  <a:cubicBezTo>
                    <a:pt x="93" y="1"/>
                    <a:pt x="89"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8"/>
            <p:cNvSpPr/>
            <p:nvPr/>
          </p:nvSpPr>
          <p:spPr>
            <a:xfrm>
              <a:off x="11207197" y="2223334"/>
              <a:ext cx="137823" cy="47821"/>
            </a:xfrm>
            <a:custGeom>
              <a:rect b="b" l="l" r="r" t="t"/>
              <a:pathLst>
                <a:path extrusionOk="0" h="424" w="1222">
                  <a:moveTo>
                    <a:pt x="85" y="0"/>
                  </a:moveTo>
                  <a:cubicBezTo>
                    <a:pt x="51" y="0"/>
                    <a:pt x="19" y="24"/>
                    <a:pt x="13" y="53"/>
                  </a:cubicBezTo>
                  <a:cubicBezTo>
                    <a:pt x="0" y="92"/>
                    <a:pt x="26" y="131"/>
                    <a:pt x="59" y="144"/>
                  </a:cubicBezTo>
                  <a:lnTo>
                    <a:pt x="1124" y="424"/>
                  </a:lnTo>
                  <a:lnTo>
                    <a:pt x="1137" y="424"/>
                  </a:lnTo>
                  <a:cubicBezTo>
                    <a:pt x="1169" y="424"/>
                    <a:pt x="1202" y="404"/>
                    <a:pt x="1215" y="365"/>
                  </a:cubicBezTo>
                  <a:cubicBezTo>
                    <a:pt x="1221" y="326"/>
                    <a:pt x="1195" y="287"/>
                    <a:pt x="1163" y="281"/>
                  </a:cubicBezTo>
                  <a:lnTo>
                    <a:pt x="98" y="1"/>
                  </a:lnTo>
                  <a:cubicBezTo>
                    <a:pt x="94" y="1"/>
                    <a:pt x="90" y="0"/>
                    <a:pt x="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8"/>
            <p:cNvSpPr/>
            <p:nvPr/>
          </p:nvSpPr>
          <p:spPr>
            <a:xfrm>
              <a:off x="11069488" y="2292245"/>
              <a:ext cx="99025" cy="93950"/>
            </a:xfrm>
            <a:custGeom>
              <a:rect b="b" l="l" r="r" t="t"/>
              <a:pathLst>
                <a:path extrusionOk="0" h="833" w="878">
                  <a:moveTo>
                    <a:pt x="422" y="150"/>
                  </a:moveTo>
                  <a:cubicBezTo>
                    <a:pt x="442" y="150"/>
                    <a:pt x="461" y="150"/>
                    <a:pt x="487" y="157"/>
                  </a:cubicBezTo>
                  <a:cubicBezTo>
                    <a:pt x="630" y="196"/>
                    <a:pt x="715" y="332"/>
                    <a:pt x="682" y="481"/>
                  </a:cubicBezTo>
                  <a:cubicBezTo>
                    <a:pt x="650" y="605"/>
                    <a:pt x="539" y="683"/>
                    <a:pt x="422" y="683"/>
                  </a:cubicBezTo>
                  <a:cubicBezTo>
                    <a:pt x="396" y="683"/>
                    <a:pt x="377" y="683"/>
                    <a:pt x="357" y="676"/>
                  </a:cubicBezTo>
                  <a:cubicBezTo>
                    <a:pt x="208" y="637"/>
                    <a:pt x="117" y="488"/>
                    <a:pt x="163" y="352"/>
                  </a:cubicBezTo>
                  <a:cubicBezTo>
                    <a:pt x="195" y="228"/>
                    <a:pt x="299" y="150"/>
                    <a:pt x="422" y="150"/>
                  </a:cubicBezTo>
                  <a:close/>
                  <a:moveTo>
                    <a:pt x="422" y="1"/>
                  </a:moveTo>
                  <a:cubicBezTo>
                    <a:pt x="234" y="1"/>
                    <a:pt x="72" y="131"/>
                    <a:pt x="20" y="313"/>
                  </a:cubicBezTo>
                  <a:cubicBezTo>
                    <a:pt x="0" y="417"/>
                    <a:pt x="13" y="527"/>
                    <a:pt x="65" y="624"/>
                  </a:cubicBezTo>
                  <a:cubicBezTo>
                    <a:pt x="117" y="715"/>
                    <a:pt x="208" y="787"/>
                    <a:pt x="312" y="813"/>
                  </a:cubicBezTo>
                  <a:cubicBezTo>
                    <a:pt x="344" y="819"/>
                    <a:pt x="377" y="832"/>
                    <a:pt x="416" y="832"/>
                  </a:cubicBezTo>
                  <a:cubicBezTo>
                    <a:pt x="604" y="832"/>
                    <a:pt x="767" y="702"/>
                    <a:pt x="819" y="520"/>
                  </a:cubicBezTo>
                  <a:cubicBezTo>
                    <a:pt x="877" y="300"/>
                    <a:pt x="741" y="72"/>
                    <a:pt x="526" y="20"/>
                  </a:cubicBezTo>
                  <a:cubicBezTo>
                    <a:pt x="494" y="7"/>
                    <a:pt x="461" y="1"/>
                    <a:pt x="4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8"/>
            <p:cNvSpPr/>
            <p:nvPr/>
          </p:nvSpPr>
          <p:spPr>
            <a:xfrm>
              <a:off x="11181482" y="2327998"/>
              <a:ext cx="168614" cy="55265"/>
            </a:xfrm>
            <a:custGeom>
              <a:rect b="b" l="l" r="r" t="t"/>
              <a:pathLst>
                <a:path extrusionOk="0" h="490" w="1495">
                  <a:moveTo>
                    <a:pt x="83" y="1"/>
                  </a:moveTo>
                  <a:cubicBezTo>
                    <a:pt x="50" y="1"/>
                    <a:pt x="20" y="19"/>
                    <a:pt x="14" y="48"/>
                  </a:cubicBezTo>
                  <a:cubicBezTo>
                    <a:pt x="1" y="93"/>
                    <a:pt x="27" y="132"/>
                    <a:pt x="59" y="139"/>
                  </a:cubicBezTo>
                  <a:lnTo>
                    <a:pt x="1397" y="489"/>
                  </a:lnTo>
                  <a:lnTo>
                    <a:pt x="1417" y="489"/>
                  </a:lnTo>
                  <a:cubicBezTo>
                    <a:pt x="1449" y="489"/>
                    <a:pt x="1482" y="463"/>
                    <a:pt x="1488" y="431"/>
                  </a:cubicBezTo>
                  <a:cubicBezTo>
                    <a:pt x="1495" y="398"/>
                    <a:pt x="1482" y="359"/>
                    <a:pt x="1443" y="353"/>
                  </a:cubicBezTo>
                  <a:lnTo>
                    <a:pt x="98" y="2"/>
                  </a:lnTo>
                  <a:cubicBezTo>
                    <a:pt x="93" y="1"/>
                    <a:pt x="88" y="1"/>
                    <a:pt x="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8"/>
            <p:cNvSpPr/>
            <p:nvPr/>
          </p:nvSpPr>
          <p:spPr>
            <a:xfrm>
              <a:off x="11169865" y="2368488"/>
              <a:ext cx="137034" cy="47708"/>
            </a:xfrm>
            <a:custGeom>
              <a:rect b="b" l="l" r="r" t="t"/>
              <a:pathLst>
                <a:path extrusionOk="0" h="423" w="1215">
                  <a:moveTo>
                    <a:pt x="97" y="0"/>
                  </a:moveTo>
                  <a:cubicBezTo>
                    <a:pt x="58" y="0"/>
                    <a:pt x="19" y="13"/>
                    <a:pt x="7" y="59"/>
                  </a:cubicBezTo>
                  <a:cubicBezTo>
                    <a:pt x="0" y="98"/>
                    <a:pt x="26" y="137"/>
                    <a:pt x="58" y="143"/>
                  </a:cubicBezTo>
                  <a:lnTo>
                    <a:pt x="1117" y="422"/>
                  </a:lnTo>
                  <a:lnTo>
                    <a:pt x="1137" y="422"/>
                  </a:lnTo>
                  <a:cubicBezTo>
                    <a:pt x="1169" y="422"/>
                    <a:pt x="1201" y="396"/>
                    <a:pt x="1208" y="364"/>
                  </a:cubicBezTo>
                  <a:cubicBezTo>
                    <a:pt x="1214" y="325"/>
                    <a:pt x="1195" y="286"/>
                    <a:pt x="1163" y="273"/>
                  </a:cubicBezTo>
                  <a:lnTo>
                    <a:pt x="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8"/>
            <p:cNvSpPr/>
            <p:nvPr/>
          </p:nvSpPr>
          <p:spPr>
            <a:xfrm>
              <a:off x="11030690" y="2435820"/>
              <a:ext cx="95303" cy="93950"/>
            </a:xfrm>
            <a:custGeom>
              <a:rect b="b" l="l" r="r" t="t"/>
              <a:pathLst>
                <a:path extrusionOk="0" h="833" w="845">
                  <a:moveTo>
                    <a:pt x="422" y="157"/>
                  </a:moveTo>
                  <a:cubicBezTo>
                    <a:pt x="448" y="157"/>
                    <a:pt x="461" y="157"/>
                    <a:pt x="487" y="163"/>
                  </a:cubicBezTo>
                  <a:cubicBezTo>
                    <a:pt x="637" y="196"/>
                    <a:pt x="721" y="345"/>
                    <a:pt x="682" y="488"/>
                  </a:cubicBezTo>
                  <a:cubicBezTo>
                    <a:pt x="650" y="611"/>
                    <a:pt x="546" y="696"/>
                    <a:pt x="422" y="696"/>
                  </a:cubicBezTo>
                  <a:cubicBezTo>
                    <a:pt x="396" y="696"/>
                    <a:pt x="383" y="696"/>
                    <a:pt x="357" y="683"/>
                  </a:cubicBezTo>
                  <a:cubicBezTo>
                    <a:pt x="214" y="644"/>
                    <a:pt x="130" y="507"/>
                    <a:pt x="162" y="358"/>
                  </a:cubicBezTo>
                  <a:cubicBezTo>
                    <a:pt x="195" y="241"/>
                    <a:pt x="299" y="157"/>
                    <a:pt x="422" y="157"/>
                  </a:cubicBezTo>
                  <a:close/>
                  <a:moveTo>
                    <a:pt x="422" y="1"/>
                  </a:moveTo>
                  <a:cubicBezTo>
                    <a:pt x="234" y="1"/>
                    <a:pt x="72" y="131"/>
                    <a:pt x="26" y="313"/>
                  </a:cubicBezTo>
                  <a:cubicBezTo>
                    <a:pt x="0" y="416"/>
                    <a:pt x="20" y="533"/>
                    <a:pt x="65" y="624"/>
                  </a:cubicBezTo>
                  <a:cubicBezTo>
                    <a:pt x="123" y="728"/>
                    <a:pt x="208" y="787"/>
                    <a:pt x="318" y="813"/>
                  </a:cubicBezTo>
                  <a:cubicBezTo>
                    <a:pt x="351" y="819"/>
                    <a:pt x="383" y="832"/>
                    <a:pt x="422" y="832"/>
                  </a:cubicBezTo>
                  <a:cubicBezTo>
                    <a:pt x="611" y="832"/>
                    <a:pt x="773" y="702"/>
                    <a:pt x="818" y="520"/>
                  </a:cubicBezTo>
                  <a:cubicBezTo>
                    <a:pt x="844" y="416"/>
                    <a:pt x="825" y="300"/>
                    <a:pt x="779" y="209"/>
                  </a:cubicBezTo>
                  <a:cubicBezTo>
                    <a:pt x="734" y="118"/>
                    <a:pt x="637" y="53"/>
                    <a:pt x="526" y="20"/>
                  </a:cubicBezTo>
                  <a:cubicBezTo>
                    <a:pt x="494" y="14"/>
                    <a:pt x="461" y="1"/>
                    <a:pt x="4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8"/>
            <p:cNvSpPr/>
            <p:nvPr/>
          </p:nvSpPr>
          <p:spPr>
            <a:xfrm>
              <a:off x="11144151" y="2472362"/>
              <a:ext cx="169290" cy="55152"/>
            </a:xfrm>
            <a:custGeom>
              <a:rect b="b" l="l" r="r" t="t"/>
              <a:pathLst>
                <a:path extrusionOk="0" h="489" w="1501">
                  <a:moveTo>
                    <a:pt x="86" y="1"/>
                  </a:moveTo>
                  <a:cubicBezTo>
                    <a:pt x="50" y="1"/>
                    <a:pt x="13" y="24"/>
                    <a:pt x="7" y="53"/>
                  </a:cubicBezTo>
                  <a:cubicBezTo>
                    <a:pt x="1" y="92"/>
                    <a:pt x="27" y="131"/>
                    <a:pt x="59" y="144"/>
                  </a:cubicBezTo>
                  <a:lnTo>
                    <a:pt x="1397" y="489"/>
                  </a:lnTo>
                  <a:lnTo>
                    <a:pt x="1416" y="489"/>
                  </a:lnTo>
                  <a:cubicBezTo>
                    <a:pt x="1449" y="489"/>
                    <a:pt x="1475" y="469"/>
                    <a:pt x="1488" y="437"/>
                  </a:cubicBezTo>
                  <a:cubicBezTo>
                    <a:pt x="1501" y="404"/>
                    <a:pt x="1475" y="359"/>
                    <a:pt x="1436" y="352"/>
                  </a:cubicBezTo>
                  <a:lnTo>
                    <a:pt x="98" y="2"/>
                  </a:lnTo>
                  <a:cubicBezTo>
                    <a:pt x="94" y="1"/>
                    <a:pt x="90" y="1"/>
                    <a:pt x="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8"/>
            <p:cNvSpPr/>
            <p:nvPr/>
          </p:nvSpPr>
          <p:spPr>
            <a:xfrm>
              <a:off x="11132421" y="2512626"/>
              <a:ext cx="137147" cy="47144"/>
            </a:xfrm>
            <a:custGeom>
              <a:rect b="b" l="l" r="r" t="t"/>
              <a:pathLst>
                <a:path extrusionOk="0" h="418" w="1216">
                  <a:moveTo>
                    <a:pt x="86" y="1"/>
                  </a:moveTo>
                  <a:cubicBezTo>
                    <a:pt x="50" y="1"/>
                    <a:pt x="13" y="25"/>
                    <a:pt x="7" y="54"/>
                  </a:cubicBezTo>
                  <a:cubicBezTo>
                    <a:pt x="1" y="93"/>
                    <a:pt x="27" y="132"/>
                    <a:pt x="59" y="145"/>
                  </a:cubicBezTo>
                  <a:lnTo>
                    <a:pt x="1118" y="417"/>
                  </a:lnTo>
                  <a:lnTo>
                    <a:pt x="1137" y="417"/>
                  </a:lnTo>
                  <a:cubicBezTo>
                    <a:pt x="1170" y="417"/>
                    <a:pt x="1202" y="391"/>
                    <a:pt x="1209" y="359"/>
                  </a:cubicBezTo>
                  <a:cubicBezTo>
                    <a:pt x="1215" y="326"/>
                    <a:pt x="1196" y="294"/>
                    <a:pt x="1163" y="281"/>
                  </a:cubicBezTo>
                  <a:lnTo>
                    <a:pt x="98" y="2"/>
                  </a:lnTo>
                  <a:cubicBezTo>
                    <a:pt x="94" y="1"/>
                    <a:pt x="90" y="1"/>
                    <a:pt x="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8"/>
            <p:cNvSpPr/>
            <p:nvPr/>
          </p:nvSpPr>
          <p:spPr>
            <a:xfrm>
              <a:off x="11232122" y="1778061"/>
              <a:ext cx="68912" cy="81431"/>
            </a:xfrm>
            <a:custGeom>
              <a:rect b="b" l="l" r="r" t="t"/>
              <a:pathLst>
                <a:path extrusionOk="0" h="722" w="611">
                  <a:moveTo>
                    <a:pt x="279" y="170"/>
                  </a:moveTo>
                  <a:cubicBezTo>
                    <a:pt x="325" y="170"/>
                    <a:pt x="377" y="183"/>
                    <a:pt x="396" y="228"/>
                  </a:cubicBezTo>
                  <a:cubicBezTo>
                    <a:pt x="429" y="261"/>
                    <a:pt x="422" y="306"/>
                    <a:pt x="390" y="332"/>
                  </a:cubicBezTo>
                  <a:cubicBezTo>
                    <a:pt x="377" y="338"/>
                    <a:pt x="363" y="340"/>
                    <a:pt x="348" y="340"/>
                  </a:cubicBezTo>
                  <a:cubicBezTo>
                    <a:pt x="316" y="340"/>
                    <a:pt x="280" y="330"/>
                    <a:pt x="253" y="326"/>
                  </a:cubicBezTo>
                  <a:cubicBezTo>
                    <a:pt x="247" y="274"/>
                    <a:pt x="266" y="215"/>
                    <a:pt x="279" y="170"/>
                  </a:cubicBezTo>
                  <a:close/>
                  <a:moveTo>
                    <a:pt x="169" y="1"/>
                  </a:moveTo>
                  <a:cubicBezTo>
                    <a:pt x="123" y="215"/>
                    <a:pt x="39" y="488"/>
                    <a:pt x="0" y="676"/>
                  </a:cubicBezTo>
                  <a:cubicBezTo>
                    <a:pt x="39" y="696"/>
                    <a:pt x="130" y="722"/>
                    <a:pt x="169" y="722"/>
                  </a:cubicBezTo>
                  <a:cubicBezTo>
                    <a:pt x="221" y="527"/>
                    <a:pt x="227" y="507"/>
                    <a:pt x="227" y="468"/>
                  </a:cubicBezTo>
                  <a:cubicBezTo>
                    <a:pt x="259" y="483"/>
                    <a:pt x="292" y="490"/>
                    <a:pt x="325" y="490"/>
                  </a:cubicBezTo>
                  <a:cubicBezTo>
                    <a:pt x="423" y="490"/>
                    <a:pt x="518" y="431"/>
                    <a:pt x="552" y="339"/>
                  </a:cubicBezTo>
                  <a:cubicBezTo>
                    <a:pt x="552" y="332"/>
                    <a:pt x="559" y="319"/>
                    <a:pt x="559" y="313"/>
                  </a:cubicBezTo>
                  <a:cubicBezTo>
                    <a:pt x="611" y="85"/>
                    <a:pt x="338"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8"/>
            <p:cNvSpPr/>
            <p:nvPr/>
          </p:nvSpPr>
          <p:spPr>
            <a:xfrm>
              <a:off x="11285581" y="1790467"/>
              <a:ext cx="50640" cy="90679"/>
            </a:xfrm>
            <a:custGeom>
              <a:rect b="b" l="l" r="r" t="t"/>
              <a:pathLst>
                <a:path extrusionOk="0" h="804" w="449">
                  <a:moveTo>
                    <a:pt x="193" y="0"/>
                  </a:moveTo>
                  <a:cubicBezTo>
                    <a:pt x="188" y="0"/>
                    <a:pt x="185" y="1"/>
                    <a:pt x="182" y="1"/>
                  </a:cubicBezTo>
                  <a:cubicBezTo>
                    <a:pt x="117" y="280"/>
                    <a:pt x="91" y="384"/>
                    <a:pt x="7" y="683"/>
                  </a:cubicBezTo>
                  <a:lnTo>
                    <a:pt x="0" y="703"/>
                  </a:lnTo>
                  <a:cubicBezTo>
                    <a:pt x="312" y="787"/>
                    <a:pt x="364" y="787"/>
                    <a:pt x="383" y="800"/>
                  </a:cubicBezTo>
                  <a:cubicBezTo>
                    <a:pt x="390" y="802"/>
                    <a:pt x="395" y="803"/>
                    <a:pt x="401" y="803"/>
                  </a:cubicBezTo>
                  <a:cubicBezTo>
                    <a:pt x="416" y="803"/>
                    <a:pt x="426" y="789"/>
                    <a:pt x="435" y="716"/>
                  </a:cubicBezTo>
                  <a:cubicBezTo>
                    <a:pt x="435" y="709"/>
                    <a:pt x="442" y="690"/>
                    <a:pt x="442" y="677"/>
                  </a:cubicBezTo>
                  <a:cubicBezTo>
                    <a:pt x="442" y="670"/>
                    <a:pt x="448" y="657"/>
                    <a:pt x="448" y="651"/>
                  </a:cubicBezTo>
                  <a:cubicBezTo>
                    <a:pt x="416" y="644"/>
                    <a:pt x="221" y="579"/>
                    <a:pt x="201" y="579"/>
                  </a:cubicBezTo>
                  <a:cubicBezTo>
                    <a:pt x="247" y="410"/>
                    <a:pt x="286" y="216"/>
                    <a:pt x="338" y="40"/>
                  </a:cubicBezTo>
                  <a:cubicBezTo>
                    <a:pt x="309" y="23"/>
                    <a:pt x="228" y="0"/>
                    <a:pt x="1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8"/>
            <p:cNvSpPr/>
            <p:nvPr/>
          </p:nvSpPr>
          <p:spPr>
            <a:xfrm>
              <a:off x="11335319" y="1808851"/>
              <a:ext cx="51430" cy="86506"/>
            </a:xfrm>
            <a:custGeom>
              <a:rect b="b" l="l" r="r" t="t"/>
              <a:pathLst>
                <a:path extrusionOk="0" h="767" w="456">
                  <a:moveTo>
                    <a:pt x="345" y="215"/>
                  </a:moveTo>
                  <a:lnTo>
                    <a:pt x="345" y="215"/>
                  </a:lnTo>
                  <a:cubicBezTo>
                    <a:pt x="354" y="215"/>
                    <a:pt x="348" y="274"/>
                    <a:pt x="325" y="429"/>
                  </a:cubicBezTo>
                  <a:cubicBezTo>
                    <a:pt x="306" y="423"/>
                    <a:pt x="280" y="423"/>
                    <a:pt x="254" y="416"/>
                  </a:cubicBezTo>
                  <a:cubicBezTo>
                    <a:pt x="301" y="308"/>
                    <a:pt x="334" y="215"/>
                    <a:pt x="345" y="215"/>
                  </a:cubicBezTo>
                  <a:close/>
                  <a:moveTo>
                    <a:pt x="332" y="1"/>
                  </a:moveTo>
                  <a:cubicBezTo>
                    <a:pt x="157" y="286"/>
                    <a:pt x="20" y="624"/>
                    <a:pt x="1" y="650"/>
                  </a:cubicBezTo>
                  <a:cubicBezTo>
                    <a:pt x="92" y="676"/>
                    <a:pt x="131" y="689"/>
                    <a:pt x="144" y="689"/>
                  </a:cubicBezTo>
                  <a:cubicBezTo>
                    <a:pt x="176" y="650"/>
                    <a:pt x="196" y="579"/>
                    <a:pt x="228" y="540"/>
                  </a:cubicBezTo>
                  <a:cubicBezTo>
                    <a:pt x="261" y="546"/>
                    <a:pt x="261" y="540"/>
                    <a:pt x="293" y="553"/>
                  </a:cubicBezTo>
                  <a:cubicBezTo>
                    <a:pt x="299" y="592"/>
                    <a:pt x="293" y="682"/>
                    <a:pt x="299" y="721"/>
                  </a:cubicBezTo>
                  <a:cubicBezTo>
                    <a:pt x="345" y="741"/>
                    <a:pt x="390" y="754"/>
                    <a:pt x="429" y="767"/>
                  </a:cubicBezTo>
                  <a:lnTo>
                    <a:pt x="449" y="397"/>
                  </a:lnTo>
                  <a:cubicBezTo>
                    <a:pt x="449" y="325"/>
                    <a:pt x="455" y="85"/>
                    <a:pt x="455" y="27"/>
                  </a:cubicBezTo>
                  <a:cubicBezTo>
                    <a:pt x="364" y="7"/>
                    <a:pt x="351" y="1"/>
                    <a:pt x="3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28"/>
            <p:cNvSpPr/>
            <p:nvPr/>
          </p:nvSpPr>
          <p:spPr>
            <a:xfrm>
              <a:off x="11388778" y="1818325"/>
              <a:ext cx="67558" cy="90566"/>
            </a:xfrm>
            <a:custGeom>
              <a:rect b="b" l="l" r="r" t="t"/>
              <a:pathLst>
                <a:path extrusionOk="0" h="803" w="599">
                  <a:moveTo>
                    <a:pt x="189" y="1"/>
                  </a:moveTo>
                  <a:cubicBezTo>
                    <a:pt x="157" y="79"/>
                    <a:pt x="131" y="170"/>
                    <a:pt x="105" y="261"/>
                  </a:cubicBezTo>
                  <a:cubicBezTo>
                    <a:pt x="72" y="378"/>
                    <a:pt x="46" y="495"/>
                    <a:pt x="14" y="618"/>
                  </a:cubicBezTo>
                  <a:lnTo>
                    <a:pt x="1" y="689"/>
                  </a:lnTo>
                  <a:cubicBezTo>
                    <a:pt x="33" y="696"/>
                    <a:pt x="66" y="715"/>
                    <a:pt x="98" y="722"/>
                  </a:cubicBezTo>
                  <a:cubicBezTo>
                    <a:pt x="111" y="722"/>
                    <a:pt x="131" y="728"/>
                    <a:pt x="144" y="728"/>
                  </a:cubicBezTo>
                  <a:cubicBezTo>
                    <a:pt x="157" y="702"/>
                    <a:pt x="163" y="683"/>
                    <a:pt x="170" y="650"/>
                  </a:cubicBezTo>
                  <a:cubicBezTo>
                    <a:pt x="202" y="534"/>
                    <a:pt x="235" y="397"/>
                    <a:pt x="241" y="397"/>
                  </a:cubicBezTo>
                  <a:cubicBezTo>
                    <a:pt x="241" y="397"/>
                    <a:pt x="241" y="410"/>
                    <a:pt x="254" y="430"/>
                  </a:cubicBezTo>
                  <a:lnTo>
                    <a:pt x="254" y="462"/>
                  </a:lnTo>
                  <a:cubicBezTo>
                    <a:pt x="261" y="553"/>
                    <a:pt x="287" y="657"/>
                    <a:pt x="300" y="767"/>
                  </a:cubicBezTo>
                  <a:cubicBezTo>
                    <a:pt x="326" y="780"/>
                    <a:pt x="365" y="793"/>
                    <a:pt x="391" y="800"/>
                  </a:cubicBezTo>
                  <a:cubicBezTo>
                    <a:pt x="397" y="802"/>
                    <a:pt x="403" y="803"/>
                    <a:pt x="408" y="803"/>
                  </a:cubicBezTo>
                  <a:cubicBezTo>
                    <a:pt x="417" y="803"/>
                    <a:pt x="423" y="800"/>
                    <a:pt x="423" y="800"/>
                  </a:cubicBezTo>
                  <a:lnTo>
                    <a:pt x="429" y="787"/>
                  </a:lnTo>
                  <a:cubicBezTo>
                    <a:pt x="436" y="761"/>
                    <a:pt x="442" y="728"/>
                    <a:pt x="442" y="702"/>
                  </a:cubicBezTo>
                  <a:cubicBezTo>
                    <a:pt x="455" y="663"/>
                    <a:pt x="462" y="631"/>
                    <a:pt x="481" y="592"/>
                  </a:cubicBezTo>
                  <a:cubicBezTo>
                    <a:pt x="494" y="534"/>
                    <a:pt x="514" y="475"/>
                    <a:pt x="520" y="417"/>
                  </a:cubicBezTo>
                  <a:lnTo>
                    <a:pt x="598" y="105"/>
                  </a:lnTo>
                  <a:cubicBezTo>
                    <a:pt x="585" y="92"/>
                    <a:pt x="559" y="85"/>
                    <a:pt x="533" y="79"/>
                  </a:cubicBezTo>
                  <a:cubicBezTo>
                    <a:pt x="514" y="72"/>
                    <a:pt x="488" y="66"/>
                    <a:pt x="462" y="66"/>
                  </a:cubicBezTo>
                  <a:cubicBezTo>
                    <a:pt x="455" y="98"/>
                    <a:pt x="442" y="118"/>
                    <a:pt x="436" y="150"/>
                  </a:cubicBezTo>
                  <a:cubicBezTo>
                    <a:pt x="423" y="202"/>
                    <a:pt x="416" y="241"/>
                    <a:pt x="404" y="300"/>
                  </a:cubicBezTo>
                  <a:cubicBezTo>
                    <a:pt x="397" y="319"/>
                    <a:pt x="391" y="345"/>
                    <a:pt x="384" y="345"/>
                  </a:cubicBezTo>
                  <a:cubicBezTo>
                    <a:pt x="384" y="345"/>
                    <a:pt x="339" y="183"/>
                    <a:pt x="339" y="163"/>
                  </a:cubicBezTo>
                  <a:cubicBezTo>
                    <a:pt x="332" y="98"/>
                    <a:pt x="326" y="85"/>
                    <a:pt x="319" y="40"/>
                  </a:cubicBezTo>
                  <a:cubicBezTo>
                    <a:pt x="319" y="33"/>
                    <a:pt x="254" y="14"/>
                    <a:pt x="235" y="7"/>
                  </a:cubicBezTo>
                  <a:cubicBezTo>
                    <a:pt x="222" y="1"/>
                    <a:pt x="202" y="1"/>
                    <a:pt x="1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8"/>
            <p:cNvSpPr/>
            <p:nvPr/>
          </p:nvSpPr>
          <p:spPr>
            <a:xfrm>
              <a:off x="10758205" y="1618471"/>
              <a:ext cx="85040" cy="46129"/>
            </a:xfrm>
            <a:custGeom>
              <a:rect b="b" l="l" r="r" t="t"/>
              <a:pathLst>
                <a:path extrusionOk="0" h="409" w="754">
                  <a:moveTo>
                    <a:pt x="305" y="1"/>
                  </a:moveTo>
                  <a:cubicBezTo>
                    <a:pt x="190" y="1"/>
                    <a:pt x="83" y="36"/>
                    <a:pt x="0" y="104"/>
                  </a:cubicBezTo>
                  <a:cubicBezTo>
                    <a:pt x="7" y="130"/>
                    <a:pt x="13" y="156"/>
                    <a:pt x="20" y="169"/>
                  </a:cubicBezTo>
                  <a:cubicBezTo>
                    <a:pt x="99" y="324"/>
                    <a:pt x="282" y="409"/>
                    <a:pt x="458" y="409"/>
                  </a:cubicBezTo>
                  <a:cubicBezTo>
                    <a:pt x="568" y="409"/>
                    <a:pt x="676" y="375"/>
                    <a:pt x="753" y="305"/>
                  </a:cubicBezTo>
                  <a:cubicBezTo>
                    <a:pt x="695" y="169"/>
                    <a:pt x="572" y="58"/>
                    <a:pt x="422" y="13"/>
                  </a:cubicBezTo>
                  <a:cubicBezTo>
                    <a:pt x="383" y="5"/>
                    <a:pt x="343" y="1"/>
                    <a:pt x="3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8"/>
            <p:cNvSpPr/>
            <p:nvPr/>
          </p:nvSpPr>
          <p:spPr>
            <a:xfrm>
              <a:off x="9721047" y="2255703"/>
              <a:ext cx="1706775" cy="509111"/>
            </a:xfrm>
            <a:custGeom>
              <a:rect b="b" l="l" r="r" t="t"/>
              <a:pathLst>
                <a:path extrusionOk="0" h="4514" w="15133">
                  <a:moveTo>
                    <a:pt x="429" y="0"/>
                  </a:moveTo>
                  <a:cubicBezTo>
                    <a:pt x="247" y="0"/>
                    <a:pt x="91" y="111"/>
                    <a:pt x="45" y="286"/>
                  </a:cubicBezTo>
                  <a:cubicBezTo>
                    <a:pt x="32" y="292"/>
                    <a:pt x="32" y="292"/>
                    <a:pt x="32" y="299"/>
                  </a:cubicBezTo>
                  <a:cubicBezTo>
                    <a:pt x="0" y="396"/>
                    <a:pt x="19" y="513"/>
                    <a:pt x="78" y="604"/>
                  </a:cubicBezTo>
                  <a:cubicBezTo>
                    <a:pt x="130" y="702"/>
                    <a:pt x="214" y="767"/>
                    <a:pt x="318" y="786"/>
                  </a:cubicBezTo>
                  <a:lnTo>
                    <a:pt x="14625" y="4501"/>
                  </a:lnTo>
                  <a:cubicBezTo>
                    <a:pt x="14658" y="4507"/>
                    <a:pt x="14690" y="4514"/>
                    <a:pt x="14723" y="4514"/>
                  </a:cubicBezTo>
                  <a:cubicBezTo>
                    <a:pt x="14905" y="4514"/>
                    <a:pt x="15061" y="4390"/>
                    <a:pt x="15119" y="4215"/>
                  </a:cubicBezTo>
                  <a:lnTo>
                    <a:pt x="15119" y="4196"/>
                  </a:lnTo>
                  <a:cubicBezTo>
                    <a:pt x="15132" y="4098"/>
                    <a:pt x="15119" y="4001"/>
                    <a:pt x="15067" y="3916"/>
                  </a:cubicBezTo>
                  <a:cubicBezTo>
                    <a:pt x="15015" y="3819"/>
                    <a:pt x="14931" y="3754"/>
                    <a:pt x="14827" y="3728"/>
                  </a:cubicBezTo>
                  <a:lnTo>
                    <a:pt x="526" y="20"/>
                  </a:lnTo>
                  <a:cubicBezTo>
                    <a:pt x="487" y="7"/>
                    <a:pt x="455" y="0"/>
                    <a:pt x="4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8"/>
            <p:cNvSpPr/>
            <p:nvPr/>
          </p:nvSpPr>
          <p:spPr>
            <a:xfrm>
              <a:off x="9729732" y="2292245"/>
              <a:ext cx="1687828" cy="464787"/>
            </a:xfrm>
            <a:custGeom>
              <a:rect b="b" l="l" r="r" t="t"/>
              <a:pathLst>
                <a:path extrusionOk="0" h="4121" w="14965">
                  <a:moveTo>
                    <a:pt x="27" y="1"/>
                  </a:moveTo>
                  <a:lnTo>
                    <a:pt x="27" y="7"/>
                  </a:lnTo>
                  <a:cubicBezTo>
                    <a:pt x="1" y="92"/>
                    <a:pt x="14" y="183"/>
                    <a:pt x="53" y="254"/>
                  </a:cubicBezTo>
                  <a:cubicBezTo>
                    <a:pt x="105" y="319"/>
                    <a:pt x="170" y="378"/>
                    <a:pt x="261" y="397"/>
                  </a:cubicBezTo>
                  <a:lnTo>
                    <a:pt x="14561" y="4112"/>
                  </a:lnTo>
                  <a:cubicBezTo>
                    <a:pt x="14587" y="4117"/>
                    <a:pt x="14613" y="4120"/>
                    <a:pt x="14638" y="4120"/>
                  </a:cubicBezTo>
                  <a:cubicBezTo>
                    <a:pt x="14789" y="4120"/>
                    <a:pt x="14920" y="4022"/>
                    <a:pt x="14964" y="3872"/>
                  </a:cubicBezTo>
                  <a:cubicBezTo>
                    <a:pt x="14964" y="3872"/>
                    <a:pt x="14964" y="3869"/>
                    <a:pt x="14962" y="3869"/>
                  </a:cubicBezTo>
                  <a:cubicBezTo>
                    <a:pt x="14961" y="3869"/>
                    <a:pt x="14960" y="3869"/>
                    <a:pt x="14958" y="3872"/>
                  </a:cubicBezTo>
                  <a:lnTo>
                    <a:pt x="27" y="1"/>
                  </a:lnTo>
                  <a:close/>
                </a:path>
              </a:pathLst>
            </a:custGeom>
            <a:solidFill>
              <a:srgbClr val="000000">
                <a:alpha val="1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8"/>
            <p:cNvSpPr/>
            <p:nvPr/>
          </p:nvSpPr>
          <p:spPr>
            <a:xfrm>
              <a:off x="9712250" y="2248372"/>
              <a:ext cx="1724257" cy="526029"/>
            </a:xfrm>
            <a:custGeom>
              <a:rect b="b" l="l" r="r" t="t"/>
              <a:pathLst>
                <a:path extrusionOk="0" h="4664" w="15288">
                  <a:moveTo>
                    <a:pt x="494" y="150"/>
                  </a:moveTo>
                  <a:cubicBezTo>
                    <a:pt x="520" y="150"/>
                    <a:pt x="552" y="150"/>
                    <a:pt x="578" y="156"/>
                  </a:cubicBezTo>
                  <a:lnTo>
                    <a:pt x="14879" y="3864"/>
                  </a:lnTo>
                  <a:cubicBezTo>
                    <a:pt x="14970" y="3890"/>
                    <a:pt x="15035" y="3949"/>
                    <a:pt x="15087" y="4020"/>
                  </a:cubicBezTo>
                  <a:cubicBezTo>
                    <a:pt x="15126" y="4092"/>
                    <a:pt x="15139" y="4176"/>
                    <a:pt x="15119" y="4254"/>
                  </a:cubicBezTo>
                  <a:lnTo>
                    <a:pt x="15119" y="4261"/>
                  </a:lnTo>
                  <a:cubicBezTo>
                    <a:pt x="15074" y="4410"/>
                    <a:pt x="14944" y="4507"/>
                    <a:pt x="14801" y="4507"/>
                  </a:cubicBezTo>
                  <a:cubicBezTo>
                    <a:pt x="14775" y="4507"/>
                    <a:pt x="14742" y="4507"/>
                    <a:pt x="14716" y="4501"/>
                  </a:cubicBezTo>
                  <a:lnTo>
                    <a:pt x="416" y="786"/>
                  </a:lnTo>
                  <a:cubicBezTo>
                    <a:pt x="325" y="767"/>
                    <a:pt x="260" y="708"/>
                    <a:pt x="208" y="643"/>
                  </a:cubicBezTo>
                  <a:cubicBezTo>
                    <a:pt x="169" y="572"/>
                    <a:pt x="156" y="481"/>
                    <a:pt x="182" y="396"/>
                  </a:cubicBezTo>
                  <a:lnTo>
                    <a:pt x="182" y="390"/>
                  </a:lnTo>
                  <a:cubicBezTo>
                    <a:pt x="227" y="234"/>
                    <a:pt x="357" y="150"/>
                    <a:pt x="494" y="150"/>
                  </a:cubicBezTo>
                  <a:close/>
                  <a:moveTo>
                    <a:pt x="494" y="0"/>
                  </a:moveTo>
                  <a:cubicBezTo>
                    <a:pt x="292" y="0"/>
                    <a:pt x="104" y="137"/>
                    <a:pt x="39" y="331"/>
                  </a:cubicBezTo>
                  <a:cubicBezTo>
                    <a:pt x="39" y="344"/>
                    <a:pt x="33" y="351"/>
                    <a:pt x="33" y="357"/>
                  </a:cubicBezTo>
                  <a:cubicBezTo>
                    <a:pt x="0" y="481"/>
                    <a:pt x="20" y="611"/>
                    <a:pt x="85" y="715"/>
                  </a:cubicBezTo>
                  <a:cubicBezTo>
                    <a:pt x="149" y="819"/>
                    <a:pt x="247" y="903"/>
                    <a:pt x="377" y="935"/>
                  </a:cubicBezTo>
                  <a:lnTo>
                    <a:pt x="14678" y="4644"/>
                  </a:lnTo>
                  <a:cubicBezTo>
                    <a:pt x="14716" y="4650"/>
                    <a:pt x="14762" y="4663"/>
                    <a:pt x="14801" y="4663"/>
                  </a:cubicBezTo>
                  <a:cubicBezTo>
                    <a:pt x="15009" y="4663"/>
                    <a:pt x="15204" y="4514"/>
                    <a:pt x="15256" y="4306"/>
                  </a:cubicBezTo>
                  <a:cubicBezTo>
                    <a:pt x="15256" y="4293"/>
                    <a:pt x="15256" y="4293"/>
                    <a:pt x="15262" y="4280"/>
                  </a:cubicBezTo>
                  <a:cubicBezTo>
                    <a:pt x="15288" y="4163"/>
                    <a:pt x="15269" y="4046"/>
                    <a:pt x="15204" y="3949"/>
                  </a:cubicBezTo>
                  <a:cubicBezTo>
                    <a:pt x="15139" y="3832"/>
                    <a:pt x="15035" y="3761"/>
                    <a:pt x="14911" y="3728"/>
                  </a:cubicBezTo>
                  <a:lnTo>
                    <a:pt x="617" y="20"/>
                  </a:lnTo>
                  <a:cubicBezTo>
                    <a:pt x="578" y="7"/>
                    <a:pt x="539" y="0"/>
                    <a:pt x="4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8"/>
            <p:cNvSpPr/>
            <p:nvPr/>
          </p:nvSpPr>
          <p:spPr>
            <a:xfrm>
              <a:off x="11723520" y="2275102"/>
              <a:ext cx="106356" cy="145267"/>
            </a:xfrm>
            <a:custGeom>
              <a:rect b="b" l="l" r="r" t="t"/>
              <a:pathLst>
                <a:path extrusionOk="0" h="1288" w="943">
                  <a:moveTo>
                    <a:pt x="511" y="0"/>
                  </a:moveTo>
                  <a:cubicBezTo>
                    <a:pt x="499" y="0"/>
                    <a:pt x="486" y="6"/>
                    <a:pt x="475" y="17"/>
                  </a:cubicBezTo>
                  <a:cubicBezTo>
                    <a:pt x="449" y="49"/>
                    <a:pt x="436" y="81"/>
                    <a:pt x="410" y="120"/>
                  </a:cubicBezTo>
                  <a:cubicBezTo>
                    <a:pt x="280" y="387"/>
                    <a:pt x="111" y="504"/>
                    <a:pt x="46" y="549"/>
                  </a:cubicBezTo>
                  <a:cubicBezTo>
                    <a:pt x="27" y="569"/>
                    <a:pt x="1" y="614"/>
                    <a:pt x="27" y="646"/>
                  </a:cubicBezTo>
                  <a:cubicBezTo>
                    <a:pt x="92" y="731"/>
                    <a:pt x="222" y="841"/>
                    <a:pt x="313" y="1166"/>
                  </a:cubicBezTo>
                  <a:cubicBezTo>
                    <a:pt x="319" y="1199"/>
                    <a:pt x="326" y="1224"/>
                    <a:pt x="345" y="1257"/>
                  </a:cubicBezTo>
                  <a:cubicBezTo>
                    <a:pt x="352" y="1277"/>
                    <a:pt x="369" y="1287"/>
                    <a:pt x="388" y="1287"/>
                  </a:cubicBezTo>
                  <a:cubicBezTo>
                    <a:pt x="405" y="1287"/>
                    <a:pt x="424" y="1279"/>
                    <a:pt x="436" y="1263"/>
                  </a:cubicBezTo>
                  <a:cubicBezTo>
                    <a:pt x="501" y="1192"/>
                    <a:pt x="507" y="1062"/>
                    <a:pt x="715" y="861"/>
                  </a:cubicBezTo>
                  <a:cubicBezTo>
                    <a:pt x="839" y="737"/>
                    <a:pt x="942" y="705"/>
                    <a:pt x="865" y="627"/>
                  </a:cubicBezTo>
                  <a:cubicBezTo>
                    <a:pt x="650" y="413"/>
                    <a:pt x="598" y="114"/>
                    <a:pt x="553" y="30"/>
                  </a:cubicBezTo>
                  <a:cubicBezTo>
                    <a:pt x="545" y="11"/>
                    <a:pt x="529" y="0"/>
                    <a:pt x="5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8"/>
            <p:cNvSpPr/>
            <p:nvPr/>
          </p:nvSpPr>
          <p:spPr>
            <a:xfrm>
              <a:off x="11630586" y="1983329"/>
              <a:ext cx="122372" cy="167824"/>
            </a:xfrm>
            <a:custGeom>
              <a:rect b="b" l="l" r="r" t="t"/>
              <a:pathLst>
                <a:path extrusionOk="0" h="1488" w="1085">
                  <a:moveTo>
                    <a:pt x="568" y="0"/>
                  </a:moveTo>
                  <a:cubicBezTo>
                    <a:pt x="553" y="0"/>
                    <a:pt x="539" y="6"/>
                    <a:pt x="526" y="19"/>
                  </a:cubicBezTo>
                  <a:cubicBezTo>
                    <a:pt x="494" y="51"/>
                    <a:pt x="474" y="97"/>
                    <a:pt x="455" y="142"/>
                  </a:cubicBezTo>
                  <a:cubicBezTo>
                    <a:pt x="299" y="454"/>
                    <a:pt x="110" y="584"/>
                    <a:pt x="32" y="649"/>
                  </a:cubicBezTo>
                  <a:cubicBezTo>
                    <a:pt x="26" y="655"/>
                    <a:pt x="0" y="720"/>
                    <a:pt x="26" y="753"/>
                  </a:cubicBezTo>
                  <a:cubicBezTo>
                    <a:pt x="97" y="850"/>
                    <a:pt x="240" y="973"/>
                    <a:pt x="357" y="1350"/>
                  </a:cubicBezTo>
                  <a:cubicBezTo>
                    <a:pt x="364" y="1383"/>
                    <a:pt x="377" y="1415"/>
                    <a:pt x="390" y="1448"/>
                  </a:cubicBezTo>
                  <a:cubicBezTo>
                    <a:pt x="401" y="1474"/>
                    <a:pt x="423" y="1487"/>
                    <a:pt x="447" y="1487"/>
                  </a:cubicBezTo>
                  <a:cubicBezTo>
                    <a:pt x="463" y="1487"/>
                    <a:pt x="480" y="1481"/>
                    <a:pt x="494" y="1467"/>
                  </a:cubicBezTo>
                  <a:cubicBezTo>
                    <a:pt x="565" y="1376"/>
                    <a:pt x="585" y="1233"/>
                    <a:pt x="818" y="993"/>
                  </a:cubicBezTo>
                  <a:cubicBezTo>
                    <a:pt x="955" y="857"/>
                    <a:pt x="1085" y="818"/>
                    <a:pt x="981" y="720"/>
                  </a:cubicBezTo>
                  <a:cubicBezTo>
                    <a:pt x="734" y="473"/>
                    <a:pt x="675" y="129"/>
                    <a:pt x="623" y="38"/>
                  </a:cubicBezTo>
                  <a:cubicBezTo>
                    <a:pt x="612" y="14"/>
                    <a:pt x="590" y="0"/>
                    <a:pt x="5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8"/>
            <p:cNvSpPr/>
            <p:nvPr/>
          </p:nvSpPr>
          <p:spPr>
            <a:xfrm>
              <a:off x="11535284" y="2466723"/>
              <a:ext cx="128349" cy="167824"/>
            </a:xfrm>
            <a:custGeom>
              <a:rect b="b" l="l" r="r" t="t"/>
              <a:pathLst>
                <a:path extrusionOk="0" h="1488" w="1138">
                  <a:moveTo>
                    <a:pt x="577" y="1"/>
                  </a:moveTo>
                  <a:cubicBezTo>
                    <a:pt x="562" y="1"/>
                    <a:pt x="546" y="6"/>
                    <a:pt x="533" y="19"/>
                  </a:cubicBezTo>
                  <a:cubicBezTo>
                    <a:pt x="501" y="52"/>
                    <a:pt x="488" y="97"/>
                    <a:pt x="462" y="142"/>
                  </a:cubicBezTo>
                  <a:cubicBezTo>
                    <a:pt x="306" y="454"/>
                    <a:pt x="118" y="584"/>
                    <a:pt x="40" y="649"/>
                  </a:cubicBezTo>
                  <a:cubicBezTo>
                    <a:pt x="27" y="656"/>
                    <a:pt x="1" y="720"/>
                    <a:pt x="27" y="753"/>
                  </a:cubicBezTo>
                  <a:cubicBezTo>
                    <a:pt x="40" y="766"/>
                    <a:pt x="59" y="792"/>
                    <a:pt x="72" y="811"/>
                  </a:cubicBezTo>
                  <a:cubicBezTo>
                    <a:pt x="306" y="1071"/>
                    <a:pt x="351" y="1350"/>
                    <a:pt x="390" y="1448"/>
                  </a:cubicBezTo>
                  <a:cubicBezTo>
                    <a:pt x="406" y="1474"/>
                    <a:pt x="427" y="1488"/>
                    <a:pt x="449" y="1488"/>
                  </a:cubicBezTo>
                  <a:cubicBezTo>
                    <a:pt x="465" y="1488"/>
                    <a:pt x="481" y="1481"/>
                    <a:pt x="494" y="1467"/>
                  </a:cubicBezTo>
                  <a:cubicBezTo>
                    <a:pt x="520" y="1441"/>
                    <a:pt x="533" y="1409"/>
                    <a:pt x="553" y="1376"/>
                  </a:cubicBezTo>
                  <a:cubicBezTo>
                    <a:pt x="780" y="876"/>
                    <a:pt x="1137" y="863"/>
                    <a:pt x="988" y="720"/>
                  </a:cubicBezTo>
                  <a:cubicBezTo>
                    <a:pt x="748" y="474"/>
                    <a:pt x="683" y="129"/>
                    <a:pt x="631" y="39"/>
                  </a:cubicBezTo>
                  <a:cubicBezTo>
                    <a:pt x="623" y="15"/>
                    <a:pt x="600" y="1"/>
                    <a:pt x="5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8"/>
            <p:cNvSpPr/>
            <p:nvPr/>
          </p:nvSpPr>
          <p:spPr>
            <a:xfrm>
              <a:off x="9666799" y="1440046"/>
              <a:ext cx="105567" cy="145267"/>
            </a:xfrm>
            <a:custGeom>
              <a:rect b="b" l="l" r="r" t="t"/>
              <a:pathLst>
                <a:path extrusionOk="0" h="1288" w="936">
                  <a:moveTo>
                    <a:pt x="505" y="1"/>
                  </a:moveTo>
                  <a:cubicBezTo>
                    <a:pt x="492" y="1"/>
                    <a:pt x="479" y="6"/>
                    <a:pt x="468" y="17"/>
                  </a:cubicBezTo>
                  <a:cubicBezTo>
                    <a:pt x="442" y="49"/>
                    <a:pt x="429" y="82"/>
                    <a:pt x="403" y="121"/>
                  </a:cubicBezTo>
                  <a:cubicBezTo>
                    <a:pt x="273" y="387"/>
                    <a:pt x="104" y="504"/>
                    <a:pt x="39" y="549"/>
                  </a:cubicBezTo>
                  <a:cubicBezTo>
                    <a:pt x="20" y="562"/>
                    <a:pt x="0" y="614"/>
                    <a:pt x="20" y="647"/>
                  </a:cubicBezTo>
                  <a:cubicBezTo>
                    <a:pt x="85" y="731"/>
                    <a:pt x="215" y="842"/>
                    <a:pt x="306" y="1166"/>
                  </a:cubicBezTo>
                  <a:cubicBezTo>
                    <a:pt x="312" y="1199"/>
                    <a:pt x="325" y="1225"/>
                    <a:pt x="338" y="1257"/>
                  </a:cubicBezTo>
                  <a:cubicBezTo>
                    <a:pt x="348" y="1278"/>
                    <a:pt x="366" y="1287"/>
                    <a:pt x="383" y="1287"/>
                  </a:cubicBezTo>
                  <a:cubicBezTo>
                    <a:pt x="400" y="1287"/>
                    <a:pt x="417" y="1279"/>
                    <a:pt x="429" y="1264"/>
                  </a:cubicBezTo>
                  <a:cubicBezTo>
                    <a:pt x="494" y="1192"/>
                    <a:pt x="500" y="1062"/>
                    <a:pt x="715" y="861"/>
                  </a:cubicBezTo>
                  <a:cubicBezTo>
                    <a:pt x="832" y="738"/>
                    <a:pt x="936" y="705"/>
                    <a:pt x="858" y="627"/>
                  </a:cubicBezTo>
                  <a:cubicBezTo>
                    <a:pt x="643" y="413"/>
                    <a:pt x="591" y="114"/>
                    <a:pt x="552" y="30"/>
                  </a:cubicBezTo>
                  <a:cubicBezTo>
                    <a:pt x="541" y="11"/>
                    <a:pt x="523" y="1"/>
                    <a:pt x="5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8"/>
            <p:cNvSpPr/>
            <p:nvPr/>
          </p:nvSpPr>
          <p:spPr>
            <a:xfrm>
              <a:off x="9847703" y="1197108"/>
              <a:ext cx="123161" cy="167373"/>
            </a:xfrm>
            <a:custGeom>
              <a:rect b="b" l="l" r="r" t="t"/>
              <a:pathLst>
                <a:path extrusionOk="0" h="1484" w="1092">
                  <a:moveTo>
                    <a:pt x="575" y="0"/>
                  </a:moveTo>
                  <a:cubicBezTo>
                    <a:pt x="558" y="0"/>
                    <a:pt x="541" y="7"/>
                    <a:pt x="527" y="21"/>
                  </a:cubicBezTo>
                  <a:cubicBezTo>
                    <a:pt x="494" y="54"/>
                    <a:pt x="481" y="93"/>
                    <a:pt x="455" y="138"/>
                  </a:cubicBezTo>
                  <a:cubicBezTo>
                    <a:pt x="299" y="450"/>
                    <a:pt x="117" y="580"/>
                    <a:pt x="33" y="645"/>
                  </a:cubicBezTo>
                  <a:cubicBezTo>
                    <a:pt x="27" y="651"/>
                    <a:pt x="1" y="716"/>
                    <a:pt x="27" y="749"/>
                  </a:cubicBezTo>
                  <a:cubicBezTo>
                    <a:pt x="98" y="846"/>
                    <a:pt x="247" y="969"/>
                    <a:pt x="358" y="1353"/>
                  </a:cubicBezTo>
                  <a:cubicBezTo>
                    <a:pt x="364" y="1385"/>
                    <a:pt x="384" y="1417"/>
                    <a:pt x="390" y="1450"/>
                  </a:cubicBezTo>
                  <a:cubicBezTo>
                    <a:pt x="405" y="1472"/>
                    <a:pt x="426" y="1484"/>
                    <a:pt x="447" y="1484"/>
                  </a:cubicBezTo>
                  <a:cubicBezTo>
                    <a:pt x="464" y="1484"/>
                    <a:pt x="480" y="1477"/>
                    <a:pt x="494" y="1463"/>
                  </a:cubicBezTo>
                  <a:cubicBezTo>
                    <a:pt x="572" y="1372"/>
                    <a:pt x="585" y="1229"/>
                    <a:pt x="819" y="995"/>
                  </a:cubicBezTo>
                  <a:cubicBezTo>
                    <a:pt x="962" y="852"/>
                    <a:pt x="1092" y="814"/>
                    <a:pt x="981" y="716"/>
                  </a:cubicBezTo>
                  <a:cubicBezTo>
                    <a:pt x="741" y="476"/>
                    <a:pt x="676" y="125"/>
                    <a:pt x="624" y="34"/>
                  </a:cubicBezTo>
                  <a:cubicBezTo>
                    <a:pt x="617" y="12"/>
                    <a:pt x="597" y="0"/>
                    <a:pt x="5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8"/>
            <p:cNvSpPr/>
            <p:nvPr/>
          </p:nvSpPr>
          <p:spPr>
            <a:xfrm>
              <a:off x="9721724" y="1673171"/>
              <a:ext cx="128349" cy="167486"/>
            </a:xfrm>
            <a:custGeom>
              <a:rect b="b" l="l" r="r" t="t"/>
              <a:pathLst>
                <a:path extrusionOk="0" h="1485" w="1138">
                  <a:moveTo>
                    <a:pt x="579" y="1"/>
                  </a:moveTo>
                  <a:cubicBezTo>
                    <a:pt x="564" y="1"/>
                    <a:pt x="547" y="8"/>
                    <a:pt x="533" y="22"/>
                  </a:cubicBezTo>
                  <a:cubicBezTo>
                    <a:pt x="501" y="54"/>
                    <a:pt x="481" y="93"/>
                    <a:pt x="462" y="138"/>
                  </a:cubicBezTo>
                  <a:cubicBezTo>
                    <a:pt x="306" y="450"/>
                    <a:pt x="117" y="580"/>
                    <a:pt x="39" y="645"/>
                  </a:cubicBezTo>
                  <a:cubicBezTo>
                    <a:pt x="20" y="652"/>
                    <a:pt x="1" y="716"/>
                    <a:pt x="20" y="749"/>
                  </a:cubicBezTo>
                  <a:cubicBezTo>
                    <a:pt x="39" y="768"/>
                    <a:pt x="52" y="788"/>
                    <a:pt x="72" y="807"/>
                  </a:cubicBezTo>
                  <a:cubicBezTo>
                    <a:pt x="306" y="1067"/>
                    <a:pt x="345" y="1353"/>
                    <a:pt x="390" y="1450"/>
                  </a:cubicBezTo>
                  <a:cubicBezTo>
                    <a:pt x="401" y="1472"/>
                    <a:pt x="423" y="1484"/>
                    <a:pt x="445" y="1484"/>
                  </a:cubicBezTo>
                  <a:cubicBezTo>
                    <a:pt x="462" y="1484"/>
                    <a:pt x="480" y="1477"/>
                    <a:pt x="494" y="1463"/>
                  </a:cubicBezTo>
                  <a:cubicBezTo>
                    <a:pt x="514" y="1437"/>
                    <a:pt x="533" y="1405"/>
                    <a:pt x="553" y="1372"/>
                  </a:cubicBezTo>
                  <a:cubicBezTo>
                    <a:pt x="773" y="872"/>
                    <a:pt x="1137" y="866"/>
                    <a:pt x="988" y="716"/>
                  </a:cubicBezTo>
                  <a:cubicBezTo>
                    <a:pt x="747" y="476"/>
                    <a:pt x="682" y="125"/>
                    <a:pt x="630" y="35"/>
                  </a:cubicBezTo>
                  <a:cubicBezTo>
                    <a:pt x="619" y="12"/>
                    <a:pt x="600" y="1"/>
                    <a:pt x="5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4" name="Google Shape;1574;p28"/>
          <p:cNvSpPr txBox="1"/>
          <p:nvPr>
            <p:ph type="ctrTitle"/>
          </p:nvPr>
        </p:nvSpPr>
        <p:spPr>
          <a:xfrm>
            <a:off x="1069200" y="1713600"/>
            <a:ext cx="7005600" cy="13716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sz="3600"/>
              <a:t>SHORTEST PATH ALGORITHM PADA APLIKASI GOOGLE MAPS</a:t>
            </a:r>
            <a:endParaRPr sz="3600"/>
          </a:p>
        </p:txBody>
      </p:sp>
      <p:pic>
        <p:nvPicPr>
          <p:cNvPr id="1575" name="Google Shape;1575;p28"/>
          <p:cNvPicPr preferRelativeResize="0"/>
          <p:nvPr/>
        </p:nvPicPr>
        <p:blipFill>
          <a:blip r:embed="rId3">
            <a:alphaModFix/>
          </a:blip>
          <a:stretch>
            <a:fillRect/>
          </a:stretch>
        </p:blipFill>
        <p:spPr>
          <a:xfrm>
            <a:off x="1176772" y="2090200"/>
            <a:ext cx="526640" cy="658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5" name="Shape 2155"/>
        <p:cNvGrpSpPr/>
        <p:nvPr/>
      </p:nvGrpSpPr>
      <p:grpSpPr>
        <a:xfrm>
          <a:off x="0" y="0"/>
          <a:ext cx="0" cy="0"/>
          <a:chOff x="0" y="0"/>
          <a:chExt cx="0" cy="0"/>
        </a:xfrm>
      </p:grpSpPr>
      <p:grpSp>
        <p:nvGrpSpPr>
          <p:cNvPr id="2156" name="Google Shape;2156;p37"/>
          <p:cNvGrpSpPr/>
          <p:nvPr/>
        </p:nvGrpSpPr>
        <p:grpSpPr>
          <a:xfrm>
            <a:off x="164625" y="687600"/>
            <a:ext cx="356700" cy="3769200"/>
            <a:chOff x="164625" y="687600"/>
            <a:chExt cx="356700" cy="3769200"/>
          </a:xfrm>
        </p:grpSpPr>
        <p:grpSp>
          <p:nvGrpSpPr>
            <p:cNvPr id="2157" name="Google Shape;2157;p37"/>
            <p:cNvGrpSpPr/>
            <p:nvPr/>
          </p:nvGrpSpPr>
          <p:grpSpPr>
            <a:xfrm>
              <a:off x="164625" y="687600"/>
              <a:ext cx="356700" cy="342000"/>
              <a:chOff x="164625" y="687600"/>
              <a:chExt cx="356700" cy="342000"/>
            </a:xfrm>
          </p:grpSpPr>
          <p:sp>
            <p:nvSpPr>
              <p:cNvPr id="2158" name="Google Shape;2158;p37"/>
              <p:cNvSpPr/>
              <p:nvPr/>
            </p:nvSpPr>
            <p:spPr>
              <a:xfrm>
                <a:off x="164625" y="687600"/>
                <a:ext cx="356700" cy="342000"/>
              </a:xfrm>
              <a:prstGeom prst="rect">
                <a:avLst/>
              </a:prstGeom>
              <a:solidFill>
                <a:srgbClr val="C07DC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59" name="Google Shape;2159;p37"/>
              <p:cNvCxnSpPr/>
              <p:nvPr/>
            </p:nvCxnSpPr>
            <p:spPr>
              <a:xfrm>
                <a:off x="228825" y="920350"/>
                <a:ext cx="216000" cy="0"/>
              </a:xfrm>
              <a:prstGeom prst="straightConnector1">
                <a:avLst/>
              </a:prstGeom>
              <a:noFill/>
              <a:ln cap="flat" cmpd="sng" w="19050">
                <a:solidFill>
                  <a:srgbClr val="000000"/>
                </a:solidFill>
                <a:prstDash val="solid"/>
                <a:round/>
                <a:headEnd len="med" w="med" type="none"/>
                <a:tailEnd len="med" w="med" type="none"/>
              </a:ln>
            </p:spPr>
          </p:cxnSp>
          <p:cxnSp>
            <p:nvCxnSpPr>
              <p:cNvPr id="2160" name="Google Shape;2160;p37"/>
              <p:cNvCxnSpPr/>
              <p:nvPr/>
            </p:nvCxnSpPr>
            <p:spPr>
              <a:xfrm>
                <a:off x="228825" y="858600"/>
                <a:ext cx="216000" cy="0"/>
              </a:xfrm>
              <a:prstGeom prst="straightConnector1">
                <a:avLst/>
              </a:prstGeom>
              <a:noFill/>
              <a:ln cap="flat" cmpd="sng" w="19050">
                <a:solidFill>
                  <a:srgbClr val="000000"/>
                </a:solidFill>
                <a:prstDash val="solid"/>
                <a:round/>
                <a:headEnd len="med" w="med" type="none"/>
                <a:tailEnd len="med" w="med" type="none"/>
              </a:ln>
            </p:spPr>
          </p:cxnSp>
          <p:cxnSp>
            <p:nvCxnSpPr>
              <p:cNvPr id="2161" name="Google Shape;2161;p37"/>
              <p:cNvCxnSpPr/>
              <p:nvPr/>
            </p:nvCxnSpPr>
            <p:spPr>
              <a:xfrm>
                <a:off x="228825" y="796850"/>
                <a:ext cx="216000" cy="0"/>
              </a:xfrm>
              <a:prstGeom prst="straightConnector1">
                <a:avLst/>
              </a:prstGeom>
              <a:noFill/>
              <a:ln cap="flat" cmpd="sng" w="19050">
                <a:solidFill>
                  <a:srgbClr val="000000"/>
                </a:solidFill>
                <a:prstDash val="solid"/>
                <a:round/>
                <a:headEnd len="med" w="med" type="none"/>
                <a:tailEnd len="med" w="med" type="none"/>
              </a:ln>
            </p:spPr>
          </p:cxnSp>
        </p:grpSp>
        <p:grpSp>
          <p:nvGrpSpPr>
            <p:cNvPr id="2162" name="Google Shape;2162;p37"/>
            <p:cNvGrpSpPr/>
            <p:nvPr/>
          </p:nvGrpSpPr>
          <p:grpSpPr>
            <a:xfrm>
              <a:off x="164625" y="2227645"/>
              <a:ext cx="356700" cy="342000"/>
              <a:chOff x="164625" y="2227645"/>
              <a:chExt cx="356700" cy="342000"/>
            </a:xfrm>
          </p:grpSpPr>
          <p:sp>
            <p:nvSpPr>
              <p:cNvPr id="2163" name="Google Shape;2163;p37"/>
              <p:cNvSpPr/>
              <p:nvPr/>
            </p:nvSpPr>
            <p:spPr>
              <a:xfrm>
                <a:off x="164625" y="2227645"/>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7"/>
              <p:cNvSpPr txBox="1"/>
              <p:nvPr/>
            </p:nvSpPr>
            <p:spPr>
              <a:xfrm>
                <a:off x="164625" y="2290648"/>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extLst>
                        <a:ext uri="{A12FA001-AC4F-418D-AE19-62706E023703}">
                          <ahyp:hlinkClr val="tx"/>
                        </a:ext>
                      </a:extLst>
                    </a:hlinkClick>
                  </a:rPr>
                  <a:t>03</a:t>
                </a:r>
                <a:endParaRPr sz="1600">
                  <a:solidFill>
                    <a:srgbClr val="C07DCF"/>
                  </a:solidFill>
                </a:endParaRPr>
              </a:p>
            </p:txBody>
          </p:sp>
        </p:grpSp>
        <p:grpSp>
          <p:nvGrpSpPr>
            <p:cNvPr id="2165" name="Google Shape;2165;p37"/>
            <p:cNvGrpSpPr/>
            <p:nvPr/>
          </p:nvGrpSpPr>
          <p:grpSpPr>
            <a:xfrm>
              <a:off x="164625" y="2569420"/>
              <a:ext cx="356700" cy="342000"/>
              <a:chOff x="164625" y="2569420"/>
              <a:chExt cx="356700" cy="342000"/>
            </a:xfrm>
          </p:grpSpPr>
          <p:sp>
            <p:nvSpPr>
              <p:cNvPr id="2166" name="Google Shape;2166;p37"/>
              <p:cNvSpPr/>
              <p:nvPr/>
            </p:nvSpPr>
            <p:spPr>
              <a:xfrm>
                <a:off x="164625" y="2569420"/>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37"/>
              <p:cNvSpPr txBox="1"/>
              <p:nvPr/>
            </p:nvSpPr>
            <p:spPr>
              <a:xfrm>
                <a:off x="164625" y="2632423"/>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extLst>
                        <a:ext uri="{A12FA001-AC4F-418D-AE19-62706E023703}">
                          <ahyp:hlinkClr val="tx"/>
                        </a:ext>
                      </a:extLst>
                    </a:hlinkClick>
                  </a:rPr>
                  <a:t>04</a:t>
                </a:r>
                <a:endParaRPr sz="1600">
                  <a:solidFill>
                    <a:srgbClr val="C07DCF"/>
                  </a:solidFill>
                </a:endParaRPr>
              </a:p>
            </p:txBody>
          </p:sp>
        </p:grpSp>
        <p:grpSp>
          <p:nvGrpSpPr>
            <p:cNvPr id="2168" name="Google Shape;2168;p37"/>
            <p:cNvGrpSpPr/>
            <p:nvPr/>
          </p:nvGrpSpPr>
          <p:grpSpPr>
            <a:xfrm>
              <a:off x="164625" y="2913295"/>
              <a:ext cx="356700" cy="342000"/>
              <a:chOff x="164625" y="2913295"/>
              <a:chExt cx="356700" cy="342000"/>
            </a:xfrm>
          </p:grpSpPr>
          <p:sp>
            <p:nvSpPr>
              <p:cNvPr id="2169" name="Google Shape;2169;p37"/>
              <p:cNvSpPr/>
              <p:nvPr/>
            </p:nvSpPr>
            <p:spPr>
              <a:xfrm>
                <a:off x="164625" y="2913295"/>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7"/>
              <p:cNvSpPr txBox="1"/>
              <p:nvPr/>
            </p:nvSpPr>
            <p:spPr>
              <a:xfrm>
                <a:off x="164625" y="2976299"/>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extLst>
                        <a:ext uri="{A12FA001-AC4F-418D-AE19-62706E023703}">
                          <ahyp:hlinkClr val="tx"/>
                        </a:ext>
                      </a:extLst>
                    </a:hlinkClick>
                  </a:rPr>
                  <a:t>05</a:t>
                </a:r>
                <a:endParaRPr sz="1600">
                  <a:solidFill>
                    <a:srgbClr val="C07DCF"/>
                  </a:solidFill>
                </a:endParaRPr>
              </a:p>
            </p:txBody>
          </p:sp>
        </p:grpSp>
        <p:grpSp>
          <p:nvGrpSpPr>
            <p:cNvPr id="2171" name="Google Shape;2171;p37"/>
            <p:cNvGrpSpPr/>
            <p:nvPr/>
          </p:nvGrpSpPr>
          <p:grpSpPr>
            <a:xfrm>
              <a:off x="164625" y="3257170"/>
              <a:ext cx="356700" cy="342000"/>
              <a:chOff x="164625" y="3257170"/>
              <a:chExt cx="356700" cy="342000"/>
            </a:xfrm>
          </p:grpSpPr>
          <p:sp>
            <p:nvSpPr>
              <p:cNvPr id="2172" name="Google Shape;2172;p37"/>
              <p:cNvSpPr/>
              <p:nvPr/>
            </p:nvSpPr>
            <p:spPr>
              <a:xfrm>
                <a:off x="164625" y="3257170"/>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7"/>
              <p:cNvSpPr txBox="1"/>
              <p:nvPr/>
            </p:nvSpPr>
            <p:spPr>
              <a:xfrm>
                <a:off x="164625" y="3320173"/>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extLst>
                        <a:ext uri="{A12FA001-AC4F-418D-AE19-62706E023703}">
                          <ahyp:hlinkClr val="tx"/>
                        </a:ext>
                      </a:extLst>
                    </a:hlinkClick>
                  </a:rPr>
                  <a:t>06</a:t>
                </a:r>
                <a:endParaRPr sz="1600">
                  <a:solidFill>
                    <a:srgbClr val="C07DCF"/>
                  </a:solidFill>
                </a:endParaRPr>
              </a:p>
            </p:txBody>
          </p:sp>
        </p:grpSp>
        <p:grpSp>
          <p:nvGrpSpPr>
            <p:cNvPr id="2174" name="Google Shape;2174;p37"/>
            <p:cNvGrpSpPr/>
            <p:nvPr/>
          </p:nvGrpSpPr>
          <p:grpSpPr>
            <a:xfrm>
              <a:off x="164625" y="1541758"/>
              <a:ext cx="356700" cy="342000"/>
              <a:chOff x="164625" y="1541758"/>
              <a:chExt cx="356700" cy="342000"/>
            </a:xfrm>
          </p:grpSpPr>
          <p:sp>
            <p:nvSpPr>
              <p:cNvPr id="2175" name="Google Shape;2175;p37"/>
              <p:cNvSpPr/>
              <p:nvPr/>
            </p:nvSpPr>
            <p:spPr>
              <a:xfrm>
                <a:off x="164625" y="1541758"/>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7"/>
              <p:cNvSpPr txBox="1"/>
              <p:nvPr/>
            </p:nvSpPr>
            <p:spPr>
              <a:xfrm>
                <a:off x="164625" y="1604758"/>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ction="ppaction://hlinksldjump" r:id="rId3">
                      <a:extLst>
                        <a:ext uri="{A12FA001-AC4F-418D-AE19-62706E023703}">
                          <ahyp:hlinkClr val="tx"/>
                        </a:ext>
                      </a:extLst>
                    </a:hlinkClick>
                  </a:rPr>
                  <a:t>01</a:t>
                </a:r>
                <a:endParaRPr sz="1600">
                  <a:solidFill>
                    <a:srgbClr val="C07DCF"/>
                  </a:solidFill>
                </a:endParaRPr>
              </a:p>
            </p:txBody>
          </p:sp>
        </p:grpSp>
        <p:grpSp>
          <p:nvGrpSpPr>
            <p:cNvPr id="2177" name="Google Shape;2177;p37"/>
            <p:cNvGrpSpPr/>
            <p:nvPr/>
          </p:nvGrpSpPr>
          <p:grpSpPr>
            <a:xfrm>
              <a:off x="164625" y="1884708"/>
              <a:ext cx="356700" cy="342000"/>
              <a:chOff x="164625" y="1884708"/>
              <a:chExt cx="356700" cy="342000"/>
            </a:xfrm>
          </p:grpSpPr>
          <p:sp>
            <p:nvSpPr>
              <p:cNvPr id="2178" name="Google Shape;2178;p37"/>
              <p:cNvSpPr/>
              <p:nvPr/>
            </p:nvSpPr>
            <p:spPr>
              <a:xfrm>
                <a:off x="164625" y="1884708"/>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7"/>
              <p:cNvSpPr txBox="1"/>
              <p:nvPr/>
            </p:nvSpPr>
            <p:spPr>
              <a:xfrm>
                <a:off x="164625" y="1947711"/>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extLst>
                        <a:ext uri="{A12FA001-AC4F-418D-AE19-62706E023703}">
                          <ahyp:hlinkClr val="tx"/>
                        </a:ext>
                      </a:extLst>
                    </a:hlinkClick>
                  </a:rPr>
                  <a:t>02</a:t>
                </a:r>
                <a:endParaRPr sz="1600">
                  <a:solidFill>
                    <a:srgbClr val="C07DCF"/>
                  </a:solidFill>
                </a:endParaRPr>
              </a:p>
            </p:txBody>
          </p:sp>
        </p:grpSp>
        <p:sp>
          <p:nvSpPr>
            <p:cNvPr id="2180" name="Google Shape;2180;p37"/>
            <p:cNvSpPr/>
            <p:nvPr/>
          </p:nvSpPr>
          <p:spPr>
            <a:xfrm>
              <a:off x="164625" y="1203430"/>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0000" spcFirstLastPara="1" rIns="91425" wrap="square" tIns="91425">
              <a:noAutofit/>
            </a:bodyPr>
            <a:lstStyle/>
            <a:p>
              <a:pPr indent="0" lvl="0" marL="0" rtl="0" algn="l">
                <a:spcBef>
                  <a:spcPts val="0"/>
                </a:spcBef>
                <a:spcAft>
                  <a:spcPts val="0"/>
                </a:spcAft>
                <a:buNone/>
              </a:pPr>
              <a:r>
                <a:rPr lang="en" sz="1600">
                  <a:solidFill>
                    <a:srgbClr val="000000"/>
                  </a:solidFill>
                  <a:uFill>
                    <a:noFill/>
                  </a:uFill>
                  <a:hlinkClick action="ppaction://hlinkshowjump?jump=previousslide">
                    <a:extLst>
                      <a:ext uri="{A12FA001-AC4F-418D-AE19-62706E023703}">
                        <ahyp:hlinkClr val="tx"/>
                      </a:ext>
                    </a:extLst>
                  </a:hlinkClick>
                </a:rPr>
                <a:t>◀</a:t>
              </a:r>
              <a:endParaRPr sz="1600"/>
            </a:p>
          </p:txBody>
        </p:sp>
        <p:sp>
          <p:nvSpPr>
            <p:cNvPr id="2181" name="Google Shape;2181;p37"/>
            <p:cNvSpPr/>
            <p:nvPr/>
          </p:nvSpPr>
          <p:spPr>
            <a:xfrm>
              <a:off x="164625" y="3599120"/>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0000" spcFirstLastPara="1" rIns="91425" wrap="square" tIns="91425">
              <a:noAutofit/>
            </a:bodyPr>
            <a:lstStyle/>
            <a:p>
              <a:pPr indent="0" lvl="0" marL="0" rtl="0" algn="l">
                <a:spcBef>
                  <a:spcPts val="0"/>
                </a:spcBef>
                <a:spcAft>
                  <a:spcPts val="0"/>
                </a:spcAft>
                <a:buNone/>
              </a:pPr>
              <a:r>
                <a:rPr lang="en" sz="1600">
                  <a:solidFill>
                    <a:srgbClr val="000000"/>
                  </a:solidFill>
                  <a:uFill>
                    <a:noFill/>
                  </a:uFill>
                  <a:hlinkClick action="ppaction://hlinkshowjump?jump=nextslide">
                    <a:extLst>
                      <a:ext uri="{A12FA001-AC4F-418D-AE19-62706E023703}">
                        <ahyp:hlinkClr val="tx"/>
                      </a:ext>
                    </a:extLst>
                  </a:hlinkClick>
                </a:rPr>
                <a:t>▶</a:t>
              </a:r>
              <a:endParaRPr sz="1600"/>
            </a:p>
          </p:txBody>
        </p:sp>
        <p:grpSp>
          <p:nvGrpSpPr>
            <p:cNvPr id="2182" name="Google Shape;2182;p37"/>
            <p:cNvGrpSpPr/>
            <p:nvPr/>
          </p:nvGrpSpPr>
          <p:grpSpPr>
            <a:xfrm>
              <a:off x="164625" y="4114800"/>
              <a:ext cx="356700" cy="342000"/>
              <a:chOff x="164625" y="4114800"/>
              <a:chExt cx="356700" cy="342000"/>
            </a:xfrm>
          </p:grpSpPr>
          <p:sp>
            <p:nvSpPr>
              <p:cNvPr id="2183" name="Google Shape;2183;p37"/>
              <p:cNvSpPr/>
              <p:nvPr/>
            </p:nvSpPr>
            <p:spPr>
              <a:xfrm>
                <a:off x="164625" y="4114800"/>
                <a:ext cx="356700" cy="342000"/>
              </a:xfrm>
              <a:prstGeom prst="rect">
                <a:avLst/>
              </a:prstGeom>
              <a:solidFill>
                <a:srgbClr val="C07DCF"/>
              </a:solidFill>
              <a:ln cap="flat" cmpd="sng" w="19050">
                <a:solidFill>
                  <a:srgbClr val="000000"/>
                </a:solidFill>
                <a:prstDash val="solid"/>
                <a:round/>
                <a:headEnd len="sm" w="sm" type="none"/>
                <a:tailEnd len="sm" w="sm" type="none"/>
              </a:ln>
            </p:spPr>
            <p:txBody>
              <a:bodyPr anchorCtr="0" anchor="ctr" bIns="91425" lIns="82800" spcFirstLastPara="1" rIns="91425" wrap="square" tIns="91425">
                <a:noAutofit/>
              </a:bodyPr>
              <a:lstStyle/>
              <a:p>
                <a:pPr indent="0" lvl="0" marL="0" rtl="0" algn="ctr">
                  <a:spcBef>
                    <a:spcPts val="0"/>
                  </a:spcBef>
                  <a:spcAft>
                    <a:spcPts val="0"/>
                  </a:spcAft>
                  <a:buNone/>
                </a:pPr>
                <a:r>
                  <a:t/>
                </a:r>
                <a:endParaRPr sz="1600"/>
              </a:p>
            </p:txBody>
          </p:sp>
          <p:sp>
            <p:nvSpPr>
              <p:cNvPr id="2184" name="Google Shape;2184;p37"/>
              <p:cNvSpPr/>
              <p:nvPr/>
            </p:nvSpPr>
            <p:spPr>
              <a:xfrm>
                <a:off x="257625" y="4200600"/>
                <a:ext cx="170700" cy="170400"/>
              </a:xfrm>
              <a:prstGeom prst="upArrow">
                <a:avLst>
                  <a:gd fmla="val 52243" name="adj1"/>
                  <a:gd fmla="val 50000"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85" name="Google Shape;2185;p37"/>
          <p:cNvSpPr txBox="1"/>
          <p:nvPr>
            <p:ph type="title"/>
          </p:nvPr>
        </p:nvSpPr>
        <p:spPr>
          <a:xfrm>
            <a:off x="720000" y="684000"/>
            <a:ext cx="7707600" cy="68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Graph yang Kami Gunakan</a:t>
            </a:r>
            <a:endParaRPr/>
          </a:p>
        </p:txBody>
      </p:sp>
      <p:pic>
        <p:nvPicPr>
          <p:cNvPr id="2186" name="Google Shape;2186;p37"/>
          <p:cNvPicPr preferRelativeResize="0"/>
          <p:nvPr/>
        </p:nvPicPr>
        <p:blipFill>
          <a:blip r:embed="rId4">
            <a:alphaModFix/>
          </a:blip>
          <a:stretch>
            <a:fillRect/>
          </a:stretch>
        </p:blipFill>
        <p:spPr>
          <a:xfrm>
            <a:off x="1010938" y="1649547"/>
            <a:ext cx="7125724" cy="24329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0" name="Shape 2190"/>
        <p:cNvGrpSpPr/>
        <p:nvPr/>
      </p:nvGrpSpPr>
      <p:grpSpPr>
        <a:xfrm>
          <a:off x="0" y="0"/>
          <a:ext cx="0" cy="0"/>
          <a:chOff x="0" y="0"/>
          <a:chExt cx="0" cy="0"/>
        </a:xfrm>
      </p:grpSpPr>
      <p:sp>
        <p:nvSpPr>
          <p:cNvPr id="2191" name="Google Shape;2191;p38"/>
          <p:cNvSpPr txBox="1"/>
          <p:nvPr>
            <p:ph type="ctrTitle"/>
          </p:nvPr>
        </p:nvSpPr>
        <p:spPr>
          <a:xfrm>
            <a:off x="2989800" y="1823800"/>
            <a:ext cx="3164400" cy="896400"/>
          </a:xfrm>
          <a:prstGeom prst="rect">
            <a:avLst/>
          </a:prstGeom>
        </p:spPr>
        <p:txBody>
          <a:bodyPr anchorCtr="0" anchor="t" bIns="91425" lIns="0" spcFirstLastPara="1" rIns="0" wrap="square" tIns="91425">
            <a:noAutofit/>
          </a:bodyPr>
          <a:lstStyle/>
          <a:p>
            <a:pPr indent="0" lvl="0" marL="0" rtl="0" algn="ctr">
              <a:spcBef>
                <a:spcPts val="0"/>
              </a:spcBef>
              <a:spcAft>
                <a:spcPts val="0"/>
              </a:spcAft>
              <a:buNone/>
            </a:pPr>
            <a:r>
              <a:rPr lang="en"/>
              <a:t>THANKS!</a:t>
            </a:r>
            <a:endParaRPr/>
          </a:p>
        </p:txBody>
      </p:sp>
      <p:sp>
        <p:nvSpPr>
          <p:cNvPr id="2192" name="Google Shape;2192;p38"/>
          <p:cNvSpPr txBox="1"/>
          <p:nvPr>
            <p:ph idx="1" type="subTitle"/>
          </p:nvPr>
        </p:nvSpPr>
        <p:spPr>
          <a:xfrm>
            <a:off x="2989800" y="2720188"/>
            <a:ext cx="3164400" cy="1174800"/>
          </a:xfrm>
          <a:prstGeom prst="rect">
            <a:avLst/>
          </a:prstGeom>
        </p:spPr>
        <p:txBody>
          <a:bodyPr anchorCtr="0" anchor="t" bIns="91425" lIns="0" spcFirstLastPara="1" rIns="0" wrap="square" tIns="91425">
            <a:noAutofit/>
          </a:bodyPr>
          <a:lstStyle/>
          <a:p>
            <a:pPr indent="0" lvl="0" marL="0" rtl="0" algn="ctr">
              <a:spcBef>
                <a:spcPts val="0"/>
              </a:spcBef>
              <a:spcAft>
                <a:spcPts val="0"/>
              </a:spcAft>
              <a:buNone/>
            </a:pPr>
            <a:r>
              <a:rPr b="1" lang="en">
                <a:solidFill>
                  <a:schemeClr val="dk2"/>
                </a:solidFill>
              </a:rPr>
              <a:t>Do you have any questions?</a:t>
            </a:r>
            <a:endParaRPr b="1">
              <a:solidFill>
                <a:schemeClr val="dk2"/>
              </a:solidFill>
            </a:endParaRPr>
          </a:p>
          <a:p>
            <a:pPr indent="0" lvl="0" marL="0" rtl="0" algn="ctr">
              <a:spcBef>
                <a:spcPts val="1000"/>
              </a:spcBef>
              <a:spcAft>
                <a:spcPts val="0"/>
              </a:spcAft>
              <a:buNone/>
            </a:pPr>
            <a:r>
              <a:t/>
            </a:r>
            <a:endParaRPr/>
          </a:p>
        </p:txBody>
      </p:sp>
      <p:grpSp>
        <p:nvGrpSpPr>
          <p:cNvPr id="2193" name="Google Shape;2193;p38"/>
          <p:cNvGrpSpPr/>
          <p:nvPr/>
        </p:nvGrpSpPr>
        <p:grpSpPr>
          <a:xfrm>
            <a:off x="6048190" y="3591777"/>
            <a:ext cx="2394762" cy="1751360"/>
            <a:chOff x="9426940" y="3392152"/>
            <a:chExt cx="2394762" cy="1751360"/>
          </a:xfrm>
        </p:grpSpPr>
        <p:sp>
          <p:nvSpPr>
            <p:cNvPr id="2194" name="Google Shape;2194;p38"/>
            <p:cNvSpPr/>
            <p:nvPr/>
          </p:nvSpPr>
          <p:spPr>
            <a:xfrm>
              <a:off x="9650983" y="4387946"/>
              <a:ext cx="475155" cy="515689"/>
            </a:xfrm>
            <a:custGeom>
              <a:rect b="b" l="l" r="r" t="t"/>
              <a:pathLst>
                <a:path extrusionOk="0" h="4506" w="4157">
                  <a:moveTo>
                    <a:pt x="3545" y="1"/>
                  </a:moveTo>
                  <a:cubicBezTo>
                    <a:pt x="3527" y="1"/>
                    <a:pt x="3502" y="4"/>
                    <a:pt x="3468" y="8"/>
                  </a:cubicBezTo>
                  <a:cubicBezTo>
                    <a:pt x="2624" y="67"/>
                    <a:pt x="1760" y="125"/>
                    <a:pt x="1046" y="606"/>
                  </a:cubicBezTo>
                  <a:cubicBezTo>
                    <a:pt x="949" y="671"/>
                    <a:pt x="851" y="749"/>
                    <a:pt x="767" y="840"/>
                  </a:cubicBezTo>
                  <a:cubicBezTo>
                    <a:pt x="150" y="1457"/>
                    <a:pt x="0" y="2405"/>
                    <a:pt x="247" y="3054"/>
                  </a:cubicBezTo>
                  <a:cubicBezTo>
                    <a:pt x="673" y="4180"/>
                    <a:pt x="1738" y="4506"/>
                    <a:pt x="2915" y="4506"/>
                  </a:cubicBezTo>
                  <a:cubicBezTo>
                    <a:pt x="3299" y="4506"/>
                    <a:pt x="3695" y="4471"/>
                    <a:pt x="4085" y="4418"/>
                  </a:cubicBezTo>
                  <a:cubicBezTo>
                    <a:pt x="4137" y="4418"/>
                    <a:pt x="4150" y="4405"/>
                    <a:pt x="4150" y="4353"/>
                  </a:cubicBezTo>
                  <a:cubicBezTo>
                    <a:pt x="4157" y="4184"/>
                    <a:pt x="4131" y="3775"/>
                    <a:pt x="4085" y="3236"/>
                  </a:cubicBezTo>
                  <a:cubicBezTo>
                    <a:pt x="4014" y="2366"/>
                    <a:pt x="3858" y="1164"/>
                    <a:pt x="3611" y="73"/>
                  </a:cubicBezTo>
                  <a:cubicBezTo>
                    <a:pt x="3598" y="16"/>
                    <a:pt x="3585" y="1"/>
                    <a:pt x="35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38"/>
            <p:cNvSpPr/>
            <p:nvPr/>
          </p:nvSpPr>
          <p:spPr>
            <a:xfrm>
              <a:off x="10984207" y="3682622"/>
              <a:ext cx="677814" cy="670648"/>
            </a:xfrm>
            <a:custGeom>
              <a:rect b="b" l="l" r="r" t="t"/>
              <a:pathLst>
                <a:path extrusionOk="0" h="5860" w="5930">
                  <a:moveTo>
                    <a:pt x="3737" y="1"/>
                  </a:moveTo>
                  <a:cubicBezTo>
                    <a:pt x="3721" y="1"/>
                    <a:pt x="3705" y="1"/>
                    <a:pt x="3689" y="2"/>
                  </a:cubicBezTo>
                  <a:cubicBezTo>
                    <a:pt x="3475" y="15"/>
                    <a:pt x="3280" y="60"/>
                    <a:pt x="3085" y="125"/>
                  </a:cubicBezTo>
                  <a:cubicBezTo>
                    <a:pt x="3020" y="145"/>
                    <a:pt x="2968" y="177"/>
                    <a:pt x="2903" y="196"/>
                  </a:cubicBezTo>
                  <a:cubicBezTo>
                    <a:pt x="1819" y="697"/>
                    <a:pt x="306" y="2463"/>
                    <a:pt x="78" y="3164"/>
                  </a:cubicBezTo>
                  <a:cubicBezTo>
                    <a:pt x="26" y="3314"/>
                    <a:pt x="0" y="3476"/>
                    <a:pt x="65" y="3632"/>
                  </a:cubicBezTo>
                  <a:cubicBezTo>
                    <a:pt x="273" y="4113"/>
                    <a:pt x="1130" y="4918"/>
                    <a:pt x="1611" y="5327"/>
                  </a:cubicBezTo>
                  <a:cubicBezTo>
                    <a:pt x="1656" y="5373"/>
                    <a:pt x="1702" y="5412"/>
                    <a:pt x="1741" y="5444"/>
                  </a:cubicBezTo>
                  <a:cubicBezTo>
                    <a:pt x="2062" y="5714"/>
                    <a:pt x="2302" y="5860"/>
                    <a:pt x="2569" y="5860"/>
                  </a:cubicBezTo>
                  <a:cubicBezTo>
                    <a:pt x="2842" y="5860"/>
                    <a:pt x="3142" y="5707"/>
                    <a:pt x="3585" y="5379"/>
                  </a:cubicBezTo>
                  <a:cubicBezTo>
                    <a:pt x="4495" y="4710"/>
                    <a:pt x="5793" y="3379"/>
                    <a:pt x="5878" y="2255"/>
                  </a:cubicBezTo>
                  <a:cubicBezTo>
                    <a:pt x="5930" y="1677"/>
                    <a:pt x="5677" y="1138"/>
                    <a:pt x="5670" y="1132"/>
                  </a:cubicBezTo>
                  <a:cubicBezTo>
                    <a:pt x="5618" y="1073"/>
                    <a:pt x="5482" y="703"/>
                    <a:pt x="4962" y="372"/>
                  </a:cubicBezTo>
                  <a:cubicBezTo>
                    <a:pt x="4643" y="165"/>
                    <a:pt x="4161" y="1"/>
                    <a:pt x="37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38"/>
            <p:cNvSpPr/>
            <p:nvPr/>
          </p:nvSpPr>
          <p:spPr>
            <a:xfrm>
              <a:off x="10325025" y="4300396"/>
              <a:ext cx="859669" cy="591452"/>
            </a:xfrm>
            <a:custGeom>
              <a:rect b="b" l="l" r="r" t="t"/>
              <a:pathLst>
                <a:path extrusionOk="0" h="5168" w="7521">
                  <a:moveTo>
                    <a:pt x="1851" y="1"/>
                  </a:moveTo>
                  <a:cubicBezTo>
                    <a:pt x="1838" y="14"/>
                    <a:pt x="1825" y="14"/>
                    <a:pt x="1819" y="14"/>
                  </a:cubicBezTo>
                  <a:cubicBezTo>
                    <a:pt x="1104" y="241"/>
                    <a:pt x="604" y="631"/>
                    <a:pt x="111" y="1176"/>
                  </a:cubicBezTo>
                  <a:cubicBezTo>
                    <a:pt x="98" y="1183"/>
                    <a:pt x="85" y="1196"/>
                    <a:pt x="72" y="1215"/>
                  </a:cubicBezTo>
                  <a:cubicBezTo>
                    <a:pt x="0" y="1293"/>
                    <a:pt x="111" y="1286"/>
                    <a:pt x="195" y="1923"/>
                  </a:cubicBezTo>
                  <a:cubicBezTo>
                    <a:pt x="435" y="3728"/>
                    <a:pt x="234" y="4040"/>
                    <a:pt x="338" y="4086"/>
                  </a:cubicBezTo>
                  <a:cubicBezTo>
                    <a:pt x="1312" y="4547"/>
                    <a:pt x="2540" y="4871"/>
                    <a:pt x="3637" y="5079"/>
                  </a:cubicBezTo>
                  <a:cubicBezTo>
                    <a:pt x="3856" y="5121"/>
                    <a:pt x="4183" y="5167"/>
                    <a:pt x="4501" y="5167"/>
                  </a:cubicBezTo>
                  <a:cubicBezTo>
                    <a:pt x="4873" y="5167"/>
                    <a:pt x="5233" y="5104"/>
                    <a:pt x="5391" y="4897"/>
                  </a:cubicBezTo>
                  <a:cubicBezTo>
                    <a:pt x="5631" y="4573"/>
                    <a:pt x="5014" y="4300"/>
                    <a:pt x="4631" y="4099"/>
                  </a:cubicBezTo>
                  <a:cubicBezTo>
                    <a:pt x="4598" y="4079"/>
                    <a:pt x="4553" y="4053"/>
                    <a:pt x="4579" y="4001"/>
                  </a:cubicBezTo>
                  <a:cubicBezTo>
                    <a:pt x="4588" y="3978"/>
                    <a:pt x="4604" y="3969"/>
                    <a:pt x="4629" y="3969"/>
                  </a:cubicBezTo>
                  <a:cubicBezTo>
                    <a:pt x="4728" y="3969"/>
                    <a:pt x="4954" y="4128"/>
                    <a:pt x="5293" y="4170"/>
                  </a:cubicBezTo>
                  <a:cubicBezTo>
                    <a:pt x="5348" y="4176"/>
                    <a:pt x="5406" y="4180"/>
                    <a:pt x="5465" y="4180"/>
                  </a:cubicBezTo>
                  <a:cubicBezTo>
                    <a:pt x="5662" y="4180"/>
                    <a:pt x="5865" y="4135"/>
                    <a:pt x="5975" y="3975"/>
                  </a:cubicBezTo>
                  <a:cubicBezTo>
                    <a:pt x="6079" y="3819"/>
                    <a:pt x="5923" y="3644"/>
                    <a:pt x="5715" y="3488"/>
                  </a:cubicBezTo>
                  <a:cubicBezTo>
                    <a:pt x="5501" y="3332"/>
                    <a:pt x="5228" y="3196"/>
                    <a:pt x="5079" y="3111"/>
                  </a:cubicBezTo>
                  <a:cubicBezTo>
                    <a:pt x="5014" y="3079"/>
                    <a:pt x="4943" y="3066"/>
                    <a:pt x="4969" y="3001"/>
                  </a:cubicBezTo>
                  <a:cubicBezTo>
                    <a:pt x="4979" y="2971"/>
                    <a:pt x="4997" y="2959"/>
                    <a:pt x="5025" y="2959"/>
                  </a:cubicBezTo>
                  <a:cubicBezTo>
                    <a:pt x="5141" y="2959"/>
                    <a:pt x="5428" y="3162"/>
                    <a:pt x="6053" y="3235"/>
                  </a:cubicBezTo>
                  <a:cubicBezTo>
                    <a:pt x="6098" y="3239"/>
                    <a:pt x="6147" y="3242"/>
                    <a:pt x="6197" y="3242"/>
                  </a:cubicBezTo>
                  <a:cubicBezTo>
                    <a:pt x="6365" y="3242"/>
                    <a:pt x="6549" y="3211"/>
                    <a:pt x="6664" y="3111"/>
                  </a:cubicBezTo>
                  <a:cubicBezTo>
                    <a:pt x="7086" y="2754"/>
                    <a:pt x="6060" y="2345"/>
                    <a:pt x="5845" y="2235"/>
                  </a:cubicBezTo>
                  <a:cubicBezTo>
                    <a:pt x="5722" y="2170"/>
                    <a:pt x="5663" y="2163"/>
                    <a:pt x="5683" y="2098"/>
                  </a:cubicBezTo>
                  <a:cubicBezTo>
                    <a:pt x="5689" y="2069"/>
                    <a:pt x="5709" y="2057"/>
                    <a:pt x="5743" y="2057"/>
                  </a:cubicBezTo>
                  <a:cubicBezTo>
                    <a:pt x="5867" y="2057"/>
                    <a:pt x="6174" y="2220"/>
                    <a:pt x="6591" y="2220"/>
                  </a:cubicBezTo>
                  <a:cubicBezTo>
                    <a:pt x="6779" y="2220"/>
                    <a:pt x="6989" y="2187"/>
                    <a:pt x="7216" y="2092"/>
                  </a:cubicBezTo>
                  <a:cubicBezTo>
                    <a:pt x="7391" y="2020"/>
                    <a:pt x="7521" y="1806"/>
                    <a:pt x="7371" y="1611"/>
                  </a:cubicBezTo>
                  <a:cubicBezTo>
                    <a:pt x="7229" y="1397"/>
                    <a:pt x="7047" y="1345"/>
                    <a:pt x="6826" y="1280"/>
                  </a:cubicBezTo>
                  <a:cubicBezTo>
                    <a:pt x="6712" y="1246"/>
                    <a:pt x="6585" y="1233"/>
                    <a:pt x="6451" y="1233"/>
                  </a:cubicBezTo>
                  <a:cubicBezTo>
                    <a:pt x="6009" y="1233"/>
                    <a:pt x="5485" y="1375"/>
                    <a:pt x="5036" y="1375"/>
                  </a:cubicBezTo>
                  <a:cubicBezTo>
                    <a:pt x="4996" y="1375"/>
                    <a:pt x="4956" y="1373"/>
                    <a:pt x="4917" y="1371"/>
                  </a:cubicBezTo>
                  <a:cubicBezTo>
                    <a:pt x="4676" y="1345"/>
                    <a:pt x="4430" y="1286"/>
                    <a:pt x="4163" y="1163"/>
                  </a:cubicBezTo>
                  <a:cubicBezTo>
                    <a:pt x="3800" y="1001"/>
                    <a:pt x="3637" y="838"/>
                    <a:pt x="3423" y="669"/>
                  </a:cubicBezTo>
                  <a:cubicBezTo>
                    <a:pt x="3415" y="663"/>
                    <a:pt x="3409" y="659"/>
                    <a:pt x="3405" y="659"/>
                  </a:cubicBezTo>
                  <a:cubicBezTo>
                    <a:pt x="3374" y="659"/>
                    <a:pt x="3394" y="809"/>
                    <a:pt x="3248" y="1131"/>
                  </a:cubicBezTo>
                  <a:cubicBezTo>
                    <a:pt x="3066" y="1527"/>
                    <a:pt x="2650" y="2319"/>
                    <a:pt x="2247" y="2468"/>
                  </a:cubicBezTo>
                  <a:cubicBezTo>
                    <a:pt x="2150" y="2507"/>
                    <a:pt x="2057" y="2525"/>
                    <a:pt x="1969" y="2525"/>
                  </a:cubicBezTo>
                  <a:cubicBezTo>
                    <a:pt x="1805" y="2525"/>
                    <a:pt x="1660" y="2462"/>
                    <a:pt x="1546" y="2352"/>
                  </a:cubicBezTo>
                  <a:cubicBezTo>
                    <a:pt x="1351" y="2157"/>
                    <a:pt x="1364" y="1942"/>
                    <a:pt x="1468" y="1709"/>
                  </a:cubicBezTo>
                  <a:cubicBezTo>
                    <a:pt x="1793" y="1007"/>
                    <a:pt x="1572" y="637"/>
                    <a:pt x="1858" y="46"/>
                  </a:cubicBezTo>
                  <a:cubicBezTo>
                    <a:pt x="1864" y="27"/>
                    <a:pt x="1871" y="1"/>
                    <a:pt x="18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8"/>
            <p:cNvSpPr/>
            <p:nvPr/>
          </p:nvSpPr>
          <p:spPr>
            <a:xfrm>
              <a:off x="10493278" y="4109387"/>
              <a:ext cx="753825" cy="468080"/>
            </a:xfrm>
            <a:custGeom>
              <a:rect b="b" l="l" r="r" t="t"/>
              <a:pathLst>
                <a:path extrusionOk="0" h="4090" w="6595">
                  <a:moveTo>
                    <a:pt x="4249" y="1"/>
                  </a:moveTo>
                  <a:cubicBezTo>
                    <a:pt x="4239" y="1"/>
                    <a:pt x="4227" y="3"/>
                    <a:pt x="4211" y="7"/>
                  </a:cubicBezTo>
                  <a:cubicBezTo>
                    <a:pt x="2594" y="345"/>
                    <a:pt x="1230" y="416"/>
                    <a:pt x="561" y="1663"/>
                  </a:cubicBezTo>
                  <a:cubicBezTo>
                    <a:pt x="399" y="1975"/>
                    <a:pt x="360" y="2228"/>
                    <a:pt x="334" y="2585"/>
                  </a:cubicBezTo>
                  <a:cubicBezTo>
                    <a:pt x="295" y="3170"/>
                    <a:pt x="119" y="3417"/>
                    <a:pt x="67" y="3579"/>
                  </a:cubicBezTo>
                  <a:cubicBezTo>
                    <a:pt x="1" y="3845"/>
                    <a:pt x="234" y="4089"/>
                    <a:pt x="529" y="4089"/>
                  </a:cubicBezTo>
                  <a:cubicBezTo>
                    <a:pt x="550" y="4089"/>
                    <a:pt x="572" y="4088"/>
                    <a:pt x="594" y="4085"/>
                  </a:cubicBezTo>
                  <a:cubicBezTo>
                    <a:pt x="814" y="4053"/>
                    <a:pt x="970" y="3897"/>
                    <a:pt x="1113" y="3728"/>
                  </a:cubicBezTo>
                  <a:cubicBezTo>
                    <a:pt x="1353" y="3436"/>
                    <a:pt x="1743" y="2780"/>
                    <a:pt x="1827" y="2280"/>
                  </a:cubicBezTo>
                  <a:cubicBezTo>
                    <a:pt x="1847" y="2202"/>
                    <a:pt x="1873" y="2170"/>
                    <a:pt x="1905" y="2170"/>
                  </a:cubicBezTo>
                  <a:cubicBezTo>
                    <a:pt x="1990" y="2176"/>
                    <a:pt x="2152" y="2377"/>
                    <a:pt x="2412" y="2553"/>
                  </a:cubicBezTo>
                  <a:cubicBezTo>
                    <a:pt x="2861" y="2840"/>
                    <a:pt x="3219" y="2927"/>
                    <a:pt x="3593" y="2927"/>
                  </a:cubicBezTo>
                  <a:cubicBezTo>
                    <a:pt x="3940" y="2927"/>
                    <a:pt x="4301" y="2852"/>
                    <a:pt x="4763" y="2793"/>
                  </a:cubicBezTo>
                  <a:cubicBezTo>
                    <a:pt x="4826" y="2786"/>
                    <a:pt x="4889" y="2783"/>
                    <a:pt x="4951" y="2783"/>
                  </a:cubicBezTo>
                  <a:cubicBezTo>
                    <a:pt x="5312" y="2783"/>
                    <a:pt x="5648" y="2890"/>
                    <a:pt x="5848" y="3040"/>
                  </a:cubicBezTo>
                  <a:cubicBezTo>
                    <a:pt x="5864" y="3046"/>
                    <a:pt x="5878" y="3050"/>
                    <a:pt x="5892" y="3050"/>
                  </a:cubicBezTo>
                  <a:cubicBezTo>
                    <a:pt x="5906" y="3050"/>
                    <a:pt x="5919" y="3046"/>
                    <a:pt x="5932" y="3040"/>
                  </a:cubicBezTo>
                  <a:cubicBezTo>
                    <a:pt x="6224" y="2813"/>
                    <a:pt x="6374" y="2598"/>
                    <a:pt x="6562" y="2261"/>
                  </a:cubicBezTo>
                  <a:cubicBezTo>
                    <a:pt x="6594" y="2209"/>
                    <a:pt x="6588" y="2202"/>
                    <a:pt x="6549" y="2196"/>
                  </a:cubicBezTo>
                  <a:cubicBezTo>
                    <a:pt x="6452" y="2163"/>
                    <a:pt x="6335" y="2085"/>
                    <a:pt x="6211" y="2007"/>
                  </a:cubicBezTo>
                  <a:cubicBezTo>
                    <a:pt x="5692" y="1644"/>
                    <a:pt x="5010" y="942"/>
                    <a:pt x="4711" y="617"/>
                  </a:cubicBezTo>
                  <a:cubicBezTo>
                    <a:pt x="4258" y="125"/>
                    <a:pt x="4321" y="1"/>
                    <a:pt x="42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8"/>
            <p:cNvSpPr/>
            <p:nvPr/>
          </p:nvSpPr>
          <p:spPr>
            <a:xfrm>
              <a:off x="11344717" y="3774750"/>
              <a:ext cx="102758" cy="446679"/>
            </a:xfrm>
            <a:custGeom>
              <a:rect b="b" l="l" r="r" t="t"/>
              <a:pathLst>
                <a:path extrusionOk="0" h="3903" w="899">
                  <a:moveTo>
                    <a:pt x="84" y="1"/>
                  </a:moveTo>
                  <a:cubicBezTo>
                    <a:pt x="40" y="1"/>
                    <a:pt x="0" y="43"/>
                    <a:pt x="22" y="99"/>
                  </a:cubicBezTo>
                  <a:cubicBezTo>
                    <a:pt x="490" y="1359"/>
                    <a:pt x="542" y="2522"/>
                    <a:pt x="269" y="3821"/>
                  </a:cubicBezTo>
                  <a:cubicBezTo>
                    <a:pt x="253" y="3869"/>
                    <a:pt x="296" y="3902"/>
                    <a:pt x="340" y="3902"/>
                  </a:cubicBezTo>
                  <a:cubicBezTo>
                    <a:pt x="366" y="3902"/>
                    <a:pt x="393" y="3889"/>
                    <a:pt x="405" y="3860"/>
                  </a:cubicBezTo>
                  <a:cubicBezTo>
                    <a:pt x="899" y="2697"/>
                    <a:pt x="827" y="1139"/>
                    <a:pt x="146" y="34"/>
                  </a:cubicBezTo>
                  <a:cubicBezTo>
                    <a:pt x="128" y="11"/>
                    <a:pt x="106" y="1"/>
                    <a:pt x="84" y="1"/>
                  </a:cubicBezTo>
                  <a:close/>
                </a:path>
              </a:pathLst>
            </a:custGeom>
            <a:solidFill>
              <a:srgbClr val="000000">
                <a:alpha val="1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8"/>
            <p:cNvSpPr/>
            <p:nvPr/>
          </p:nvSpPr>
          <p:spPr>
            <a:xfrm>
              <a:off x="11507141" y="3837123"/>
              <a:ext cx="67324" cy="258989"/>
            </a:xfrm>
            <a:custGeom>
              <a:rect b="b" l="l" r="r" t="t"/>
              <a:pathLst>
                <a:path extrusionOk="0" h="2263" w="589">
                  <a:moveTo>
                    <a:pt x="182" y="1"/>
                  </a:moveTo>
                  <a:cubicBezTo>
                    <a:pt x="177" y="1"/>
                    <a:pt x="172" y="1"/>
                    <a:pt x="166" y="3"/>
                  </a:cubicBezTo>
                  <a:cubicBezTo>
                    <a:pt x="127" y="9"/>
                    <a:pt x="101" y="41"/>
                    <a:pt x="114" y="80"/>
                  </a:cubicBezTo>
                  <a:cubicBezTo>
                    <a:pt x="251" y="938"/>
                    <a:pt x="205" y="1399"/>
                    <a:pt x="17" y="2172"/>
                  </a:cubicBezTo>
                  <a:cubicBezTo>
                    <a:pt x="0" y="2222"/>
                    <a:pt x="38" y="2262"/>
                    <a:pt x="81" y="2262"/>
                  </a:cubicBezTo>
                  <a:cubicBezTo>
                    <a:pt x="104" y="2262"/>
                    <a:pt x="129" y="2251"/>
                    <a:pt x="147" y="2224"/>
                  </a:cubicBezTo>
                  <a:cubicBezTo>
                    <a:pt x="556" y="1607"/>
                    <a:pt x="588" y="678"/>
                    <a:pt x="244" y="35"/>
                  </a:cubicBezTo>
                  <a:cubicBezTo>
                    <a:pt x="228" y="13"/>
                    <a:pt x="208" y="1"/>
                    <a:pt x="182" y="1"/>
                  </a:cubicBezTo>
                  <a:close/>
                </a:path>
              </a:pathLst>
            </a:custGeom>
            <a:solidFill>
              <a:srgbClr val="000000">
                <a:alpha val="1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38"/>
            <p:cNvSpPr/>
            <p:nvPr/>
          </p:nvSpPr>
          <p:spPr>
            <a:xfrm>
              <a:off x="10076302" y="4384399"/>
              <a:ext cx="273297" cy="504817"/>
            </a:xfrm>
            <a:custGeom>
              <a:rect b="b" l="l" r="r" t="t"/>
              <a:pathLst>
                <a:path extrusionOk="0" h="4411" w="2391">
                  <a:moveTo>
                    <a:pt x="445" y="1"/>
                  </a:moveTo>
                  <a:cubicBezTo>
                    <a:pt x="300" y="1"/>
                    <a:pt x="165" y="4"/>
                    <a:pt x="53" y="7"/>
                  </a:cubicBezTo>
                  <a:cubicBezTo>
                    <a:pt x="1" y="7"/>
                    <a:pt x="7" y="26"/>
                    <a:pt x="33" y="130"/>
                  </a:cubicBezTo>
                  <a:cubicBezTo>
                    <a:pt x="273" y="1286"/>
                    <a:pt x="410" y="2423"/>
                    <a:pt x="488" y="3222"/>
                  </a:cubicBezTo>
                  <a:cubicBezTo>
                    <a:pt x="533" y="3806"/>
                    <a:pt x="559" y="4215"/>
                    <a:pt x="546" y="4345"/>
                  </a:cubicBezTo>
                  <a:cubicBezTo>
                    <a:pt x="546" y="4384"/>
                    <a:pt x="546" y="4410"/>
                    <a:pt x="579" y="4410"/>
                  </a:cubicBezTo>
                  <a:cubicBezTo>
                    <a:pt x="1910" y="4215"/>
                    <a:pt x="2345" y="3871"/>
                    <a:pt x="2378" y="3176"/>
                  </a:cubicBezTo>
                  <a:cubicBezTo>
                    <a:pt x="2384" y="3111"/>
                    <a:pt x="2384" y="3040"/>
                    <a:pt x="2384" y="2962"/>
                  </a:cubicBezTo>
                  <a:cubicBezTo>
                    <a:pt x="2391" y="2358"/>
                    <a:pt x="2326" y="1598"/>
                    <a:pt x="2241" y="1059"/>
                  </a:cubicBezTo>
                  <a:cubicBezTo>
                    <a:pt x="2196" y="799"/>
                    <a:pt x="2098" y="416"/>
                    <a:pt x="1878" y="254"/>
                  </a:cubicBezTo>
                  <a:cubicBezTo>
                    <a:pt x="1547" y="38"/>
                    <a:pt x="934" y="1"/>
                    <a:pt x="4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38"/>
            <p:cNvSpPr/>
            <p:nvPr/>
          </p:nvSpPr>
          <p:spPr>
            <a:xfrm>
              <a:off x="9835810" y="4527111"/>
              <a:ext cx="113502" cy="88008"/>
            </a:xfrm>
            <a:custGeom>
              <a:rect b="b" l="l" r="r" t="t"/>
              <a:pathLst>
                <a:path extrusionOk="0" h="769" w="993">
                  <a:moveTo>
                    <a:pt x="678" y="1"/>
                  </a:moveTo>
                  <a:cubicBezTo>
                    <a:pt x="485" y="1"/>
                    <a:pt x="246" y="58"/>
                    <a:pt x="98" y="156"/>
                  </a:cubicBezTo>
                  <a:cubicBezTo>
                    <a:pt x="26" y="208"/>
                    <a:pt x="0" y="273"/>
                    <a:pt x="13" y="345"/>
                  </a:cubicBezTo>
                  <a:cubicBezTo>
                    <a:pt x="88" y="630"/>
                    <a:pt x="303" y="769"/>
                    <a:pt x="510" y="769"/>
                  </a:cubicBezTo>
                  <a:cubicBezTo>
                    <a:pt x="756" y="769"/>
                    <a:pt x="992" y="575"/>
                    <a:pt x="975" y="202"/>
                  </a:cubicBezTo>
                  <a:cubicBezTo>
                    <a:pt x="975" y="78"/>
                    <a:pt x="916" y="20"/>
                    <a:pt x="780" y="7"/>
                  </a:cubicBezTo>
                  <a:cubicBezTo>
                    <a:pt x="748" y="3"/>
                    <a:pt x="714" y="1"/>
                    <a:pt x="6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38"/>
            <p:cNvSpPr/>
            <p:nvPr/>
          </p:nvSpPr>
          <p:spPr>
            <a:xfrm>
              <a:off x="10711024" y="4323743"/>
              <a:ext cx="536079" cy="134702"/>
            </a:xfrm>
            <a:custGeom>
              <a:rect b="b" l="l" r="r" t="t"/>
              <a:pathLst>
                <a:path extrusionOk="0" h="1177" w="4690">
                  <a:moveTo>
                    <a:pt x="493" y="1"/>
                  </a:moveTo>
                  <a:cubicBezTo>
                    <a:pt x="425" y="1"/>
                    <a:pt x="358" y="11"/>
                    <a:pt x="293" y="37"/>
                  </a:cubicBezTo>
                  <a:cubicBezTo>
                    <a:pt x="163" y="82"/>
                    <a:pt x="52" y="173"/>
                    <a:pt x="0" y="297"/>
                  </a:cubicBezTo>
                  <a:cubicBezTo>
                    <a:pt x="85" y="303"/>
                    <a:pt x="247" y="504"/>
                    <a:pt x="507" y="680"/>
                  </a:cubicBezTo>
                  <a:cubicBezTo>
                    <a:pt x="956" y="967"/>
                    <a:pt x="1314" y="1054"/>
                    <a:pt x="1688" y="1054"/>
                  </a:cubicBezTo>
                  <a:cubicBezTo>
                    <a:pt x="2035" y="1054"/>
                    <a:pt x="2396" y="979"/>
                    <a:pt x="2858" y="920"/>
                  </a:cubicBezTo>
                  <a:cubicBezTo>
                    <a:pt x="2921" y="913"/>
                    <a:pt x="2984" y="910"/>
                    <a:pt x="3046" y="910"/>
                  </a:cubicBezTo>
                  <a:cubicBezTo>
                    <a:pt x="3407" y="910"/>
                    <a:pt x="3743" y="1017"/>
                    <a:pt x="3943" y="1167"/>
                  </a:cubicBezTo>
                  <a:cubicBezTo>
                    <a:pt x="3959" y="1173"/>
                    <a:pt x="3973" y="1177"/>
                    <a:pt x="3987" y="1177"/>
                  </a:cubicBezTo>
                  <a:cubicBezTo>
                    <a:pt x="4001" y="1177"/>
                    <a:pt x="4014" y="1173"/>
                    <a:pt x="4027" y="1167"/>
                  </a:cubicBezTo>
                  <a:cubicBezTo>
                    <a:pt x="4319" y="940"/>
                    <a:pt x="4469" y="725"/>
                    <a:pt x="4657" y="388"/>
                  </a:cubicBezTo>
                  <a:cubicBezTo>
                    <a:pt x="4689" y="336"/>
                    <a:pt x="4683" y="329"/>
                    <a:pt x="4631" y="310"/>
                  </a:cubicBezTo>
                  <a:cubicBezTo>
                    <a:pt x="4534" y="277"/>
                    <a:pt x="4423" y="206"/>
                    <a:pt x="4300" y="128"/>
                  </a:cubicBezTo>
                  <a:cubicBezTo>
                    <a:pt x="4137" y="69"/>
                    <a:pt x="3949" y="43"/>
                    <a:pt x="3754" y="43"/>
                  </a:cubicBezTo>
                  <a:cubicBezTo>
                    <a:pt x="3378" y="43"/>
                    <a:pt x="3020" y="173"/>
                    <a:pt x="2650" y="277"/>
                  </a:cubicBezTo>
                  <a:cubicBezTo>
                    <a:pt x="2325" y="371"/>
                    <a:pt x="2081" y="408"/>
                    <a:pt x="1885" y="408"/>
                  </a:cubicBezTo>
                  <a:cubicBezTo>
                    <a:pt x="1432" y="408"/>
                    <a:pt x="1232" y="212"/>
                    <a:pt x="851" y="76"/>
                  </a:cubicBezTo>
                  <a:cubicBezTo>
                    <a:pt x="735" y="34"/>
                    <a:pt x="613" y="1"/>
                    <a:pt x="493" y="1"/>
                  </a:cubicBezTo>
                  <a:close/>
                </a:path>
              </a:pathLst>
            </a:custGeom>
            <a:solidFill>
              <a:srgbClr val="000000">
                <a:alpha val="9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8"/>
            <p:cNvSpPr/>
            <p:nvPr/>
          </p:nvSpPr>
          <p:spPr>
            <a:xfrm>
              <a:off x="10570661" y="4208497"/>
              <a:ext cx="158995" cy="203483"/>
            </a:xfrm>
            <a:custGeom>
              <a:rect b="b" l="l" r="r" t="t"/>
              <a:pathLst>
                <a:path extrusionOk="0" h="1778" w="1391">
                  <a:moveTo>
                    <a:pt x="1320" y="1"/>
                  </a:moveTo>
                  <a:cubicBezTo>
                    <a:pt x="1314" y="1"/>
                    <a:pt x="1307" y="2"/>
                    <a:pt x="1300" y="5"/>
                  </a:cubicBezTo>
                  <a:cubicBezTo>
                    <a:pt x="943" y="135"/>
                    <a:pt x="592" y="323"/>
                    <a:pt x="352" y="622"/>
                  </a:cubicBezTo>
                  <a:cubicBezTo>
                    <a:pt x="98" y="940"/>
                    <a:pt x="1" y="1369"/>
                    <a:pt x="79" y="1732"/>
                  </a:cubicBezTo>
                  <a:cubicBezTo>
                    <a:pt x="85" y="1763"/>
                    <a:pt x="112" y="1778"/>
                    <a:pt x="138" y="1778"/>
                  </a:cubicBezTo>
                  <a:cubicBezTo>
                    <a:pt x="167" y="1778"/>
                    <a:pt x="196" y="1760"/>
                    <a:pt x="196" y="1726"/>
                  </a:cubicBezTo>
                  <a:cubicBezTo>
                    <a:pt x="228" y="1083"/>
                    <a:pt x="495" y="719"/>
                    <a:pt x="904" y="407"/>
                  </a:cubicBezTo>
                  <a:cubicBezTo>
                    <a:pt x="1280" y="115"/>
                    <a:pt x="1391" y="109"/>
                    <a:pt x="1371" y="37"/>
                  </a:cubicBezTo>
                  <a:cubicBezTo>
                    <a:pt x="1361" y="17"/>
                    <a:pt x="1343" y="1"/>
                    <a:pt x="13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38"/>
            <p:cNvSpPr/>
            <p:nvPr/>
          </p:nvSpPr>
          <p:spPr>
            <a:xfrm>
              <a:off x="10326511" y="4435670"/>
              <a:ext cx="694159" cy="456864"/>
            </a:xfrm>
            <a:custGeom>
              <a:rect b="b" l="l" r="r" t="t"/>
              <a:pathLst>
                <a:path extrusionOk="0" h="3992" w="6073">
                  <a:moveTo>
                    <a:pt x="117" y="1"/>
                  </a:moveTo>
                  <a:cubicBezTo>
                    <a:pt x="98" y="7"/>
                    <a:pt x="91" y="27"/>
                    <a:pt x="72" y="40"/>
                  </a:cubicBezTo>
                  <a:cubicBezTo>
                    <a:pt x="0" y="117"/>
                    <a:pt x="117" y="111"/>
                    <a:pt x="195" y="747"/>
                  </a:cubicBezTo>
                  <a:cubicBezTo>
                    <a:pt x="442" y="2553"/>
                    <a:pt x="234" y="2865"/>
                    <a:pt x="345" y="2910"/>
                  </a:cubicBezTo>
                  <a:cubicBezTo>
                    <a:pt x="1319" y="3378"/>
                    <a:pt x="2540" y="3702"/>
                    <a:pt x="3637" y="3904"/>
                  </a:cubicBezTo>
                  <a:cubicBezTo>
                    <a:pt x="3859" y="3946"/>
                    <a:pt x="4186" y="3992"/>
                    <a:pt x="4504" y="3992"/>
                  </a:cubicBezTo>
                  <a:cubicBezTo>
                    <a:pt x="4875" y="3992"/>
                    <a:pt x="5233" y="3929"/>
                    <a:pt x="5391" y="3722"/>
                  </a:cubicBezTo>
                  <a:cubicBezTo>
                    <a:pt x="5637" y="3397"/>
                    <a:pt x="5020" y="3124"/>
                    <a:pt x="4637" y="2923"/>
                  </a:cubicBezTo>
                  <a:cubicBezTo>
                    <a:pt x="4605" y="2904"/>
                    <a:pt x="4553" y="2878"/>
                    <a:pt x="4579" y="2826"/>
                  </a:cubicBezTo>
                  <a:cubicBezTo>
                    <a:pt x="4589" y="2803"/>
                    <a:pt x="4606" y="2794"/>
                    <a:pt x="4630" y="2794"/>
                  </a:cubicBezTo>
                  <a:cubicBezTo>
                    <a:pt x="4730" y="2794"/>
                    <a:pt x="4952" y="2958"/>
                    <a:pt x="5293" y="2994"/>
                  </a:cubicBezTo>
                  <a:cubicBezTo>
                    <a:pt x="5353" y="3001"/>
                    <a:pt x="5416" y="3005"/>
                    <a:pt x="5478" y="3005"/>
                  </a:cubicBezTo>
                  <a:cubicBezTo>
                    <a:pt x="5675" y="3005"/>
                    <a:pt x="5872" y="2962"/>
                    <a:pt x="5975" y="2800"/>
                  </a:cubicBezTo>
                  <a:cubicBezTo>
                    <a:pt x="6073" y="2637"/>
                    <a:pt x="5930" y="2468"/>
                    <a:pt x="5715" y="2313"/>
                  </a:cubicBezTo>
                  <a:cubicBezTo>
                    <a:pt x="5455" y="2257"/>
                    <a:pt x="5187" y="2238"/>
                    <a:pt x="4915" y="2238"/>
                  </a:cubicBezTo>
                  <a:cubicBezTo>
                    <a:pt x="4357" y="2238"/>
                    <a:pt x="3782" y="2317"/>
                    <a:pt x="3223" y="2317"/>
                  </a:cubicBezTo>
                  <a:cubicBezTo>
                    <a:pt x="2780" y="2317"/>
                    <a:pt x="2348" y="2268"/>
                    <a:pt x="1942" y="2092"/>
                  </a:cubicBezTo>
                  <a:cubicBezTo>
                    <a:pt x="1072" y="1722"/>
                    <a:pt x="539" y="851"/>
                    <a:pt x="117" y="1"/>
                  </a:cubicBezTo>
                  <a:close/>
                </a:path>
              </a:pathLst>
            </a:custGeom>
            <a:solidFill>
              <a:srgbClr val="000000">
                <a:alpha val="9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8"/>
            <p:cNvSpPr/>
            <p:nvPr/>
          </p:nvSpPr>
          <p:spPr>
            <a:xfrm>
              <a:off x="9650983" y="4483966"/>
              <a:ext cx="475155" cy="419670"/>
            </a:xfrm>
            <a:custGeom>
              <a:rect b="b" l="l" r="r" t="t"/>
              <a:pathLst>
                <a:path extrusionOk="0" h="3667" w="4157">
                  <a:moveTo>
                    <a:pt x="767" y="1"/>
                  </a:moveTo>
                  <a:cubicBezTo>
                    <a:pt x="150" y="618"/>
                    <a:pt x="0" y="1566"/>
                    <a:pt x="247" y="2215"/>
                  </a:cubicBezTo>
                  <a:cubicBezTo>
                    <a:pt x="673" y="3341"/>
                    <a:pt x="1738" y="3667"/>
                    <a:pt x="2915" y="3667"/>
                  </a:cubicBezTo>
                  <a:cubicBezTo>
                    <a:pt x="3299" y="3667"/>
                    <a:pt x="3695" y="3632"/>
                    <a:pt x="4085" y="3579"/>
                  </a:cubicBezTo>
                  <a:cubicBezTo>
                    <a:pt x="4137" y="3579"/>
                    <a:pt x="4150" y="3566"/>
                    <a:pt x="4150" y="3514"/>
                  </a:cubicBezTo>
                  <a:cubicBezTo>
                    <a:pt x="4157" y="3345"/>
                    <a:pt x="4131" y="2936"/>
                    <a:pt x="4085" y="2397"/>
                  </a:cubicBezTo>
                  <a:cubicBezTo>
                    <a:pt x="4053" y="2404"/>
                    <a:pt x="4020" y="2404"/>
                    <a:pt x="3988" y="2417"/>
                  </a:cubicBezTo>
                  <a:cubicBezTo>
                    <a:pt x="3684" y="2482"/>
                    <a:pt x="3370" y="2548"/>
                    <a:pt x="3060" y="2548"/>
                  </a:cubicBezTo>
                  <a:cubicBezTo>
                    <a:pt x="2940" y="2548"/>
                    <a:pt x="2820" y="2538"/>
                    <a:pt x="2702" y="2514"/>
                  </a:cubicBezTo>
                  <a:cubicBezTo>
                    <a:pt x="2260" y="2430"/>
                    <a:pt x="1864" y="2157"/>
                    <a:pt x="1559" y="1826"/>
                  </a:cubicBezTo>
                  <a:cubicBezTo>
                    <a:pt x="1104" y="1326"/>
                    <a:pt x="819" y="676"/>
                    <a:pt x="767" y="1"/>
                  </a:cubicBezTo>
                  <a:close/>
                </a:path>
              </a:pathLst>
            </a:custGeom>
            <a:solidFill>
              <a:srgbClr val="000000">
                <a:alpha val="9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8"/>
            <p:cNvSpPr/>
            <p:nvPr/>
          </p:nvSpPr>
          <p:spPr>
            <a:xfrm>
              <a:off x="10131968" y="4719837"/>
              <a:ext cx="216946" cy="169379"/>
            </a:xfrm>
            <a:custGeom>
              <a:rect b="b" l="l" r="r" t="t"/>
              <a:pathLst>
                <a:path extrusionOk="0" h="1480" w="1898">
                  <a:moveTo>
                    <a:pt x="1624" y="0"/>
                  </a:moveTo>
                  <a:cubicBezTo>
                    <a:pt x="1443" y="0"/>
                    <a:pt x="1256" y="31"/>
                    <a:pt x="1085" y="57"/>
                  </a:cubicBezTo>
                  <a:cubicBezTo>
                    <a:pt x="722" y="141"/>
                    <a:pt x="364" y="213"/>
                    <a:pt x="1" y="291"/>
                  </a:cubicBezTo>
                  <a:cubicBezTo>
                    <a:pt x="46" y="875"/>
                    <a:pt x="72" y="1284"/>
                    <a:pt x="66" y="1414"/>
                  </a:cubicBezTo>
                  <a:cubicBezTo>
                    <a:pt x="66" y="1453"/>
                    <a:pt x="66" y="1479"/>
                    <a:pt x="98" y="1479"/>
                  </a:cubicBezTo>
                  <a:cubicBezTo>
                    <a:pt x="1430" y="1284"/>
                    <a:pt x="1858" y="940"/>
                    <a:pt x="1891" y="245"/>
                  </a:cubicBezTo>
                  <a:cubicBezTo>
                    <a:pt x="1897" y="180"/>
                    <a:pt x="1897" y="109"/>
                    <a:pt x="1897" y="31"/>
                  </a:cubicBezTo>
                  <a:cubicBezTo>
                    <a:pt x="1810" y="9"/>
                    <a:pt x="1718" y="0"/>
                    <a:pt x="1624" y="0"/>
                  </a:cubicBezTo>
                  <a:close/>
                </a:path>
              </a:pathLst>
            </a:custGeom>
            <a:solidFill>
              <a:srgbClr val="000000">
                <a:alpha val="9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38"/>
            <p:cNvSpPr/>
            <p:nvPr/>
          </p:nvSpPr>
          <p:spPr>
            <a:xfrm>
              <a:off x="9642067" y="3671750"/>
              <a:ext cx="2031841" cy="1244475"/>
            </a:xfrm>
            <a:custGeom>
              <a:rect b="b" l="l" r="r" t="t"/>
              <a:pathLst>
                <a:path extrusionOk="0" h="10874" w="17776">
                  <a:moveTo>
                    <a:pt x="15501" y="108"/>
                  </a:moveTo>
                  <a:cubicBezTo>
                    <a:pt x="15919" y="108"/>
                    <a:pt x="16390" y="270"/>
                    <a:pt x="16704" y="473"/>
                  </a:cubicBezTo>
                  <a:cubicBezTo>
                    <a:pt x="17224" y="805"/>
                    <a:pt x="17360" y="1181"/>
                    <a:pt x="17412" y="1233"/>
                  </a:cubicBezTo>
                  <a:cubicBezTo>
                    <a:pt x="17419" y="1233"/>
                    <a:pt x="17672" y="1772"/>
                    <a:pt x="17620" y="2350"/>
                  </a:cubicBezTo>
                  <a:cubicBezTo>
                    <a:pt x="17535" y="3474"/>
                    <a:pt x="16237" y="4805"/>
                    <a:pt x="15327" y="5474"/>
                  </a:cubicBezTo>
                  <a:cubicBezTo>
                    <a:pt x="14884" y="5802"/>
                    <a:pt x="14584" y="5955"/>
                    <a:pt x="14311" y="5955"/>
                  </a:cubicBezTo>
                  <a:cubicBezTo>
                    <a:pt x="14044" y="5955"/>
                    <a:pt x="13804" y="5809"/>
                    <a:pt x="13483" y="5539"/>
                  </a:cubicBezTo>
                  <a:cubicBezTo>
                    <a:pt x="13054" y="5175"/>
                    <a:pt x="12035" y="4253"/>
                    <a:pt x="11807" y="3734"/>
                  </a:cubicBezTo>
                  <a:cubicBezTo>
                    <a:pt x="11742" y="3584"/>
                    <a:pt x="11768" y="3422"/>
                    <a:pt x="11820" y="3266"/>
                  </a:cubicBezTo>
                  <a:cubicBezTo>
                    <a:pt x="12048" y="2565"/>
                    <a:pt x="13561" y="798"/>
                    <a:pt x="14645" y="304"/>
                  </a:cubicBezTo>
                  <a:cubicBezTo>
                    <a:pt x="14892" y="188"/>
                    <a:pt x="15152" y="116"/>
                    <a:pt x="15431" y="110"/>
                  </a:cubicBezTo>
                  <a:cubicBezTo>
                    <a:pt x="15454" y="109"/>
                    <a:pt x="15477" y="108"/>
                    <a:pt x="15501" y="108"/>
                  </a:cubicBezTo>
                  <a:close/>
                  <a:moveTo>
                    <a:pt x="11696" y="3825"/>
                  </a:moveTo>
                  <a:cubicBezTo>
                    <a:pt x="11768" y="3825"/>
                    <a:pt x="11705" y="3949"/>
                    <a:pt x="12158" y="4441"/>
                  </a:cubicBezTo>
                  <a:cubicBezTo>
                    <a:pt x="12522" y="4838"/>
                    <a:pt x="13483" y="5812"/>
                    <a:pt x="13983" y="6020"/>
                  </a:cubicBezTo>
                  <a:cubicBezTo>
                    <a:pt x="14035" y="6026"/>
                    <a:pt x="14041" y="6033"/>
                    <a:pt x="14009" y="6085"/>
                  </a:cubicBezTo>
                  <a:cubicBezTo>
                    <a:pt x="13821" y="6422"/>
                    <a:pt x="13671" y="6637"/>
                    <a:pt x="13379" y="6864"/>
                  </a:cubicBezTo>
                  <a:cubicBezTo>
                    <a:pt x="13366" y="6870"/>
                    <a:pt x="13353" y="6874"/>
                    <a:pt x="13339" y="6874"/>
                  </a:cubicBezTo>
                  <a:cubicBezTo>
                    <a:pt x="13325" y="6874"/>
                    <a:pt x="13311" y="6870"/>
                    <a:pt x="13295" y="6864"/>
                  </a:cubicBezTo>
                  <a:cubicBezTo>
                    <a:pt x="13095" y="6714"/>
                    <a:pt x="12759" y="6607"/>
                    <a:pt x="12398" y="6607"/>
                  </a:cubicBezTo>
                  <a:cubicBezTo>
                    <a:pt x="12336" y="6607"/>
                    <a:pt x="12273" y="6610"/>
                    <a:pt x="12210" y="6617"/>
                  </a:cubicBezTo>
                  <a:cubicBezTo>
                    <a:pt x="11748" y="6676"/>
                    <a:pt x="11387" y="6751"/>
                    <a:pt x="11040" y="6751"/>
                  </a:cubicBezTo>
                  <a:cubicBezTo>
                    <a:pt x="10666" y="6751"/>
                    <a:pt x="10308" y="6664"/>
                    <a:pt x="9859" y="6377"/>
                  </a:cubicBezTo>
                  <a:cubicBezTo>
                    <a:pt x="9597" y="6204"/>
                    <a:pt x="9436" y="5994"/>
                    <a:pt x="9347" y="5994"/>
                  </a:cubicBezTo>
                  <a:cubicBezTo>
                    <a:pt x="9313" y="5994"/>
                    <a:pt x="9289" y="6026"/>
                    <a:pt x="9274" y="6104"/>
                  </a:cubicBezTo>
                  <a:cubicBezTo>
                    <a:pt x="9190" y="6604"/>
                    <a:pt x="8800" y="7260"/>
                    <a:pt x="8560" y="7552"/>
                  </a:cubicBezTo>
                  <a:cubicBezTo>
                    <a:pt x="8417" y="7721"/>
                    <a:pt x="8261" y="7877"/>
                    <a:pt x="8041" y="7909"/>
                  </a:cubicBezTo>
                  <a:cubicBezTo>
                    <a:pt x="8019" y="7912"/>
                    <a:pt x="7997" y="7913"/>
                    <a:pt x="7976" y="7913"/>
                  </a:cubicBezTo>
                  <a:cubicBezTo>
                    <a:pt x="7681" y="7913"/>
                    <a:pt x="7448" y="7669"/>
                    <a:pt x="7514" y="7403"/>
                  </a:cubicBezTo>
                  <a:cubicBezTo>
                    <a:pt x="7566" y="7241"/>
                    <a:pt x="7742" y="6994"/>
                    <a:pt x="7781" y="6409"/>
                  </a:cubicBezTo>
                  <a:cubicBezTo>
                    <a:pt x="7807" y="6052"/>
                    <a:pt x="7846" y="5799"/>
                    <a:pt x="8008" y="5487"/>
                  </a:cubicBezTo>
                  <a:cubicBezTo>
                    <a:pt x="8677" y="4240"/>
                    <a:pt x="10041" y="4169"/>
                    <a:pt x="11658" y="3831"/>
                  </a:cubicBezTo>
                  <a:cubicBezTo>
                    <a:pt x="11674" y="3827"/>
                    <a:pt x="11686" y="3825"/>
                    <a:pt x="11696" y="3825"/>
                  </a:cubicBezTo>
                  <a:close/>
                  <a:moveTo>
                    <a:pt x="4263" y="6238"/>
                  </a:moveTo>
                  <a:cubicBezTo>
                    <a:pt x="4748" y="6238"/>
                    <a:pt x="5345" y="6280"/>
                    <a:pt x="5670" y="6487"/>
                  </a:cubicBezTo>
                  <a:cubicBezTo>
                    <a:pt x="5897" y="6637"/>
                    <a:pt x="5988" y="7013"/>
                    <a:pt x="6027" y="7273"/>
                  </a:cubicBezTo>
                  <a:cubicBezTo>
                    <a:pt x="6138" y="7890"/>
                    <a:pt x="6209" y="8767"/>
                    <a:pt x="6177" y="9410"/>
                  </a:cubicBezTo>
                  <a:cubicBezTo>
                    <a:pt x="6144" y="10111"/>
                    <a:pt x="5716" y="10449"/>
                    <a:pt x="4384" y="10644"/>
                  </a:cubicBezTo>
                  <a:cubicBezTo>
                    <a:pt x="4352" y="10644"/>
                    <a:pt x="4352" y="10618"/>
                    <a:pt x="4352" y="10579"/>
                  </a:cubicBezTo>
                  <a:cubicBezTo>
                    <a:pt x="4358" y="10273"/>
                    <a:pt x="4241" y="8358"/>
                    <a:pt x="3819" y="6364"/>
                  </a:cubicBezTo>
                  <a:cubicBezTo>
                    <a:pt x="3800" y="6260"/>
                    <a:pt x="3787" y="6247"/>
                    <a:pt x="3845" y="6247"/>
                  </a:cubicBezTo>
                  <a:cubicBezTo>
                    <a:pt x="3965" y="6242"/>
                    <a:pt x="4108" y="6238"/>
                    <a:pt x="4263" y="6238"/>
                  </a:cubicBezTo>
                  <a:close/>
                  <a:moveTo>
                    <a:pt x="7826" y="5494"/>
                  </a:moveTo>
                  <a:cubicBezTo>
                    <a:pt x="7846" y="5494"/>
                    <a:pt x="7839" y="5520"/>
                    <a:pt x="7833" y="5539"/>
                  </a:cubicBezTo>
                  <a:cubicBezTo>
                    <a:pt x="7547" y="6130"/>
                    <a:pt x="7768" y="6500"/>
                    <a:pt x="7443" y="7202"/>
                  </a:cubicBezTo>
                  <a:cubicBezTo>
                    <a:pt x="7339" y="7435"/>
                    <a:pt x="7326" y="7650"/>
                    <a:pt x="7521" y="7845"/>
                  </a:cubicBezTo>
                  <a:cubicBezTo>
                    <a:pt x="7635" y="7955"/>
                    <a:pt x="7780" y="8018"/>
                    <a:pt x="7944" y="8018"/>
                  </a:cubicBezTo>
                  <a:cubicBezTo>
                    <a:pt x="8032" y="8018"/>
                    <a:pt x="8125" y="8000"/>
                    <a:pt x="8222" y="7961"/>
                  </a:cubicBezTo>
                  <a:cubicBezTo>
                    <a:pt x="8625" y="7812"/>
                    <a:pt x="9041" y="7020"/>
                    <a:pt x="9223" y="6624"/>
                  </a:cubicBezTo>
                  <a:cubicBezTo>
                    <a:pt x="9369" y="6302"/>
                    <a:pt x="9349" y="6152"/>
                    <a:pt x="9380" y="6152"/>
                  </a:cubicBezTo>
                  <a:cubicBezTo>
                    <a:pt x="9384" y="6152"/>
                    <a:pt x="9390" y="6156"/>
                    <a:pt x="9398" y="6162"/>
                  </a:cubicBezTo>
                  <a:cubicBezTo>
                    <a:pt x="9612" y="6331"/>
                    <a:pt x="9775" y="6494"/>
                    <a:pt x="10138" y="6656"/>
                  </a:cubicBezTo>
                  <a:cubicBezTo>
                    <a:pt x="10405" y="6779"/>
                    <a:pt x="10651" y="6838"/>
                    <a:pt x="10892" y="6864"/>
                  </a:cubicBezTo>
                  <a:cubicBezTo>
                    <a:pt x="10931" y="6866"/>
                    <a:pt x="10971" y="6868"/>
                    <a:pt x="11011" y="6868"/>
                  </a:cubicBezTo>
                  <a:cubicBezTo>
                    <a:pt x="11460" y="6868"/>
                    <a:pt x="11984" y="6726"/>
                    <a:pt x="12426" y="6726"/>
                  </a:cubicBezTo>
                  <a:cubicBezTo>
                    <a:pt x="12560" y="6726"/>
                    <a:pt x="12687" y="6739"/>
                    <a:pt x="12801" y="6773"/>
                  </a:cubicBezTo>
                  <a:cubicBezTo>
                    <a:pt x="13022" y="6838"/>
                    <a:pt x="13204" y="6890"/>
                    <a:pt x="13346" y="7104"/>
                  </a:cubicBezTo>
                  <a:cubicBezTo>
                    <a:pt x="13496" y="7299"/>
                    <a:pt x="13366" y="7513"/>
                    <a:pt x="13191" y="7585"/>
                  </a:cubicBezTo>
                  <a:cubicBezTo>
                    <a:pt x="12964" y="7680"/>
                    <a:pt x="12754" y="7713"/>
                    <a:pt x="12566" y="7713"/>
                  </a:cubicBezTo>
                  <a:cubicBezTo>
                    <a:pt x="12149" y="7713"/>
                    <a:pt x="11842" y="7550"/>
                    <a:pt x="11718" y="7550"/>
                  </a:cubicBezTo>
                  <a:cubicBezTo>
                    <a:pt x="11684" y="7550"/>
                    <a:pt x="11664" y="7562"/>
                    <a:pt x="11658" y="7591"/>
                  </a:cubicBezTo>
                  <a:cubicBezTo>
                    <a:pt x="11638" y="7656"/>
                    <a:pt x="11697" y="7663"/>
                    <a:pt x="11820" y="7728"/>
                  </a:cubicBezTo>
                  <a:cubicBezTo>
                    <a:pt x="12035" y="7838"/>
                    <a:pt x="13061" y="8247"/>
                    <a:pt x="12639" y="8604"/>
                  </a:cubicBezTo>
                  <a:cubicBezTo>
                    <a:pt x="12524" y="8704"/>
                    <a:pt x="12340" y="8735"/>
                    <a:pt x="12172" y="8735"/>
                  </a:cubicBezTo>
                  <a:cubicBezTo>
                    <a:pt x="12122" y="8735"/>
                    <a:pt x="12073" y="8732"/>
                    <a:pt x="12028" y="8728"/>
                  </a:cubicBezTo>
                  <a:cubicBezTo>
                    <a:pt x="11403" y="8655"/>
                    <a:pt x="11116" y="8452"/>
                    <a:pt x="11000" y="8452"/>
                  </a:cubicBezTo>
                  <a:cubicBezTo>
                    <a:pt x="10972" y="8452"/>
                    <a:pt x="10954" y="8464"/>
                    <a:pt x="10944" y="8494"/>
                  </a:cubicBezTo>
                  <a:cubicBezTo>
                    <a:pt x="10918" y="8559"/>
                    <a:pt x="10989" y="8572"/>
                    <a:pt x="11054" y="8604"/>
                  </a:cubicBezTo>
                  <a:cubicBezTo>
                    <a:pt x="11346" y="8767"/>
                    <a:pt x="12158" y="9150"/>
                    <a:pt x="11950" y="9468"/>
                  </a:cubicBezTo>
                  <a:cubicBezTo>
                    <a:pt x="11840" y="9628"/>
                    <a:pt x="11637" y="9673"/>
                    <a:pt x="11440" y="9673"/>
                  </a:cubicBezTo>
                  <a:cubicBezTo>
                    <a:pt x="11381" y="9673"/>
                    <a:pt x="11323" y="9669"/>
                    <a:pt x="11268" y="9663"/>
                  </a:cubicBezTo>
                  <a:cubicBezTo>
                    <a:pt x="10929" y="9621"/>
                    <a:pt x="10703" y="9462"/>
                    <a:pt x="10604" y="9462"/>
                  </a:cubicBezTo>
                  <a:cubicBezTo>
                    <a:pt x="10579" y="9462"/>
                    <a:pt x="10563" y="9471"/>
                    <a:pt x="10554" y="9494"/>
                  </a:cubicBezTo>
                  <a:cubicBezTo>
                    <a:pt x="10528" y="9546"/>
                    <a:pt x="10573" y="9572"/>
                    <a:pt x="10606" y="9592"/>
                  </a:cubicBezTo>
                  <a:cubicBezTo>
                    <a:pt x="10989" y="9793"/>
                    <a:pt x="11606" y="10066"/>
                    <a:pt x="11366" y="10390"/>
                  </a:cubicBezTo>
                  <a:cubicBezTo>
                    <a:pt x="11208" y="10597"/>
                    <a:pt x="10848" y="10660"/>
                    <a:pt x="10476" y="10660"/>
                  </a:cubicBezTo>
                  <a:cubicBezTo>
                    <a:pt x="10158" y="10660"/>
                    <a:pt x="9831" y="10614"/>
                    <a:pt x="9612" y="10572"/>
                  </a:cubicBezTo>
                  <a:cubicBezTo>
                    <a:pt x="8515" y="10364"/>
                    <a:pt x="7287" y="10040"/>
                    <a:pt x="6313" y="9579"/>
                  </a:cubicBezTo>
                  <a:cubicBezTo>
                    <a:pt x="6209" y="9533"/>
                    <a:pt x="6410" y="9221"/>
                    <a:pt x="6170" y="7416"/>
                  </a:cubicBezTo>
                  <a:cubicBezTo>
                    <a:pt x="6086" y="6779"/>
                    <a:pt x="5975" y="6786"/>
                    <a:pt x="6047" y="6708"/>
                  </a:cubicBezTo>
                  <a:cubicBezTo>
                    <a:pt x="6560" y="6137"/>
                    <a:pt x="7053" y="5734"/>
                    <a:pt x="7794" y="5507"/>
                  </a:cubicBezTo>
                  <a:cubicBezTo>
                    <a:pt x="7800" y="5507"/>
                    <a:pt x="7813" y="5507"/>
                    <a:pt x="7826" y="5494"/>
                  </a:cubicBezTo>
                  <a:close/>
                  <a:moveTo>
                    <a:pt x="3617" y="6256"/>
                  </a:moveTo>
                  <a:cubicBezTo>
                    <a:pt x="3663" y="6256"/>
                    <a:pt x="3680" y="6269"/>
                    <a:pt x="3689" y="6331"/>
                  </a:cubicBezTo>
                  <a:cubicBezTo>
                    <a:pt x="4079" y="8104"/>
                    <a:pt x="4241" y="10176"/>
                    <a:pt x="4228" y="10605"/>
                  </a:cubicBezTo>
                  <a:cubicBezTo>
                    <a:pt x="4228" y="10650"/>
                    <a:pt x="4222" y="10670"/>
                    <a:pt x="4163" y="10670"/>
                  </a:cubicBezTo>
                  <a:cubicBezTo>
                    <a:pt x="3775" y="10721"/>
                    <a:pt x="3381" y="10754"/>
                    <a:pt x="2998" y="10754"/>
                  </a:cubicBezTo>
                  <a:cubicBezTo>
                    <a:pt x="1819" y="10754"/>
                    <a:pt x="752" y="10434"/>
                    <a:pt x="325" y="9306"/>
                  </a:cubicBezTo>
                  <a:cubicBezTo>
                    <a:pt x="39" y="8565"/>
                    <a:pt x="280" y="7429"/>
                    <a:pt x="1137" y="6851"/>
                  </a:cubicBezTo>
                  <a:cubicBezTo>
                    <a:pt x="1851" y="6377"/>
                    <a:pt x="2709" y="6318"/>
                    <a:pt x="3553" y="6260"/>
                  </a:cubicBezTo>
                  <a:cubicBezTo>
                    <a:pt x="3579" y="6258"/>
                    <a:pt x="3600" y="6256"/>
                    <a:pt x="3617" y="6256"/>
                  </a:cubicBezTo>
                  <a:close/>
                  <a:moveTo>
                    <a:pt x="15514" y="1"/>
                  </a:moveTo>
                  <a:cubicBezTo>
                    <a:pt x="15437" y="1"/>
                    <a:pt x="15359" y="4"/>
                    <a:pt x="15282" y="12"/>
                  </a:cubicBezTo>
                  <a:cubicBezTo>
                    <a:pt x="14561" y="77"/>
                    <a:pt x="13970" y="499"/>
                    <a:pt x="13457" y="986"/>
                  </a:cubicBezTo>
                  <a:cubicBezTo>
                    <a:pt x="12911" y="1493"/>
                    <a:pt x="11924" y="2539"/>
                    <a:pt x="11690" y="3266"/>
                  </a:cubicBezTo>
                  <a:cubicBezTo>
                    <a:pt x="11625" y="3487"/>
                    <a:pt x="11658" y="3597"/>
                    <a:pt x="11658" y="3662"/>
                  </a:cubicBezTo>
                  <a:cubicBezTo>
                    <a:pt x="11658" y="3721"/>
                    <a:pt x="11645" y="3701"/>
                    <a:pt x="10820" y="3863"/>
                  </a:cubicBezTo>
                  <a:cubicBezTo>
                    <a:pt x="9891" y="4045"/>
                    <a:pt x="9229" y="4175"/>
                    <a:pt x="8716" y="4539"/>
                  </a:cubicBezTo>
                  <a:cubicBezTo>
                    <a:pt x="7976" y="5078"/>
                    <a:pt x="8054" y="5351"/>
                    <a:pt x="7846" y="5383"/>
                  </a:cubicBezTo>
                  <a:cubicBezTo>
                    <a:pt x="7599" y="5422"/>
                    <a:pt x="7190" y="5630"/>
                    <a:pt x="7027" y="5727"/>
                  </a:cubicBezTo>
                  <a:cubicBezTo>
                    <a:pt x="6397" y="6124"/>
                    <a:pt x="6105" y="6494"/>
                    <a:pt x="5988" y="6611"/>
                  </a:cubicBezTo>
                  <a:cubicBezTo>
                    <a:pt x="5982" y="6617"/>
                    <a:pt x="5977" y="6620"/>
                    <a:pt x="5971" y="6620"/>
                  </a:cubicBezTo>
                  <a:cubicBezTo>
                    <a:pt x="5923" y="6620"/>
                    <a:pt x="5893" y="6367"/>
                    <a:pt x="5313" y="6221"/>
                  </a:cubicBezTo>
                  <a:cubicBezTo>
                    <a:pt x="5145" y="6177"/>
                    <a:pt x="4704" y="6110"/>
                    <a:pt x="4193" y="6110"/>
                  </a:cubicBezTo>
                  <a:cubicBezTo>
                    <a:pt x="4171" y="6110"/>
                    <a:pt x="4148" y="6110"/>
                    <a:pt x="4124" y="6111"/>
                  </a:cubicBezTo>
                  <a:cubicBezTo>
                    <a:pt x="3183" y="6130"/>
                    <a:pt x="2001" y="6201"/>
                    <a:pt x="1182" y="6663"/>
                  </a:cubicBezTo>
                  <a:cubicBezTo>
                    <a:pt x="624" y="6974"/>
                    <a:pt x="306" y="7630"/>
                    <a:pt x="306" y="7650"/>
                  </a:cubicBezTo>
                  <a:cubicBezTo>
                    <a:pt x="273" y="7812"/>
                    <a:pt x="0" y="8306"/>
                    <a:pt x="130" y="9053"/>
                  </a:cubicBezTo>
                  <a:cubicBezTo>
                    <a:pt x="182" y="9384"/>
                    <a:pt x="312" y="9637"/>
                    <a:pt x="507" y="9897"/>
                  </a:cubicBezTo>
                  <a:cubicBezTo>
                    <a:pt x="832" y="10332"/>
                    <a:pt x="1247" y="10611"/>
                    <a:pt x="1903" y="10761"/>
                  </a:cubicBezTo>
                  <a:cubicBezTo>
                    <a:pt x="2270" y="10840"/>
                    <a:pt x="2641" y="10874"/>
                    <a:pt x="3013" y="10874"/>
                  </a:cubicBezTo>
                  <a:cubicBezTo>
                    <a:pt x="3128" y="10874"/>
                    <a:pt x="3243" y="10871"/>
                    <a:pt x="3358" y="10864"/>
                  </a:cubicBezTo>
                  <a:cubicBezTo>
                    <a:pt x="3884" y="10838"/>
                    <a:pt x="4417" y="10774"/>
                    <a:pt x="4923" y="10644"/>
                  </a:cubicBezTo>
                  <a:cubicBezTo>
                    <a:pt x="5436" y="10514"/>
                    <a:pt x="6060" y="10351"/>
                    <a:pt x="6235" y="9786"/>
                  </a:cubicBezTo>
                  <a:cubicBezTo>
                    <a:pt x="6252" y="9725"/>
                    <a:pt x="6249" y="9697"/>
                    <a:pt x="6272" y="9697"/>
                  </a:cubicBezTo>
                  <a:cubicBezTo>
                    <a:pt x="6311" y="9697"/>
                    <a:pt x="6422" y="9777"/>
                    <a:pt x="6820" y="9923"/>
                  </a:cubicBezTo>
                  <a:cubicBezTo>
                    <a:pt x="7622" y="10228"/>
                    <a:pt x="9360" y="10771"/>
                    <a:pt x="10503" y="10771"/>
                  </a:cubicBezTo>
                  <a:cubicBezTo>
                    <a:pt x="10747" y="10771"/>
                    <a:pt x="10964" y="10746"/>
                    <a:pt x="11138" y="10689"/>
                  </a:cubicBezTo>
                  <a:cubicBezTo>
                    <a:pt x="11418" y="10605"/>
                    <a:pt x="11638" y="10358"/>
                    <a:pt x="11528" y="10092"/>
                  </a:cubicBezTo>
                  <a:cubicBezTo>
                    <a:pt x="11450" y="9916"/>
                    <a:pt x="11242" y="9832"/>
                    <a:pt x="11255" y="9793"/>
                  </a:cubicBezTo>
                  <a:cubicBezTo>
                    <a:pt x="11255" y="9782"/>
                    <a:pt x="11261" y="9777"/>
                    <a:pt x="11269" y="9777"/>
                  </a:cubicBezTo>
                  <a:cubicBezTo>
                    <a:pt x="11275" y="9777"/>
                    <a:pt x="11282" y="9781"/>
                    <a:pt x="11288" y="9786"/>
                  </a:cubicBezTo>
                  <a:cubicBezTo>
                    <a:pt x="11352" y="9795"/>
                    <a:pt x="11414" y="9799"/>
                    <a:pt x="11472" y="9799"/>
                  </a:cubicBezTo>
                  <a:cubicBezTo>
                    <a:pt x="12112" y="9799"/>
                    <a:pt x="12359" y="9304"/>
                    <a:pt x="11859" y="8929"/>
                  </a:cubicBezTo>
                  <a:cubicBezTo>
                    <a:pt x="11664" y="8793"/>
                    <a:pt x="11671" y="8799"/>
                    <a:pt x="11677" y="8793"/>
                  </a:cubicBezTo>
                  <a:cubicBezTo>
                    <a:pt x="11679" y="8791"/>
                    <a:pt x="11683" y="8790"/>
                    <a:pt x="11690" y="8790"/>
                  </a:cubicBezTo>
                  <a:cubicBezTo>
                    <a:pt x="11746" y="8790"/>
                    <a:pt x="11973" y="8855"/>
                    <a:pt x="12219" y="8855"/>
                  </a:cubicBezTo>
                  <a:cubicBezTo>
                    <a:pt x="12314" y="8855"/>
                    <a:pt x="12411" y="8845"/>
                    <a:pt x="12502" y="8819"/>
                  </a:cubicBezTo>
                  <a:cubicBezTo>
                    <a:pt x="12794" y="8728"/>
                    <a:pt x="12996" y="8487"/>
                    <a:pt x="12814" y="8228"/>
                  </a:cubicBezTo>
                  <a:cubicBezTo>
                    <a:pt x="12619" y="7942"/>
                    <a:pt x="12307" y="7845"/>
                    <a:pt x="12314" y="7812"/>
                  </a:cubicBezTo>
                  <a:cubicBezTo>
                    <a:pt x="12314" y="7811"/>
                    <a:pt x="12318" y="7810"/>
                    <a:pt x="12326" y="7810"/>
                  </a:cubicBezTo>
                  <a:cubicBezTo>
                    <a:pt x="12362" y="7810"/>
                    <a:pt x="12473" y="7824"/>
                    <a:pt x="12618" y="7824"/>
                  </a:cubicBezTo>
                  <a:cubicBezTo>
                    <a:pt x="12851" y="7824"/>
                    <a:pt x="13170" y="7788"/>
                    <a:pt x="13385" y="7598"/>
                  </a:cubicBezTo>
                  <a:cubicBezTo>
                    <a:pt x="13554" y="7455"/>
                    <a:pt x="13580" y="7247"/>
                    <a:pt x="13515" y="7130"/>
                  </a:cubicBezTo>
                  <a:cubicBezTo>
                    <a:pt x="13431" y="6974"/>
                    <a:pt x="13424" y="6981"/>
                    <a:pt x="13463" y="6948"/>
                  </a:cubicBezTo>
                  <a:cubicBezTo>
                    <a:pt x="13769" y="6715"/>
                    <a:pt x="13983" y="6416"/>
                    <a:pt x="14139" y="6104"/>
                  </a:cubicBezTo>
                  <a:cubicBezTo>
                    <a:pt x="14154" y="6072"/>
                    <a:pt x="14170" y="6063"/>
                    <a:pt x="14194" y="6063"/>
                  </a:cubicBezTo>
                  <a:cubicBezTo>
                    <a:pt x="14223" y="6063"/>
                    <a:pt x="14265" y="6077"/>
                    <a:pt x="14335" y="6077"/>
                  </a:cubicBezTo>
                  <a:cubicBezTo>
                    <a:pt x="14452" y="6077"/>
                    <a:pt x="14645" y="6040"/>
                    <a:pt x="14983" y="5844"/>
                  </a:cubicBezTo>
                  <a:cubicBezTo>
                    <a:pt x="16022" y="5253"/>
                    <a:pt x="17698" y="3571"/>
                    <a:pt x="17750" y="2298"/>
                  </a:cubicBezTo>
                  <a:cubicBezTo>
                    <a:pt x="17776" y="1785"/>
                    <a:pt x="17620" y="1240"/>
                    <a:pt x="17308" y="844"/>
                  </a:cubicBezTo>
                  <a:cubicBezTo>
                    <a:pt x="17191" y="707"/>
                    <a:pt x="17061" y="577"/>
                    <a:pt x="16925" y="473"/>
                  </a:cubicBezTo>
                  <a:cubicBezTo>
                    <a:pt x="16525" y="164"/>
                    <a:pt x="16018" y="1"/>
                    <a:pt x="155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38"/>
            <p:cNvSpPr/>
            <p:nvPr/>
          </p:nvSpPr>
          <p:spPr>
            <a:xfrm>
              <a:off x="10165458" y="4490260"/>
              <a:ext cx="98757" cy="87550"/>
            </a:xfrm>
            <a:custGeom>
              <a:rect b="b" l="l" r="r" t="t"/>
              <a:pathLst>
                <a:path extrusionOk="0" h="765" w="864">
                  <a:moveTo>
                    <a:pt x="431" y="1"/>
                  </a:moveTo>
                  <a:cubicBezTo>
                    <a:pt x="378" y="1"/>
                    <a:pt x="324" y="12"/>
                    <a:pt x="273" y="37"/>
                  </a:cubicBezTo>
                  <a:cubicBezTo>
                    <a:pt x="84" y="121"/>
                    <a:pt x="0" y="361"/>
                    <a:pt x="84" y="543"/>
                  </a:cubicBezTo>
                  <a:cubicBezTo>
                    <a:pt x="150" y="679"/>
                    <a:pt x="284" y="765"/>
                    <a:pt x="429" y="765"/>
                  </a:cubicBezTo>
                  <a:cubicBezTo>
                    <a:pt x="484" y="765"/>
                    <a:pt x="542" y="752"/>
                    <a:pt x="597" y="725"/>
                  </a:cubicBezTo>
                  <a:cubicBezTo>
                    <a:pt x="799" y="628"/>
                    <a:pt x="864" y="407"/>
                    <a:pt x="779" y="212"/>
                  </a:cubicBezTo>
                  <a:cubicBezTo>
                    <a:pt x="718" y="84"/>
                    <a:pt x="576" y="1"/>
                    <a:pt x="4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38"/>
            <p:cNvSpPr/>
            <p:nvPr/>
          </p:nvSpPr>
          <p:spPr>
            <a:xfrm>
              <a:off x="11135544" y="3943213"/>
              <a:ext cx="128362" cy="102543"/>
            </a:xfrm>
            <a:custGeom>
              <a:rect b="b" l="l" r="r" t="t"/>
              <a:pathLst>
                <a:path extrusionOk="0" h="896" w="1123">
                  <a:moveTo>
                    <a:pt x="740" y="1"/>
                  </a:moveTo>
                  <a:cubicBezTo>
                    <a:pt x="726" y="1"/>
                    <a:pt x="714" y="6"/>
                    <a:pt x="703" y="17"/>
                  </a:cubicBezTo>
                  <a:cubicBezTo>
                    <a:pt x="677" y="43"/>
                    <a:pt x="677" y="76"/>
                    <a:pt x="703" y="95"/>
                  </a:cubicBezTo>
                  <a:cubicBezTo>
                    <a:pt x="865" y="270"/>
                    <a:pt x="897" y="602"/>
                    <a:pt x="690" y="732"/>
                  </a:cubicBezTo>
                  <a:cubicBezTo>
                    <a:pt x="638" y="764"/>
                    <a:pt x="580" y="778"/>
                    <a:pt x="521" y="778"/>
                  </a:cubicBezTo>
                  <a:cubicBezTo>
                    <a:pt x="378" y="778"/>
                    <a:pt x="225" y="698"/>
                    <a:pt x="125" y="602"/>
                  </a:cubicBezTo>
                  <a:cubicBezTo>
                    <a:pt x="111" y="588"/>
                    <a:pt x="97" y="583"/>
                    <a:pt x="83" y="583"/>
                  </a:cubicBezTo>
                  <a:cubicBezTo>
                    <a:pt x="37" y="583"/>
                    <a:pt x="0" y="645"/>
                    <a:pt x="40" y="680"/>
                  </a:cubicBezTo>
                  <a:cubicBezTo>
                    <a:pt x="172" y="807"/>
                    <a:pt x="354" y="896"/>
                    <a:pt x="524" y="896"/>
                  </a:cubicBezTo>
                  <a:cubicBezTo>
                    <a:pt x="606" y="896"/>
                    <a:pt x="685" y="875"/>
                    <a:pt x="755" y="829"/>
                  </a:cubicBezTo>
                  <a:cubicBezTo>
                    <a:pt x="1123" y="591"/>
                    <a:pt x="883" y="1"/>
                    <a:pt x="7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8"/>
            <p:cNvSpPr/>
            <p:nvPr/>
          </p:nvSpPr>
          <p:spPr>
            <a:xfrm>
              <a:off x="11223214" y="3868824"/>
              <a:ext cx="73154" cy="59168"/>
            </a:xfrm>
            <a:custGeom>
              <a:rect b="b" l="l" r="r" t="t"/>
              <a:pathLst>
                <a:path extrusionOk="0" h="517" w="640">
                  <a:moveTo>
                    <a:pt x="279" y="1"/>
                  </a:moveTo>
                  <a:cubicBezTo>
                    <a:pt x="221" y="1"/>
                    <a:pt x="161" y="19"/>
                    <a:pt x="111" y="63"/>
                  </a:cubicBezTo>
                  <a:cubicBezTo>
                    <a:pt x="7" y="154"/>
                    <a:pt x="1" y="342"/>
                    <a:pt x="91" y="440"/>
                  </a:cubicBezTo>
                  <a:cubicBezTo>
                    <a:pt x="147" y="494"/>
                    <a:pt x="208" y="516"/>
                    <a:pt x="267" y="516"/>
                  </a:cubicBezTo>
                  <a:cubicBezTo>
                    <a:pt x="466" y="516"/>
                    <a:pt x="640" y="263"/>
                    <a:pt x="475" y="83"/>
                  </a:cubicBezTo>
                  <a:cubicBezTo>
                    <a:pt x="434" y="34"/>
                    <a:pt x="358" y="1"/>
                    <a:pt x="2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8"/>
            <p:cNvSpPr/>
            <p:nvPr/>
          </p:nvSpPr>
          <p:spPr>
            <a:xfrm>
              <a:off x="11058389" y="4020235"/>
              <a:ext cx="75097" cy="59397"/>
            </a:xfrm>
            <a:custGeom>
              <a:rect b="b" l="l" r="r" t="t"/>
              <a:pathLst>
                <a:path extrusionOk="0" h="519" w="657">
                  <a:moveTo>
                    <a:pt x="303" y="1"/>
                  </a:moveTo>
                  <a:cubicBezTo>
                    <a:pt x="236" y="1"/>
                    <a:pt x="167" y="25"/>
                    <a:pt x="118" y="72"/>
                  </a:cubicBezTo>
                  <a:cubicBezTo>
                    <a:pt x="1" y="188"/>
                    <a:pt x="27" y="357"/>
                    <a:pt x="111" y="442"/>
                  </a:cubicBezTo>
                  <a:cubicBezTo>
                    <a:pt x="165" y="496"/>
                    <a:pt x="227" y="519"/>
                    <a:pt x="288" y="519"/>
                  </a:cubicBezTo>
                  <a:cubicBezTo>
                    <a:pt x="481" y="519"/>
                    <a:pt x="656" y="284"/>
                    <a:pt x="488" y="91"/>
                  </a:cubicBezTo>
                  <a:cubicBezTo>
                    <a:pt x="447" y="30"/>
                    <a:pt x="376" y="1"/>
                    <a:pt x="3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8"/>
            <p:cNvSpPr/>
            <p:nvPr/>
          </p:nvSpPr>
          <p:spPr>
            <a:xfrm>
              <a:off x="9753398" y="4538213"/>
              <a:ext cx="61723" cy="57680"/>
            </a:xfrm>
            <a:custGeom>
              <a:rect b="b" l="l" r="r" t="t"/>
              <a:pathLst>
                <a:path extrusionOk="0" h="504" w="540">
                  <a:moveTo>
                    <a:pt x="271" y="1"/>
                  </a:moveTo>
                  <a:cubicBezTo>
                    <a:pt x="253" y="1"/>
                    <a:pt x="234" y="3"/>
                    <a:pt x="215" y="7"/>
                  </a:cubicBezTo>
                  <a:cubicBezTo>
                    <a:pt x="98" y="27"/>
                    <a:pt x="1" y="176"/>
                    <a:pt x="20" y="300"/>
                  </a:cubicBezTo>
                  <a:cubicBezTo>
                    <a:pt x="42" y="415"/>
                    <a:pt x="162" y="503"/>
                    <a:pt x="282" y="503"/>
                  </a:cubicBezTo>
                  <a:cubicBezTo>
                    <a:pt x="303" y="503"/>
                    <a:pt x="324" y="500"/>
                    <a:pt x="345" y="494"/>
                  </a:cubicBezTo>
                  <a:cubicBezTo>
                    <a:pt x="462" y="449"/>
                    <a:pt x="540" y="319"/>
                    <a:pt x="520" y="196"/>
                  </a:cubicBezTo>
                  <a:cubicBezTo>
                    <a:pt x="498" y="89"/>
                    <a:pt x="392" y="1"/>
                    <a:pt x="2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38"/>
            <p:cNvSpPr/>
            <p:nvPr/>
          </p:nvSpPr>
          <p:spPr>
            <a:xfrm>
              <a:off x="9970115" y="4492549"/>
              <a:ext cx="64009" cy="57795"/>
            </a:xfrm>
            <a:custGeom>
              <a:rect b="b" l="l" r="r" t="t"/>
              <a:pathLst>
                <a:path extrusionOk="0" h="505" w="560">
                  <a:moveTo>
                    <a:pt x="264" y="1"/>
                  </a:moveTo>
                  <a:cubicBezTo>
                    <a:pt x="252" y="1"/>
                    <a:pt x="240" y="2"/>
                    <a:pt x="228" y="4"/>
                  </a:cubicBezTo>
                  <a:cubicBezTo>
                    <a:pt x="92" y="36"/>
                    <a:pt x="1" y="179"/>
                    <a:pt x="33" y="309"/>
                  </a:cubicBezTo>
                  <a:cubicBezTo>
                    <a:pt x="58" y="422"/>
                    <a:pt x="180" y="504"/>
                    <a:pt x="299" y="504"/>
                  </a:cubicBezTo>
                  <a:cubicBezTo>
                    <a:pt x="304" y="504"/>
                    <a:pt x="308" y="504"/>
                    <a:pt x="313" y="504"/>
                  </a:cubicBezTo>
                  <a:cubicBezTo>
                    <a:pt x="449" y="484"/>
                    <a:pt x="559" y="328"/>
                    <a:pt x="527" y="198"/>
                  </a:cubicBezTo>
                  <a:cubicBezTo>
                    <a:pt x="498" y="81"/>
                    <a:pt x="378" y="1"/>
                    <a:pt x="2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38"/>
            <p:cNvSpPr/>
            <p:nvPr/>
          </p:nvSpPr>
          <p:spPr>
            <a:xfrm>
              <a:off x="10412809" y="4751538"/>
              <a:ext cx="118646" cy="118336"/>
            </a:xfrm>
            <a:custGeom>
              <a:rect b="b" l="l" r="r" t="t"/>
              <a:pathLst>
                <a:path extrusionOk="0" h="1034" w="1038">
                  <a:moveTo>
                    <a:pt x="601" y="1"/>
                  </a:moveTo>
                  <a:cubicBezTo>
                    <a:pt x="412" y="1"/>
                    <a:pt x="222" y="89"/>
                    <a:pt x="148" y="267"/>
                  </a:cubicBezTo>
                  <a:cubicBezTo>
                    <a:pt x="1" y="621"/>
                    <a:pt x="148" y="1034"/>
                    <a:pt x="477" y="1034"/>
                  </a:cubicBezTo>
                  <a:cubicBezTo>
                    <a:pt x="511" y="1034"/>
                    <a:pt x="546" y="1029"/>
                    <a:pt x="583" y="1020"/>
                  </a:cubicBezTo>
                  <a:cubicBezTo>
                    <a:pt x="765" y="975"/>
                    <a:pt x="810" y="884"/>
                    <a:pt x="830" y="709"/>
                  </a:cubicBezTo>
                  <a:cubicBezTo>
                    <a:pt x="862" y="306"/>
                    <a:pt x="1038" y="163"/>
                    <a:pt x="869" y="66"/>
                  </a:cubicBezTo>
                  <a:cubicBezTo>
                    <a:pt x="789" y="23"/>
                    <a:pt x="695" y="1"/>
                    <a:pt x="6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38"/>
            <p:cNvSpPr/>
            <p:nvPr/>
          </p:nvSpPr>
          <p:spPr>
            <a:xfrm>
              <a:off x="10506994" y="4737232"/>
              <a:ext cx="113617" cy="168692"/>
            </a:xfrm>
            <a:custGeom>
              <a:rect b="b" l="l" r="r" t="t"/>
              <a:pathLst>
                <a:path extrusionOk="0" h="1474" w="994">
                  <a:moveTo>
                    <a:pt x="640" y="1"/>
                  </a:moveTo>
                  <a:cubicBezTo>
                    <a:pt x="322" y="1"/>
                    <a:pt x="0" y="581"/>
                    <a:pt x="142" y="1197"/>
                  </a:cubicBezTo>
                  <a:cubicBezTo>
                    <a:pt x="175" y="1340"/>
                    <a:pt x="292" y="1451"/>
                    <a:pt x="435" y="1470"/>
                  </a:cubicBezTo>
                  <a:cubicBezTo>
                    <a:pt x="449" y="1473"/>
                    <a:pt x="465" y="1474"/>
                    <a:pt x="480" y="1474"/>
                  </a:cubicBezTo>
                  <a:cubicBezTo>
                    <a:pt x="663" y="1474"/>
                    <a:pt x="890" y="1304"/>
                    <a:pt x="896" y="1113"/>
                  </a:cubicBezTo>
                  <a:cubicBezTo>
                    <a:pt x="909" y="950"/>
                    <a:pt x="863" y="834"/>
                    <a:pt x="954" y="509"/>
                  </a:cubicBezTo>
                  <a:cubicBezTo>
                    <a:pt x="993" y="366"/>
                    <a:pt x="928" y="165"/>
                    <a:pt x="818" y="67"/>
                  </a:cubicBezTo>
                  <a:cubicBezTo>
                    <a:pt x="761" y="22"/>
                    <a:pt x="700" y="1"/>
                    <a:pt x="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38"/>
            <p:cNvSpPr/>
            <p:nvPr/>
          </p:nvSpPr>
          <p:spPr>
            <a:xfrm>
              <a:off x="10720626" y="4777746"/>
              <a:ext cx="91442" cy="130353"/>
            </a:xfrm>
            <a:custGeom>
              <a:rect b="b" l="l" r="r" t="t"/>
              <a:pathLst>
                <a:path extrusionOk="0" h="1139" w="800">
                  <a:moveTo>
                    <a:pt x="441" y="1"/>
                  </a:moveTo>
                  <a:cubicBezTo>
                    <a:pt x="362" y="1"/>
                    <a:pt x="284" y="39"/>
                    <a:pt x="228" y="122"/>
                  </a:cubicBezTo>
                  <a:cubicBezTo>
                    <a:pt x="131" y="259"/>
                    <a:pt x="144" y="538"/>
                    <a:pt x="85" y="746"/>
                  </a:cubicBezTo>
                  <a:cubicBezTo>
                    <a:pt x="53" y="863"/>
                    <a:pt x="1" y="934"/>
                    <a:pt x="98" y="1025"/>
                  </a:cubicBezTo>
                  <a:cubicBezTo>
                    <a:pt x="174" y="1100"/>
                    <a:pt x="262" y="1139"/>
                    <a:pt x="350" y="1139"/>
                  </a:cubicBezTo>
                  <a:cubicBezTo>
                    <a:pt x="519" y="1139"/>
                    <a:pt x="688" y="996"/>
                    <a:pt x="761" y="700"/>
                  </a:cubicBezTo>
                  <a:cubicBezTo>
                    <a:pt x="800" y="532"/>
                    <a:pt x="793" y="350"/>
                    <a:pt x="709" y="187"/>
                  </a:cubicBezTo>
                  <a:cubicBezTo>
                    <a:pt x="653" y="69"/>
                    <a:pt x="547" y="1"/>
                    <a:pt x="4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38"/>
            <p:cNvSpPr/>
            <p:nvPr/>
          </p:nvSpPr>
          <p:spPr>
            <a:xfrm>
              <a:off x="10615582" y="4746159"/>
              <a:ext cx="137163" cy="173956"/>
            </a:xfrm>
            <a:custGeom>
              <a:rect b="b" l="l" r="r" t="t"/>
              <a:pathLst>
                <a:path extrusionOk="0" h="1520" w="1200">
                  <a:moveTo>
                    <a:pt x="537" y="0"/>
                  </a:moveTo>
                  <a:cubicBezTo>
                    <a:pt x="449" y="0"/>
                    <a:pt x="360" y="39"/>
                    <a:pt x="283" y="126"/>
                  </a:cubicBezTo>
                  <a:cubicBezTo>
                    <a:pt x="134" y="288"/>
                    <a:pt x="89" y="522"/>
                    <a:pt x="63" y="736"/>
                  </a:cubicBezTo>
                  <a:cubicBezTo>
                    <a:pt x="0" y="1260"/>
                    <a:pt x="208" y="1520"/>
                    <a:pt x="421" y="1520"/>
                  </a:cubicBezTo>
                  <a:cubicBezTo>
                    <a:pt x="519" y="1520"/>
                    <a:pt x="619" y="1464"/>
                    <a:pt x="693" y="1353"/>
                  </a:cubicBezTo>
                  <a:cubicBezTo>
                    <a:pt x="1199" y="598"/>
                    <a:pt x="879" y="0"/>
                    <a:pt x="5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38"/>
            <p:cNvSpPr/>
            <p:nvPr/>
          </p:nvSpPr>
          <p:spPr>
            <a:xfrm>
              <a:off x="10386634" y="4724644"/>
              <a:ext cx="458810" cy="207603"/>
            </a:xfrm>
            <a:custGeom>
              <a:rect b="b" l="l" r="r" t="t"/>
              <a:pathLst>
                <a:path extrusionOk="0" h="1814" w="4014">
                  <a:moveTo>
                    <a:pt x="830" y="236"/>
                  </a:moveTo>
                  <a:cubicBezTo>
                    <a:pt x="924" y="236"/>
                    <a:pt x="1018" y="258"/>
                    <a:pt x="1098" y="301"/>
                  </a:cubicBezTo>
                  <a:cubicBezTo>
                    <a:pt x="1280" y="398"/>
                    <a:pt x="1098" y="541"/>
                    <a:pt x="1065" y="937"/>
                  </a:cubicBezTo>
                  <a:cubicBezTo>
                    <a:pt x="1039" y="1119"/>
                    <a:pt x="994" y="1216"/>
                    <a:pt x="812" y="1255"/>
                  </a:cubicBezTo>
                  <a:cubicBezTo>
                    <a:pt x="775" y="1264"/>
                    <a:pt x="740" y="1269"/>
                    <a:pt x="706" y="1269"/>
                  </a:cubicBezTo>
                  <a:cubicBezTo>
                    <a:pt x="377" y="1269"/>
                    <a:pt x="230" y="856"/>
                    <a:pt x="377" y="502"/>
                  </a:cubicBezTo>
                  <a:cubicBezTo>
                    <a:pt x="451" y="324"/>
                    <a:pt x="641" y="236"/>
                    <a:pt x="830" y="236"/>
                  </a:cubicBezTo>
                  <a:close/>
                  <a:moveTo>
                    <a:pt x="1700" y="119"/>
                  </a:moveTo>
                  <a:cubicBezTo>
                    <a:pt x="1756" y="119"/>
                    <a:pt x="1813" y="139"/>
                    <a:pt x="1871" y="184"/>
                  </a:cubicBezTo>
                  <a:cubicBezTo>
                    <a:pt x="1981" y="275"/>
                    <a:pt x="2046" y="476"/>
                    <a:pt x="2007" y="619"/>
                  </a:cubicBezTo>
                  <a:cubicBezTo>
                    <a:pt x="1916" y="944"/>
                    <a:pt x="1962" y="1060"/>
                    <a:pt x="1949" y="1223"/>
                  </a:cubicBezTo>
                  <a:cubicBezTo>
                    <a:pt x="1943" y="1420"/>
                    <a:pt x="1702" y="1594"/>
                    <a:pt x="1516" y="1594"/>
                  </a:cubicBezTo>
                  <a:cubicBezTo>
                    <a:pt x="1506" y="1594"/>
                    <a:pt x="1497" y="1594"/>
                    <a:pt x="1488" y="1593"/>
                  </a:cubicBezTo>
                  <a:cubicBezTo>
                    <a:pt x="1247" y="1548"/>
                    <a:pt x="1182" y="1301"/>
                    <a:pt x="1169" y="1086"/>
                  </a:cubicBezTo>
                  <a:cubicBezTo>
                    <a:pt x="1153" y="667"/>
                    <a:pt x="1407" y="119"/>
                    <a:pt x="1700" y="119"/>
                  </a:cubicBezTo>
                  <a:close/>
                  <a:moveTo>
                    <a:pt x="3357" y="465"/>
                  </a:moveTo>
                  <a:cubicBezTo>
                    <a:pt x="3463" y="465"/>
                    <a:pt x="3571" y="533"/>
                    <a:pt x="3631" y="651"/>
                  </a:cubicBezTo>
                  <a:cubicBezTo>
                    <a:pt x="3702" y="801"/>
                    <a:pt x="3715" y="996"/>
                    <a:pt x="3670" y="1171"/>
                  </a:cubicBezTo>
                  <a:cubicBezTo>
                    <a:pt x="3601" y="1463"/>
                    <a:pt x="3432" y="1605"/>
                    <a:pt x="3262" y="1605"/>
                  </a:cubicBezTo>
                  <a:cubicBezTo>
                    <a:pt x="3176" y="1605"/>
                    <a:pt x="3088" y="1568"/>
                    <a:pt x="3014" y="1496"/>
                  </a:cubicBezTo>
                  <a:cubicBezTo>
                    <a:pt x="2916" y="1398"/>
                    <a:pt x="2968" y="1333"/>
                    <a:pt x="3001" y="1210"/>
                  </a:cubicBezTo>
                  <a:cubicBezTo>
                    <a:pt x="3053" y="1009"/>
                    <a:pt x="3046" y="723"/>
                    <a:pt x="3144" y="586"/>
                  </a:cubicBezTo>
                  <a:cubicBezTo>
                    <a:pt x="3199" y="503"/>
                    <a:pt x="3278" y="465"/>
                    <a:pt x="3357" y="465"/>
                  </a:cubicBezTo>
                  <a:close/>
                  <a:moveTo>
                    <a:pt x="2540" y="188"/>
                  </a:moveTo>
                  <a:cubicBezTo>
                    <a:pt x="2882" y="188"/>
                    <a:pt x="3202" y="786"/>
                    <a:pt x="2696" y="1541"/>
                  </a:cubicBezTo>
                  <a:cubicBezTo>
                    <a:pt x="2622" y="1652"/>
                    <a:pt x="2522" y="1708"/>
                    <a:pt x="2424" y="1708"/>
                  </a:cubicBezTo>
                  <a:cubicBezTo>
                    <a:pt x="2211" y="1708"/>
                    <a:pt x="2003" y="1448"/>
                    <a:pt x="2066" y="924"/>
                  </a:cubicBezTo>
                  <a:cubicBezTo>
                    <a:pt x="2092" y="710"/>
                    <a:pt x="2137" y="476"/>
                    <a:pt x="2286" y="314"/>
                  </a:cubicBezTo>
                  <a:cubicBezTo>
                    <a:pt x="2363" y="227"/>
                    <a:pt x="2452" y="188"/>
                    <a:pt x="2540" y="188"/>
                  </a:cubicBezTo>
                  <a:close/>
                  <a:moveTo>
                    <a:pt x="1682" y="1"/>
                  </a:moveTo>
                  <a:cubicBezTo>
                    <a:pt x="1558" y="1"/>
                    <a:pt x="1431" y="57"/>
                    <a:pt x="1332" y="171"/>
                  </a:cubicBezTo>
                  <a:cubicBezTo>
                    <a:pt x="1315" y="192"/>
                    <a:pt x="1272" y="250"/>
                    <a:pt x="1236" y="250"/>
                  </a:cubicBezTo>
                  <a:cubicBezTo>
                    <a:pt x="1228" y="250"/>
                    <a:pt x="1221" y="248"/>
                    <a:pt x="1215" y="242"/>
                  </a:cubicBezTo>
                  <a:cubicBezTo>
                    <a:pt x="1110" y="151"/>
                    <a:pt x="974" y="109"/>
                    <a:pt x="836" y="109"/>
                  </a:cubicBezTo>
                  <a:cubicBezTo>
                    <a:pt x="769" y="109"/>
                    <a:pt x="701" y="119"/>
                    <a:pt x="637" y="138"/>
                  </a:cubicBezTo>
                  <a:cubicBezTo>
                    <a:pt x="0" y="314"/>
                    <a:pt x="78" y="1314"/>
                    <a:pt x="637" y="1385"/>
                  </a:cubicBezTo>
                  <a:cubicBezTo>
                    <a:pt x="658" y="1388"/>
                    <a:pt x="680" y="1390"/>
                    <a:pt x="701" y="1390"/>
                  </a:cubicBezTo>
                  <a:cubicBezTo>
                    <a:pt x="814" y="1390"/>
                    <a:pt x="923" y="1349"/>
                    <a:pt x="1026" y="1294"/>
                  </a:cubicBezTo>
                  <a:cubicBezTo>
                    <a:pt x="1033" y="1291"/>
                    <a:pt x="1038" y="1290"/>
                    <a:pt x="1043" y="1290"/>
                  </a:cubicBezTo>
                  <a:cubicBezTo>
                    <a:pt x="1066" y="1290"/>
                    <a:pt x="1067" y="1327"/>
                    <a:pt x="1072" y="1359"/>
                  </a:cubicBezTo>
                  <a:cubicBezTo>
                    <a:pt x="1136" y="1570"/>
                    <a:pt x="1329" y="1711"/>
                    <a:pt x="1532" y="1711"/>
                  </a:cubicBezTo>
                  <a:cubicBezTo>
                    <a:pt x="1598" y="1711"/>
                    <a:pt x="1664" y="1696"/>
                    <a:pt x="1728" y="1664"/>
                  </a:cubicBezTo>
                  <a:cubicBezTo>
                    <a:pt x="1838" y="1610"/>
                    <a:pt x="1936" y="1474"/>
                    <a:pt x="1974" y="1474"/>
                  </a:cubicBezTo>
                  <a:cubicBezTo>
                    <a:pt x="1977" y="1474"/>
                    <a:pt x="1979" y="1475"/>
                    <a:pt x="1981" y="1476"/>
                  </a:cubicBezTo>
                  <a:lnTo>
                    <a:pt x="2046" y="1606"/>
                  </a:lnTo>
                  <a:cubicBezTo>
                    <a:pt x="2113" y="1729"/>
                    <a:pt x="2251" y="1814"/>
                    <a:pt x="2403" y="1814"/>
                  </a:cubicBezTo>
                  <a:cubicBezTo>
                    <a:pt x="2533" y="1814"/>
                    <a:pt x="2673" y="1752"/>
                    <a:pt x="2786" y="1600"/>
                  </a:cubicBezTo>
                  <a:cubicBezTo>
                    <a:pt x="2813" y="1560"/>
                    <a:pt x="2827" y="1521"/>
                    <a:pt x="2851" y="1521"/>
                  </a:cubicBezTo>
                  <a:cubicBezTo>
                    <a:pt x="2863" y="1521"/>
                    <a:pt x="2878" y="1531"/>
                    <a:pt x="2897" y="1554"/>
                  </a:cubicBezTo>
                  <a:cubicBezTo>
                    <a:pt x="2978" y="1656"/>
                    <a:pt x="3115" y="1719"/>
                    <a:pt x="3256" y="1719"/>
                  </a:cubicBezTo>
                  <a:cubicBezTo>
                    <a:pt x="3340" y="1719"/>
                    <a:pt x="3425" y="1696"/>
                    <a:pt x="3501" y="1645"/>
                  </a:cubicBezTo>
                  <a:cubicBezTo>
                    <a:pt x="4013" y="1298"/>
                    <a:pt x="3842" y="337"/>
                    <a:pt x="3381" y="337"/>
                  </a:cubicBezTo>
                  <a:cubicBezTo>
                    <a:pt x="3316" y="337"/>
                    <a:pt x="3245" y="356"/>
                    <a:pt x="3170" y="398"/>
                  </a:cubicBezTo>
                  <a:cubicBezTo>
                    <a:pt x="3106" y="428"/>
                    <a:pt x="3079" y="483"/>
                    <a:pt x="3059" y="483"/>
                  </a:cubicBezTo>
                  <a:cubicBezTo>
                    <a:pt x="3052" y="483"/>
                    <a:pt x="3046" y="477"/>
                    <a:pt x="3040" y="463"/>
                  </a:cubicBezTo>
                  <a:cubicBezTo>
                    <a:pt x="2928" y="181"/>
                    <a:pt x="2723" y="64"/>
                    <a:pt x="2532" y="64"/>
                  </a:cubicBezTo>
                  <a:cubicBezTo>
                    <a:pt x="2380" y="64"/>
                    <a:pt x="2237" y="138"/>
                    <a:pt x="2156" y="262"/>
                  </a:cubicBezTo>
                  <a:cubicBezTo>
                    <a:pt x="2132" y="295"/>
                    <a:pt x="2119" y="311"/>
                    <a:pt x="2108" y="311"/>
                  </a:cubicBezTo>
                  <a:cubicBezTo>
                    <a:pt x="2096" y="311"/>
                    <a:pt x="2086" y="290"/>
                    <a:pt x="2066" y="249"/>
                  </a:cubicBezTo>
                  <a:cubicBezTo>
                    <a:pt x="1980" y="84"/>
                    <a:pt x="1833" y="1"/>
                    <a:pt x="16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38"/>
            <p:cNvSpPr/>
            <p:nvPr/>
          </p:nvSpPr>
          <p:spPr>
            <a:xfrm>
              <a:off x="11165218" y="3392152"/>
              <a:ext cx="273297" cy="80913"/>
            </a:xfrm>
            <a:custGeom>
              <a:rect b="b" l="l" r="r" t="t"/>
              <a:pathLst>
                <a:path extrusionOk="0" h="707" w="2391">
                  <a:moveTo>
                    <a:pt x="396" y="0"/>
                  </a:moveTo>
                  <a:cubicBezTo>
                    <a:pt x="325" y="0"/>
                    <a:pt x="255" y="33"/>
                    <a:pt x="189" y="99"/>
                  </a:cubicBezTo>
                  <a:cubicBezTo>
                    <a:pt x="117" y="177"/>
                    <a:pt x="65" y="261"/>
                    <a:pt x="20" y="352"/>
                  </a:cubicBezTo>
                  <a:cubicBezTo>
                    <a:pt x="0" y="385"/>
                    <a:pt x="0" y="424"/>
                    <a:pt x="0" y="456"/>
                  </a:cubicBezTo>
                  <a:cubicBezTo>
                    <a:pt x="12" y="496"/>
                    <a:pt x="43" y="516"/>
                    <a:pt x="77" y="516"/>
                  </a:cubicBezTo>
                  <a:cubicBezTo>
                    <a:pt x="81" y="516"/>
                    <a:pt x="86" y="515"/>
                    <a:pt x="91" y="515"/>
                  </a:cubicBezTo>
                  <a:cubicBezTo>
                    <a:pt x="130" y="502"/>
                    <a:pt x="163" y="482"/>
                    <a:pt x="189" y="443"/>
                  </a:cubicBezTo>
                  <a:cubicBezTo>
                    <a:pt x="228" y="378"/>
                    <a:pt x="273" y="320"/>
                    <a:pt x="312" y="261"/>
                  </a:cubicBezTo>
                  <a:cubicBezTo>
                    <a:pt x="347" y="220"/>
                    <a:pt x="374" y="199"/>
                    <a:pt x="404" y="199"/>
                  </a:cubicBezTo>
                  <a:cubicBezTo>
                    <a:pt x="431" y="199"/>
                    <a:pt x="461" y="215"/>
                    <a:pt x="500" y="248"/>
                  </a:cubicBezTo>
                  <a:cubicBezTo>
                    <a:pt x="565" y="313"/>
                    <a:pt x="630" y="385"/>
                    <a:pt x="676" y="456"/>
                  </a:cubicBezTo>
                  <a:cubicBezTo>
                    <a:pt x="737" y="556"/>
                    <a:pt x="830" y="603"/>
                    <a:pt x="937" y="603"/>
                  </a:cubicBezTo>
                  <a:cubicBezTo>
                    <a:pt x="956" y="603"/>
                    <a:pt x="975" y="602"/>
                    <a:pt x="994" y="599"/>
                  </a:cubicBezTo>
                  <a:cubicBezTo>
                    <a:pt x="1085" y="580"/>
                    <a:pt x="1150" y="534"/>
                    <a:pt x="1215" y="469"/>
                  </a:cubicBezTo>
                  <a:cubicBezTo>
                    <a:pt x="1254" y="424"/>
                    <a:pt x="1286" y="385"/>
                    <a:pt x="1319" y="352"/>
                  </a:cubicBezTo>
                  <a:cubicBezTo>
                    <a:pt x="1355" y="316"/>
                    <a:pt x="1383" y="298"/>
                    <a:pt x="1413" y="298"/>
                  </a:cubicBezTo>
                  <a:cubicBezTo>
                    <a:pt x="1442" y="298"/>
                    <a:pt x="1472" y="314"/>
                    <a:pt x="1513" y="346"/>
                  </a:cubicBezTo>
                  <a:cubicBezTo>
                    <a:pt x="1578" y="404"/>
                    <a:pt x="1637" y="469"/>
                    <a:pt x="1682" y="541"/>
                  </a:cubicBezTo>
                  <a:cubicBezTo>
                    <a:pt x="1763" y="650"/>
                    <a:pt x="1877" y="706"/>
                    <a:pt x="1994" y="706"/>
                  </a:cubicBezTo>
                  <a:cubicBezTo>
                    <a:pt x="2065" y="706"/>
                    <a:pt x="2136" y="686"/>
                    <a:pt x="2202" y="645"/>
                  </a:cubicBezTo>
                  <a:cubicBezTo>
                    <a:pt x="2325" y="567"/>
                    <a:pt x="2364" y="443"/>
                    <a:pt x="2384" y="307"/>
                  </a:cubicBezTo>
                  <a:cubicBezTo>
                    <a:pt x="2390" y="248"/>
                    <a:pt x="2358" y="196"/>
                    <a:pt x="2319" y="196"/>
                  </a:cubicBezTo>
                  <a:cubicBezTo>
                    <a:pt x="2286" y="196"/>
                    <a:pt x="2260" y="196"/>
                    <a:pt x="2234" y="268"/>
                  </a:cubicBezTo>
                  <a:cubicBezTo>
                    <a:pt x="2221" y="339"/>
                    <a:pt x="2202" y="391"/>
                    <a:pt x="2163" y="443"/>
                  </a:cubicBezTo>
                  <a:cubicBezTo>
                    <a:pt x="2117" y="500"/>
                    <a:pt x="2062" y="527"/>
                    <a:pt x="2006" y="527"/>
                  </a:cubicBezTo>
                  <a:cubicBezTo>
                    <a:pt x="1959" y="527"/>
                    <a:pt x="1912" y="508"/>
                    <a:pt x="1871" y="469"/>
                  </a:cubicBezTo>
                  <a:cubicBezTo>
                    <a:pt x="1838" y="430"/>
                    <a:pt x="1806" y="391"/>
                    <a:pt x="1780" y="359"/>
                  </a:cubicBezTo>
                  <a:cubicBezTo>
                    <a:pt x="1715" y="281"/>
                    <a:pt x="1643" y="196"/>
                    <a:pt x="1546" y="151"/>
                  </a:cubicBezTo>
                  <a:cubicBezTo>
                    <a:pt x="1496" y="127"/>
                    <a:pt x="1447" y="115"/>
                    <a:pt x="1399" y="115"/>
                  </a:cubicBezTo>
                  <a:cubicBezTo>
                    <a:pt x="1328" y="115"/>
                    <a:pt x="1260" y="142"/>
                    <a:pt x="1202" y="196"/>
                  </a:cubicBezTo>
                  <a:cubicBezTo>
                    <a:pt x="1169" y="222"/>
                    <a:pt x="1150" y="255"/>
                    <a:pt x="1104" y="294"/>
                  </a:cubicBezTo>
                  <a:cubicBezTo>
                    <a:pt x="1104" y="307"/>
                    <a:pt x="1091" y="320"/>
                    <a:pt x="1072" y="326"/>
                  </a:cubicBezTo>
                  <a:cubicBezTo>
                    <a:pt x="1021" y="383"/>
                    <a:pt x="978" y="412"/>
                    <a:pt x="937" y="412"/>
                  </a:cubicBezTo>
                  <a:cubicBezTo>
                    <a:pt x="894" y="412"/>
                    <a:pt x="852" y="380"/>
                    <a:pt x="806" y="313"/>
                  </a:cubicBezTo>
                  <a:cubicBezTo>
                    <a:pt x="799" y="294"/>
                    <a:pt x="793" y="281"/>
                    <a:pt x="780" y="268"/>
                  </a:cubicBezTo>
                  <a:cubicBezTo>
                    <a:pt x="715" y="196"/>
                    <a:pt x="663" y="131"/>
                    <a:pt x="585" y="73"/>
                  </a:cubicBezTo>
                  <a:cubicBezTo>
                    <a:pt x="521" y="25"/>
                    <a:pt x="458" y="0"/>
                    <a:pt x="3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38"/>
            <p:cNvSpPr/>
            <p:nvPr/>
          </p:nvSpPr>
          <p:spPr>
            <a:xfrm>
              <a:off x="9691103" y="5058022"/>
              <a:ext cx="275469" cy="85490"/>
            </a:xfrm>
            <a:custGeom>
              <a:rect b="b" l="l" r="r" t="t"/>
              <a:pathLst>
                <a:path extrusionOk="0" h="747" w="2410">
                  <a:moveTo>
                    <a:pt x="408" y="1"/>
                  </a:moveTo>
                  <a:cubicBezTo>
                    <a:pt x="339" y="1"/>
                    <a:pt x="269" y="32"/>
                    <a:pt x="201" y="89"/>
                  </a:cubicBezTo>
                  <a:cubicBezTo>
                    <a:pt x="130" y="154"/>
                    <a:pt x="71" y="245"/>
                    <a:pt x="26" y="336"/>
                  </a:cubicBezTo>
                  <a:cubicBezTo>
                    <a:pt x="0" y="369"/>
                    <a:pt x="0" y="408"/>
                    <a:pt x="0" y="440"/>
                  </a:cubicBezTo>
                  <a:cubicBezTo>
                    <a:pt x="0" y="481"/>
                    <a:pt x="26" y="506"/>
                    <a:pt x="64" y="506"/>
                  </a:cubicBezTo>
                  <a:cubicBezTo>
                    <a:pt x="69" y="506"/>
                    <a:pt x="73" y="506"/>
                    <a:pt x="78" y="505"/>
                  </a:cubicBezTo>
                  <a:cubicBezTo>
                    <a:pt x="123" y="498"/>
                    <a:pt x="156" y="479"/>
                    <a:pt x="175" y="440"/>
                  </a:cubicBezTo>
                  <a:cubicBezTo>
                    <a:pt x="208" y="382"/>
                    <a:pt x="253" y="323"/>
                    <a:pt x="299" y="271"/>
                  </a:cubicBezTo>
                  <a:cubicBezTo>
                    <a:pt x="333" y="227"/>
                    <a:pt x="359" y="206"/>
                    <a:pt x="389" y="206"/>
                  </a:cubicBezTo>
                  <a:cubicBezTo>
                    <a:pt x="417" y="206"/>
                    <a:pt x="447" y="224"/>
                    <a:pt x="487" y="258"/>
                  </a:cubicBezTo>
                  <a:cubicBezTo>
                    <a:pt x="559" y="323"/>
                    <a:pt x="617" y="388"/>
                    <a:pt x="662" y="472"/>
                  </a:cubicBezTo>
                  <a:cubicBezTo>
                    <a:pt x="730" y="568"/>
                    <a:pt x="816" y="619"/>
                    <a:pt x="926" y="619"/>
                  </a:cubicBezTo>
                  <a:cubicBezTo>
                    <a:pt x="944" y="619"/>
                    <a:pt x="962" y="618"/>
                    <a:pt x="981" y="615"/>
                  </a:cubicBezTo>
                  <a:cubicBezTo>
                    <a:pt x="1072" y="602"/>
                    <a:pt x="1143" y="563"/>
                    <a:pt x="1208" y="498"/>
                  </a:cubicBezTo>
                  <a:cubicBezTo>
                    <a:pt x="1240" y="453"/>
                    <a:pt x="1273" y="414"/>
                    <a:pt x="1312" y="382"/>
                  </a:cubicBezTo>
                  <a:cubicBezTo>
                    <a:pt x="1355" y="345"/>
                    <a:pt x="1386" y="327"/>
                    <a:pt x="1418" y="327"/>
                  </a:cubicBezTo>
                  <a:cubicBezTo>
                    <a:pt x="1448" y="327"/>
                    <a:pt x="1479" y="343"/>
                    <a:pt x="1520" y="375"/>
                  </a:cubicBezTo>
                  <a:cubicBezTo>
                    <a:pt x="1585" y="434"/>
                    <a:pt x="1637" y="498"/>
                    <a:pt x="1689" y="570"/>
                  </a:cubicBezTo>
                  <a:cubicBezTo>
                    <a:pt x="1769" y="685"/>
                    <a:pt x="1886" y="747"/>
                    <a:pt x="2008" y="747"/>
                  </a:cubicBezTo>
                  <a:cubicBezTo>
                    <a:pt x="2073" y="747"/>
                    <a:pt x="2139" y="729"/>
                    <a:pt x="2202" y="693"/>
                  </a:cubicBezTo>
                  <a:cubicBezTo>
                    <a:pt x="2332" y="615"/>
                    <a:pt x="2371" y="498"/>
                    <a:pt x="2397" y="356"/>
                  </a:cubicBezTo>
                  <a:cubicBezTo>
                    <a:pt x="2409" y="304"/>
                    <a:pt x="2377" y="258"/>
                    <a:pt x="2338" y="252"/>
                  </a:cubicBezTo>
                  <a:cubicBezTo>
                    <a:pt x="2306" y="252"/>
                    <a:pt x="2280" y="252"/>
                    <a:pt x="2254" y="323"/>
                  </a:cubicBezTo>
                  <a:cubicBezTo>
                    <a:pt x="2234" y="382"/>
                    <a:pt x="2215" y="440"/>
                    <a:pt x="2176" y="485"/>
                  </a:cubicBezTo>
                  <a:cubicBezTo>
                    <a:pt x="2130" y="538"/>
                    <a:pt x="2074" y="566"/>
                    <a:pt x="2019" y="566"/>
                  </a:cubicBezTo>
                  <a:cubicBezTo>
                    <a:pt x="1972" y="566"/>
                    <a:pt x="1925" y="547"/>
                    <a:pt x="1883" y="505"/>
                  </a:cubicBezTo>
                  <a:cubicBezTo>
                    <a:pt x="1851" y="472"/>
                    <a:pt x="1825" y="440"/>
                    <a:pt x="1799" y="401"/>
                  </a:cubicBezTo>
                  <a:cubicBezTo>
                    <a:pt x="1734" y="317"/>
                    <a:pt x="1669" y="226"/>
                    <a:pt x="1572" y="180"/>
                  </a:cubicBezTo>
                  <a:cubicBezTo>
                    <a:pt x="1521" y="152"/>
                    <a:pt x="1470" y="137"/>
                    <a:pt x="1419" y="137"/>
                  </a:cubicBezTo>
                  <a:cubicBezTo>
                    <a:pt x="1355" y="137"/>
                    <a:pt x="1292" y="162"/>
                    <a:pt x="1234" y="213"/>
                  </a:cubicBezTo>
                  <a:lnTo>
                    <a:pt x="1137" y="310"/>
                  </a:lnTo>
                  <a:cubicBezTo>
                    <a:pt x="1130" y="317"/>
                    <a:pt x="1111" y="336"/>
                    <a:pt x="1078" y="349"/>
                  </a:cubicBezTo>
                  <a:cubicBezTo>
                    <a:pt x="1027" y="403"/>
                    <a:pt x="986" y="429"/>
                    <a:pt x="948" y="429"/>
                  </a:cubicBezTo>
                  <a:cubicBezTo>
                    <a:pt x="902" y="429"/>
                    <a:pt x="861" y="393"/>
                    <a:pt x="812" y="323"/>
                  </a:cubicBezTo>
                  <a:cubicBezTo>
                    <a:pt x="805" y="310"/>
                    <a:pt x="792" y="304"/>
                    <a:pt x="786" y="284"/>
                  </a:cubicBezTo>
                  <a:cubicBezTo>
                    <a:pt x="727" y="213"/>
                    <a:pt x="675" y="141"/>
                    <a:pt x="598" y="83"/>
                  </a:cubicBezTo>
                  <a:cubicBezTo>
                    <a:pt x="535" y="27"/>
                    <a:pt x="472" y="1"/>
                    <a:pt x="4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38"/>
            <p:cNvSpPr/>
            <p:nvPr/>
          </p:nvSpPr>
          <p:spPr>
            <a:xfrm>
              <a:off x="11691625" y="4133764"/>
              <a:ext cx="130076" cy="270434"/>
            </a:xfrm>
            <a:custGeom>
              <a:rect b="b" l="l" r="r" t="t"/>
              <a:pathLst>
                <a:path extrusionOk="0" h="2363" w="1138">
                  <a:moveTo>
                    <a:pt x="731" y="1"/>
                  </a:moveTo>
                  <a:cubicBezTo>
                    <a:pt x="695" y="1"/>
                    <a:pt x="671" y="19"/>
                    <a:pt x="657" y="47"/>
                  </a:cubicBezTo>
                  <a:cubicBezTo>
                    <a:pt x="650" y="80"/>
                    <a:pt x="650" y="106"/>
                    <a:pt x="715" y="145"/>
                  </a:cubicBezTo>
                  <a:cubicBezTo>
                    <a:pt x="773" y="177"/>
                    <a:pt x="819" y="210"/>
                    <a:pt x="858" y="262"/>
                  </a:cubicBezTo>
                  <a:cubicBezTo>
                    <a:pt x="942" y="359"/>
                    <a:pt x="923" y="476"/>
                    <a:pt x="819" y="541"/>
                  </a:cubicBezTo>
                  <a:cubicBezTo>
                    <a:pt x="780" y="567"/>
                    <a:pt x="741" y="586"/>
                    <a:pt x="695" y="599"/>
                  </a:cubicBezTo>
                  <a:cubicBezTo>
                    <a:pt x="598" y="638"/>
                    <a:pt x="514" y="690"/>
                    <a:pt x="436" y="781"/>
                  </a:cubicBezTo>
                  <a:cubicBezTo>
                    <a:pt x="351" y="885"/>
                    <a:pt x="338" y="995"/>
                    <a:pt x="403" y="1119"/>
                  </a:cubicBezTo>
                  <a:cubicBezTo>
                    <a:pt x="423" y="1158"/>
                    <a:pt x="449" y="1190"/>
                    <a:pt x="481" y="1242"/>
                  </a:cubicBezTo>
                  <a:cubicBezTo>
                    <a:pt x="481" y="1249"/>
                    <a:pt x="494" y="1268"/>
                    <a:pt x="514" y="1288"/>
                  </a:cubicBezTo>
                  <a:cubicBezTo>
                    <a:pt x="598" y="1431"/>
                    <a:pt x="585" y="1483"/>
                    <a:pt x="436" y="1547"/>
                  </a:cubicBezTo>
                  <a:cubicBezTo>
                    <a:pt x="429" y="1560"/>
                    <a:pt x="416" y="1560"/>
                    <a:pt x="397" y="1567"/>
                  </a:cubicBezTo>
                  <a:cubicBezTo>
                    <a:pt x="319" y="1606"/>
                    <a:pt x="234" y="1645"/>
                    <a:pt x="163" y="1703"/>
                  </a:cubicBezTo>
                  <a:cubicBezTo>
                    <a:pt x="27" y="1807"/>
                    <a:pt x="1" y="1950"/>
                    <a:pt x="91" y="2093"/>
                  </a:cubicBezTo>
                  <a:cubicBezTo>
                    <a:pt x="137" y="2184"/>
                    <a:pt x="221" y="2255"/>
                    <a:pt x="293" y="2320"/>
                  </a:cubicBezTo>
                  <a:cubicBezTo>
                    <a:pt x="319" y="2346"/>
                    <a:pt x="358" y="2353"/>
                    <a:pt x="390" y="2359"/>
                  </a:cubicBezTo>
                  <a:cubicBezTo>
                    <a:pt x="397" y="2361"/>
                    <a:pt x="404" y="2362"/>
                    <a:pt x="410" y="2362"/>
                  </a:cubicBezTo>
                  <a:cubicBezTo>
                    <a:pt x="445" y="2362"/>
                    <a:pt x="468" y="2332"/>
                    <a:pt x="468" y="2288"/>
                  </a:cubicBezTo>
                  <a:cubicBezTo>
                    <a:pt x="468" y="2249"/>
                    <a:pt x="455" y="2216"/>
                    <a:pt x="423" y="2184"/>
                  </a:cubicBezTo>
                  <a:cubicBezTo>
                    <a:pt x="371" y="2132"/>
                    <a:pt x="319" y="2087"/>
                    <a:pt x="273" y="2028"/>
                  </a:cubicBezTo>
                  <a:cubicBezTo>
                    <a:pt x="202" y="1950"/>
                    <a:pt x="208" y="1905"/>
                    <a:pt x="299" y="1840"/>
                  </a:cubicBezTo>
                  <a:cubicBezTo>
                    <a:pt x="371" y="1788"/>
                    <a:pt x="455" y="1742"/>
                    <a:pt x="546" y="1710"/>
                  </a:cubicBezTo>
                  <a:cubicBezTo>
                    <a:pt x="663" y="1658"/>
                    <a:pt x="741" y="1567"/>
                    <a:pt x="747" y="1431"/>
                  </a:cubicBezTo>
                  <a:cubicBezTo>
                    <a:pt x="754" y="1340"/>
                    <a:pt x="721" y="1255"/>
                    <a:pt x="676" y="1184"/>
                  </a:cubicBezTo>
                  <a:cubicBezTo>
                    <a:pt x="644" y="1138"/>
                    <a:pt x="611" y="1093"/>
                    <a:pt x="585" y="1054"/>
                  </a:cubicBezTo>
                  <a:cubicBezTo>
                    <a:pt x="527" y="963"/>
                    <a:pt x="533" y="924"/>
                    <a:pt x="618" y="859"/>
                  </a:cubicBezTo>
                  <a:cubicBezTo>
                    <a:pt x="682" y="814"/>
                    <a:pt x="760" y="768"/>
                    <a:pt x="845" y="736"/>
                  </a:cubicBezTo>
                  <a:cubicBezTo>
                    <a:pt x="1046" y="651"/>
                    <a:pt x="1137" y="463"/>
                    <a:pt x="1066" y="262"/>
                  </a:cubicBezTo>
                  <a:cubicBezTo>
                    <a:pt x="1014" y="132"/>
                    <a:pt x="903" y="54"/>
                    <a:pt x="773" y="8"/>
                  </a:cubicBezTo>
                  <a:cubicBezTo>
                    <a:pt x="758" y="3"/>
                    <a:pt x="743" y="1"/>
                    <a:pt x="7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38"/>
            <p:cNvSpPr/>
            <p:nvPr/>
          </p:nvSpPr>
          <p:spPr>
            <a:xfrm>
              <a:off x="11177150" y="4694659"/>
              <a:ext cx="182084" cy="243310"/>
            </a:xfrm>
            <a:custGeom>
              <a:rect b="b" l="l" r="r" t="t"/>
              <a:pathLst>
                <a:path extrusionOk="0" h="2126" w="1593">
                  <a:moveTo>
                    <a:pt x="1333" y="0"/>
                  </a:moveTo>
                  <a:cubicBezTo>
                    <a:pt x="1306" y="0"/>
                    <a:pt x="1281" y="21"/>
                    <a:pt x="1267" y="50"/>
                  </a:cubicBezTo>
                  <a:cubicBezTo>
                    <a:pt x="1254" y="89"/>
                    <a:pt x="1261" y="128"/>
                    <a:pt x="1280" y="173"/>
                  </a:cubicBezTo>
                  <a:cubicBezTo>
                    <a:pt x="1300" y="238"/>
                    <a:pt x="1332" y="303"/>
                    <a:pt x="1358" y="368"/>
                  </a:cubicBezTo>
                  <a:cubicBezTo>
                    <a:pt x="1391" y="472"/>
                    <a:pt x="1378" y="504"/>
                    <a:pt x="1267" y="537"/>
                  </a:cubicBezTo>
                  <a:cubicBezTo>
                    <a:pt x="1183" y="563"/>
                    <a:pt x="1085" y="576"/>
                    <a:pt x="995" y="576"/>
                  </a:cubicBezTo>
                  <a:cubicBezTo>
                    <a:pt x="858" y="582"/>
                    <a:pt x="761" y="647"/>
                    <a:pt x="702" y="770"/>
                  </a:cubicBezTo>
                  <a:cubicBezTo>
                    <a:pt x="663" y="861"/>
                    <a:pt x="670" y="939"/>
                    <a:pt x="683" y="1030"/>
                  </a:cubicBezTo>
                  <a:cubicBezTo>
                    <a:pt x="702" y="1082"/>
                    <a:pt x="715" y="1128"/>
                    <a:pt x="728" y="1180"/>
                  </a:cubicBezTo>
                  <a:cubicBezTo>
                    <a:pt x="748" y="1277"/>
                    <a:pt x="728" y="1316"/>
                    <a:pt x="631" y="1348"/>
                  </a:cubicBezTo>
                  <a:cubicBezTo>
                    <a:pt x="540" y="1374"/>
                    <a:pt x="456" y="1381"/>
                    <a:pt x="371" y="1387"/>
                  </a:cubicBezTo>
                  <a:cubicBezTo>
                    <a:pt x="157" y="1400"/>
                    <a:pt x="1" y="1550"/>
                    <a:pt x="1" y="1764"/>
                  </a:cubicBezTo>
                  <a:cubicBezTo>
                    <a:pt x="1" y="1900"/>
                    <a:pt x="85" y="2004"/>
                    <a:pt x="189" y="2095"/>
                  </a:cubicBezTo>
                  <a:cubicBezTo>
                    <a:pt x="216" y="2116"/>
                    <a:pt x="242" y="2125"/>
                    <a:pt x="264" y="2125"/>
                  </a:cubicBezTo>
                  <a:cubicBezTo>
                    <a:pt x="283" y="2125"/>
                    <a:pt x="300" y="2117"/>
                    <a:pt x="313" y="2102"/>
                  </a:cubicBezTo>
                  <a:cubicBezTo>
                    <a:pt x="339" y="2082"/>
                    <a:pt x="345" y="2063"/>
                    <a:pt x="293" y="1998"/>
                  </a:cubicBezTo>
                  <a:cubicBezTo>
                    <a:pt x="254" y="1952"/>
                    <a:pt x="222" y="1900"/>
                    <a:pt x="196" y="1842"/>
                  </a:cubicBezTo>
                  <a:cubicBezTo>
                    <a:pt x="157" y="1732"/>
                    <a:pt x="215" y="1615"/>
                    <a:pt x="339" y="1595"/>
                  </a:cubicBezTo>
                  <a:cubicBezTo>
                    <a:pt x="384" y="1582"/>
                    <a:pt x="423" y="1576"/>
                    <a:pt x="475" y="1576"/>
                  </a:cubicBezTo>
                  <a:cubicBezTo>
                    <a:pt x="579" y="1569"/>
                    <a:pt x="683" y="1550"/>
                    <a:pt x="780" y="1498"/>
                  </a:cubicBezTo>
                  <a:cubicBezTo>
                    <a:pt x="897" y="1420"/>
                    <a:pt x="956" y="1316"/>
                    <a:pt x="930" y="1186"/>
                  </a:cubicBezTo>
                  <a:cubicBezTo>
                    <a:pt x="923" y="1147"/>
                    <a:pt x="910" y="1108"/>
                    <a:pt x="897" y="1050"/>
                  </a:cubicBezTo>
                  <a:cubicBezTo>
                    <a:pt x="897" y="1043"/>
                    <a:pt x="891" y="1017"/>
                    <a:pt x="878" y="985"/>
                  </a:cubicBezTo>
                  <a:cubicBezTo>
                    <a:pt x="845" y="829"/>
                    <a:pt x="891" y="770"/>
                    <a:pt x="1040" y="764"/>
                  </a:cubicBezTo>
                  <a:lnTo>
                    <a:pt x="1092" y="764"/>
                  </a:lnTo>
                  <a:cubicBezTo>
                    <a:pt x="1183" y="757"/>
                    <a:pt x="1267" y="744"/>
                    <a:pt x="1358" y="712"/>
                  </a:cubicBezTo>
                  <a:cubicBezTo>
                    <a:pt x="1521" y="660"/>
                    <a:pt x="1592" y="537"/>
                    <a:pt x="1560" y="368"/>
                  </a:cubicBezTo>
                  <a:cubicBezTo>
                    <a:pt x="1540" y="257"/>
                    <a:pt x="1488" y="173"/>
                    <a:pt x="1443" y="82"/>
                  </a:cubicBezTo>
                  <a:cubicBezTo>
                    <a:pt x="1423" y="50"/>
                    <a:pt x="1397" y="24"/>
                    <a:pt x="1365" y="11"/>
                  </a:cubicBezTo>
                  <a:cubicBezTo>
                    <a:pt x="1354" y="3"/>
                    <a:pt x="1343" y="0"/>
                    <a:pt x="1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38"/>
            <p:cNvSpPr/>
            <p:nvPr/>
          </p:nvSpPr>
          <p:spPr>
            <a:xfrm>
              <a:off x="10412789" y="3911862"/>
              <a:ext cx="208716" cy="212181"/>
            </a:xfrm>
            <a:custGeom>
              <a:rect b="b" l="l" r="r" t="t"/>
              <a:pathLst>
                <a:path extrusionOk="0" h="1854" w="1826">
                  <a:moveTo>
                    <a:pt x="1605" y="1"/>
                  </a:moveTo>
                  <a:cubicBezTo>
                    <a:pt x="1591" y="1"/>
                    <a:pt x="1577" y="5"/>
                    <a:pt x="1566" y="14"/>
                  </a:cubicBezTo>
                  <a:cubicBezTo>
                    <a:pt x="1534" y="34"/>
                    <a:pt x="1527" y="47"/>
                    <a:pt x="1560" y="125"/>
                  </a:cubicBezTo>
                  <a:cubicBezTo>
                    <a:pt x="1592" y="176"/>
                    <a:pt x="1618" y="228"/>
                    <a:pt x="1625" y="293"/>
                  </a:cubicBezTo>
                  <a:cubicBezTo>
                    <a:pt x="1638" y="417"/>
                    <a:pt x="1566" y="514"/>
                    <a:pt x="1436" y="514"/>
                  </a:cubicBezTo>
                  <a:cubicBezTo>
                    <a:pt x="1391" y="514"/>
                    <a:pt x="1345" y="501"/>
                    <a:pt x="1300" y="495"/>
                  </a:cubicBezTo>
                  <a:cubicBezTo>
                    <a:pt x="1257" y="492"/>
                    <a:pt x="1214" y="489"/>
                    <a:pt x="1170" y="489"/>
                  </a:cubicBezTo>
                  <a:cubicBezTo>
                    <a:pt x="1107" y="489"/>
                    <a:pt x="1043" y="495"/>
                    <a:pt x="982" y="514"/>
                  </a:cubicBezTo>
                  <a:cubicBezTo>
                    <a:pt x="852" y="553"/>
                    <a:pt x="780" y="644"/>
                    <a:pt x="774" y="780"/>
                  </a:cubicBezTo>
                  <a:lnTo>
                    <a:pt x="774" y="917"/>
                  </a:lnTo>
                  <a:cubicBezTo>
                    <a:pt x="774" y="923"/>
                    <a:pt x="780" y="949"/>
                    <a:pt x="793" y="988"/>
                  </a:cubicBezTo>
                  <a:cubicBezTo>
                    <a:pt x="793" y="1123"/>
                    <a:pt x="762" y="1177"/>
                    <a:pt x="663" y="1177"/>
                  </a:cubicBezTo>
                  <a:cubicBezTo>
                    <a:pt x="642" y="1177"/>
                    <a:pt x="619" y="1175"/>
                    <a:pt x="592" y="1170"/>
                  </a:cubicBezTo>
                  <a:cubicBezTo>
                    <a:pt x="572" y="1170"/>
                    <a:pt x="559" y="1164"/>
                    <a:pt x="546" y="1164"/>
                  </a:cubicBezTo>
                  <a:cubicBezTo>
                    <a:pt x="489" y="1151"/>
                    <a:pt x="429" y="1147"/>
                    <a:pt x="369" y="1147"/>
                  </a:cubicBezTo>
                  <a:cubicBezTo>
                    <a:pt x="335" y="1147"/>
                    <a:pt x="300" y="1148"/>
                    <a:pt x="267" y="1151"/>
                  </a:cubicBezTo>
                  <a:cubicBezTo>
                    <a:pt x="98" y="1170"/>
                    <a:pt x="1" y="1274"/>
                    <a:pt x="1" y="1443"/>
                  </a:cubicBezTo>
                  <a:cubicBezTo>
                    <a:pt x="1" y="1553"/>
                    <a:pt x="33" y="1651"/>
                    <a:pt x="59" y="1748"/>
                  </a:cubicBezTo>
                  <a:cubicBezTo>
                    <a:pt x="66" y="1781"/>
                    <a:pt x="92" y="1813"/>
                    <a:pt x="111" y="1833"/>
                  </a:cubicBezTo>
                  <a:cubicBezTo>
                    <a:pt x="125" y="1847"/>
                    <a:pt x="143" y="1853"/>
                    <a:pt x="161" y="1853"/>
                  </a:cubicBezTo>
                  <a:cubicBezTo>
                    <a:pt x="184" y="1853"/>
                    <a:pt x="207" y="1842"/>
                    <a:pt x="222" y="1820"/>
                  </a:cubicBezTo>
                  <a:cubicBezTo>
                    <a:pt x="241" y="1787"/>
                    <a:pt x="241" y="1748"/>
                    <a:pt x="235" y="1703"/>
                  </a:cubicBezTo>
                  <a:cubicBezTo>
                    <a:pt x="222" y="1631"/>
                    <a:pt x="202" y="1566"/>
                    <a:pt x="196" y="1495"/>
                  </a:cubicBezTo>
                  <a:cubicBezTo>
                    <a:pt x="176" y="1378"/>
                    <a:pt x="209" y="1358"/>
                    <a:pt x="319" y="1345"/>
                  </a:cubicBezTo>
                  <a:cubicBezTo>
                    <a:pt x="344" y="1344"/>
                    <a:pt x="367" y="1343"/>
                    <a:pt x="390" y="1343"/>
                  </a:cubicBezTo>
                  <a:cubicBezTo>
                    <a:pt x="459" y="1343"/>
                    <a:pt x="524" y="1350"/>
                    <a:pt x="592" y="1365"/>
                  </a:cubicBezTo>
                  <a:cubicBezTo>
                    <a:pt x="614" y="1368"/>
                    <a:pt x="636" y="1370"/>
                    <a:pt x="657" y="1370"/>
                  </a:cubicBezTo>
                  <a:cubicBezTo>
                    <a:pt x="764" y="1370"/>
                    <a:pt x="851" y="1327"/>
                    <a:pt x="917" y="1235"/>
                  </a:cubicBezTo>
                  <a:cubicBezTo>
                    <a:pt x="969" y="1164"/>
                    <a:pt x="982" y="1079"/>
                    <a:pt x="982" y="988"/>
                  </a:cubicBezTo>
                  <a:cubicBezTo>
                    <a:pt x="982" y="943"/>
                    <a:pt x="975" y="884"/>
                    <a:pt x="975" y="839"/>
                  </a:cubicBezTo>
                  <a:cubicBezTo>
                    <a:pt x="975" y="728"/>
                    <a:pt x="1001" y="696"/>
                    <a:pt x="1105" y="690"/>
                  </a:cubicBezTo>
                  <a:cubicBezTo>
                    <a:pt x="1129" y="688"/>
                    <a:pt x="1153" y="687"/>
                    <a:pt x="1176" y="687"/>
                  </a:cubicBezTo>
                  <a:cubicBezTo>
                    <a:pt x="1239" y="687"/>
                    <a:pt x="1298" y="693"/>
                    <a:pt x="1365" y="703"/>
                  </a:cubicBezTo>
                  <a:cubicBezTo>
                    <a:pt x="1389" y="706"/>
                    <a:pt x="1412" y="708"/>
                    <a:pt x="1436" y="708"/>
                  </a:cubicBezTo>
                  <a:cubicBezTo>
                    <a:pt x="1613" y="708"/>
                    <a:pt x="1760" y="600"/>
                    <a:pt x="1800" y="410"/>
                  </a:cubicBezTo>
                  <a:cubicBezTo>
                    <a:pt x="1826" y="274"/>
                    <a:pt x="1767" y="150"/>
                    <a:pt x="1689" y="47"/>
                  </a:cubicBezTo>
                  <a:cubicBezTo>
                    <a:pt x="1664" y="17"/>
                    <a:pt x="1633" y="1"/>
                    <a:pt x="16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38"/>
            <p:cNvSpPr/>
            <p:nvPr/>
          </p:nvSpPr>
          <p:spPr>
            <a:xfrm>
              <a:off x="9426940" y="4627645"/>
              <a:ext cx="80240" cy="72901"/>
            </a:xfrm>
            <a:custGeom>
              <a:rect b="b" l="l" r="r" t="t"/>
              <a:pathLst>
                <a:path extrusionOk="0" h="637" w="702">
                  <a:moveTo>
                    <a:pt x="354" y="1"/>
                  </a:moveTo>
                  <a:cubicBezTo>
                    <a:pt x="323" y="1"/>
                    <a:pt x="292" y="5"/>
                    <a:pt x="260" y="14"/>
                  </a:cubicBezTo>
                  <a:cubicBezTo>
                    <a:pt x="98" y="66"/>
                    <a:pt x="0" y="235"/>
                    <a:pt x="46" y="404"/>
                  </a:cubicBezTo>
                  <a:cubicBezTo>
                    <a:pt x="84" y="545"/>
                    <a:pt x="207" y="636"/>
                    <a:pt x="349" y="636"/>
                  </a:cubicBezTo>
                  <a:cubicBezTo>
                    <a:pt x="377" y="636"/>
                    <a:pt x="406" y="632"/>
                    <a:pt x="435" y="625"/>
                  </a:cubicBezTo>
                  <a:cubicBezTo>
                    <a:pt x="604" y="573"/>
                    <a:pt x="702" y="404"/>
                    <a:pt x="650" y="235"/>
                  </a:cubicBezTo>
                  <a:cubicBezTo>
                    <a:pt x="612" y="92"/>
                    <a:pt x="493" y="1"/>
                    <a:pt x="3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38"/>
            <p:cNvSpPr/>
            <p:nvPr/>
          </p:nvSpPr>
          <p:spPr>
            <a:xfrm>
              <a:off x="10808778" y="3671761"/>
              <a:ext cx="81040" cy="72444"/>
            </a:xfrm>
            <a:custGeom>
              <a:rect b="b" l="l" r="r" t="t"/>
              <a:pathLst>
                <a:path extrusionOk="0" h="633" w="709">
                  <a:moveTo>
                    <a:pt x="365" y="1"/>
                  </a:moveTo>
                  <a:cubicBezTo>
                    <a:pt x="335" y="1"/>
                    <a:pt x="304" y="5"/>
                    <a:pt x="273" y="15"/>
                  </a:cubicBezTo>
                  <a:cubicBezTo>
                    <a:pt x="98" y="60"/>
                    <a:pt x="0" y="242"/>
                    <a:pt x="52" y="404"/>
                  </a:cubicBezTo>
                  <a:cubicBezTo>
                    <a:pt x="90" y="542"/>
                    <a:pt x="214" y="633"/>
                    <a:pt x="350" y="633"/>
                  </a:cubicBezTo>
                  <a:cubicBezTo>
                    <a:pt x="380" y="633"/>
                    <a:pt x="411" y="628"/>
                    <a:pt x="442" y="619"/>
                  </a:cubicBezTo>
                  <a:cubicBezTo>
                    <a:pt x="611" y="573"/>
                    <a:pt x="708" y="404"/>
                    <a:pt x="663" y="229"/>
                  </a:cubicBezTo>
                  <a:cubicBezTo>
                    <a:pt x="620" y="91"/>
                    <a:pt x="500" y="1"/>
                    <a:pt x="3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38"/>
            <p:cNvSpPr/>
            <p:nvPr/>
          </p:nvSpPr>
          <p:spPr>
            <a:xfrm>
              <a:off x="10355429" y="5034217"/>
              <a:ext cx="80240" cy="72787"/>
            </a:xfrm>
            <a:custGeom>
              <a:rect b="b" l="l" r="r" t="t"/>
              <a:pathLst>
                <a:path extrusionOk="0" h="636" w="702">
                  <a:moveTo>
                    <a:pt x="351" y="0"/>
                  </a:moveTo>
                  <a:cubicBezTo>
                    <a:pt x="323" y="0"/>
                    <a:pt x="295" y="4"/>
                    <a:pt x="267" y="12"/>
                  </a:cubicBezTo>
                  <a:cubicBezTo>
                    <a:pt x="98" y="64"/>
                    <a:pt x="1" y="232"/>
                    <a:pt x="46" y="401"/>
                  </a:cubicBezTo>
                  <a:cubicBezTo>
                    <a:pt x="89" y="545"/>
                    <a:pt x="209" y="636"/>
                    <a:pt x="344" y="636"/>
                  </a:cubicBezTo>
                  <a:cubicBezTo>
                    <a:pt x="374" y="636"/>
                    <a:pt x="405" y="631"/>
                    <a:pt x="436" y="622"/>
                  </a:cubicBezTo>
                  <a:cubicBezTo>
                    <a:pt x="611" y="570"/>
                    <a:pt x="702" y="401"/>
                    <a:pt x="657" y="232"/>
                  </a:cubicBezTo>
                  <a:cubicBezTo>
                    <a:pt x="619" y="92"/>
                    <a:pt x="490" y="0"/>
                    <a:pt x="3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38"/>
            <p:cNvSpPr/>
            <p:nvPr/>
          </p:nvSpPr>
          <p:spPr>
            <a:xfrm>
              <a:off x="11557320" y="4606880"/>
              <a:ext cx="80240" cy="72787"/>
            </a:xfrm>
            <a:custGeom>
              <a:rect b="b" l="l" r="r" t="t"/>
              <a:pathLst>
                <a:path extrusionOk="0" h="636" w="702">
                  <a:moveTo>
                    <a:pt x="350" y="0"/>
                  </a:moveTo>
                  <a:cubicBezTo>
                    <a:pt x="322" y="0"/>
                    <a:pt x="294" y="4"/>
                    <a:pt x="266" y="11"/>
                  </a:cubicBezTo>
                  <a:cubicBezTo>
                    <a:pt x="104" y="63"/>
                    <a:pt x="0" y="232"/>
                    <a:pt x="46" y="401"/>
                  </a:cubicBezTo>
                  <a:cubicBezTo>
                    <a:pt x="88" y="544"/>
                    <a:pt x="209" y="636"/>
                    <a:pt x="344" y="636"/>
                  </a:cubicBezTo>
                  <a:cubicBezTo>
                    <a:pt x="374" y="636"/>
                    <a:pt x="404" y="631"/>
                    <a:pt x="435" y="622"/>
                  </a:cubicBezTo>
                  <a:cubicBezTo>
                    <a:pt x="604" y="570"/>
                    <a:pt x="701" y="401"/>
                    <a:pt x="656" y="232"/>
                  </a:cubicBezTo>
                  <a:cubicBezTo>
                    <a:pt x="613" y="91"/>
                    <a:pt x="488" y="0"/>
                    <a:pt x="3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38"/>
            <p:cNvSpPr/>
            <p:nvPr/>
          </p:nvSpPr>
          <p:spPr>
            <a:xfrm>
              <a:off x="11713914" y="3612810"/>
              <a:ext cx="79555" cy="72444"/>
            </a:xfrm>
            <a:custGeom>
              <a:rect b="b" l="l" r="r" t="t"/>
              <a:pathLst>
                <a:path extrusionOk="0" h="633" w="696">
                  <a:moveTo>
                    <a:pt x="352" y="0"/>
                  </a:moveTo>
                  <a:cubicBezTo>
                    <a:pt x="322" y="0"/>
                    <a:pt x="291" y="5"/>
                    <a:pt x="260" y="14"/>
                  </a:cubicBezTo>
                  <a:cubicBezTo>
                    <a:pt x="98" y="60"/>
                    <a:pt x="0" y="235"/>
                    <a:pt x="39" y="404"/>
                  </a:cubicBezTo>
                  <a:cubicBezTo>
                    <a:pt x="82" y="542"/>
                    <a:pt x="202" y="632"/>
                    <a:pt x="337" y="632"/>
                  </a:cubicBezTo>
                  <a:cubicBezTo>
                    <a:pt x="367" y="632"/>
                    <a:pt x="398" y="628"/>
                    <a:pt x="429" y="618"/>
                  </a:cubicBezTo>
                  <a:cubicBezTo>
                    <a:pt x="598" y="573"/>
                    <a:pt x="695" y="404"/>
                    <a:pt x="650" y="228"/>
                  </a:cubicBezTo>
                  <a:cubicBezTo>
                    <a:pt x="607" y="90"/>
                    <a:pt x="487" y="0"/>
                    <a:pt x="3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38"/>
            <p:cNvSpPr/>
            <p:nvPr/>
          </p:nvSpPr>
          <p:spPr>
            <a:xfrm>
              <a:off x="11166062" y="3683423"/>
              <a:ext cx="495959" cy="669847"/>
            </a:xfrm>
            <a:custGeom>
              <a:rect b="b" l="l" r="r" t="t"/>
              <a:pathLst>
                <a:path extrusionOk="0" h="5853" w="4339">
                  <a:moveTo>
                    <a:pt x="2153" y="0"/>
                  </a:moveTo>
                  <a:cubicBezTo>
                    <a:pt x="2137" y="0"/>
                    <a:pt x="2121" y="1"/>
                    <a:pt x="2105" y="1"/>
                  </a:cubicBezTo>
                  <a:cubicBezTo>
                    <a:pt x="1897" y="14"/>
                    <a:pt x="1702" y="60"/>
                    <a:pt x="1507" y="125"/>
                  </a:cubicBezTo>
                  <a:cubicBezTo>
                    <a:pt x="1871" y="423"/>
                    <a:pt x="2196" y="774"/>
                    <a:pt x="2397" y="1196"/>
                  </a:cubicBezTo>
                  <a:cubicBezTo>
                    <a:pt x="2676" y="1774"/>
                    <a:pt x="2689" y="2521"/>
                    <a:pt x="2300" y="3034"/>
                  </a:cubicBezTo>
                  <a:cubicBezTo>
                    <a:pt x="2007" y="3424"/>
                    <a:pt x="1540" y="3625"/>
                    <a:pt x="1105" y="3852"/>
                  </a:cubicBezTo>
                  <a:cubicBezTo>
                    <a:pt x="676" y="4080"/>
                    <a:pt x="228" y="4372"/>
                    <a:pt x="78" y="4833"/>
                  </a:cubicBezTo>
                  <a:cubicBezTo>
                    <a:pt x="20" y="4995"/>
                    <a:pt x="1" y="5158"/>
                    <a:pt x="20" y="5320"/>
                  </a:cubicBezTo>
                  <a:cubicBezTo>
                    <a:pt x="65" y="5366"/>
                    <a:pt x="111" y="5405"/>
                    <a:pt x="150" y="5437"/>
                  </a:cubicBezTo>
                  <a:cubicBezTo>
                    <a:pt x="471" y="5707"/>
                    <a:pt x="711" y="5853"/>
                    <a:pt x="978" y="5853"/>
                  </a:cubicBezTo>
                  <a:cubicBezTo>
                    <a:pt x="1251" y="5853"/>
                    <a:pt x="1551" y="5700"/>
                    <a:pt x="1994" y="5372"/>
                  </a:cubicBezTo>
                  <a:cubicBezTo>
                    <a:pt x="2904" y="4703"/>
                    <a:pt x="4202" y="3372"/>
                    <a:pt x="4287" y="2248"/>
                  </a:cubicBezTo>
                  <a:cubicBezTo>
                    <a:pt x="4339" y="1670"/>
                    <a:pt x="4086" y="1131"/>
                    <a:pt x="4086" y="1131"/>
                  </a:cubicBezTo>
                  <a:cubicBezTo>
                    <a:pt x="4040" y="1073"/>
                    <a:pt x="3897" y="703"/>
                    <a:pt x="3378" y="371"/>
                  </a:cubicBezTo>
                  <a:cubicBezTo>
                    <a:pt x="3058" y="165"/>
                    <a:pt x="2582" y="0"/>
                    <a:pt x="2153" y="0"/>
                  </a:cubicBezTo>
                  <a:close/>
                </a:path>
              </a:pathLst>
            </a:custGeom>
            <a:solidFill>
              <a:srgbClr val="000000">
                <a:alpha val="9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38"/>
            <p:cNvSpPr/>
            <p:nvPr/>
          </p:nvSpPr>
          <p:spPr>
            <a:xfrm rot="-1893352">
              <a:off x="9536616" y="4195822"/>
              <a:ext cx="275467" cy="85492"/>
            </a:xfrm>
            <a:custGeom>
              <a:rect b="b" l="l" r="r" t="t"/>
              <a:pathLst>
                <a:path extrusionOk="0" h="747" w="2410">
                  <a:moveTo>
                    <a:pt x="408" y="1"/>
                  </a:moveTo>
                  <a:cubicBezTo>
                    <a:pt x="339" y="1"/>
                    <a:pt x="269" y="32"/>
                    <a:pt x="201" y="89"/>
                  </a:cubicBezTo>
                  <a:cubicBezTo>
                    <a:pt x="130" y="154"/>
                    <a:pt x="71" y="245"/>
                    <a:pt x="26" y="336"/>
                  </a:cubicBezTo>
                  <a:cubicBezTo>
                    <a:pt x="0" y="369"/>
                    <a:pt x="0" y="408"/>
                    <a:pt x="0" y="440"/>
                  </a:cubicBezTo>
                  <a:cubicBezTo>
                    <a:pt x="0" y="481"/>
                    <a:pt x="26" y="506"/>
                    <a:pt x="64" y="506"/>
                  </a:cubicBezTo>
                  <a:cubicBezTo>
                    <a:pt x="69" y="506"/>
                    <a:pt x="73" y="506"/>
                    <a:pt x="78" y="505"/>
                  </a:cubicBezTo>
                  <a:cubicBezTo>
                    <a:pt x="123" y="498"/>
                    <a:pt x="156" y="479"/>
                    <a:pt x="175" y="440"/>
                  </a:cubicBezTo>
                  <a:cubicBezTo>
                    <a:pt x="208" y="382"/>
                    <a:pt x="253" y="323"/>
                    <a:pt x="299" y="271"/>
                  </a:cubicBezTo>
                  <a:cubicBezTo>
                    <a:pt x="333" y="227"/>
                    <a:pt x="359" y="206"/>
                    <a:pt x="389" y="206"/>
                  </a:cubicBezTo>
                  <a:cubicBezTo>
                    <a:pt x="417" y="206"/>
                    <a:pt x="447" y="224"/>
                    <a:pt x="487" y="258"/>
                  </a:cubicBezTo>
                  <a:cubicBezTo>
                    <a:pt x="559" y="323"/>
                    <a:pt x="617" y="388"/>
                    <a:pt x="662" y="472"/>
                  </a:cubicBezTo>
                  <a:cubicBezTo>
                    <a:pt x="730" y="568"/>
                    <a:pt x="816" y="619"/>
                    <a:pt x="926" y="619"/>
                  </a:cubicBezTo>
                  <a:cubicBezTo>
                    <a:pt x="944" y="619"/>
                    <a:pt x="962" y="618"/>
                    <a:pt x="981" y="615"/>
                  </a:cubicBezTo>
                  <a:cubicBezTo>
                    <a:pt x="1072" y="602"/>
                    <a:pt x="1143" y="563"/>
                    <a:pt x="1208" y="498"/>
                  </a:cubicBezTo>
                  <a:cubicBezTo>
                    <a:pt x="1240" y="453"/>
                    <a:pt x="1273" y="414"/>
                    <a:pt x="1312" y="382"/>
                  </a:cubicBezTo>
                  <a:cubicBezTo>
                    <a:pt x="1355" y="345"/>
                    <a:pt x="1386" y="327"/>
                    <a:pt x="1418" y="327"/>
                  </a:cubicBezTo>
                  <a:cubicBezTo>
                    <a:pt x="1448" y="327"/>
                    <a:pt x="1479" y="343"/>
                    <a:pt x="1520" y="375"/>
                  </a:cubicBezTo>
                  <a:cubicBezTo>
                    <a:pt x="1585" y="434"/>
                    <a:pt x="1637" y="498"/>
                    <a:pt x="1689" y="570"/>
                  </a:cubicBezTo>
                  <a:cubicBezTo>
                    <a:pt x="1769" y="685"/>
                    <a:pt x="1886" y="747"/>
                    <a:pt x="2008" y="747"/>
                  </a:cubicBezTo>
                  <a:cubicBezTo>
                    <a:pt x="2073" y="747"/>
                    <a:pt x="2139" y="729"/>
                    <a:pt x="2202" y="693"/>
                  </a:cubicBezTo>
                  <a:cubicBezTo>
                    <a:pt x="2332" y="615"/>
                    <a:pt x="2371" y="498"/>
                    <a:pt x="2397" y="356"/>
                  </a:cubicBezTo>
                  <a:cubicBezTo>
                    <a:pt x="2409" y="304"/>
                    <a:pt x="2377" y="258"/>
                    <a:pt x="2338" y="252"/>
                  </a:cubicBezTo>
                  <a:cubicBezTo>
                    <a:pt x="2306" y="252"/>
                    <a:pt x="2280" y="252"/>
                    <a:pt x="2254" y="323"/>
                  </a:cubicBezTo>
                  <a:cubicBezTo>
                    <a:pt x="2234" y="382"/>
                    <a:pt x="2215" y="440"/>
                    <a:pt x="2176" y="485"/>
                  </a:cubicBezTo>
                  <a:cubicBezTo>
                    <a:pt x="2130" y="538"/>
                    <a:pt x="2074" y="566"/>
                    <a:pt x="2019" y="566"/>
                  </a:cubicBezTo>
                  <a:cubicBezTo>
                    <a:pt x="1972" y="566"/>
                    <a:pt x="1925" y="547"/>
                    <a:pt x="1883" y="505"/>
                  </a:cubicBezTo>
                  <a:cubicBezTo>
                    <a:pt x="1851" y="472"/>
                    <a:pt x="1825" y="440"/>
                    <a:pt x="1799" y="401"/>
                  </a:cubicBezTo>
                  <a:cubicBezTo>
                    <a:pt x="1734" y="317"/>
                    <a:pt x="1669" y="226"/>
                    <a:pt x="1572" y="180"/>
                  </a:cubicBezTo>
                  <a:cubicBezTo>
                    <a:pt x="1521" y="152"/>
                    <a:pt x="1470" y="137"/>
                    <a:pt x="1419" y="137"/>
                  </a:cubicBezTo>
                  <a:cubicBezTo>
                    <a:pt x="1355" y="137"/>
                    <a:pt x="1292" y="162"/>
                    <a:pt x="1234" y="213"/>
                  </a:cubicBezTo>
                  <a:lnTo>
                    <a:pt x="1137" y="310"/>
                  </a:lnTo>
                  <a:cubicBezTo>
                    <a:pt x="1130" y="317"/>
                    <a:pt x="1111" y="336"/>
                    <a:pt x="1078" y="349"/>
                  </a:cubicBezTo>
                  <a:cubicBezTo>
                    <a:pt x="1027" y="403"/>
                    <a:pt x="986" y="429"/>
                    <a:pt x="948" y="429"/>
                  </a:cubicBezTo>
                  <a:cubicBezTo>
                    <a:pt x="902" y="429"/>
                    <a:pt x="861" y="393"/>
                    <a:pt x="812" y="323"/>
                  </a:cubicBezTo>
                  <a:cubicBezTo>
                    <a:pt x="805" y="310"/>
                    <a:pt x="792" y="304"/>
                    <a:pt x="786" y="284"/>
                  </a:cubicBezTo>
                  <a:cubicBezTo>
                    <a:pt x="727" y="213"/>
                    <a:pt x="675" y="141"/>
                    <a:pt x="598" y="83"/>
                  </a:cubicBezTo>
                  <a:cubicBezTo>
                    <a:pt x="535" y="27"/>
                    <a:pt x="472" y="1"/>
                    <a:pt x="4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38"/>
            <p:cNvSpPr/>
            <p:nvPr/>
          </p:nvSpPr>
          <p:spPr>
            <a:xfrm>
              <a:off x="10071440" y="4160495"/>
              <a:ext cx="80240" cy="72901"/>
            </a:xfrm>
            <a:custGeom>
              <a:rect b="b" l="l" r="r" t="t"/>
              <a:pathLst>
                <a:path extrusionOk="0" h="637" w="702">
                  <a:moveTo>
                    <a:pt x="354" y="1"/>
                  </a:moveTo>
                  <a:cubicBezTo>
                    <a:pt x="323" y="1"/>
                    <a:pt x="292" y="5"/>
                    <a:pt x="260" y="14"/>
                  </a:cubicBezTo>
                  <a:cubicBezTo>
                    <a:pt x="98" y="66"/>
                    <a:pt x="0" y="235"/>
                    <a:pt x="46" y="404"/>
                  </a:cubicBezTo>
                  <a:cubicBezTo>
                    <a:pt x="84" y="545"/>
                    <a:pt x="207" y="636"/>
                    <a:pt x="349" y="636"/>
                  </a:cubicBezTo>
                  <a:cubicBezTo>
                    <a:pt x="377" y="636"/>
                    <a:pt x="406" y="632"/>
                    <a:pt x="435" y="625"/>
                  </a:cubicBezTo>
                  <a:cubicBezTo>
                    <a:pt x="604" y="573"/>
                    <a:pt x="702" y="404"/>
                    <a:pt x="650" y="235"/>
                  </a:cubicBezTo>
                  <a:cubicBezTo>
                    <a:pt x="612" y="92"/>
                    <a:pt x="493" y="1"/>
                    <a:pt x="3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2" name="Google Shape;2232;p38"/>
          <p:cNvGrpSpPr/>
          <p:nvPr/>
        </p:nvGrpSpPr>
        <p:grpSpPr>
          <a:xfrm>
            <a:off x="643790" y="76233"/>
            <a:ext cx="2173006" cy="1713585"/>
            <a:chOff x="-2417135" y="-766492"/>
            <a:chExt cx="2173006" cy="1713585"/>
          </a:xfrm>
        </p:grpSpPr>
        <p:sp>
          <p:nvSpPr>
            <p:cNvPr id="2233" name="Google Shape;2233;p38"/>
            <p:cNvSpPr/>
            <p:nvPr/>
          </p:nvSpPr>
          <p:spPr>
            <a:xfrm>
              <a:off x="-1136504" y="49027"/>
              <a:ext cx="589292" cy="569346"/>
            </a:xfrm>
            <a:custGeom>
              <a:rect b="b" l="l" r="r" t="t"/>
              <a:pathLst>
                <a:path extrusionOk="0" h="5028" w="5203">
                  <a:moveTo>
                    <a:pt x="2611" y="1"/>
                  </a:moveTo>
                  <a:cubicBezTo>
                    <a:pt x="2449" y="1"/>
                    <a:pt x="2293" y="14"/>
                    <a:pt x="2131" y="46"/>
                  </a:cubicBezTo>
                  <a:cubicBezTo>
                    <a:pt x="1462" y="170"/>
                    <a:pt x="897" y="553"/>
                    <a:pt x="520" y="1105"/>
                  </a:cubicBezTo>
                  <a:cubicBezTo>
                    <a:pt x="144" y="1657"/>
                    <a:pt x="1" y="2332"/>
                    <a:pt x="131" y="2988"/>
                  </a:cubicBezTo>
                  <a:cubicBezTo>
                    <a:pt x="260" y="3657"/>
                    <a:pt x="670" y="4261"/>
                    <a:pt x="1248" y="4625"/>
                  </a:cubicBezTo>
                  <a:cubicBezTo>
                    <a:pt x="1313" y="4670"/>
                    <a:pt x="1378" y="4709"/>
                    <a:pt x="1449" y="4742"/>
                  </a:cubicBezTo>
                  <a:cubicBezTo>
                    <a:pt x="1806" y="4930"/>
                    <a:pt x="2202" y="5027"/>
                    <a:pt x="2598" y="5027"/>
                  </a:cubicBezTo>
                  <a:cubicBezTo>
                    <a:pt x="2761" y="5027"/>
                    <a:pt x="2923" y="5008"/>
                    <a:pt x="3086" y="4975"/>
                  </a:cubicBezTo>
                  <a:cubicBezTo>
                    <a:pt x="3754" y="4846"/>
                    <a:pt x="4319" y="4462"/>
                    <a:pt x="4696" y="3910"/>
                  </a:cubicBezTo>
                  <a:cubicBezTo>
                    <a:pt x="5066" y="3352"/>
                    <a:pt x="5203" y="2683"/>
                    <a:pt x="5079" y="2027"/>
                  </a:cubicBezTo>
                  <a:cubicBezTo>
                    <a:pt x="4956" y="1410"/>
                    <a:pt x="4605" y="858"/>
                    <a:pt x="4105" y="488"/>
                  </a:cubicBezTo>
                  <a:cubicBezTo>
                    <a:pt x="3975" y="397"/>
                    <a:pt x="3832" y="319"/>
                    <a:pt x="3690" y="241"/>
                  </a:cubicBezTo>
                  <a:cubicBezTo>
                    <a:pt x="3345" y="79"/>
                    <a:pt x="2982" y="1"/>
                    <a:pt x="26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38"/>
            <p:cNvSpPr/>
            <p:nvPr/>
          </p:nvSpPr>
          <p:spPr>
            <a:xfrm>
              <a:off x="-957893" y="220351"/>
              <a:ext cx="253249" cy="252514"/>
            </a:xfrm>
            <a:custGeom>
              <a:rect b="b" l="l" r="r" t="t"/>
              <a:pathLst>
                <a:path extrusionOk="0" h="2230" w="2236">
                  <a:moveTo>
                    <a:pt x="243" y="0"/>
                  </a:moveTo>
                  <a:cubicBezTo>
                    <a:pt x="111" y="0"/>
                    <a:pt x="1" y="120"/>
                    <a:pt x="28" y="267"/>
                  </a:cubicBezTo>
                  <a:lnTo>
                    <a:pt x="372" y="2053"/>
                  </a:lnTo>
                  <a:cubicBezTo>
                    <a:pt x="393" y="2163"/>
                    <a:pt x="489" y="2229"/>
                    <a:pt x="589" y="2229"/>
                  </a:cubicBezTo>
                  <a:cubicBezTo>
                    <a:pt x="643" y="2229"/>
                    <a:pt x="697" y="2211"/>
                    <a:pt x="742" y="2170"/>
                  </a:cubicBezTo>
                  <a:lnTo>
                    <a:pt x="2113" y="982"/>
                  </a:lnTo>
                  <a:cubicBezTo>
                    <a:pt x="2236" y="871"/>
                    <a:pt x="2190" y="663"/>
                    <a:pt x="2041" y="605"/>
                  </a:cubicBezTo>
                  <a:lnTo>
                    <a:pt x="320" y="14"/>
                  </a:lnTo>
                  <a:cubicBezTo>
                    <a:pt x="294" y="5"/>
                    <a:pt x="268" y="0"/>
                    <a:pt x="2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38"/>
            <p:cNvSpPr/>
            <p:nvPr/>
          </p:nvSpPr>
          <p:spPr>
            <a:xfrm>
              <a:off x="-1083725" y="111419"/>
              <a:ext cx="266614" cy="270632"/>
            </a:xfrm>
            <a:custGeom>
              <a:rect b="b" l="l" r="r" t="t"/>
              <a:pathLst>
                <a:path extrusionOk="0" h="2390" w="2354">
                  <a:moveTo>
                    <a:pt x="1930" y="0"/>
                  </a:moveTo>
                  <a:cubicBezTo>
                    <a:pt x="767" y="0"/>
                    <a:pt x="0" y="1127"/>
                    <a:pt x="197" y="2314"/>
                  </a:cubicBezTo>
                  <a:cubicBezTo>
                    <a:pt x="203" y="2358"/>
                    <a:pt x="227" y="2388"/>
                    <a:pt x="258" y="2388"/>
                  </a:cubicBezTo>
                  <a:cubicBezTo>
                    <a:pt x="264" y="2388"/>
                    <a:pt x="269" y="2387"/>
                    <a:pt x="275" y="2385"/>
                  </a:cubicBezTo>
                  <a:cubicBezTo>
                    <a:pt x="285" y="2388"/>
                    <a:pt x="294" y="2390"/>
                    <a:pt x="303" y="2390"/>
                  </a:cubicBezTo>
                  <a:cubicBezTo>
                    <a:pt x="351" y="2390"/>
                    <a:pt x="393" y="2351"/>
                    <a:pt x="398" y="2307"/>
                  </a:cubicBezTo>
                  <a:lnTo>
                    <a:pt x="398" y="2294"/>
                  </a:lnTo>
                  <a:cubicBezTo>
                    <a:pt x="671" y="814"/>
                    <a:pt x="1262" y="411"/>
                    <a:pt x="2236" y="242"/>
                  </a:cubicBezTo>
                  <a:lnTo>
                    <a:pt x="2236" y="242"/>
                  </a:lnTo>
                  <a:cubicBezTo>
                    <a:pt x="2235" y="244"/>
                    <a:pt x="2237" y="246"/>
                    <a:pt x="2242" y="246"/>
                  </a:cubicBezTo>
                  <a:cubicBezTo>
                    <a:pt x="2261" y="246"/>
                    <a:pt x="2324" y="221"/>
                    <a:pt x="2340" y="158"/>
                  </a:cubicBezTo>
                  <a:cubicBezTo>
                    <a:pt x="2353" y="99"/>
                    <a:pt x="2314" y="34"/>
                    <a:pt x="2249" y="28"/>
                  </a:cubicBezTo>
                  <a:cubicBezTo>
                    <a:pt x="2140" y="9"/>
                    <a:pt x="2034" y="0"/>
                    <a:pt x="1930" y="0"/>
                  </a:cubicBezTo>
                  <a:close/>
                </a:path>
              </a:pathLst>
            </a:custGeom>
            <a:solidFill>
              <a:srgbClr val="FFFFFF">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8"/>
            <p:cNvSpPr/>
            <p:nvPr/>
          </p:nvSpPr>
          <p:spPr>
            <a:xfrm>
              <a:off x="-968766" y="83563"/>
              <a:ext cx="426764" cy="525637"/>
            </a:xfrm>
            <a:custGeom>
              <a:rect b="b" l="l" r="r" t="t"/>
              <a:pathLst>
                <a:path extrusionOk="0" h="4642" w="3768">
                  <a:moveTo>
                    <a:pt x="2170" y="1"/>
                  </a:moveTo>
                  <a:cubicBezTo>
                    <a:pt x="2774" y="1235"/>
                    <a:pt x="3241" y="3372"/>
                    <a:pt x="0" y="4372"/>
                  </a:cubicBezTo>
                  <a:cubicBezTo>
                    <a:pt x="339" y="4546"/>
                    <a:pt x="722" y="4641"/>
                    <a:pt x="1122" y="4641"/>
                  </a:cubicBezTo>
                  <a:cubicBezTo>
                    <a:pt x="1275" y="4641"/>
                    <a:pt x="1429" y="4628"/>
                    <a:pt x="1585" y="4599"/>
                  </a:cubicBezTo>
                  <a:cubicBezTo>
                    <a:pt x="2903" y="4339"/>
                    <a:pt x="3767" y="3066"/>
                    <a:pt x="3514" y="1741"/>
                  </a:cubicBezTo>
                  <a:cubicBezTo>
                    <a:pt x="3391" y="1118"/>
                    <a:pt x="3046" y="598"/>
                    <a:pt x="2566" y="248"/>
                  </a:cubicBezTo>
                  <a:cubicBezTo>
                    <a:pt x="2442" y="150"/>
                    <a:pt x="2306" y="66"/>
                    <a:pt x="2170" y="1"/>
                  </a:cubicBezTo>
                  <a:close/>
                </a:path>
              </a:pathLst>
            </a:custGeom>
            <a:solidFill>
              <a:srgbClr val="000000">
                <a:alpha val="9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38"/>
            <p:cNvSpPr/>
            <p:nvPr/>
          </p:nvSpPr>
          <p:spPr>
            <a:xfrm>
              <a:off x="-1143866" y="40987"/>
              <a:ext cx="619532" cy="586218"/>
            </a:xfrm>
            <a:custGeom>
              <a:rect b="b" l="l" r="r" t="t"/>
              <a:pathLst>
                <a:path extrusionOk="0" h="5177" w="5470">
                  <a:moveTo>
                    <a:pt x="2676" y="143"/>
                  </a:moveTo>
                  <a:cubicBezTo>
                    <a:pt x="3047" y="143"/>
                    <a:pt x="3397" y="228"/>
                    <a:pt x="3722" y="377"/>
                  </a:cubicBezTo>
                  <a:cubicBezTo>
                    <a:pt x="3858" y="442"/>
                    <a:pt x="3995" y="526"/>
                    <a:pt x="4118" y="624"/>
                  </a:cubicBezTo>
                  <a:cubicBezTo>
                    <a:pt x="4599" y="974"/>
                    <a:pt x="4950" y="1500"/>
                    <a:pt x="5060" y="2124"/>
                  </a:cubicBezTo>
                  <a:cubicBezTo>
                    <a:pt x="5313" y="3449"/>
                    <a:pt x="4449" y="4722"/>
                    <a:pt x="3131" y="4982"/>
                  </a:cubicBezTo>
                  <a:cubicBezTo>
                    <a:pt x="2975" y="5014"/>
                    <a:pt x="2819" y="5020"/>
                    <a:pt x="2663" y="5020"/>
                  </a:cubicBezTo>
                  <a:cubicBezTo>
                    <a:pt x="2267" y="5020"/>
                    <a:pt x="1884" y="4923"/>
                    <a:pt x="1546" y="4748"/>
                  </a:cubicBezTo>
                  <a:cubicBezTo>
                    <a:pt x="1481" y="4715"/>
                    <a:pt x="1417" y="4676"/>
                    <a:pt x="1352" y="4631"/>
                  </a:cubicBezTo>
                  <a:cubicBezTo>
                    <a:pt x="806" y="4287"/>
                    <a:pt x="403" y="3722"/>
                    <a:pt x="274" y="3040"/>
                  </a:cubicBezTo>
                  <a:cubicBezTo>
                    <a:pt x="20" y="1721"/>
                    <a:pt x="878" y="442"/>
                    <a:pt x="2202" y="182"/>
                  </a:cubicBezTo>
                  <a:cubicBezTo>
                    <a:pt x="2365" y="163"/>
                    <a:pt x="2521" y="143"/>
                    <a:pt x="2676" y="143"/>
                  </a:cubicBezTo>
                  <a:close/>
                  <a:moveTo>
                    <a:pt x="2676" y="0"/>
                  </a:moveTo>
                  <a:cubicBezTo>
                    <a:pt x="2514" y="0"/>
                    <a:pt x="2339" y="13"/>
                    <a:pt x="2176" y="46"/>
                  </a:cubicBezTo>
                  <a:cubicBezTo>
                    <a:pt x="1507" y="176"/>
                    <a:pt x="910" y="565"/>
                    <a:pt x="533" y="1137"/>
                  </a:cubicBezTo>
                  <a:cubicBezTo>
                    <a:pt x="144" y="1702"/>
                    <a:pt x="1" y="2390"/>
                    <a:pt x="131" y="3072"/>
                  </a:cubicBezTo>
                  <a:cubicBezTo>
                    <a:pt x="261" y="3767"/>
                    <a:pt x="683" y="4384"/>
                    <a:pt x="1280" y="4761"/>
                  </a:cubicBezTo>
                  <a:cubicBezTo>
                    <a:pt x="1345" y="4806"/>
                    <a:pt x="1410" y="4845"/>
                    <a:pt x="1481" y="4884"/>
                  </a:cubicBezTo>
                  <a:cubicBezTo>
                    <a:pt x="1845" y="5072"/>
                    <a:pt x="2254" y="5176"/>
                    <a:pt x="2663" y="5176"/>
                  </a:cubicBezTo>
                  <a:cubicBezTo>
                    <a:pt x="2826" y="5176"/>
                    <a:pt x="2995" y="5163"/>
                    <a:pt x="3151" y="5131"/>
                  </a:cubicBezTo>
                  <a:cubicBezTo>
                    <a:pt x="4547" y="4858"/>
                    <a:pt x="5469" y="3494"/>
                    <a:pt x="5196" y="2098"/>
                  </a:cubicBezTo>
                  <a:cubicBezTo>
                    <a:pt x="5079" y="1462"/>
                    <a:pt x="4716" y="896"/>
                    <a:pt x="4203" y="507"/>
                  </a:cubicBezTo>
                  <a:cubicBezTo>
                    <a:pt x="4073" y="409"/>
                    <a:pt x="3930" y="331"/>
                    <a:pt x="3781" y="260"/>
                  </a:cubicBezTo>
                  <a:cubicBezTo>
                    <a:pt x="3430" y="78"/>
                    <a:pt x="3053" y="0"/>
                    <a:pt x="26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38"/>
            <p:cNvSpPr/>
            <p:nvPr/>
          </p:nvSpPr>
          <p:spPr>
            <a:xfrm>
              <a:off x="-1243875" y="-759924"/>
              <a:ext cx="839370" cy="718589"/>
            </a:xfrm>
            <a:custGeom>
              <a:rect b="b" l="l" r="r" t="t"/>
              <a:pathLst>
                <a:path extrusionOk="0" h="6346" w="7411">
                  <a:moveTo>
                    <a:pt x="3332" y="1"/>
                  </a:moveTo>
                  <a:cubicBezTo>
                    <a:pt x="3072" y="1"/>
                    <a:pt x="2819" y="14"/>
                    <a:pt x="2585" y="46"/>
                  </a:cubicBezTo>
                  <a:cubicBezTo>
                    <a:pt x="1371" y="202"/>
                    <a:pt x="494" y="936"/>
                    <a:pt x="234" y="1995"/>
                  </a:cubicBezTo>
                  <a:cubicBezTo>
                    <a:pt x="1" y="2988"/>
                    <a:pt x="351" y="4008"/>
                    <a:pt x="1111" y="4527"/>
                  </a:cubicBezTo>
                  <a:cubicBezTo>
                    <a:pt x="1144" y="4553"/>
                    <a:pt x="1176" y="4573"/>
                    <a:pt x="1208" y="4592"/>
                  </a:cubicBezTo>
                  <a:cubicBezTo>
                    <a:pt x="1221" y="4592"/>
                    <a:pt x="1221" y="4605"/>
                    <a:pt x="1221" y="4605"/>
                  </a:cubicBezTo>
                  <a:cubicBezTo>
                    <a:pt x="1241" y="5437"/>
                    <a:pt x="1293" y="6002"/>
                    <a:pt x="1306" y="6203"/>
                  </a:cubicBezTo>
                  <a:cubicBezTo>
                    <a:pt x="1319" y="6281"/>
                    <a:pt x="1384" y="6346"/>
                    <a:pt x="1462" y="6346"/>
                  </a:cubicBezTo>
                  <a:cubicBezTo>
                    <a:pt x="1501" y="6346"/>
                    <a:pt x="1533" y="6339"/>
                    <a:pt x="1553" y="6300"/>
                  </a:cubicBezTo>
                  <a:cubicBezTo>
                    <a:pt x="1780" y="6119"/>
                    <a:pt x="2345" y="5644"/>
                    <a:pt x="2845" y="5209"/>
                  </a:cubicBezTo>
                  <a:lnTo>
                    <a:pt x="2852" y="5209"/>
                  </a:lnTo>
                  <a:cubicBezTo>
                    <a:pt x="3345" y="5307"/>
                    <a:pt x="3884" y="5365"/>
                    <a:pt x="4384" y="5365"/>
                  </a:cubicBezTo>
                  <a:cubicBezTo>
                    <a:pt x="4826" y="5365"/>
                    <a:pt x="5222" y="5326"/>
                    <a:pt x="5488" y="5242"/>
                  </a:cubicBezTo>
                  <a:cubicBezTo>
                    <a:pt x="6170" y="5047"/>
                    <a:pt x="6748" y="4560"/>
                    <a:pt x="7066" y="3904"/>
                  </a:cubicBezTo>
                  <a:cubicBezTo>
                    <a:pt x="7378" y="3248"/>
                    <a:pt x="7411" y="2501"/>
                    <a:pt x="7138" y="1845"/>
                  </a:cubicBezTo>
                  <a:cubicBezTo>
                    <a:pt x="7053" y="1650"/>
                    <a:pt x="6943" y="1469"/>
                    <a:pt x="6813" y="1306"/>
                  </a:cubicBezTo>
                  <a:cubicBezTo>
                    <a:pt x="6157" y="488"/>
                    <a:pt x="4858" y="1"/>
                    <a:pt x="33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38"/>
            <p:cNvSpPr/>
            <p:nvPr/>
          </p:nvSpPr>
          <p:spPr>
            <a:xfrm>
              <a:off x="-1099695" y="-606151"/>
              <a:ext cx="720220" cy="556210"/>
            </a:xfrm>
            <a:custGeom>
              <a:rect b="b" l="l" r="r" t="t"/>
              <a:pathLst>
                <a:path extrusionOk="0" h="4912" w="6359">
                  <a:moveTo>
                    <a:pt x="5501" y="0"/>
                  </a:moveTo>
                  <a:cubicBezTo>
                    <a:pt x="5488" y="20"/>
                    <a:pt x="5482" y="39"/>
                    <a:pt x="5475" y="65"/>
                  </a:cubicBezTo>
                  <a:cubicBezTo>
                    <a:pt x="5313" y="520"/>
                    <a:pt x="5248" y="994"/>
                    <a:pt x="5118" y="1461"/>
                  </a:cubicBezTo>
                  <a:cubicBezTo>
                    <a:pt x="4988" y="1923"/>
                    <a:pt x="4774" y="2384"/>
                    <a:pt x="4397" y="2676"/>
                  </a:cubicBezTo>
                  <a:cubicBezTo>
                    <a:pt x="4022" y="2966"/>
                    <a:pt x="3539" y="3054"/>
                    <a:pt x="3070" y="3054"/>
                  </a:cubicBezTo>
                  <a:cubicBezTo>
                    <a:pt x="3036" y="3054"/>
                    <a:pt x="3002" y="3053"/>
                    <a:pt x="2968" y="3053"/>
                  </a:cubicBezTo>
                  <a:cubicBezTo>
                    <a:pt x="2462" y="3033"/>
                    <a:pt x="1968" y="2929"/>
                    <a:pt x="1462" y="2897"/>
                  </a:cubicBezTo>
                  <a:cubicBezTo>
                    <a:pt x="1388" y="2893"/>
                    <a:pt x="1314" y="2891"/>
                    <a:pt x="1240" y="2891"/>
                  </a:cubicBezTo>
                  <a:cubicBezTo>
                    <a:pt x="809" y="2891"/>
                    <a:pt x="374" y="2963"/>
                    <a:pt x="13" y="3195"/>
                  </a:cubicBezTo>
                  <a:cubicBezTo>
                    <a:pt x="13" y="3202"/>
                    <a:pt x="0" y="3202"/>
                    <a:pt x="0" y="3202"/>
                  </a:cubicBezTo>
                  <a:cubicBezTo>
                    <a:pt x="0" y="3221"/>
                    <a:pt x="13" y="3228"/>
                    <a:pt x="13" y="3247"/>
                  </a:cubicBezTo>
                  <a:cubicBezTo>
                    <a:pt x="33" y="4033"/>
                    <a:pt x="78" y="4585"/>
                    <a:pt x="98" y="4839"/>
                  </a:cubicBezTo>
                  <a:cubicBezTo>
                    <a:pt x="107" y="4883"/>
                    <a:pt x="145" y="4912"/>
                    <a:pt x="186" y="4912"/>
                  </a:cubicBezTo>
                  <a:cubicBezTo>
                    <a:pt x="205" y="4912"/>
                    <a:pt x="224" y="4905"/>
                    <a:pt x="241" y="4890"/>
                  </a:cubicBezTo>
                  <a:cubicBezTo>
                    <a:pt x="481" y="4696"/>
                    <a:pt x="1040" y="4228"/>
                    <a:pt x="1527" y="3806"/>
                  </a:cubicBezTo>
                  <a:cubicBezTo>
                    <a:pt x="1546" y="3791"/>
                    <a:pt x="1566" y="3784"/>
                    <a:pt x="1585" y="3784"/>
                  </a:cubicBezTo>
                  <a:cubicBezTo>
                    <a:pt x="1592" y="3784"/>
                    <a:pt x="1598" y="3785"/>
                    <a:pt x="1605" y="3786"/>
                  </a:cubicBezTo>
                  <a:cubicBezTo>
                    <a:pt x="2133" y="3897"/>
                    <a:pt x="2668" y="3946"/>
                    <a:pt x="3136" y="3946"/>
                  </a:cubicBezTo>
                  <a:cubicBezTo>
                    <a:pt x="3571" y="3946"/>
                    <a:pt x="3949" y="3904"/>
                    <a:pt x="4209" y="3832"/>
                  </a:cubicBezTo>
                  <a:cubicBezTo>
                    <a:pt x="5599" y="3429"/>
                    <a:pt x="6358" y="1864"/>
                    <a:pt x="5806" y="520"/>
                  </a:cubicBezTo>
                  <a:cubicBezTo>
                    <a:pt x="5735" y="331"/>
                    <a:pt x="5631" y="150"/>
                    <a:pt x="5501" y="0"/>
                  </a:cubicBezTo>
                  <a:close/>
                </a:path>
              </a:pathLst>
            </a:custGeom>
            <a:solidFill>
              <a:srgbClr val="000000">
                <a:alpha val="9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38"/>
            <p:cNvSpPr/>
            <p:nvPr/>
          </p:nvSpPr>
          <p:spPr>
            <a:xfrm>
              <a:off x="-1171049" y="-695833"/>
              <a:ext cx="413512" cy="234170"/>
            </a:xfrm>
            <a:custGeom>
              <a:rect b="b" l="l" r="r" t="t"/>
              <a:pathLst>
                <a:path extrusionOk="0" h="2068" w="3651">
                  <a:moveTo>
                    <a:pt x="241" y="2007"/>
                  </a:moveTo>
                  <a:lnTo>
                    <a:pt x="241" y="2007"/>
                  </a:lnTo>
                  <a:cubicBezTo>
                    <a:pt x="240" y="2007"/>
                    <a:pt x="240" y="2008"/>
                    <a:pt x="239" y="2009"/>
                  </a:cubicBezTo>
                  <a:lnTo>
                    <a:pt x="239" y="2009"/>
                  </a:lnTo>
                  <a:cubicBezTo>
                    <a:pt x="240" y="2008"/>
                    <a:pt x="240" y="2008"/>
                    <a:pt x="241" y="2007"/>
                  </a:cubicBezTo>
                  <a:close/>
                  <a:moveTo>
                    <a:pt x="2490" y="1"/>
                  </a:moveTo>
                  <a:cubicBezTo>
                    <a:pt x="1231" y="1"/>
                    <a:pt x="181" y="830"/>
                    <a:pt x="7" y="1929"/>
                  </a:cubicBezTo>
                  <a:cubicBezTo>
                    <a:pt x="0" y="1974"/>
                    <a:pt x="26" y="2026"/>
                    <a:pt x="72" y="2052"/>
                  </a:cubicBezTo>
                  <a:cubicBezTo>
                    <a:pt x="93" y="2063"/>
                    <a:pt x="115" y="2068"/>
                    <a:pt x="136" y="2068"/>
                  </a:cubicBezTo>
                  <a:cubicBezTo>
                    <a:pt x="178" y="2068"/>
                    <a:pt x="217" y="2047"/>
                    <a:pt x="239" y="2009"/>
                  </a:cubicBezTo>
                  <a:lnTo>
                    <a:pt x="239" y="2009"/>
                  </a:lnTo>
                  <a:cubicBezTo>
                    <a:pt x="239" y="2010"/>
                    <a:pt x="238" y="2010"/>
                    <a:pt x="238" y="2010"/>
                  </a:cubicBezTo>
                  <a:cubicBezTo>
                    <a:pt x="232" y="2010"/>
                    <a:pt x="653" y="1115"/>
                    <a:pt x="1592" y="708"/>
                  </a:cubicBezTo>
                  <a:cubicBezTo>
                    <a:pt x="2073" y="498"/>
                    <a:pt x="2563" y="445"/>
                    <a:pt x="3080" y="445"/>
                  </a:cubicBezTo>
                  <a:cubicBezTo>
                    <a:pt x="3218" y="445"/>
                    <a:pt x="3358" y="449"/>
                    <a:pt x="3501" y="454"/>
                  </a:cubicBezTo>
                  <a:cubicBezTo>
                    <a:pt x="3498" y="454"/>
                    <a:pt x="3501" y="455"/>
                    <a:pt x="3507" y="455"/>
                  </a:cubicBezTo>
                  <a:cubicBezTo>
                    <a:pt x="3531" y="455"/>
                    <a:pt x="3605" y="447"/>
                    <a:pt x="3631" y="370"/>
                  </a:cubicBezTo>
                  <a:cubicBezTo>
                    <a:pt x="3650" y="305"/>
                    <a:pt x="3618" y="221"/>
                    <a:pt x="3546" y="195"/>
                  </a:cubicBezTo>
                  <a:cubicBezTo>
                    <a:pt x="3188" y="62"/>
                    <a:pt x="2831" y="1"/>
                    <a:pt x="24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8"/>
            <p:cNvSpPr/>
            <p:nvPr/>
          </p:nvSpPr>
          <p:spPr>
            <a:xfrm>
              <a:off x="-1282157" y="-766492"/>
              <a:ext cx="901889" cy="735461"/>
            </a:xfrm>
            <a:custGeom>
              <a:rect b="b" l="l" r="r" t="t"/>
              <a:pathLst>
                <a:path extrusionOk="0" h="6495" w="7963">
                  <a:moveTo>
                    <a:pt x="3677" y="150"/>
                  </a:moveTo>
                  <a:cubicBezTo>
                    <a:pt x="4917" y="150"/>
                    <a:pt x="6365" y="507"/>
                    <a:pt x="7099" y="1423"/>
                  </a:cubicBezTo>
                  <a:cubicBezTo>
                    <a:pt x="7229" y="1579"/>
                    <a:pt x="7340" y="1754"/>
                    <a:pt x="7411" y="1942"/>
                  </a:cubicBezTo>
                  <a:cubicBezTo>
                    <a:pt x="7963" y="3274"/>
                    <a:pt x="7197" y="4845"/>
                    <a:pt x="5820" y="5235"/>
                  </a:cubicBezTo>
                  <a:cubicBezTo>
                    <a:pt x="5560" y="5313"/>
                    <a:pt x="5177" y="5352"/>
                    <a:pt x="4742" y="5352"/>
                  </a:cubicBezTo>
                  <a:cubicBezTo>
                    <a:pt x="4274" y="5352"/>
                    <a:pt x="3742" y="5300"/>
                    <a:pt x="3222" y="5196"/>
                  </a:cubicBezTo>
                  <a:lnTo>
                    <a:pt x="3203" y="5196"/>
                  </a:lnTo>
                  <a:cubicBezTo>
                    <a:pt x="3190" y="5196"/>
                    <a:pt x="3164" y="5202"/>
                    <a:pt x="3151" y="5215"/>
                  </a:cubicBezTo>
                  <a:cubicBezTo>
                    <a:pt x="2664" y="5638"/>
                    <a:pt x="2099" y="6105"/>
                    <a:pt x="1858" y="6300"/>
                  </a:cubicBezTo>
                  <a:cubicBezTo>
                    <a:pt x="1839" y="6319"/>
                    <a:pt x="1826" y="6319"/>
                    <a:pt x="1800" y="6319"/>
                  </a:cubicBezTo>
                  <a:cubicBezTo>
                    <a:pt x="1761" y="6319"/>
                    <a:pt x="1715" y="6287"/>
                    <a:pt x="1715" y="6242"/>
                  </a:cubicBezTo>
                  <a:cubicBezTo>
                    <a:pt x="1696" y="5995"/>
                    <a:pt x="1657" y="5443"/>
                    <a:pt x="1631" y="4650"/>
                  </a:cubicBezTo>
                  <a:cubicBezTo>
                    <a:pt x="1631" y="4637"/>
                    <a:pt x="1624" y="4631"/>
                    <a:pt x="1624" y="4611"/>
                  </a:cubicBezTo>
                  <a:cubicBezTo>
                    <a:pt x="1611" y="4605"/>
                    <a:pt x="1605" y="4585"/>
                    <a:pt x="1598" y="4579"/>
                  </a:cubicBezTo>
                  <a:cubicBezTo>
                    <a:pt x="1566" y="4566"/>
                    <a:pt x="1533" y="4540"/>
                    <a:pt x="1501" y="4514"/>
                  </a:cubicBezTo>
                  <a:cubicBezTo>
                    <a:pt x="1" y="3481"/>
                    <a:pt x="261" y="507"/>
                    <a:pt x="2943" y="169"/>
                  </a:cubicBezTo>
                  <a:cubicBezTo>
                    <a:pt x="3170" y="163"/>
                    <a:pt x="3423" y="150"/>
                    <a:pt x="3677" y="150"/>
                  </a:cubicBezTo>
                  <a:close/>
                  <a:moveTo>
                    <a:pt x="3677" y="0"/>
                  </a:moveTo>
                  <a:cubicBezTo>
                    <a:pt x="3417" y="0"/>
                    <a:pt x="3164" y="20"/>
                    <a:pt x="2923" y="52"/>
                  </a:cubicBezTo>
                  <a:cubicBezTo>
                    <a:pt x="1676" y="202"/>
                    <a:pt x="780" y="949"/>
                    <a:pt x="507" y="2053"/>
                  </a:cubicBezTo>
                  <a:cubicBezTo>
                    <a:pt x="267" y="3079"/>
                    <a:pt x="624" y="4124"/>
                    <a:pt x="1410" y="4670"/>
                  </a:cubicBezTo>
                  <a:lnTo>
                    <a:pt x="1482" y="4715"/>
                  </a:lnTo>
                  <a:cubicBezTo>
                    <a:pt x="1508" y="5540"/>
                    <a:pt x="1546" y="6092"/>
                    <a:pt x="1572" y="6287"/>
                  </a:cubicBezTo>
                  <a:cubicBezTo>
                    <a:pt x="1579" y="6404"/>
                    <a:pt x="1676" y="6495"/>
                    <a:pt x="1800" y="6495"/>
                  </a:cubicBezTo>
                  <a:cubicBezTo>
                    <a:pt x="1845" y="6495"/>
                    <a:pt x="1904" y="6475"/>
                    <a:pt x="1943" y="6449"/>
                  </a:cubicBezTo>
                  <a:cubicBezTo>
                    <a:pt x="2163" y="6261"/>
                    <a:pt x="2722" y="5800"/>
                    <a:pt x="3209" y="5378"/>
                  </a:cubicBezTo>
                  <a:cubicBezTo>
                    <a:pt x="3709" y="5475"/>
                    <a:pt x="4235" y="5527"/>
                    <a:pt x="4729" y="5527"/>
                  </a:cubicBezTo>
                  <a:cubicBezTo>
                    <a:pt x="5177" y="5527"/>
                    <a:pt x="5573" y="5488"/>
                    <a:pt x="5852" y="5410"/>
                  </a:cubicBezTo>
                  <a:cubicBezTo>
                    <a:pt x="6554" y="5202"/>
                    <a:pt x="7138" y="4702"/>
                    <a:pt x="7463" y="4027"/>
                  </a:cubicBezTo>
                  <a:cubicBezTo>
                    <a:pt x="7788" y="3351"/>
                    <a:pt x="7814" y="2585"/>
                    <a:pt x="7541" y="1910"/>
                  </a:cubicBezTo>
                  <a:cubicBezTo>
                    <a:pt x="7456" y="1708"/>
                    <a:pt x="7346" y="1520"/>
                    <a:pt x="7210" y="1351"/>
                  </a:cubicBezTo>
                  <a:cubicBezTo>
                    <a:pt x="6547" y="494"/>
                    <a:pt x="5229" y="0"/>
                    <a:pt x="36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38"/>
            <p:cNvSpPr/>
            <p:nvPr/>
          </p:nvSpPr>
          <p:spPr>
            <a:xfrm>
              <a:off x="-1071040" y="-507184"/>
              <a:ext cx="111221" cy="105875"/>
            </a:xfrm>
            <a:custGeom>
              <a:rect b="b" l="l" r="r" t="t"/>
              <a:pathLst>
                <a:path extrusionOk="0" h="935" w="982">
                  <a:moveTo>
                    <a:pt x="498" y="0"/>
                  </a:moveTo>
                  <a:cubicBezTo>
                    <a:pt x="259" y="0"/>
                    <a:pt x="57" y="181"/>
                    <a:pt x="27" y="412"/>
                  </a:cubicBezTo>
                  <a:cubicBezTo>
                    <a:pt x="1" y="672"/>
                    <a:pt x="183" y="899"/>
                    <a:pt x="442" y="932"/>
                  </a:cubicBezTo>
                  <a:cubicBezTo>
                    <a:pt x="459" y="933"/>
                    <a:pt x="476" y="934"/>
                    <a:pt x="493" y="934"/>
                  </a:cubicBezTo>
                  <a:cubicBezTo>
                    <a:pt x="731" y="934"/>
                    <a:pt x="932" y="765"/>
                    <a:pt x="962" y="522"/>
                  </a:cubicBezTo>
                  <a:cubicBezTo>
                    <a:pt x="981" y="263"/>
                    <a:pt x="806" y="35"/>
                    <a:pt x="546" y="3"/>
                  </a:cubicBezTo>
                  <a:cubicBezTo>
                    <a:pt x="530" y="1"/>
                    <a:pt x="514" y="0"/>
                    <a:pt x="4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38"/>
            <p:cNvSpPr/>
            <p:nvPr/>
          </p:nvSpPr>
          <p:spPr>
            <a:xfrm>
              <a:off x="-876799" y="-486462"/>
              <a:ext cx="111108" cy="106441"/>
            </a:xfrm>
            <a:custGeom>
              <a:rect b="b" l="l" r="r" t="t"/>
              <a:pathLst>
                <a:path extrusionOk="0" h="940" w="981">
                  <a:moveTo>
                    <a:pt x="507" y="0"/>
                  </a:moveTo>
                  <a:cubicBezTo>
                    <a:pt x="263" y="0"/>
                    <a:pt x="57" y="171"/>
                    <a:pt x="26" y="417"/>
                  </a:cubicBezTo>
                  <a:cubicBezTo>
                    <a:pt x="0" y="677"/>
                    <a:pt x="176" y="904"/>
                    <a:pt x="435" y="937"/>
                  </a:cubicBezTo>
                  <a:cubicBezTo>
                    <a:pt x="452" y="939"/>
                    <a:pt x="468" y="939"/>
                    <a:pt x="485" y="939"/>
                  </a:cubicBezTo>
                  <a:cubicBezTo>
                    <a:pt x="723" y="939"/>
                    <a:pt x="925" y="765"/>
                    <a:pt x="955" y="521"/>
                  </a:cubicBezTo>
                  <a:cubicBezTo>
                    <a:pt x="981" y="262"/>
                    <a:pt x="806" y="34"/>
                    <a:pt x="546" y="2"/>
                  </a:cubicBezTo>
                  <a:cubicBezTo>
                    <a:pt x="533" y="1"/>
                    <a:pt x="519" y="0"/>
                    <a:pt x="5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8"/>
            <p:cNvSpPr/>
            <p:nvPr/>
          </p:nvSpPr>
          <p:spPr>
            <a:xfrm>
              <a:off x="-681879" y="-465400"/>
              <a:ext cx="111108" cy="106667"/>
            </a:xfrm>
            <a:custGeom>
              <a:rect b="b" l="l" r="r" t="t"/>
              <a:pathLst>
                <a:path extrusionOk="0" h="942" w="981">
                  <a:moveTo>
                    <a:pt x="487" y="0"/>
                  </a:moveTo>
                  <a:cubicBezTo>
                    <a:pt x="251" y="0"/>
                    <a:pt x="44" y="180"/>
                    <a:pt x="26" y="420"/>
                  </a:cubicBezTo>
                  <a:cubicBezTo>
                    <a:pt x="0" y="680"/>
                    <a:pt x="176" y="907"/>
                    <a:pt x="435" y="939"/>
                  </a:cubicBezTo>
                  <a:cubicBezTo>
                    <a:pt x="452" y="941"/>
                    <a:pt x="468" y="942"/>
                    <a:pt x="485" y="942"/>
                  </a:cubicBezTo>
                  <a:cubicBezTo>
                    <a:pt x="723" y="942"/>
                    <a:pt x="925" y="767"/>
                    <a:pt x="955" y="524"/>
                  </a:cubicBezTo>
                  <a:cubicBezTo>
                    <a:pt x="981" y="264"/>
                    <a:pt x="799" y="37"/>
                    <a:pt x="546" y="4"/>
                  </a:cubicBezTo>
                  <a:cubicBezTo>
                    <a:pt x="526" y="2"/>
                    <a:pt x="507"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8"/>
            <p:cNvSpPr/>
            <p:nvPr/>
          </p:nvSpPr>
          <p:spPr>
            <a:xfrm>
              <a:off x="-2339892" y="-157627"/>
              <a:ext cx="1104172" cy="770111"/>
            </a:xfrm>
            <a:custGeom>
              <a:rect b="b" l="l" r="r" t="t"/>
              <a:pathLst>
                <a:path extrusionOk="0" h="6801" w="9749">
                  <a:moveTo>
                    <a:pt x="8028" y="1"/>
                  </a:moveTo>
                  <a:cubicBezTo>
                    <a:pt x="7963" y="1"/>
                    <a:pt x="7911" y="7"/>
                    <a:pt x="7846" y="20"/>
                  </a:cubicBezTo>
                  <a:lnTo>
                    <a:pt x="735" y="1663"/>
                  </a:lnTo>
                  <a:cubicBezTo>
                    <a:pt x="287" y="1767"/>
                    <a:pt x="1" y="2215"/>
                    <a:pt x="105" y="2663"/>
                  </a:cubicBezTo>
                  <a:lnTo>
                    <a:pt x="910" y="6151"/>
                  </a:lnTo>
                  <a:cubicBezTo>
                    <a:pt x="930" y="6222"/>
                    <a:pt x="949" y="6287"/>
                    <a:pt x="981" y="6352"/>
                  </a:cubicBezTo>
                  <a:cubicBezTo>
                    <a:pt x="1131" y="6632"/>
                    <a:pt x="1417" y="6800"/>
                    <a:pt x="1722" y="6800"/>
                  </a:cubicBezTo>
                  <a:cubicBezTo>
                    <a:pt x="1787" y="6800"/>
                    <a:pt x="1845" y="6794"/>
                    <a:pt x="1910" y="6774"/>
                  </a:cubicBezTo>
                  <a:lnTo>
                    <a:pt x="9022" y="5138"/>
                  </a:lnTo>
                  <a:cubicBezTo>
                    <a:pt x="9470" y="5034"/>
                    <a:pt x="9749" y="4586"/>
                    <a:pt x="9645" y="4138"/>
                  </a:cubicBezTo>
                  <a:lnTo>
                    <a:pt x="8840" y="650"/>
                  </a:lnTo>
                  <a:cubicBezTo>
                    <a:pt x="8801" y="494"/>
                    <a:pt x="8729" y="358"/>
                    <a:pt x="8619" y="248"/>
                  </a:cubicBezTo>
                  <a:cubicBezTo>
                    <a:pt x="8470" y="85"/>
                    <a:pt x="8249" y="1"/>
                    <a:pt x="80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38"/>
            <p:cNvSpPr/>
            <p:nvPr/>
          </p:nvSpPr>
          <p:spPr>
            <a:xfrm>
              <a:off x="-2221422" y="-122977"/>
              <a:ext cx="976981" cy="727648"/>
            </a:xfrm>
            <a:custGeom>
              <a:rect b="b" l="l" r="r" t="t"/>
              <a:pathLst>
                <a:path extrusionOk="0" h="6426" w="8626">
                  <a:moveTo>
                    <a:pt x="7527" y="0"/>
                  </a:moveTo>
                  <a:cubicBezTo>
                    <a:pt x="7372" y="1169"/>
                    <a:pt x="6384" y="4702"/>
                    <a:pt x="0" y="6014"/>
                  </a:cubicBezTo>
                  <a:cubicBezTo>
                    <a:pt x="129" y="6266"/>
                    <a:pt x="391" y="6425"/>
                    <a:pt x="669" y="6425"/>
                  </a:cubicBezTo>
                  <a:cubicBezTo>
                    <a:pt x="727" y="6425"/>
                    <a:pt x="786" y="6418"/>
                    <a:pt x="845" y="6404"/>
                  </a:cubicBezTo>
                  <a:lnTo>
                    <a:pt x="7956" y="4767"/>
                  </a:lnTo>
                  <a:cubicBezTo>
                    <a:pt x="8365" y="4676"/>
                    <a:pt x="8625" y="4260"/>
                    <a:pt x="8528" y="3858"/>
                  </a:cubicBezTo>
                  <a:lnTo>
                    <a:pt x="7722" y="364"/>
                  </a:lnTo>
                  <a:cubicBezTo>
                    <a:pt x="7690" y="221"/>
                    <a:pt x="7618" y="97"/>
                    <a:pt x="7527" y="0"/>
                  </a:cubicBezTo>
                  <a:close/>
                </a:path>
              </a:pathLst>
            </a:custGeom>
            <a:solidFill>
              <a:srgbClr val="000000">
                <a:alpha val="9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38"/>
            <p:cNvSpPr/>
            <p:nvPr/>
          </p:nvSpPr>
          <p:spPr>
            <a:xfrm>
              <a:off x="-2200809" y="199856"/>
              <a:ext cx="80301" cy="262592"/>
            </a:xfrm>
            <a:custGeom>
              <a:rect b="b" l="l" r="r" t="t"/>
              <a:pathLst>
                <a:path extrusionOk="0" h="2319" w="709">
                  <a:moveTo>
                    <a:pt x="72" y="0"/>
                  </a:moveTo>
                  <a:cubicBezTo>
                    <a:pt x="33" y="0"/>
                    <a:pt x="0" y="39"/>
                    <a:pt x="0" y="78"/>
                  </a:cubicBezTo>
                  <a:cubicBezTo>
                    <a:pt x="7" y="266"/>
                    <a:pt x="39" y="455"/>
                    <a:pt x="72" y="643"/>
                  </a:cubicBezTo>
                  <a:cubicBezTo>
                    <a:pt x="104" y="825"/>
                    <a:pt x="143" y="1007"/>
                    <a:pt x="195" y="1195"/>
                  </a:cubicBezTo>
                  <a:cubicBezTo>
                    <a:pt x="241" y="1377"/>
                    <a:pt x="292" y="1559"/>
                    <a:pt x="344" y="1734"/>
                  </a:cubicBezTo>
                  <a:cubicBezTo>
                    <a:pt x="403" y="1922"/>
                    <a:pt x="468" y="2104"/>
                    <a:pt x="552" y="2273"/>
                  </a:cubicBezTo>
                  <a:cubicBezTo>
                    <a:pt x="565" y="2306"/>
                    <a:pt x="598" y="2319"/>
                    <a:pt x="630" y="2319"/>
                  </a:cubicBezTo>
                  <a:cubicBezTo>
                    <a:pt x="676" y="2312"/>
                    <a:pt x="708" y="2280"/>
                    <a:pt x="708" y="2234"/>
                  </a:cubicBezTo>
                  <a:cubicBezTo>
                    <a:pt x="689" y="2046"/>
                    <a:pt x="656" y="1857"/>
                    <a:pt x="624" y="1669"/>
                  </a:cubicBezTo>
                  <a:cubicBezTo>
                    <a:pt x="591" y="1487"/>
                    <a:pt x="552" y="1305"/>
                    <a:pt x="500" y="1117"/>
                  </a:cubicBezTo>
                  <a:cubicBezTo>
                    <a:pt x="455" y="935"/>
                    <a:pt x="396" y="753"/>
                    <a:pt x="338" y="578"/>
                  </a:cubicBezTo>
                  <a:cubicBezTo>
                    <a:pt x="280" y="396"/>
                    <a:pt x="221" y="221"/>
                    <a:pt x="137" y="46"/>
                  </a:cubicBezTo>
                  <a:cubicBezTo>
                    <a:pt x="130" y="13"/>
                    <a:pt x="98" y="0"/>
                    <a:pt x="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38"/>
            <p:cNvSpPr/>
            <p:nvPr/>
          </p:nvSpPr>
          <p:spPr>
            <a:xfrm>
              <a:off x="-2010305" y="393374"/>
              <a:ext cx="161056" cy="100326"/>
            </a:xfrm>
            <a:custGeom>
              <a:rect b="b" l="l" r="r" t="t"/>
              <a:pathLst>
                <a:path extrusionOk="0" h="886" w="1422">
                  <a:moveTo>
                    <a:pt x="888" y="1"/>
                  </a:moveTo>
                  <a:cubicBezTo>
                    <a:pt x="575" y="1"/>
                    <a:pt x="206" y="148"/>
                    <a:pt x="78" y="428"/>
                  </a:cubicBezTo>
                  <a:cubicBezTo>
                    <a:pt x="0" y="610"/>
                    <a:pt x="104" y="817"/>
                    <a:pt x="396" y="869"/>
                  </a:cubicBezTo>
                  <a:cubicBezTo>
                    <a:pt x="454" y="881"/>
                    <a:pt x="512" y="886"/>
                    <a:pt x="570" y="886"/>
                  </a:cubicBezTo>
                  <a:cubicBezTo>
                    <a:pt x="972" y="886"/>
                    <a:pt x="1350" y="627"/>
                    <a:pt x="1384" y="389"/>
                  </a:cubicBezTo>
                  <a:cubicBezTo>
                    <a:pt x="1421" y="127"/>
                    <a:pt x="1178" y="1"/>
                    <a:pt x="8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38"/>
            <p:cNvSpPr/>
            <p:nvPr/>
          </p:nvSpPr>
          <p:spPr>
            <a:xfrm>
              <a:off x="-1662937" y="310939"/>
              <a:ext cx="178611" cy="98854"/>
            </a:xfrm>
            <a:custGeom>
              <a:rect b="b" l="l" r="r" t="t"/>
              <a:pathLst>
                <a:path extrusionOk="0" h="873" w="1577">
                  <a:moveTo>
                    <a:pt x="986" y="0"/>
                  </a:moveTo>
                  <a:cubicBezTo>
                    <a:pt x="518" y="0"/>
                    <a:pt x="1" y="339"/>
                    <a:pt x="232" y="682"/>
                  </a:cubicBezTo>
                  <a:cubicBezTo>
                    <a:pt x="315" y="799"/>
                    <a:pt x="516" y="872"/>
                    <a:pt x="742" y="872"/>
                  </a:cubicBezTo>
                  <a:cubicBezTo>
                    <a:pt x="941" y="872"/>
                    <a:pt x="1160" y="815"/>
                    <a:pt x="1337" y="682"/>
                  </a:cubicBezTo>
                  <a:cubicBezTo>
                    <a:pt x="1577" y="493"/>
                    <a:pt x="1577" y="260"/>
                    <a:pt x="1421" y="136"/>
                  </a:cubicBezTo>
                  <a:cubicBezTo>
                    <a:pt x="1304" y="41"/>
                    <a:pt x="1148" y="0"/>
                    <a:pt x="9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38"/>
            <p:cNvSpPr/>
            <p:nvPr/>
          </p:nvSpPr>
          <p:spPr>
            <a:xfrm>
              <a:off x="-1541749" y="-281167"/>
              <a:ext cx="297308" cy="279577"/>
            </a:xfrm>
            <a:custGeom>
              <a:rect b="b" l="l" r="r" t="t"/>
              <a:pathLst>
                <a:path extrusionOk="0" h="2469" w="2625">
                  <a:moveTo>
                    <a:pt x="1351" y="1"/>
                  </a:moveTo>
                  <a:cubicBezTo>
                    <a:pt x="1260" y="1"/>
                    <a:pt x="1163" y="7"/>
                    <a:pt x="1072" y="33"/>
                  </a:cubicBezTo>
                  <a:cubicBezTo>
                    <a:pt x="416" y="189"/>
                    <a:pt x="0" y="845"/>
                    <a:pt x="156" y="1514"/>
                  </a:cubicBezTo>
                  <a:cubicBezTo>
                    <a:pt x="221" y="1780"/>
                    <a:pt x="364" y="2014"/>
                    <a:pt x="578" y="2196"/>
                  </a:cubicBezTo>
                  <a:cubicBezTo>
                    <a:pt x="799" y="2371"/>
                    <a:pt x="1072" y="2469"/>
                    <a:pt x="1351" y="2469"/>
                  </a:cubicBezTo>
                  <a:cubicBezTo>
                    <a:pt x="1436" y="2469"/>
                    <a:pt x="1533" y="2462"/>
                    <a:pt x="1624" y="2436"/>
                  </a:cubicBezTo>
                  <a:cubicBezTo>
                    <a:pt x="1942" y="2365"/>
                    <a:pt x="2215" y="2170"/>
                    <a:pt x="2390" y="1891"/>
                  </a:cubicBezTo>
                  <a:cubicBezTo>
                    <a:pt x="2566" y="1598"/>
                    <a:pt x="2624" y="1267"/>
                    <a:pt x="2553" y="949"/>
                  </a:cubicBezTo>
                  <a:cubicBezTo>
                    <a:pt x="2462" y="585"/>
                    <a:pt x="2215" y="280"/>
                    <a:pt x="1877" y="118"/>
                  </a:cubicBezTo>
                  <a:cubicBezTo>
                    <a:pt x="1715" y="40"/>
                    <a:pt x="1533" y="1"/>
                    <a:pt x="13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8"/>
            <p:cNvSpPr/>
            <p:nvPr/>
          </p:nvSpPr>
          <p:spPr>
            <a:xfrm>
              <a:off x="-1471867" y="-259765"/>
              <a:ext cx="227426" cy="248777"/>
            </a:xfrm>
            <a:custGeom>
              <a:rect b="b" l="l" r="r" t="t"/>
              <a:pathLst>
                <a:path extrusionOk="0" h="2197" w="2008">
                  <a:moveTo>
                    <a:pt x="1221" y="0"/>
                  </a:moveTo>
                  <a:lnTo>
                    <a:pt x="1221" y="0"/>
                  </a:lnTo>
                  <a:cubicBezTo>
                    <a:pt x="1481" y="708"/>
                    <a:pt x="1617" y="1831"/>
                    <a:pt x="0" y="1942"/>
                  </a:cubicBezTo>
                  <a:cubicBezTo>
                    <a:pt x="203" y="2105"/>
                    <a:pt x="462" y="2197"/>
                    <a:pt x="735" y="2197"/>
                  </a:cubicBezTo>
                  <a:cubicBezTo>
                    <a:pt x="820" y="2197"/>
                    <a:pt x="907" y="2188"/>
                    <a:pt x="994" y="2169"/>
                  </a:cubicBezTo>
                  <a:cubicBezTo>
                    <a:pt x="1617" y="2020"/>
                    <a:pt x="2007" y="1403"/>
                    <a:pt x="1858" y="779"/>
                  </a:cubicBezTo>
                  <a:cubicBezTo>
                    <a:pt x="1780" y="422"/>
                    <a:pt x="1533" y="136"/>
                    <a:pt x="1221" y="0"/>
                  </a:cubicBezTo>
                  <a:close/>
                </a:path>
              </a:pathLst>
            </a:custGeom>
            <a:solidFill>
              <a:srgbClr val="000000">
                <a:alpha val="1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8"/>
            <p:cNvSpPr/>
            <p:nvPr/>
          </p:nvSpPr>
          <p:spPr>
            <a:xfrm>
              <a:off x="-2342837" y="-289999"/>
              <a:ext cx="1109382" cy="911995"/>
            </a:xfrm>
            <a:custGeom>
              <a:rect b="b" l="l" r="r" t="t"/>
              <a:pathLst>
                <a:path extrusionOk="0" h="8054" w="9795">
                  <a:moveTo>
                    <a:pt x="8424" y="144"/>
                  </a:moveTo>
                  <a:cubicBezTo>
                    <a:pt x="8593" y="144"/>
                    <a:pt x="8762" y="183"/>
                    <a:pt x="8918" y="261"/>
                  </a:cubicBezTo>
                  <a:cubicBezTo>
                    <a:pt x="9223" y="403"/>
                    <a:pt x="9470" y="683"/>
                    <a:pt x="9548" y="1046"/>
                  </a:cubicBezTo>
                  <a:cubicBezTo>
                    <a:pt x="9665" y="1533"/>
                    <a:pt x="9444" y="2027"/>
                    <a:pt x="9048" y="2280"/>
                  </a:cubicBezTo>
                  <a:cubicBezTo>
                    <a:pt x="9009" y="2306"/>
                    <a:pt x="8957" y="2326"/>
                    <a:pt x="8918" y="2352"/>
                  </a:cubicBezTo>
                  <a:cubicBezTo>
                    <a:pt x="8846" y="2384"/>
                    <a:pt x="8768" y="2410"/>
                    <a:pt x="8690" y="2436"/>
                  </a:cubicBezTo>
                  <a:cubicBezTo>
                    <a:pt x="8599" y="2449"/>
                    <a:pt x="8509" y="2469"/>
                    <a:pt x="8431" y="2469"/>
                  </a:cubicBezTo>
                  <a:cubicBezTo>
                    <a:pt x="8164" y="2469"/>
                    <a:pt x="7911" y="2371"/>
                    <a:pt x="7710" y="2209"/>
                  </a:cubicBezTo>
                  <a:cubicBezTo>
                    <a:pt x="7690" y="2189"/>
                    <a:pt x="7671" y="2183"/>
                    <a:pt x="7658" y="2163"/>
                  </a:cubicBezTo>
                  <a:cubicBezTo>
                    <a:pt x="7625" y="2131"/>
                    <a:pt x="7586" y="2098"/>
                    <a:pt x="7554" y="2060"/>
                  </a:cubicBezTo>
                  <a:cubicBezTo>
                    <a:pt x="7430" y="1923"/>
                    <a:pt x="7340" y="1754"/>
                    <a:pt x="7301" y="1566"/>
                  </a:cubicBezTo>
                  <a:cubicBezTo>
                    <a:pt x="7288" y="1514"/>
                    <a:pt x="7288" y="1462"/>
                    <a:pt x="7275" y="1410"/>
                  </a:cubicBezTo>
                  <a:cubicBezTo>
                    <a:pt x="7268" y="1365"/>
                    <a:pt x="7268" y="1313"/>
                    <a:pt x="7268" y="1267"/>
                  </a:cubicBezTo>
                  <a:cubicBezTo>
                    <a:pt x="7294" y="754"/>
                    <a:pt x="7645" y="300"/>
                    <a:pt x="8164" y="176"/>
                  </a:cubicBezTo>
                  <a:cubicBezTo>
                    <a:pt x="8249" y="163"/>
                    <a:pt x="8340" y="144"/>
                    <a:pt x="8424" y="144"/>
                  </a:cubicBezTo>
                  <a:close/>
                  <a:moveTo>
                    <a:pt x="7132" y="1443"/>
                  </a:moveTo>
                  <a:cubicBezTo>
                    <a:pt x="7138" y="1494"/>
                    <a:pt x="7145" y="1546"/>
                    <a:pt x="7158" y="1598"/>
                  </a:cubicBezTo>
                  <a:cubicBezTo>
                    <a:pt x="7203" y="1806"/>
                    <a:pt x="7301" y="2001"/>
                    <a:pt x="7437" y="2157"/>
                  </a:cubicBezTo>
                  <a:lnTo>
                    <a:pt x="5002" y="4352"/>
                  </a:lnTo>
                  <a:cubicBezTo>
                    <a:pt x="4947" y="4401"/>
                    <a:pt x="4909" y="4430"/>
                    <a:pt x="4826" y="4430"/>
                  </a:cubicBezTo>
                  <a:cubicBezTo>
                    <a:pt x="4690" y="4430"/>
                    <a:pt x="4434" y="4353"/>
                    <a:pt x="3794" y="4164"/>
                  </a:cubicBezTo>
                  <a:cubicBezTo>
                    <a:pt x="3151" y="3969"/>
                    <a:pt x="2073" y="3644"/>
                    <a:pt x="339" y="3183"/>
                  </a:cubicBezTo>
                  <a:cubicBezTo>
                    <a:pt x="449" y="3053"/>
                    <a:pt x="598" y="2956"/>
                    <a:pt x="774" y="2910"/>
                  </a:cubicBezTo>
                  <a:lnTo>
                    <a:pt x="7132" y="1443"/>
                  </a:lnTo>
                  <a:close/>
                  <a:moveTo>
                    <a:pt x="7547" y="2261"/>
                  </a:moveTo>
                  <a:cubicBezTo>
                    <a:pt x="7560" y="2280"/>
                    <a:pt x="7586" y="2293"/>
                    <a:pt x="7612" y="2319"/>
                  </a:cubicBezTo>
                  <a:cubicBezTo>
                    <a:pt x="7840" y="2508"/>
                    <a:pt x="8132" y="2612"/>
                    <a:pt x="8431" y="2612"/>
                  </a:cubicBezTo>
                  <a:cubicBezTo>
                    <a:pt x="8528" y="2612"/>
                    <a:pt x="8625" y="2605"/>
                    <a:pt x="8723" y="2579"/>
                  </a:cubicBezTo>
                  <a:cubicBezTo>
                    <a:pt x="8801" y="2566"/>
                    <a:pt x="8879" y="2540"/>
                    <a:pt x="8950" y="2508"/>
                  </a:cubicBezTo>
                  <a:lnTo>
                    <a:pt x="9600" y="5339"/>
                  </a:lnTo>
                  <a:cubicBezTo>
                    <a:pt x="9697" y="5735"/>
                    <a:pt x="9437" y="6145"/>
                    <a:pt x="9028" y="6242"/>
                  </a:cubicBezTo>
                  <a:lnTo>
                    <a:pt x="1917" y="7879"/>
                  </a:lnTo>
                  <a:cubicBezTo>
                    <a:pt x="1865" y="7898"/>
                    <a:pt x="1806" y="7898"/>
                    <a:pt x="1748" y="7898"/>
                  </a:cubicBezTo>
                  <a:cubicBezTo>
                    <a:pt x="1462" y="7898"/>
                    <a:pt x="1202" y="7742"/>
                    <a:pt x="1072" y="7489"/>
                  </a:cubicBezTo>
                  <a:cubicBezTo>
                    <a:pt x="1040" y="7437"/>
                    <a:pt x="1020" y="7378"/>
                    <a:pt x="1007" y="7314"/>
                  </a:cubicBezTo>
                  <a:lnTo>
                    <a:pt x="209" y="3819"/>
                  </a:lnTo>
                  <a:cubicBezTo>
                    <a:pt x="163" y="3644"/>
                    <a:pt x="189" y="3462"/>
                    <a:pt x="274" y="3313"/>
                  </a:cubicBezTo>
                  <a:cubicBezTo>
                    <a:pt x="280" y="3319"/>
                    <a:pt x="280" y="3319"/>
                    <a:pt x="287" y="3319"/>
                  </a:cubicBezTo>
                  <a:cubicBezTo>
                    <a:pt x="2034" y="3787"/>
                    <a:pt x="3118" y="4112"/>
                    <a:pt x="3761" y="4307"/>
                  </a:cubicBezTo>
                  <a:cubicBezTo>
                    <a:pt x="4398" y="4495"/>
                    <a:pt x="4677" y="4586"/>
                    <a:pt x="4839" y="4586"/>
                  </a:cubicBezTo>
                  <a:cubicBezTo>
                    <a:pt x="4963" y="4586"/>
                    <a:pt x="5021" y="4547"/>
                    <a:pt x="5112" y="4462"/>
                  </a:cubicBezTo>
                  <a:lnTo>
                    <a:pt x="7547" y="2261"/>
                  </a:lnTo>
                  <a:close/>
                  <a:moveTo>
                    <a:pt x="8431" y="1"/>
                  </a:moveTo>
                  <a:cubicBezTo>
                    <a:pt x="8333" y="1"/>
                    <a:pt x="8236" y="7"/>
                    <a:pt x="8138" y="33"/>
                  </a:cubicBezTo>
                  <a:cubicBezTo>
                    <a:pt x="7794" y="111"/>
                    <a:pt x="7515" y="312"/>
                    <a:pt x="7327" y="605"/>
                  </a:cubicBezTo>
                  <a:cubicBezTo>
                    <a:pt x="7197" y="819"/>
                    <a:pt x="7132" y="1046"/>
                    <a:pt x="7132" y="1287"/>
                  </a:cubicBezTo>
                  <a:lnTo>
                    <a:pt x="741" y="2767"/>
                  </a:lnTo>
                  <a:cubicBezTo>
                    <a:pt x="507" y="2826"/>
                    <a:pt x="306" y="2962"/>
                    <a:pt x="176" y="3170"/>
                  </a:cubicBezTo>
                  <a:cubicBezTo>
                    <a:pt x="46" y="3378"/>
                    <a:pt x="1" y="3618"/>
                    <a:pt x="59" y="3852"/>
                  </a:cubicBezTo>
                  <a:lnTo>
                    <a:pt x="865" y="7346"/>
                  </a:lnTo>
                  <a:cubicBezTo>
                    <a:pt x="878" y="7424"/>
                    <a:pt x="910" y="7489"/>
                    <a:pt x="943" y="7567"/>
                  </a:cubicBezTo>
                  <a:cubicBezTo>
                    <a:pt x="1098" y="7866"/>
                    <a:pt x="1410" y="8054"/>
                    <a:pt x="1748" y="8054"/>
                  </a:cubicBezTo>
                  <a:cubicBezTo>
                    <a:pt x="1813" y="8054"/>
                    <a:pt x="1884" y="8041"/>
                    <a:pt x="1949" y="8028"/>
                  </a:cubicBezTo>
                  <a:lnTo>
                    <a:pt x="9061" y="6385"/>
                  </a:lnTo>
                  <a:cubicBezTo>
                    <a:pt x="9301" y="6333"/>
                    <a:pt x="9502" y="6190"/>
                    <a:pt x="9632" y="5982"/>
                  </a:cubicBezTo>
                  <a:cubicBezTo>
                    <a:pt x="9755" y="5768"/>
                    <a:pt x="9794" y="5528"/>
                    <a:pt x="9742" y="5294"/>
                  </a:cubicBezTo>
                  <a:lnTo>
                    <a:pt x="9087" y="2423"/>
                  </a:lnTo>
                  <a:cubicBezTo>
                    <a:pt x="9268" y="2319"/>
                    <a:pt x="9418" y="2176"/>
                    <a:pt x="9535" y="1988"/>
                  </a:cubicBezTo>
                  <a:cubicBezTo>
                    <a:pt x="9723" y="1696"/>
                    <a:pt x="9775" y="1345"/>
                    <a:pt x="9697" y="1007"/>
                  </a:cubicBezTo>
                  <a:cubicBezTo>
                    <a:pt x="9606" y="618"/>
                    <a:pt x="9346" y="293"/>
                    <a:pt x="8983" y="118"/>
                  </a:cubicBezTo>
                  <a:cubicBezTo>
                    <a:pt x="8814" y="40"/>
                    <a:pt x="8619" y="1"/>
                    <a:pt x="84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8"/>
            <p:cNvSpPr/>
            <p:nvPr/>
          </p:nvSpPr>
          <p:spPr>
            <a:xfrm>
              <a:off x="-1851401" y="276855"/>
              <a:ext cx="169210" cy="120142"/>
            </a:xfrm>
            <a:custGeom>
              <a:rect b="b" l="l" r="r" t="t"/>
              <a:pathLst>
                <a:path extrusionOk="0" h="1061" w="1494">
                  <a:moveTo>
                    <a:pt x="1339" y="1"/>
                  </a:moveTo>
                  <a:cubicBezTo>
                    <a:pt x="1335" y="1"/>
                    <a:pt x="1330" y="1"/>
                    <a:pt x="1325" y="2"/>
                  </a:cubicBezTo>
                  <a:cubicBezTo>
                    <a:pt x="1280" y="8"/>
                    <a:pt x="1260" y="47"/>
                    <a:pt x="1267" y="93"/>
                  </a:cubicBezTo>
                  <a:cubicBezTo>
                    <a:pt x="1338" y="392"/>
                    <a:pt x="1241" y="775"/>
                    <a:pt x="909" y="885"/>
                  </a:cubicBezTo>
                  <a:cubicBezTo>
                    <a:pt x="856" y="904"/>
                    <a:pt x="804" y="911"/>
                    <a:pt x="755" y="911"/>
                  </a:cubicBezTo>
                  <a:cubicBezTo>
                    <a:pt x="651" y="911"/>
                    <a:pt x="562" y="877"/>
                    <a:pt x="500" y="846"/>
                  </a:cubicBezTo>
                  <a:cubicBezTo>
                    <a:pt x="331" y="749"/>
                    <a:pt x="201" y="554"/>
                    <a:pt x="156" y="353"/>
                  </a:cubicBezTo>
                  <a:cubicBezTo>
                    <a:pt x="145" y="313"/>
                    <a:pt x="113" y="293"/>
                    <a:pt x="80" y="293"/>
                  </a:cubicBezTo>
                  <a:cubicBezTo>
                    <a:pt x="75" y="293"/>
                    <a:pt x="70" y="293"/>
                    <a:pt x="65" y="294"/>
                  </a:cubicBezTo>
                  <a:cubicBezTo>
                    <a:pt x="26" y="301"/>
                    <a:pt x="0" y="340"/>
                    <a:pt x="7" y="385"/>
                  </a:cubicBezTo>
                  <a:cubicBezTo>
                    <a:pt x="59" y="625"/>
                    <a:pt x="221" y="859"/>
                    <a:pt x="422" y="976"/>
                  </a:cubicBezTo>
                  <a:cubicBezTo>
                    <a:pt x="526" y="1035"/>
                    <a:pt x="630" y="1061"/>
                    <a:pt x="747" y="1061"/>
                  </a:cubicBezTo>
                  <a:cubicBezTo>
                    <a:pt x="812" y="1061"/>
                    <a:pt x="883" y="1054"/>
                    <a:pt x="948" y="1028"/>
                  </a:cubicBezTo>
                  <a:cubicBezTo>
                    <a:pt x="1364" y="892"/>
                    <a:pt x="1494" y="431"/>
                    <a:pt x="1403" y="67"/>
                  </a:cubicBezTo>
                  <a:cubicBezTo>
                    <a:pt x="1403" y="21"/>
                    <a:pt x="1373" y="1"/>
                    <a:pt x="13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8"/>
            <p:cNvSpPr/>
            <p:nvPr/>
          </p:nvSpPr>
          <p:spPr>
            <a:xfrm>
              <a:off x="-1677887" y="180266"/>
              <a:ext cx="123680" cy="95344"/>
            </a:xfrm>
            <a:custGeom>
              <a:rect b="b" l="l" r="r" t="t"/>
              <a:pathLst>
                <a:path extrusionOk="0" h="842" w="1092">
                  <a:moveTo>
                    <a:pt x="957" y="1"/>
                  </a:moveTo>
                  <a:cubicBezTo>
                    <a:pt x="950" y="1"/>
                    <a:pt x="943" y="2"/>
                    <a:pt x="936" y="4"/>
                  </a:cubicBezTo>
                  <a:cubicBezTo>
                    <a:pt x="897" y="11"/>
                    <a:pt x="871" y="50"/>
                    <a:pt x="878" y="89"/>
                  </a:cubicBezTo>
                  <a:cubicBezTo>
                    <a:pt x="936" y="316"/>
                    <a:pt x="878" y="608"/>
                    <a:pt x="657" y="686"/>
                  </a:cubicBezTo>
                  <a:cubicBezTo>
                    <a:pt x="629" y="693"/>
                    <a:pt x="600" y="697"/>
                    <a:pt x="571" y="697"/>
                  </a:cubicBezTo>
                  <a:cubicBezTo>
                    <a:pt x="520" y="697"/>
                    <a:pt x="469" y="685"/>
                    <a:pt x="423" y="660"/>
                  </a:cubicBezTo>
                  <a:cubicBezTo>
                    <a:pt x="293" y="589"/>
                    <a:pt x="189" y="433"/>
                    <a:pt x="157" y="264"/>
                  </a:cubicBezTo>
                  <a:cubicBezTo>
                    <a:pt x="151" y="224"/>
                    <a:pt x="115" y="204"/>
                    <a:pt x="81" y="204"/>
                  </a:cubicBezTo>
                  <a:cubicBezTo>
                    <a:pt x="76" y="204"/>
                    <a:pt x="71" y="205"/>
                    <a:pt x="66" y="206"/>
                  </a:cubicBezTo>
                  <a:cubicBezTo>
                    <a:pt x="27" y="212"/>
                    <a:pt x="1" y="251"/>
                    <a:pt x="7" y="290"/>
                  </a:cubicBezTo>
                  <a:cubicBezTo>
                    <a:pt x="53" y="504"/>
                    <a:pt x="189" y="699"/>
                    <a:pt x="351" y="790"/>
                  </a:cubicBezTo>
                  <a:cubicBezTo>
                    <a:pt x="423" y="829"/>
                    <a:pt x="494" y="842"/>
                    <a:pt x="572" y="842"/>
                  </a:cubicBezTo>
                  <a:cubicBezTo>
                    <a:pt x="618" y="842"/>
                    <a:pt x="670" y="836"/>
                    <a:pt x="709" y="823"/>
                  </a:cubicBezTo>
                  <a:cubicBezTo>
                    <a:pt x="1007" y="712"/>
                    <a:pt x="1092" y="348"/>
                    <a:pt x="1027" y="56"/>
                  </a:cubicBezTo>
                  <a:cubicBezTo>
                    <a:pt x="1016" y="24"/>
                    <a:pt x="988" y="1"/>
                    <a:pt x="9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38"/>
            <p:cNvSpPr/>
            <p:nvPr/>
          </p:nvSpPr>
          <p:spPr>
            <a:xfrm>
              <a:off x="-2009626" y="257492"/>
              <a:ext cx="123000" cy="95344"/>
            </a:xfrm>
            <a:custGeom>
              <a:rect b="b" l="l" r="r" t="t"/>
              <a:pathLst>
                <a:path extrusionOk="0" h="842" w="1086">
                  <a:moveTo>
                    <a:pt x="957" y="1"/>
                  </a:moveTo>
                  <a:cubicBezTo>
                    <a:pt x="950" y="1"/>
                    <a:pt x="943" y="2"/>
                    <a:pt x="936" y="4"/>
                  </a:cubicBezTo>
                  <a:cubicBezTo>
                    <a:pt x="891" y="11"/>
                    <a:pt x="871" y="50"/>
                    <a:pt x="878" y="89"/>
                  </a:cubicBezTo>
                  <a:cubicBezTo>
                    <a:pt x="936" y="316"/>
                    <a:pt x="878" y="608"/>
                    <a:pt x="657" y="680"/>
                  </a:cubicBezTo>
                  <a:cubicBezTo>
                    <a:pt x="626" y="690"/>
                    <a:pt x="593" y="695"/>
                    <a:pt x="561" y="695"/>
                  </a:cubicBezTo>
                  <a:cubicBezTo>
                    <a:pt x="513" y="695"/>
                    <a:pt x="466" y="683"/>
                    <a:pt x="423" y="660"/>
                  </a:cubicBezTo>
                  <a:cubicBezTo>
                    <a:pt x="293" y="582"/>
                    <a:pt x="183" y="433"/>
                    <a:pt x="157" y="257"/>
                  </a:cubicBezTo>
                  <a:cubicBezTo>
                    <a:pt x="146" y="225"/>
                    <a:pt x="118" y="202"/>
                    <a:pt x="86" y="202"/>
                  </a:cubicBezTo>
                  <a:cubicBezTo>
                    <a:pt x="80" y="202"/>
                    <a:pt x="73" y="203"/>
                    <a:pt x="66" y="205"/>
                  </a:cubicBezTo>
                  <a:cubicBezTo>
                    <a:pt x="27" y="212"/>
                    <a:pt x="1" y="251"/>
                    <a:pt x="7" y="290"/>
                  </a:cubicBezTo>
                  <a:cubicBezTo>
                    <a:pt x="46" y="504"/>
                    <a:pt x="189" y="699"/>
                    <a:pt x="352" y="790"/>
                  </a:cubicBezTo>
                  <a:cubicBezTo>
                    <a:pt x="423" y="829"/>
                    <a:pt x="494" y="842"/>
                    <a:pt x="566" y="842"/>
                  </a:cubicBezTo>
                  <a:cubicBezTo>
                    <a:pt x="618" y="842"/>
                    <a:pt x="663" y="835"/>
                    <a:pt x="709" y="822"/>
                  </a:cubicBezTo>
                  <a:cubicBezTo>
                    <a:pt x="1007" y="712"/>
                    <a:pt x="1085" y="348"/>
                    <a:pt x="1020" y="56"/>
                  </a:cubicBezTo>
                  <a:cubicBezTo>
                    <a:pt x="1015" y="24"/>
                    <a:pt x="988" y="1"/>
                    <a:pt x="9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38"/>
            <p:cNvSpPr/>
            <p:nvPr/>
          </p:nvSpPr>
          <p:spPr>
            <a:xfrm>
              <a:off x="-1482967" y="-200996"/>
              <a:ext cx="81094" cy="137694"/>
            </a:xfrm>
            <a:custGeom>
              <a:rect b="b" l="l" r="r" t="t"/>
              <a:pathLst>
                <a:path extrusionOk="0" h="1216" w="716">
                  <a:moveTo>
                    <a:pt x="670" y="1"/>
                  </a:moveTo>
                  <a:cubicBezTo>
                    <a:pt x="462" y="20"/>
                    <a:pt x="215" y="98"/>
                    <a:pt x="1" y="143"/>
                  </a:cubicBezTo>
                  <a:cubicBezTo>
                    <a:pt x="27" y="208"/>
                    <a:pt x="40" y="293"/>
                    <a:pt x="53" y="358"/>
                  </a:cubicBezTo>
                  <a:cubicBezTo>
                    <a:pt x="157" y="325"/>
                    <a:pt x="326" y="299"/>
                    <a:pt x="449" y="280"/>
                  </a:cubicBezTo>
                  <a:lnTo>
                    <a:pt x="449" y="280"/>
                  </a:lnTo>
                  <a:cubicBezTo>
                    <a:pt x="449" y="293"/>
                    <a:pt x="442" y="306"/>
                    <a:pt x="442" y="325"/>
                  </a:cubicBezTo>
                  <a:cubicBezTo>
                    <a:pt x="429" y="371"/>
                    <a:pt x="423" y="423"/>
                    <a:pt x="410" y="468"/>
                  </a:cubicBezTo>
                  <a:cubicBezTo>
                    <a:pt x="377" y="637"/>
                    <a:pt x="332" y="799"/>
                    <a:pt x="293" y="975"/>
                  </a:cubicBezTo>
                  <a:cubicBezTo>
                    <a:pt x="280" y="1053"/>
                    <a:pt x="261" y="1137"/>
                    <a:pt x="235" y="1215"/>
                  </a:cubicBezTo>
                  <a:cubicBezTo>
                    <a:pt x="300" y="1215"/>
                    <a:pt x="403" y="1176"/>
                    <a:pt x="462" y="1157"/>
                  </a:cubicBezTo>
                  <a:cubicBezTo>
                    <a:pt x="481" y="1092"/>
                    <a:pt x="494" y="1020"/>
                    <a:pt x="520" y="955"/>
                  </a:cubicBezTo>
                  <a:lnTo>
                    <a:pt x="592" y="689"/>
                  </a:lnTo>
                  <a:cubicBezTo>
                    <a:pt x="611" y="624"/>
                    <a:pt x="637" y="553"/>
                    <a:pt x="650" y="488"/>
                  </a:cubicBezTo>
                  <a:cubicBezTo>
                    <a:pt x="657" y="436"/>
                    <a:pt x="676" y="390"/>
                    <a:pt x="683" y="345"/>
                  </a:cubicBezTo>
                  <a:cubicBezTo>
                    <a:pt x="689" y="299"/>
                    <a:pt x="709" y="260"/>
                    <a:pt x="715" y="208"/>
                  </a:cubicBezTo>
                  <a:cubicBezTo>
                    <a:pt x="702" y="130"/>
                    <a:pt x="683" y="79"/>
                    <a:pt x="6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38"/>
            <p:cNvSpPr/>
            <p:nvPr/>
          </p:nvSpPr>
          <p:spPr>
            <a:xfrm>
              <a:off x="-1391679" y="-214018"/>
              <a:ext cx="91288" cy="124219"/>
            </a:xfrm>
            <a:custGeom>
              <a:rect b="b" l="l" r="r" t="t"/>
              <a:pathLst>
                <a:path extrusionOk="0" h="1097" w="806">
                  <a:moveTo>
                    <a:pt x="330" y="246"/>
                  </a:moveTo>
                  <a:cubicBezTo>
                    <a:pt x="348" y="246"/>
                    <a:pt x="365" y="251"/>
                    <a:pt x="383" y="258"/>
                  </a:cubicBezTo>
                  <a:cubicBezTo>
                    <a:pt x="448" y="317"/>
                    <a:pt x="481" y="479"/>
                    <a:pt x="500" y="583"/>
                  </a:cubicBezTo>
                  <a:cubicBezTo>
                    <a:pt x="513" y="642"/>
                    <a:pt x="526" y="681"/>
                    <a:pt x="520" y="739"/>
                  </a:cubicBezTo>
                  <a:cubicBezTo>
                    <a:pt x="520" y="772"/>
                    <a:pt x="513" y="804"/>
                    <a:pt x="468" y="830"/>
                  </a:cubicBezTo>
                  <a:cubicBezTo>
                    <a:pt x="455" y="836"/>
                    <a:pt x="429" y="836"/>
                    <a:pt x="416" y="836"/>
                  </a:cubicBezTo>
                  <a:lnTo>
                    <a:pt x="403" y="836"/>
                  </a:lnTo>
                  <a:cubicBezTo>
                    <a:pt x="364" y="836"/>
                    <a:pt x="351" y="791"/>
                    <a:pt x="331" y="759"/>
                  </a:cubicBezTo>
                  <a:cubicBezTo>
                    <a:pt x="325" y="739"/>
                    <a:pt x="318" y="720"/>
                    <a:pt x="305" y="713"/>
                  </a:cubicBezTo>
                  <a:cubicBezTo>
                    <a:pt x="266" y="629"/>
                    <a:pt x="253" y="544"/>
                    <a:pt x="234" y="434"/>
                  </a:cubicBezTo>
                  <a:cubicBezTo>
                    <a:pt x="240" y="382"/>
                    <a:pt x="234" y="343"/>
                    <a:pt x="240" y="317"/>
                  </a:cubicBezTo>
                  <a:cubicBezTo>
                    <a:pt x="247" y="291"/>
                    <a:pt x="266" y="278"/>
                    <a:pt x="286" y="258"/>
                  </a:cubicBezTo>
                  <a:cubicBezTo>
                    <a:pt x="301" y="250"/>
                    <a:pt x="315" y="246"/>
                    <a:pt x="330" y="246"/>
                  </a:cubicBezTo>
                  <a:close/>
                  <a:moveTo>
                    <a:pt x="339" y="0"/>
                  </a:moveTo>
                  <a:cubicBezTo>
                    <a:pt x="312" y="0"/>
                    <a:pt x="283" y="4"/>
                    <a:pt x="253" y="12"/>
                  </a:cubicBezTo>
                  <a:cubicBezTo>
                    <a:pt x="143" y="31"/>
                    <a:pt x="91" y="96"/>
                    <a:pt x="39" y="187"/>
                  </a:cubicBezTo>
                  <a:cubicBezTo>
                    <a:pt x="33" y="194"/>
                    <a:pt x="33" y="207"/>
                    <a:pt x="33" y="213"/>
                  </a:cubicBezTo>
                  <a:cubicBezTo>
                    <a:pt x="0" y="310"/>
                    <a:pt x="0" y="408"/>
                    <a:pt x="13" y="512"/>
                  </a:cubicBezTo>
                  <a:cubicBezTo>
                    <a:pt x="33" y="551"/>
                    <a:pt x="39" y="596"/>
                    <a:pt x="46" y="635"/>
                  </a:cubicBezTo>
                  <a:cubicBezTo>
                    <a:pt x="59" y="648"/>
                    <a:pt x="59" y="668"/>
                    <a:pt x="65" y="694"/>
                  </a:cubicBezTo>
                  <a:lnTo>
                    <a:pt x="65" y="700"/>
                  </a:lnTo>
                  <a:cubicBezTo>
                    <a:pt x="72" y="713"/>
                    <a:pt x="72" y="733"/>
                    <a:pt x="78" y="746"/>
                  </a:cubicBezTo>
                  <a:cubicBezTo>
                    <a:pt x="124" y="908"/>
                    <a:pt x="188" y="1064"/>
                    <a:pt x="383" y="1096"/>
                  </a:cubicBezTo>
                  <a:lnTo>
                    <a:pt x="390" y="1096"/>
                  </a:lnTo>
                  <a:cubicBezTo>
                    <a:pt x="422" y="1096"/>
                    <a:pt x="461" y="1096"/>
                    <a:pt x="500" y="1090"/>
                  </a:cubicBezTo>
                  <a:cubicBezTo>
                    <a:pt x="513" y="1090"/>
                    <a:pt x="520" y="1090"/>
                    <a:pt x="526" y="1083"/>
                  </a:cubicBezTo>
                  <a:cubicBezTo>
                    <a:pt x="786" y="1018"/>
                    <a:pt x="805" y="668"/>
                    <a:pt x="740" y="440"/>
                  </a:cubicBezTo>
                  <a:cubicBezTo>
                    <a:pt x="728" y="382"/>
                    <a:pt x="708" y="323"/>
                    <a:pt x="682" y="258"/>
                  </a:cubicBezTo>
                  <a:cubicBezTo>
                    <a:pt x="621" y="120"/>
                    <a:pt x="499" y="0"/>
                    <a:pt x="3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38"/>
            <p:cNvSpPr/>
            <p:nvPr/>
          </p:nvSpPr>
          <p:spPr>
            <a:xfrm>
              <a:off x="-2139082" y="542505"/>
              <a:ext cx="1001218" cy="395756"/>
            </a:xfrm>
            <a:custGeom>
              <a:rect b="b" l="l" r="r" t="t"/>
              <a:pathLst>
                <a:path extrusionOk="0" h="3495" w="8840">
                  <a:moveTo>
                    <a:pt x="7775" y="0"/>
                  </a:moveTo>
                  <a:cubicBezTo>
                    <a:pt x="7703" y="0"/>
                    <a:pt x="7632" y="7"/>
                    <a:pt x="7554" y="26"/>
                  </a:cubicBezTo>
                  <a:lnTo>
                    <a:pt x="780" y="1585"/>
                  </a:lnTo>
                  <a:cubicBezTo>
                    <a:pt x="527" y="1644"/>
                    <a:pt x="313" y="1793"/>
                    <a:pt x="176" y="2014"/>
                  </a:cubicBezTo>
                  <a:cubicBezTo>
                    <a:pt x="40" y="2235"/>
                    <a:pt x="1" y="2494"/>
                    <a:pt x="53" y="2748"/>
                  </a:cubicBezTo>
                  <a:cubicBezTo>
                    <a:pt x="111" y="2994"/>
                    <a:pt x="267" y="3209"/>
                    <a:pt x="488" y="3345"/>
                  </a:cubicBezTo>
                  <a:cubicBezTo>
                    <a:pt x="527" y="3371"/>
                    <a:pt x="566" y="3397"/>
                    <a:pt x="605" y="3410"/>
                  </a:cubicBezTo>
                  <a:cubicBezTo>
                    <a:pt x="728" y="3469"/>
                    <a:pt x="858" y="3494"/>
                    <a:pt x="994" y="3494"/>
                  </a:cubicBezTo>
                  <a:cubicBezTo>
                    <a:pt x="1072" y="3494"/>
                    <a:pt x="1144" y="3482"/>
                    <a:pt x="1209" y="3475"/>
                  </a:cubicBezTo>
                  <a:lnTo>
                    <a:pt x="7989" y="1916"/>
                  </a:lnTo>
                  <a:cubicBezTo>
                    <a:pt x="8515" y="1793"/>
                    <a:pt x="8840" y="1273"/>
                    <a:pt x="8716" y="754"/>
                  </a:cubicBezTo>
                  <a:cubicBezTo>
                    <a:pt x="8658" y="507"/>
                    <a:pt x="8508" y="293"/>
                    <a:pt x="8288" y="156"/>
                  </a:cubicBezTo>
                  <a:cubicBezTo>
                    <a:pt x="8249" y="130"/>
                    <a:pt x="8197" y="104"/>
                    <a:pt x="8151" y="85"/>
                  </a:cubicBezTo>
                  <a:cubicBezTo>
                    <a:pt x="8034" y="26"/>
                    <a:pt x="7905" y="0"/>
                    <a:pt x="77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8"/>
            <p:cNvSpPr/>
            <p:nvPr/>
          </p:nvSpPr>
          <p:spPr>
            <a:xfrm>
              <a:off x="-2055949" y="752103"/>
              <a:ext cx="138404" cy="139845"/>
            </a:xfrm>
            <a:custGeom>
              <a:rect b="b" l="l" r="r" t="t"/>
              <a:pathLst>
                <a:path extrusionOk="0" h="1235" w="1222">
                  <a:moveTo>
                    <a:pt x="514" y="0"/>
                  </a:moveTo>
                  <a:cubicBezTo>
                    <a:pt x="481" y="7"/>
                    <a:pt x="462" y="33"/>
                    <a:pt x="455" y="59"/>
                  </a:cubicBezTo>
                  <a:lnTo>
                    <a:pt x="377" y="390"/>
                  </a:lnTo>
                  <a:lnTo>
                    <a:pt x="59" y="513"/>
                  </a:lnTo>
                  <a:cubicBezTo>
                    <a:pt x="33" y="526"/>
                    <a:pt x="7" y="552"/>
                    <a:pt x="7" y="578"/>
                  </a:cubicBezTo>
                  <a:cubicBezTo>
                    <a:pt x="1" y="604"/>
                    <a:pt x="20" y="624"/>
                    <a:pt x="46" y="643"/>
                  </a:cubicBezTo>
                  <a:lnTo>
                    <a:pt x="332" y="819"/>
                  </a:lnTo>
                  <a:lnTo>
                    <a:pt x="351" y="1163"/>
                  </a:lnTo>
                  <a:cubicBezTo>
                    <a:pt x="351" y="1195"/>
                    <a:pt x="371" y="1221"/>
                    <a:pt x="390" y="1228"/>
                  </a:cubicBezTo>
                  <a:cubicBezTo>
                    <a:pt x="410" y="1234"/>
                    <a:pt x="416" y="1234"/>
                    <a:pt x="423" y="1234"/>
                  </a:cubicBezTo>
                  <a:cubicBezTo>
                    <a:pt x="442" y="1234"/>
                    <a:pt x="468" y="1234"/>
                    <a:pt x="475" y="1202"/>
                  </a:cubicBezTo>
                  <a:lnTo>
                    <a:pt x="735" y="981"/>
                  </a:lnTo>
                  <a:lnTo>
                    <a:pt x="1059" y="1072"/>
                  </a:lnTo>
                  <a:lnTo>
                    <a:pt x="1072" y="1072"/>
                  </a:lnTo>
                  <a:cubicBezTo>
                    <a:pt x="1098" y="1072"/>
                    <a:pt x="1111" y="1065"/>
                    <a:pt x="1131" y="1046"/>
                  </a:cubicBezTo>
                  <a:cubicBezTo>
                    <a:pt x="1157" y="1033"/>
                    <a:pt x="1157" y="1001"/>
                    <a:pt x="1144" y="975"/>
                  </a:cubicBezTo>
                  <a:lnTo>
                    <a:pt x="1020" y="656"/>
                  </a:lnTo>
                  <a:lnTo>
                    <a:pt x="1202" y="377"/>
                  </a:lnTo>
                  <a:cubicBezTo>
                    <a:pt x="1222" y="351"/>
                    <a:pt x="1222" y="319"/>
                    <a:pt x="1202" y="293"/>
                  </a:cubicBezTo>
                  <a:cubicBezTo>
                    <a:pt x="1189" y="280"/>
                    <a:pt x="1163" y="260"/>
                    <a:pt x="1137" y="260"/>
                  </a:cubicBezTo>
                  <a:lnTo>
                    <a:pt x="799" y="286"/>
                  </a:lnTo>
                  <a:lnTo>
                    <a:pt x="585" y="26"/>
                  </a:lnTo>
                  <a:cubicBezTo>
                    <a:pt x="572" y="7"/>
                    <a:pt x="553" y="0"/>
                    <a:pt x="5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8"/>
            <p:cNvSpPr/>
            <p:nvPr/>
          </p:nvSpPr>
          <p:spPr>
            <a:xfrm>
              <a:off x="-1884587" y="713829"/>
              <a:ext cx="137724" cy="139845"/>
            </a:xfrm>
            <a:custGeom>
              <a:rect b="b" l="l" r="r" t="t"/>
              <a:pathLst>
                <a:path extrusionOk="0" h="1235" w="1216">
                  <a:moveTo>
                    <a:pt x="514" y="1"/>
                  </a:moveTo>
                  <a:cubicBezTo>
                    <a:pt x="481" y="7"/>
                    <a:pt x="462" y="33"/>
                    <a:pt x="455" y="53"/>
                  </a:cubicBezTo>
                  <a:lnTo>
                    <a:pt x="371" y="390"/>
                  </a:lnTo>
                  <a:lnTo>
                    <a:pt x="53" y="507"/>
                  </a:lnTo>
                  <a:cubicBezTo>
                    <a:pt x="33" y="527"/>
                    <a:pt x="7" y="553"/>
                    <a:pt x="7" y="572"/>
                  </a:cubicBezTo>
                  <a:cubicBezTo>
                    <a:pt x="1" y="598"/>
                    <a:pt x="14" y="624"/>
                    <a:pt x="40" y="637"/>
                  </a:cubicBezTo>
                  <a:lnTo>
                    <a:pt x="332" y="819"/>
                  </a:lnTo>
                  <a:lnTo>
                    <a:pt x="352" y="1157"/>
                  </a:lnTo>
                  <a:cubicBezTo>
                    <a:pt x="352" y="1189"/>
                    <a:pt x="365" y="1215"/>
                    <a:pt x="391" y="1222"/>
                  </a:cubicBezTo>
                  <a:cubicBezTo>
                    <a:pt x="404" y="1235"/>
                    <a:pt x="417" y="1235"/>
                    <a:pt x="423" y="1235"/>
                  </a:cubicBezTo>
                  <a:cubicBezTo>
                    <a:pt x="436" y="1235"/>
                    <a:pt x="455" y="1222"/>
                    <a:pt x="468" y="1202"/>
                  </a:cubicBezTo>
                  <a:lnTo>
                    <a:pt x="728" y="981"/>
                  </a:lnTo>
                  <a:lnTo>
                    <a:pt x="1053" y="1072"/>
                  </a:lnTo>
                  <a:lnTo>
                    <a:pt x="1072" y="1072"/>
                  </a:lnTo>
                  <a:cubicBezTo>
                    <a:pt x="1092" y="1072"/>
                    <a:pt x="1111" y="1059"/>
                    <a:pt x="1131" y="1046"/>
                  </a:cubicBezTo>
                  <a:cubicBezTo>
                    <a:pt x="1150" y="1027"/>
                    <a:pt x="1150" y="994"/>
                    <a:pt x="1144" y="975"/>
                  </a:cubicBezTo>
                  <a:lnTo>
                    <a:pt x="1014" y="657"/>
                  </a:lnTo>
                  <a:lnTo>
                    <a:pt x="1202" y="371"/>
                  </a:lnTo>
                  <a:cubicBezTo>
                    <a:pt x="1215" y="345"/>
                    <a:pt x="1215" y="312"/>
                    <a:pt x="1202" y="293"/>
                  </a:cubicBezTo>
                  <a:cubicBezTo>
                    <a:pt x="1183" y="273"/>
                    <a:pt x="1163" y="260"/>
                    <a:pt x="1137" y="260"/>
                  </a:cubicBezTo>
                  <a:lnTo>
                    <a:pt x="793" y="280"/>
                  </a:lnTo>
                  <a:lnTo>
                    <a:pt x="585" y="20"/>
                  </a:lnTo>
                  <a:cubicBezTo>
                    <a:pt x="566" y="7"/>
                    <a:pt x="553" y="1"/>
                    <a:pt x="5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8"/>
            <p:cNvSpPr/>
            <p:nvPr/>
          </p:nvSpPr>
          <p:spPr>
            <a:xfrm>
              <a:off x="-1714583" y="674084"/>
              <a:ext cx="138404" cy="139845"/>
            </a:xfrm>
            <a:custGeom>
              <a:rect b="b" l="l" r="r" t="t"/>
              <a:pathLst>
                <a:path extrusionOk="0" h="1235" w="1222">
                  <a:moveTo>
                    <a:pt x="513" y="1"/>
                  </a:moveTo>
                  <a:cubicBezTo>
                    <a:pt x="481" y="7"/>
                    <a:pt x="461" y="33"/>
                    <a:pt x="455" y="59"/>
                  </a:cubicBezTo>
                  <a:lnTo>
                    <a:pt x="377" y="391"/>
                  </a:lnTo>
                  <a:lnTo>
                    <a:pt x="59" y="514"/>
                  </a:lnTo>
                  <a:cubicBezTo>
                    <a:pt x="33" y="527"/>
                    <a:pt x="7" y="553"/>
                    <a:pt x="7" y="579"/>
                  </a:cubicBezTo>
                  <a:cubicBezTo>
                    <a:pt x="0" y="598"/>
                    <a:pt x="20" y="624"/>
                    <a:pt x="39" y="644"/>
                  </a:cubicBezTo>
                  <a:lnTo>
                    <a:pt x="331" y="819"/>
                  </a:lnTo>
                  <a:lnTo>
                    <a:pt x="351" y="1163"/>
                  </a:lnTo>
                  <a:cubicBezTo>
                    <a:pt x="351" y="1196"/>
                    <a:pt x="364" y="1215"/>
                    <a:pt x="390" y="1228"/>
                  </a:cubicBezTo>
                  <a:cubicBezTo>
                    <a:pt x="409" y="1235"/>
                    <a:pt x="416" y="1235"/>
                    <a:pt x="422" y="1235"/>
                  </a:cubicBezTo>
                  <a:cubicBezTo>
                    <a:pt x="442" y="1235"/>
                    <a:pt x="455" y="1228"/>
                    <a:pt x="468" y="1202"/>
                  </a:cubicBezTo>
                  <a:lnTo>
                    <a:pt x="727" y="982"/>
                  </a:lnTo>
                  <a:lnTo>
                    <a:pt x="1052" y="1073"/>
                  </a:lnTo>
                  <a:lnTo>
                    <a:pt x="1072" y="1073"/>
                  </a:lnTo>
                  <a:cubicBezTo>
                    <a:pt x="1098" y="1073"/>
                    <a:pt x="1111" y="1066"/>
                    <a:pt x="1130" y="1047"/>
                  </a:cubicBezTo>
                  <a:cubicBezTo>
                    <a:pt x="1150" y="1034"/>
                    <a:pt x="1150" y="1001"/>
                    <a:pt x="1143" y="975"/>
                  </a:cubicBezTo>
                  <a:lnTo>
                    <a:pt x="1013" y="657"/>
                  </a:lnTo>
                  <a:lnTo>
                    <a:pt x="1202" y="371"/>
                  </a:lnTo>
                  <a:cubicBezTo>
                    <a:pt x="1221" y="352"/>
                    <a:pt x="1221" y="319"/>
                    <a:pt x="1202" y="293"/>
                  </a:cubicBezTo>
                  <a:cubicBezTo>
                    <a:pt x="1189" y="274"/>
                    <a:pt x="1163" y="261"/>
                    <a:pt x="1137" y="261"/>
                  </a:cubicBezTo>
                  <a:lnTo>
                    <a:pt x="799" y="287"/>
                  </a:lnTo>
                  <a:lnTo>
                    <a:pt x="585" y="27"/>
                  </a:lnTo>
                  <a:cubicBezTo>
                    <a:pt x="572" y="7"/>
                    <a:pt x="552" y="1"/>
                    <a:pt x="5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8"/>
            <p:cNvSpPr/>
            <p:nvPr/>
          </p:nvSpPr>
          <p:spPr>
            <a:xfrm>
              <a:off x="-1544693" y="634452"/>
              <a:ext cx="138404" cy="139845"/>
            </a:xfrm>
            <a:custGeom>
              <a:rect b="b" l="l" r="r" t="t"/>
              <a:pathLst>
                <a:path extrusionOk="0" h="1235" w="1222">
                  <a:moveTo>
                    <a:pt x="513" y="0"/>
                  </a:moveTo>
                  <a:cubicBezTo>
                    <a:pt x="481" y="7"/>
                    <a:pt x="461" y="33"/>
                    <a:pt x="455" y="59"/>
                  </a:cubicBezTo>
                  <a:lnTo>
                    <a:pt x="377" y="390"/>
                  </a:lnTo>
                  <a:lnTo>
                    <a:pt x="59" y="513"/>
                  </a:lnTo>
                  <a:cubicBezTo>
                    <a:pt x="33" y="526"/>
                    <a:pt x="20" y="552"/>
                    <a:pt x="13" y="578"/>
                  </a:cubicBezTo>
                  <a:cubicBezTo>
                    <a:pt x="0" y="604"/>
                    <a:pt x="20" y="624"/>
                    <a:pt x="46" y="643"/>
                  </a:cubicBezTo>
                  <a:lnTo>
                    <a:pt x="338" y="819"/>
                  </a:lnTo>
                  <a:lnTo>
                    <a:pt x="351" y="1163"/>
                  </a:lnTo>
                  <a:cubicBezTo>
                    <a:pt x="351" y="1195"/>
                    <a:pt x="370" y="1221"/>
                    <a:pt x="390" y="1228"/>
                  </a:cubicBezTo>
                  <a:cubicBezTo>
                    <a:pt x="409" y="1234"/>
                    <a:pt x="416" y="1234"/>
                    <a:pt x="422" y="1234"/>
                  </a:cubicBezTo>
                  <a:cubicBezTo>
                    <a:pt x="448" y="1234"/>
                    <a:pt x="468" y="1234"/>
                    <a:pt x="474" y="1202"/>
                  </a:cubicBezTo>
                  <a:lnTo>
                    <a:pt x="734" y="981"/>
                  </a:lnTo>
                  <a:lnTo>
                    <a:pt x="1059" y="1072"/>
                  </a:lnTo>
                  <a:lnTo>
                    <a:pt x="1072" y="1072"/>
                  </a:lnTo>
                  <a:cubicBezTo>
                    <a:pt x="1098" y="1072"/>
                    <a:pt x="1111" y="1065"/>
                    <a:pt x="1130" y="1046"/>
                  </a:cubicBezTo>
                  <a:cubicBezTo>
                    <a:pt x="1156" y="1033"/>
                    <a:pt x="1156" y="1000"/>
                    <a:pt x="1150" y="974"/>
                  </a:cubicBezTo>
                  <a:lnTo>
                    <a:pt x="1020" y="656"/>
                  </a:lnTo>
                  <a:lnTo>
                    <a:pt x="1202" y="377"/>
                  </a:lnTo>
                  <a:cubicBezTo>
                    <a:pt x="1221" y="351"/>
                    <a:pt x="1221" y="319"/>
                    <a:pt x="1202" y="293"/>
                  </a:cubicBezTo>
                  <a:cubicBezTo>
                    <a:pt x="1189" y="280"/>
                    <a:pt x="1163" y="260"/>
                    <a:pt x="1137" y="260"/>
                  </a:cubicBezTo>
                  <a:lnTo>
                    <a:pt x="799" y="286"/>
                  </a:lnTo>
                  <a:lnTo>
                    <a:pt x="585" y="26"/>
                  </a:lnTo>
                  <a:cubicBezTo>
                    <a:pt x="572" y="7"/>
                    <a:pt x="552" y="0"/>
                    <a:pt x="5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8"/>
            <p:cNvSpPr/>
            <p:nvPr/>
          </p:nvSpPr>
          <p:spPr>
            <a:xfrm>
              <a:off x="-1373331" y="596178"/>
              <a:ext cx="137611" cy="139845"/>
            </a:xfrm>
            <a:custGeom>
              <a:rect b="b" l="l" r="r" t="t"/>
              <a:pathLst>
                <a:path extrusionOk="0" h="1235" w="1215">
                  <a:moveTo>
                    <a:pt x="514" y="1"/>
                  </a:moveTo>
                  <a:cubicBezTo>
                    <a:pt x="475" y="7"/>
                    <a:pt x="462" y="33"/>
                    <a:pt x="455" y="53"/>
                  </a:cubicBezTo>
                  <a:lnTo>
                    <a:pt x="371" y="390"/>
                  </a:lnTo>
                  <a:lnTo>
                    <a:pt x="52" y="507"/>
                  </a:lnTo>
                  <a:cubicBezTo>
                    <a:pt x="33" y="527"/>
                    <a:pt x="13" y="553"/>
                    <a:pt x="7" y="572"/>
                  </a:cubicBezTo>
                  <a:cubicBezTo>
                    <a:pt x="0" y="598"/>
                    <a:pt x="13" y="624"/>
                    <a:pt x="39" y="637"/>
                  </a:cubicBezTo>
                  <a:lnTo>
                    <a:pt x="332" y="819"/>
                  </a:lnTo>
                  <a:lnTo>
                    <a:pt x="351" y="1157"/>
                  </a:lnTo>
                  <a:cubicBezTo>
                    <a:pt x="351" y="1189"/>
                    <a:pt x="364" y="1215"/>
                    <a:pt x="390" y="1222"/>
                  </a:cubicBezTo>
                  <a:cubicBezTo>
                    <a:pt x="403" y="1235"/>
                    <a:pt x="416" y="1235"/>
                    <a:pt x="423" y="1235"/>
                  </a:cubicBezTo>
                  <a:cubicBezTo>
                    <a:pt x="436" y="1235"/>
                    <a:pt x="455" y="1222"/>
                    <a:pt x="468" y="1202"/>
                  </a:cubicBezTo>
                  <a:lnTo>
                    <a:pt x="728" y="981"/>
                  </a:lnTo>
                  <a:lnTo>
                    <a:pt x="1053" y="1072"/>
                  </a:lnTo>
                  <a:lnTo>
                    <a:pt x="1072" y="1072"/>
                  </a:lnTo>
                  <a:cubicBezTo>
                    <a:pt x="1092" y="1072"/>
                    <a:pt x="1111" y="1059"/>
                    <a:pt x="1124" y="1046"/>
                  </a:cubicBezTo>
                  <a:cubicBezTo>
                    <a:pt x="1150" y="1027"/>
                    <a:pt x="1150" y="994"/>
                    <a:pt x="1144" y="975"/>
                  </a:cubicBezTo>
                  <a:lnTo>
                    <a:pt x="1014" y="657"/>
                  </a:lnTo>
                  <a:lnTo>
                    <a:pt x="1202" y="371"/>
                  </a:lnTo>
                  <a:cubicBezTo>
                    <a:pt x="1215" y="345"/>
                    <a:pt x="1215" y="312"/>
                    <a:pt x="1202" y="293"/>
                  </a:cubicBezTo>
                  <a:cubicBezTo>
                    <a:pt x="1182" y="273"/>
                    <a:pt x="1163" y="260"/>
                    <a:pt x="1137" y="260"/>
                  </a:cubicBezTo>
                  <a:lnTo>
                    <a:pt x="793" y="280"/>
                  </a:lnTo>
                  <a:lnTo>
                    <a:pt x="585" y="20"/>
                  </a:lnTo>
                  <a:cubicBezTo>
                    <a:pt x="566" y="7"/>
                    <a:pt x="553" y="1"/>
                    <a:pt x="5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38"/>
            <p:cNvSpPr/>
            <p:nvPr/>
          </p:nvSpPr>
          <p:spPr>
            <a:xfrm>
              <a:off x="-2067728" y="557225"/>
              <a:ext cx="920351" cy="372543"/>
            </a:xfrm>
            <a:custGeom>
              <a:rect b="b" l="l" r="r" t="t"/>
              <a:pathLst>
                <a:path extrusionOk="0" h="3290" w="8126">
                  <a:moveTo>
                    <a:pt x="7489" y="0"/>
                  </a:moveTo>
                  <a:cubicBezTo>
                    <a:pt x="7469" y="163"/>
                    <a:pt x="7456" y="325"/>
                    <a:pt x="7404" y="474"/>
                  </a:cubicBezTo>
                  <a:cubicBezTo>
                    <a:pt x="7184" y="1143"/>
                    <a:pt x="6437" y="1332"/>
                    <a:pt x="5807" y="1468"/>
                  </a:cubicBezTo>
                  <a:cubicBezTo>
                    <a:pt x="845" y="2533"/>
                    <a:pt x="722" y="2501"/>
                    <a:pt x="319" y="2812"/>
                  </a:cubicBezTo>
                  <a:cubicBezTo>
                    <a:pt x="189" y="2910"/>
                    <a:pt x="72" y="3053"/>
                    <a:pt x="1" y="3209"/>
                  </a:cubicBezTo>
                  <a:cubicBezTo>
                    <a:pt x="113" y="3261"/>
                    <a:pt x="237" y="3289"/>
                    <a:pt x="365" y="3289"/>
                  </a:cubicBezTo>
                  <a:cubicBezTo>
                    <a:pt x="429" y="3289"/>
                    <a:pt x="494" y="3282"/>
                    <a:pt x="559" y="3267"/>
                  </a:cubicBezTo>
                  <a:lnTo>
                    <a:pt x="7339" y="1708"/>
                  </a:lnTo>
                  <a:cubicBezTo>
                    <a:pt x="7827" y="1598"/>
                    <a:pt x="8125" y="1111"/>
                    <a:pt x="8015" y="637"/>
                  </a:cubicBezTo>
                  <a:cubicBezTo>
                    <a:pt x="7956" y="397"/>
                    <a:pt x="7814" y="195"/>
                    <a:pt x="7619" y="65"/>
                  </a:cubicBezTo>
                  <a:cubicBezTo>
                    <a:pt x="7573" y="39"/>
                    <a:pt x="7528" y="20"/>
                    <a:pt x="7489" y="0"/>
                  </a:cubicBezTo>
                  <a:close/>
                </a:path>
              </a:pathLst>
            </a:custGeom>
            <a:solidFill>
              <a:srgbClr val="000000">
                <a:alpha val="9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8"/>
            <p:cNvSpPr/>
            <p:nvPr/>
          </p:nvSpPr>
          <p:spPr>
            <a:xfrm>
              <a:off x="-2148596" y="534465"/>
              <a:ext cx="1018887" cy="412628"/>
            </a:xfrm>
            <a:custGeom>
              <a:rect b="b" l="l" r="r" t="t"/>
              <a:pathLst>
                <a:path extrusionOk="0" h="3644" w="8996">
                  <a:moveTo>
                    <a:pt x="7852" y="149"/>
                  </a:moveTo>
                  <a:cubicBezTo>
                    <a:pt x="7969" y="149"/>
                    <a:pt x="8092" y="175"/>
                    <a:pt x="8196" y="227"/>
                  </a:cubicBezTo>
                  <a:cubicBezTo>
                    <a:pt x="8242" y="240"/>
                    <a:pt x="8287" y="266"/>
                    <a:pt x="8326" y="292"/>
                  </a:cubicBezTo>
                  <a:cubicBezTo>
                    <a:pt x="8521" y="409"/>
                    <a:pt x="8670" y="604"/>
                    <a:pt x="8729" y="851"/>
                  </a:cubicBezTo>
                  <a:cubicBezTo>
                    <a:pt x="8839" y="1325"/>
                    <a:pt x="8541" y="1799"/>
                    <a:pt x="8053" y="1916"/>
                  </a:cubicBezTo>
                  <a:lnTo>
                    <a:pt x="1273" y="3475"/>
                  </a:lnTo>
                  <a:cubicBezTo>
                    <a:pt x="1208" y="3488"/>
                    <a:pt x="1137" y="3501"/>
                    <a:pt x="1072" y="3501"/>
                  </a:cubicBezTo>
                  <a:cubicBezTo>
                    <a:pt x="942" y="3501"/>
                    <a:pt x="819" y="3475"/>
                    <a:pt x="708" y="3423"/>
                  </a:cubicBezTo>
                  <a:cubicBezTo>
                    <a:pt x="669" y="3410"/>
                    <a:pt x="624" y="3384"/>
                    <a:pt x="591" y="3364"/>
                  </a:cubicBezTo>
                  <a:cubicBezTo>
                    <a:pt x="397" y="3247"/>
                    <a:pt x="254" y="3052"/>
                    <a:pt x="195" y="2806"/>
                  </a:cubicBezTo>
                  <a:cubicBezTo>
                    <a:pt x="78" y="2325"/>
                    <a:pt x="384" y="1838"/>
                    <a:pt x="871" y="1734"/>
                  </a:cubicBezTo>
                  <a:lnTo>
                    <a:pt x="7644" y="175"/>
                  </a:lnTo>
                  <a:cubicBezTo>
                    <a:pt x="7709" y="162"/>
                    <a:pt x="7787" y="149"/>
                    <a:pt x="7852" y="149"/>
                  </a:cubicBezTo>
                  <a:close/>
                  <a:moveTo>
                    <a:pt x="7859" y="0"/>
                  </a:moveTo>
                  <a:cubicBezTo>
                    <a:pt x="7781" y="0"/>
                    <a:pt x="7703" y="7"/>
                    <a:pt x="7625" y="20"/>
                  </a:cubicBezTo>
                  <a:lnTo>
                    <a:pt x="845" y="1578"/>
                  </a:lnTo>
                  <a:cubicBezTo>
                    <a:pt x="578" y="1643"/>
                    <a:pt x="338" y="1805"/>
                    <a:pt x="195" y="2046"/>
                  </a:cubicBezTo>
                  <a:cubicBezTo>
                    <a:pt x="52" y="2280"/>
                    <a:pt x="0" y="2565"/>
                    <a:pt x="65" y="2832"/>
                  </a:cubicBezTo>
                  <a:cubicBezTo>
                    <a:pt x="130" y="3098"/>
                    <a:pt x="293" y="3338"/>
                    <a:pt x="526" y="3481"/>
                  </a:cubicBezTo>
                  <a:cubicBezTo>
                    <a:pt x="578" y="3507"/>
                    <a:pt x="617" y="3527"/>
                    <a:pt x="669" y="3553"/>
                  </a:cubicBezTo>
                  <a:cubicBezTo>
                    <a:pt x="799" y="3611"/>
                    <a:pt x="942" y="3643"/>
                    <a:pt x="1091" y="3643"/>
                  </a:cubicBezTo>
                  <a:cubicBezTo>
                    <a:pt x="1169" y="3643"/>
                    <a:pt x="1241" y="3637"/>
                    <a:pt x="1325" y="3617"/>
                  </a:cubicBezTo>
                  <a:lnTo>
                    <a:pt x="8105" y="2059"/>
                  </a:lnTo>
                  <a:cubicBezTo>
                    <a:pt x="8644" y="1922"/>
                    <a:pt x="8995" y="1364"/>
                    <a:pt x="8872" y="805"/>
                  </a:cubicBezTo>
                  <a:cubicBezTo>
                    <a:pt x="8807" y="533"/>
                    <a:pt x="8644" y="299"/>
                    <a:pt x="8411" y="156"/>
                  </a:cubicBezTo>
                  <a:cubicBezTo>
                    <a:pt x="8372" y="130"/>
                    <a:pt x="8313" y="97"/>
                    <a:pt x="8268" y="78"/>
                  </a:cubicBezTo>
                  <a:cubicBezTo>
                    <a:pt x="8138" y="20"/>
                    <a:pt x="7995" y="0"/>
                    <a:pt x="78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38"/>
            <p:cNvSpPr/>
            <p:nvPr/>
          </p:nvSpPr>
          <p:spPr>
            <a:xfrm>
              <a:off x="-2063311" y="744742"/>
              <a:ext cx="154600" cy="153773"/>
            </a:xfrm>
            <a:custGeom>
              <a:rect b="b" l="l" r="r" t="t"/>
              <a:pathLst>
                <a:path extrusionOk="0" h="1358" w="1365">
                  <a:moveTo>
                    <a:pt x="585" y="156"/>
                  </a:moveTo>
                  <a:lnTo>
                    <a:pt x="826" y="449"/>
                  </a:lnTo>
                  <a:lnTo>
                    <a:pt x="1196" y="416"/>
                  </a:lnTo>
                  <a:lnTo>
                    <a:pt x="1196" y="416"/>
                  </a:lnTo>
                  <a:lnTo>
                    <a:pt x="1001" y="734"/>
                  </a:lnTo>
                  <a:lnTo>
                    <a:pt x="1150" y="1079"/>
                  </a:lnTo>
                  <a:lnTo>
                    <a:pt x="780" y="981"/>
                  </a:lnTo>
                  <a:lnTo>
                    <a:pt x="501" y="1228"/>
                  </a:lnTo>
                  <a:lnTo>
                    <a:pt x="475" y="851"/>
                  </a:lnTo>
                  <a:lnTo>
                    <a:pt x="150" y="656"/>
                  </a:lnTo>
                  <a:lnTo>
                    <a:pt x="501" y="520"/>
                  </a:lnTo>
                  <a:lnTo>
                    <a:pt x="585" y="156"/>
                  </a:lnTo>
                  <a:close/>
                  <a:moveTo>
                    <a:pt x="553" y="0"/>
                  </a:moveTo>
                  <a:cubicBezTo>
                    <a:pt x="494" y="20"/>
                    <a:pt x="455" y="59"/>
                    <a:pt x="449" y="104"/>
                  </a:cubicBezTo>
                  <a:lnTo>
                    <a:pt x="377" y="397"/>
                  </a:lnTo>
                  <a:lnTo>
                    <a:pt x="92" y="501"/>
                  </a:lnTo>
                  <a:cubicBezTo>
                    <a:pt x="46" y="520"/>
                    <a:pt x="1" y="565"/>
                    <a:pt x="1" y="624"/>
                  </a:cubicBezTo>
                  <a:cubicBezTo>
                    <a:pt x="1" y="682"/>
                    <a:pt x="27" y="728"/>
                    <a:pt x="79" y="760"/>
                  </a:cubicBezTo>
                  <a:lnTo>
                    <a:pt x="338" y="916"/>
                  </a:lnTo>
                  <a:lnTo>
                    <a:pt x="351" y="1221"/>
                  </a:lnTo>
                  <a:cubicBezTo>
                    <a:pt x="351" y="1273"/>
                    <a:pt x="390" y="1325"/>
                    <a:pt x="442" y="1345"/>
                  </a:cubicBezTo>
                  <a:cubicBezTo>
                    <a:pt x="455" y="1358"/>
                    <a:pt x="481" y="1358"/>
                    <a:pt x="501" y="1358"/>
                  </a:cubicBezTo>
                  <a:cubicBezTo>
                    <a:pt x="533" y="1358"/>
                    <a:pt x="566" y="1345"/>
                    <a:pt x="598" y="1325"/>
                  </a:cubicBezTo>
                  <a:lnTo>
                    <a:pt x="826" y="1130"/>
                  </a:lnTo>
                  <a:lnTo>
                    <a:pt x="1118" y="1202"/>
                  </a:lnTo>
                  <a:cubicBezTo>
                    <a:pt x="1131" y="1202"/>
                    <a:pt x="1137" y="1208"/>
                    <a:pt x="1157" y="1208"/>
                  </a:cubicBezTo>
                  <a:cubicBezTo>
                    <a:pt x="1196" y="1208"/>
                    <a:pt x="1235" y="1195"/>
                    <a:pt x="1267" y="1163"/>
                  </a:cubicBezTo>
                  <a:cubicBezTo>
                    <a:pt x="1300" y="1118"/>
                    <a:pt x="1319" y="1066"/>
                    <a:pt x="1293" y="1007"/>
                  </a:cubicBezTo>
                  <a:lnTo>
                    <a:pt x="1183" y="728"/>
                  </a:lnTo>
                  <a:lnTo>
                    <a:pt x="1345" y="481"/>
                  </a:lnTo>
                  <a:cubicBezTo>
                    <a:pt x="1358" y="455"/>
                    <a:pt x="1365" y="423"/>
                    <a:pt x="1365" y="397"/>
                  </a:cubicBezTo>
                  <a:cubicBezTo>
                    <a:pt x="1352" y="332"/>
                    <a:pt x="1287" y="267"/>
                    <a:pt x="1202" y="267"/>
                  </a:cubicBezTo>
                  <a:lnTo>
                    <a:pt x="1189" y="267"/>
                  </a:lnTo>
                  <a:lnTo>
                    <a:pt x="890" y="293"/>
                  </a:lnTo>
                  <a:lnTo>
                    <a:pt x="702" y="59"/>
                  </a:lnTo>
                  <a:cubicBezTo>
                    <a:pt x="676" y="26"/>
                    <a:pt x="631" y="0"/>
                    <a:pt x="5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38"/>
            <p:cNvSpPr/>
            <p:nvPr/>
          </p:nvSpPr>
          <p:spPr>
            <a:xfrm>
              <a:off x="-1894101" y="704997"/>
              <a:ext cx="156072" cy="153886"/>
            </a:xfrm>
            <a:custGeom>
              <a:rect b="b" l="l" r="r" t="t"/>
              <a:pathLst>
                <a:path extrusionOk="0" h="1359" w="1378">
                  <a:moveTo>
                    <a:pt x="598" y="157"/>
                  </a:moveTo>
                  <a:lnTo>
                    <a:pt x="832" y="449"/>
                  </a:lnTo>
                  <a:lnTo>
                    <a:pt x="1202" y="416"/>
                  </a:lnTo>
                  <a:lnTo>
                    <a:pt x="1007" y="735"/>
                  </a:lnTo>
                  <a:lnTo>
                    <a:pt x="1156" y="1085"/>
                  </a:lnTo>
                  <a:lnTo>
                    <a:pt x="793" y="988"/>
                  </a:lnTo>
                  <a:lnTo>
                    <a:pt x="507" y="1228"/>
                  </a:lnTo>
                  <a:lnTo>
                    <a:pt x="481" y="858"/>
                  </a:lnTo>
                  <a:lnTo>
                    <a:pt x="156" y="663"/>
                  </a:lnTo>
                  <a:lnTo>
                    <a:pt x="507" y="520"/>
                  </a:lnTo>
                  <a:lnTo>
                    <a:pt x="598" y="157"/>
                  </a:lnTo>
                  <a:close/>
                  <a:moveTo>
                    <a:pt x="565" y="1"/>
                  </a:moveTo>
                  <a:cubicBezTo>
                    <a:pt x="507" y="20"/>
                    <a:pt x="462" y="59"/>
                    <a:pt x="455" y="105"/>
                  </a:cubicBezTo>
                  <a:lnTo>
                    <a:pt x="384" y="397"/>
                  </a:lnTo>
                  <a:lnTo>
                    <a:pt x="98" y="507"/>
                  </a:lnTo>
                  <a:cubicBezTo>
                    <a:pt x="52" y="520"/>
                    <a:pt x="13" y="572"/>
                    <a:pt x="13" y="624"/>
                  </a:cubicBezTo>
                  <a:cubicBezTo>
                    <a:pt x="0" y="683"/>
                    <a:pt x="33" y="735"/>
                    <a:pt x="85" y="767"/>
                  </a:cubicBezTo>
                  <a:lnTo>
                    <a:pt x="345" y="916"/>
                  </a:lnTo>
                  <a:lnTo>
                    <a:pt x="358" y="1222"/>
                  </a:lnTo>
                  <a:cubicBezTo>
                    <a:pt x="358" y="1274"/>
                    <a:pt x="403" y="1326"/>
                    <a:pt x="449" y="1352"/>
                  </a:cubicBezTo>
                  <a:cubicBezTo>
                    <a:pt x="468" y="1358"/>
                    <a:pt x="488" y="1358"/>
                    <a:pt x="507" y="1358"/>
                  </a:cubicBezTo>
                  <a:cubicBezTo>
                    <a:pt x="539" y="1358"/>
                    <a:pt x="572" y="1352"/>
                    <a:pt x="604" y="1326"/>
                  </a:cubicBezTo>
                  <a:lnTo>
                    <a:pt x="832" y="1131"/>
                  </a:lnTo>
                  <a:lnTo>
                    <a:pt x="1124" y="1202"/>
                  </a:lnTo>
                  <a:cubicBezTo>
                    <a:pt x="1137" y="1202"/>
                    <a:pt x="1150" y="1209"/>
                    <a:pt x="1163" y="1209"/>
                  </a:cubicBezTo>
                  <a:cubicBezTo>
                    <a:pt x="1202" y="1209"/>
                    <a:pt x="1247" y="1196"/>
                    <a:pt x="1280" y="1163"/>
                  </a:cubicBezTo>
                  <a:cubicBezTo>
                    <a:pt x="1312" y="1124"/>
                    <a:pt x="1325" y="1066"/>
                    <a:pt x="1299" y="1007"/>
                  </a:cubicBezTo>
                  <a:lnTo>
                    <a:pt x="1189" y="735"/>
                  </a:lnTo>
                  <a:lnTo>
                    <a:pt x="1351" y="481"/>
                  </a:lnTo>
                  <a:cubicBezTo>
                    <a:pt x="1364" y="455"/>
                    <a:pt x="1377" y="423"/>
                    <a:pt x="1377" y="397"/>
                  </a:cubicBezTo>
                  <a:cubicBezTo>
                    <a:pt x="1358" y="338"/>
                    <a:pt x="1293" y="274"/>
                    <a:pt x="1215" y="274"/>
                  </a:cubicBezTo>
                  <a:lnTo>
                    <a:pt x="1195" y="274"/>
                  </a:lnTo>
                  <a:lnTo>
                    <a:pt x="897" y="293"/>
                  </a:lnTo>
                  <a:lnTo>
                    <a:pt x="708" y="59"/>
                  </a:lnTo>
                  <a:cubicBezTo>
                    <a:pt x="682" y="27"/>
                    <a:pt x="637" y="1"/>
                    <a:pt x="5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38"/>
            <p:cNvSpPr/>
            <p:nvPr/>
          </p:nvSpPr>
          <p:spPr>
            <a:xfrm>
              <a:off x="-1721945" y="665365"/>
              <a:ext cx="154487" cy="153773"/>
            </a:xfrm>
            <a:custGeom>
              <a:rect b="b" l="l" r="r" t="t"/>
              <a:pathLst>
                <a:path extrusionOk="0" h="1358" w="1364">
                  <a:moveTo>
                    <a:pt x="578" y="162"/>
                  </a:moveTo>
                  <a:lnTo>
                    <a:pt x="812" y="455"/>
                  </a:lnTo>
                  <a:lnTo>
                    <a:pt x="1189" y="422"/>
                  </a:lnTo>
                  <a:lnTo>
                    <a:pt x="994" y="740"/>
                  </a:lnTo>
                  <a:lnTo>
                    <a:pt x="1137" y="1091"/>
                  </a:lnTo>
                  <a:lnTo>
                    <a:pt x="773" y="994"/>
                  </a:lnTo>
                  <a:lnTo>
                    <a:pt x="487" y="1234"/>
                  </a:lnTo>
                  <a:lnTo>
                    <a:pt x="461" y="864"/>
                  </a:lnTo>
                  <a:lnTo>
                    <a:pt x="137" y="669"/>
                  </a:lnTo>
                  <a:lnTo>
                    <a:pt x="487" y="533"/>
                  </a:lnTo>
                  <a:lnTo>
                    <a:pt x="578" y="162"/>
                  </a:lnTo>
                  <a:close/>
                  <a:moveTo>
                    <a:pt x="552" y="0"/>
                  </a:moveTo>
                  <a:cubicBezTo>
                    <a:pt x="494" y="20"/>
                    <a:pt x="455" y="59"/>
                    <a:pt x="448" y="110"/>
                  </a:cubicBezTo>
                  <a:lnTo>
                    <a:pt x="370" y="403"/>
                  </a:lnTo>
                  <a:lnTo>
                    <a:pt x="91" y="507"/>
                  </a:lnTo>
                  <a:cubicBezTo>
                    <a:pt x="39" y="520"/>
                    <a:pt x="0" y="572"/>
                    <a:pt x="0" y="630"/>
                  </a:cubicBezTo>
                  <a:cubicBezTo>
                    <a:pt x="0" y="682"/>
                    <a:pt x="26" y="734"/>
                    <a:pt x="72" y="766"/>
                  </a:cubicBezTo>
                  <a:lnTo>
                    <a:pt x="331" y="922"/>
                  </a:lnTo>
                  <a:lnTo>
                    <a:pt x="351" y="1221"/>
                  </a:lnTo>
                  <a:cubicBezTo>
                    <a:pt x="351" y="1279"/>
                    <a:pt x="390" y="1325"/>
                    <a:pt x="442" y="1351"/>
                  </a:cubicBezTo>
                  <a:cubicBezTo>
                    <a:pt x="455" y="1357"/>
                    <a:pt x="481" y="1357"/>
                    <a:pt x="494" y="1357"/>
                  </a:cubicBezTo>
                  <a:cubicBezTo>
                    <a:pt x="526" y="1357"/>
                    <a:pt x="559" y="1351"/>
                    <a:pt x="591" y="1325"/>
                  </a:cubicBezTo>
                  <a:lnTo>
                    <a:pt x="818" y="1130"/>
                  </a:lnTo>
                  <a:lnTo>
                    <a:pt x="1111" y="1202"/>
                  </a:lnTo>
                  <a:cubicBezTo>
                    <a:pt x="1130" y="1202"/>
                    <a:pt x="1137" y="1215"/>
                    <a:pt x="1156" y="1215"/>
                  </a:cubicBezTo>
                  <a:cubicBezTo>
                    <a:pt x="1195" y="1215"/>
                    <a:pt x="1234" y="1195"/>
                    <a:pt x="1267" y="1163"/>
                  </a:cubicBezTo>
                  <a:cubicBezTo>
                    <a:pt x="1299" y="1124"/>
                    <a:pt x="1318" y="1065"/>
                    <a:pt x="1293" y="1007"/>
                  </a:cubicBezTo>
                  <a:lnTo>
                    <a:pt x="1176" y="734"/>
                  </a:lnTo>
                  <a:lnTo>
                    <a:pt x="1338" y="481"/>
                  </a:lnTo>
                  <a:cubicBezTo>
                    <a:pt x="1357" y="455"/>
                    <a:pt x="1364" y="422"/>
                    <a:pt x="1364" y="403"/>
                  </a:cubicBezTo>
                  <a:cubicBezTo>
                    <a:pt x="1351" y="344"/>
                    <a:pt x="1286" y="279"/>
                    <a:pt x="1202" y="273"/>
                  </a:cubicBezTo>
                  <a:lnTo>
                    <a:pt x="1189" y="273"/>
                  </a:lnTo>
                  <a:lnTo>
                    <a:pt x="883" y="299"/>
                  </a:lnTo>
                  <a:lnTo>
                    <a:pt x="702" y="59"/>
                  </a:lnTo>
                  <a:cubicBezTo>
                    <a:pt x="676" y="26"/>
                    <a:pt x="624" y="0"/>
                    <a:pt x="5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38"/>
            <p:cNvSpPr/>
            <p:nvPr/>
          </p:nvSpPr>
          <p:spPr>
            <a:xfrm>
              <a:off x="-1552055" y="627091"/>
              <a:ext cx="154600" cy="153773"/>
            </a:xfrm>
            <a:custGeom>
              <a:rect b="b" l="l" r="r" t="t"/>
              <a:pathLst>
                <a:path extrusionOk="0" h="1358" w="1365">
                  <a:moveTo>
                    <a:pt x="585" y="156"/>
                  </a:moveTo>
                  <a:lnTo>
                    <a:pt x="825" y="448"/>
                  </a:lnTo>
                  <a:lnTo>
                    <a:pt x="1195" y="416"/>
                  </a:lnTo>
                  <a:lnTo>
                    <a:pt x="1000" y="734"/>
                  </a:lnTo>
                  <a:lnTo>
                    <a:pt x="1150" y="1078"/>
                  </a:lnTo>
                  <a:lnTo>
                    <a:pt x="1150" y="1078"/>
                  </a:lnTo>
                  <a:lnTo>
                    <a:pt x="780" y="981"/>
                  </a:lnTo>
                  <a:lnTo>
                    <a:pt x="500" y="1228"/>
                  </a:lnTo>
                  <a:lnTo>
                    <a:pt x="474" y="851"/>
                  </a:lnTo>
                  <a:lnTo>
                    <a:pt x="150" y="656"/>
                  </a:lnTo>
                  <a:lnTo>
                    <a:pt x="500" y="520"/>
                  </a:lnTo>
                  <a:lnTo>
                    <a:pt x="585" y="156"/>
                  </a:lnTo>
                  <a:close/>
                  <a:moveTo>
                    <a:pt x="552" y="0"/>
                  </a:moveTo>
                  <a:cubicBezTo>
                    <a:pt x="494" y="13"/>
                    <a:pt x="455" y="59"/>
                    <a:pt x="448" y="104"/>
                  </a:cubicBezTo>
                  <a:lnTo>
                    <a:pt x="377" y="397"/>
                  </a:lnTo>
                  <a:lnTo>
                    <a:pt x="91" y="500"/>
                  </a:lnTo>
                  <a:cubicBezTo>
                    <a:pt x="39" y="520"/>
                    <a:pt x="0" y="565"/>
                    <a:pt x="0" y="624"/>
                  </a:cubicBezTo>
                  <a:cubicBezTo>
                    <a:pt x="0" y="682"/>
                    <a:pt x="26" y="728"/>
                    <a:pt x="78" y="760"/>
                  </a:cubicBezTo>
                  <a:lnTo>
                    <a:pt x="338" y="916"/>
                  </a:lnTo>
                  <a:lnTo>
                    <a:pt x="351" y="1215"/>
                  </a:lnTo>
                  <a:cubicBezTo>
                    <a:pt x="351" y="1273"/>
                    <a:pt x="390" y="1325"/>
                    <a:pt x="442" y="1345"/>
                  </a:cubicBezTo>
                  <a:cubicBezTo>
                    <a:pt x="455" y="1358"/>
                    <a:pt x="481" y="1358"/>
                    <a:pt x="500" y="1358"/>
                  </a:cubicBezTo>
                  <a:cubicBezTo>
                    <a:pt x="533" y="1358"/>
                    <a:pt x="565" y="1345"/>
                    <a:pt x="598" y="1325"/>
                  </a:cubicBezTo>
                  <a:lnTo>
                    <a:pt x="825" y="1130"/>
                  </a:lnTo>
                  <a:lnTo>
                    <a:pt x="1117" y="1202"/>
                  </a:lnTo>
                  <a:cubicBezTo>
                    <a:pt x="1130" y="1202"/>
                    <a:pt x="1137" y="1208"/>
                    <a:pt x="1156" y="1208"/>
                  </a:cubicBezTo>
                  <a:cubicBezTo>
                    <a:pt x="1195" y="1208"/>
                    <a:pt x="1234" y="1195"/>
                    <a:pt x="1267" y="1163"/>
                  </a:cubicBezTo>
                  <a:cubicBezTo>
                    <a:pt x="1299" y="1117"/>
                    <a:pt x="1319" y="1065"/>
                    <a:pt x="1293" y="1007"/>
                  </a:cubicBezTo>
                  <a:lnTo>
                    <a:pt x="1176" y="728"/>
                  </a:lnTo>
                  <a:lnTo>
                    <a:pt x="1338" y="481"/>
                  </a:lnTo>
                  <a:cubicBezTo>
                    <a:pt x="1358" y="455"/>
                    <a:pt x="1364" y="422"/>
                    <a:pt x="1364" y="397"/>
                  </a:cubicBezTo>
                  <a:cubicBezTo>
                    <a:pt x="1351" y="332"/>
                    <a:pt x="1286" y="267"/>
                    <a:pt x="1202" y="267"/>
                  </a:cubicBezTo>
                  <a:lnTo>
                    <a:pt x="1189" y="267"/>
                  </a:lnTo>
                  <a:lnTo>
                    <a:pt x="890" y="293"/>
                  </a:lnTo>
                  <a:lnTo>
                    <a:pt x="702" y="59"/>
                  </a:lnTo>
                  <a:cubicBezTo>
                    <a:pt x="676" y="26"/>
                    <a:pt x="630" y="0"/>
                    <a:pt x="5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38"/>
            <p:cNvSpPr/>
            <p:nvPr/>
          </p:nvSpPr>
          <p:spPr>
            <a:xfrm>
              <a:off x="-1382165" y="587346"/>
              <a:ext cx="154600" cy="153773"/>
            </a:xfrm>
            <a:custGeom>
              <a:rect b="b" l="l" r="r" t="t"/>
              <a:pathLst>
                <a:path extrusionOk="0" h="1358" w="1365">
                  <a:moveTo>
                    <a:pt x="592" y="157"/>
                  </a:moveTo>
                  <a:lnTo>
                    <a:pt x="825" y="449"/>
                  </a:lnTo>
                  <a:lnTo>
                    <a:pt x="1196" y="416"/>
                  </a:lnTo>
                  <a:lnTo>
                    <a:pt x="1001" y="735"/>
                  </a:lnTo>
                  <a:lnTo>
                    <a:pt x="1150" y="1085"/>
                  </a:lnTo>
                  <a:lnTo>
                    <a:pt x="786" y="988"/>
                  </a:lnTo>
                  <a:lnTo>
                    <a:pt x="501" y="1228"/>
                  </a:lnTo>
                  <a:lnTo>
                    <a:pt x="475" y="858"/>
                  </a:lnTo>
                  <a:lnTo>
                    <a:pt x="150" y="663"/>
                  </a:lnTo>
                  <a:lnTo>
                    <a:pt x="501" y="520"/>
                  </a:lnTo>
                  <a:lnTo>
                    <a:pt x="592" y="157"/>
                  </a:lnTo>
                  <a:close/>
                  <a:moveTo>
                    <a:pt x="553" y="1"/>
                  </a:moveTo>
                  <a:cubicBezTo>
                    <a:pt x="501" y="20"/>
                    <a:pt x="455" y="59"/>
                    <a:pt x="449" y="105"/>
                  </a:cubicBezTo>
                  <a:lnTo>
                    <a:pt x="377" y="397"/>
                  </a:lnTo>
                  <a:lnTo>
                    <a:pt x="91" y="507"/>
                  </a:lnTo>
                  <a:cubicBezTo>
                    <a:pt x="46" y="520"/>
                    <a:pt x="1" y="572"/>
                    <a:pt x="1" y="624"/>
                  </a:cubicBezTo>
                  <a:cubicBezTo>
                    <a:pt x="1" y="683"/>
                    <a:pt x="27" y="735"/>
                    <a:pt x="78" y="767"/>
                  </a:cubicBezTo>
                  <a:lnTo>
                    <a:pt x="338" y="916"/>
                  </a:lnTo>
                  <a:lnTo>
                    <a:pt x="351" y="1222"/>
                  </a:lnTo>
                  <a:cubicBezTo>
                    <a:pt x="351" y="1274"/>
                    <a:pt x="397" y="1326"/>
                    <a:pt x="442" y="1351"/>
                  </a:cubicBezTo>
                  <a:cubicBezTo>
                    <a:pt x="462" y="1358"/>
                    <a:pt x="481" y="1358"/>
                    <a:pt x="501" y="1358"/>
                  </a:cubicBezTo>
                  <a:cubicBezTo>
                    <a:pt x="533" y="1358"/>
                    <a:pt x="566" y="1351"/>
                    <a:pt x="598" y="1326"/>
                  </a:cubicBezTo>
                  <a:lnTo>
                    <a:pt x="825" y="1131"/>
                  </a:lnTo>
                  <a:lnTo>
                    <a:pt x="1118" y="1202"/>
                  </a:lnTo>
                  <a:cubicBezTo>
                    <a:pt x="1131" y="1202"/>
                    <a:pt x="1137" y="1209"/>
                    <a:pt x="1157" y="1209"/>
                  </a:cubicBezTo>
                  <a:cubicBezTo>
                    <a:pt x="1196" y="1209"/>
                    <a:pt x="1241" y="1196"/>
                    <a:pt x="1273" y="1163"/>
                  </a:cubicBezTo>
                  <a:cubicBezTo>
                    <a:pt x="1306" y="1124"/>
                    <a:pt x="1319" y="1066"/>
                    <a:pt x="1293" y="1007"/>
                  </a:cubicBezTo>
                  <a:lnTo>
                    <a:pt x="1183" y="735"/>
                  </a:lnTo>
                  <a:lnTo>
                    <a:pt x="1345" y="481"/>
                  </a:lnTo>
                  <a:cubicBezTo>
                    <a:pt x="1358" y="455"/>
                    <a:pt x="1364" y="423"/>
                    <a:pt x="1364" y="397"/>
                  </a:cubicBezTo>
                  <a:cubicBezTo>
                    <a:pt x="1351" y="338"/>
                    <a:pt x="1286" y="273"/>
                    <a:pt x="1209" y="273"/>
                  </a:cubicBezTo>
                  <a:lnTo>
                    <a:pt x="1189" y="273"/>
                  </a:lnTo>
                  <a:lnTo>
                    <a:pt x="890" y="293"/>
                  </a:lnTo>
                  <a:lnTo>
                    <a:pt x="702" y="59"/>
                  </a:lnTo>
                  <a:cubicBezTo>
                    <a:pt x="676" y="27"/>
                    <a:pt x="631" y="1"/>
                    <a:pt x="5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38"/>
            <p:cNvSpPr/>
            <p:nvPr/>
          </p:nvSpPr>
          <p:spPr>
            <a:xfrm>
              <a:off x="-2075090" y="-693002"/>
              <a:ext cx="481242" cy="480343"/>
            </a:xfrm>
            <a:custGeom>
              <a:rect b="b" l="l" r="r" t="t"/>
              <a:pathLst>
                <a:path extrusionOk="0" h="4242" w="4249">
                  <a:moveTo>
                    <a:pt x="2118" y="1"/>
                  </a:moveTo>
                  <a:cubicBezTo>
                    <a:pt x="949" y="1"/>
                    <a:pt x="1" y="949"/>
                    <a:pt x="1" y="2118"/>
                  </a:cubicBezTo>
                  <a:cubicBezTo>
                    <a:pt x="1" y="2696"/>
                    <a:pt x="248" y="3255"/>
                    <a:pt x="670" y="3657"/>
                  </a:cubicBezTo>
                  <a:cubicBezTo>
                    <a:pt x="715" y="3703"/>
                    <a:pt x="767" y="3742"/>
                    <a:pt x="813" y="3787"/>
                  </a:cubicBezTo>
                  <a:cubicBezTo>
                    <a:pt x="1196" y="4086"/>
                    <a:pt x="1650" y="4242"/>
                    <a:pt x="2131" y="4242"/>
                  </a:cubicBezTo>
                  <a:cubicBezTo>
                    <a:pt x="3300" y="4242"/>
                    <a:pt x="4248" y="3280"/>
                    <a:pt x="4242" y="2118"/>
                  </a:cubicBezTo>
                  <a:cubicBezTo>
                    <a:pt x="4242" y="1585"/>
                    <a:pt x="4034" y="1072"/>
                    <a:pt x="3677" y="683"/>
                  </a:cubicBezTo>
                  <a:cubicBezTo>
                    <a:pt x="3586" y="585"/>
                    <a:pt x="3495" y="494"/>
                    <a:pt x="3378" y="416"/>
                  </a:cubicBezTo>
                  <a:cubicBezTo>
                    <a:pt x="3014" y="150"/>
                    <a:pt x="2573" y="1"/>
                    <a:pt x="21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8"/>
            <p:cNvSpPr/>
            <p:nvPr/>
          </p:nvSpPr>
          <p:spPr>
            <a:xfrm>
              <a:off x="-2008833" y="-490765"/>
              <a:ext cx="94232" cy="91381"/>
            </a:xfrm>
            <a:custGeom>
              <a:rect b="b" l="l" r="r" t="t"/>
              <a:pathLst>
                <a:path extrusionOk="0" h="807" w="832">
                  <a:moveTo>
                    <a:pt x="414" y="0"/>
                  </a:moveTo>
                  <a:cubicBezTo>
                    <a:pt x="406" y="0"/>
                    <a:pt x="398" y="0"/>
                    <a:pt x="390" y="1"/>
                  </a:cubicBezTo>
                  <a:cubicBezTo>
                    <a:pt x="163" y="20"/>
                    <a:pt x="0" y="196"/>
                    <a:pt x="7" y="423"/>
                  </a:cubicBezTo>
                  <a:cubicBezTo>
                    <a:pt x="13" y="636"/>
                    <a:pt x="189" y="807"/>
                    <a:pt x="405" y="807"/>
                  </a:cubicBezTo>
                  <a:cubicBezTo>
                    <a:pt x="413" y="807"/>
                    <a:pt x="421" y="807"/>
                    <a:pt x="429" y="806"/>
                  </a:cubicBezTo>
                  <a:cubicBezTo>
                    <a:pt x="656" y="787"/>
                    <a:pt x="832" y="611"/>
                    <a:pt x="812" y="384"/>
                  </a:cubicBezTo>
                  <a:cubicBezTo>
                    <a:pt x="800" y="165"/>
                    <a:pt x="630" y="0"/>
                    <a:pt x="4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38"/>
            <p:cNvSpPr/>
            <p:nvPr/>
          </p:nvSpPr>
          <p:spPr>
            <a:xfrm>
              <a:off x="-1816857" y="-626986"/>
              <a:ext cx="94232" cy="91607"/>
            </a:xfrm>
            <a:custGeom>
              <a:rect b="b" l="l" r="r" t="t"/>
              <a:pathLst>
                <a:path extrusionOk="0" h="809" w="832">
                  <a:moveTo>
                    <a:pt x="423" y="1"/>
                  </a:moveTo>
                  <a:cubicBezTo>
                    <a:pt x="412" y="1"/>
                    <a:pt x="401" y="1"/>
                    <a:pt x="390" y="2"/>
                  </a:cubicBezTo>
                  <a:cubicBezTo>
                    <a:pt x="176" y="22"/>
                    <a:pt x="0" y="204"/>
                    <a:pt x="13" y="424"/>
                  </a:cubicBezTo>
                  <a:cubicBezTo>
                    <a:pt x="20" y="638"/>
                    <a:pt x="195" y="808"/>
                    <a:pt x="412" y="808"/>
                  </a:cubicBezTo>
                  <a:cubicBezTo>
                    <a:pt x="420" y="808"/>
                    <a:pt x="428" y="808"/>
                    <a:pt x="435" y="808"/>
                  </a:cubicBezTo>
                  <a:cubicBezTo>
                    <a:pt x="663" y="788"/>
                    <a:pt x="832" y="613"/>
                    <a:pt x="812" y="385"/>
                  </a:cubicBezTo>
                  <a:cubicBezTo>
                    <a:pt x="806" y="176"/>
                    <a:pt x="635" y="1"/>
                    <a:pt x="4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38"/>
            <p:cNvSpPr/>
            <p:nvPr/>
          </p:nvSpPr>
          <p:spPr>
            <a:xfrm>
              <a:off x="-1805871" y="-372434"/>
              <a:ext cx="94346" cy="91607"/>
            </a:xfrm>
            <a:custGeom>
              <a:rect b="b" l="l" r="r" t="t"/>
              <a:pathLst>
                <a:path extrusionOk="0" h="809" w="833">
                  <a:moveTo>
                    <a:pt x="414" y="1"/>
                  </a:moveTo>
                  <a:cubicBezTo>
                    <a:pt x="406" y="1"/>
                    <a:pt x="398" y="1"/>
                    <a:pt x="390" y="1"/>
                  </a:cubicBezTo>
                  <a:cubicBezTo>
                    <a:pt x="163" y="21"/>
                    <a:pt x="1" y="196"/>
                    <a:pt x="14" y="424"/>
                  </a:cubicBezTo>
                  <a:cubicBezTo>
                    <a:pt x="20" y="633"/>
                    <a:pt x="190" y="808"/>
                    <a:pt x="403" y="808"/>
                  </a:cubicBezTo>
                  <a:cubicBezTo>
                    <a:pt x="414" y="808"/>
                    <a:pt x="425" y="808"/>
                    <a:pt x="436" y="807"/>
                  </a:cubicBezTo>
                  <a:cubicBezTo>
                    <a:pt x="650" y="800"/>
                    <a:pt x="832" y="612"/>
                    <a:pt x="813" y="385"/>
                  </a:cubicBezTo>
                  <a:cubicBezTo>
                    <a:pt x="806" y="171"/>
                    <a:pt x="631"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38"/>
            <p:cNvSpPr/>
            <p:nvPr/>
          </p:nvSpPr>
          <p:spPr>
            <a:xfrm>
              <a:off x="-2082452" y="-701835"/>
              <a:ext cx="496645" cy="495856"/>
            </a:xfrm>
            <a:custGeom>
              <a:rect b="b" l="l" r="r" t="t"/>
              <a:pathLst>
                <a:path extrusionOk="0" h="4379" w="4385">
                  <a:moveTo>
                    <a:pt x="2196" y="144"/>
                  </a:moveTo>
                  <a:cubicBezTo>
                    <a:pt x="2651" y="144"/>
                    <a:pt x="3073" y="293"/>
                    <a:pt x="3410" y="540"/>
                  </a:cubicBezTo>
                  <a:cubicBezTo>
                    <a:pt x="3514" y="624"/>
                    <a:pt x="3612" y="702"/>
                    <a:pt x="3703" y="800"/>
                  </a:cubicBezTo>
                  <a:cubicBezTo>
                    <a:pt x="4034" y="1170"/>
                    <a:pt x="4248" y="1657"/>
                    <a:pt x="4248" y="2189"/>
                  </a:cubicBezTo>
                  <a:cubicBezTo>
                    <a:pt x="4248" y="3320"/>
                    <a:pt x="3332" y="4235"/>
                    <a:pt x="2202" y="4235"/>
                  </a:cubicBezTo>
                  <a:cubicBezTo>
                    <a:pt x="1722" y="4235"/>
                    <a:pt x="1287" y="4073"/>
                    <a:pt x="936" y="3800"/>
                  </a:cubicBezTo>
                  <a:cubicBezTo>
                    <a:pt x="884" y="3755"/>
                    <a:pt x="839" y="3716"/>
                    <a:pt x="800" y="3677"/>
                  </a:cubicBezTo>
                  <a:cubicBezTo>
                    <a:pt x="410" y="3300"/>
                    <a:pt x="157" y="2774"/>
                    <a:pt x="157" y="2189"/>
                  </a:cubicBezTo>
                  <a:cubicBezTo>
                    <a:pt x="137" y="1059"/>
                    <a:pt x="1059" y="144"/>
                    <a:pt x="2196" y="144"/>
                  </a:cubicBezTo>
                  <a:close/>
                  <a:moveTo>
                    <a:pt x="2196" y="1"/>
                  </a:moveTo>
                  <a:cubicBezTo>
                    <a:pt x="982" y="1"/>
                    <a:pt x="1" y="982"/>
                    <a:pt x="1" y="2189"/>
                  </a:cubicBezTo>
                  <a:cubicBezTo>
                    <a:pt x="1" y="2793"/>
                    <a:pt x="254" y="3365"/>
                    <a:pt x="683" y="3781"/>
                  </a:cubicBezTo>
                  <a:cubicBezTo>
                    <a:pt x="735" y="3833"/>
                    <a:pt x="780" y="3872"/>
                    <a:pt x="839" y="3911"/>
                  </a:cubicBezTo>
                  <a:cubicBezTo>
                    <a:pt x="1228" y="4216"/>
                    <a:pt x="1696" y="4378"/>
                    <a:pt x="2196" y="4378"/>
                  </a:cubicBezTo>
                  <a:cubicBezTo>
                    <a:pt x="3404" y="4378"/>
                    <a:pt x="4385" y="3397"/>
                    <a:pt x="4385" y="2189"/>
                  </a:cubicBezTo>
                  <a:cubicBezTo>
                    <a:pt x="4385" y="1637"/>
                    <a:pt x="4183" y="1111"/>
                    <a:pt x="3807" y="702"/>
                  </a:cubicBezTo>
                  <a:cubicBezTo>
                    <a:pt x="3722" y="605"/>
                    <a:pt x="3612" y="507"/>
                    <a:pt x="3501" y="430"/>
                  </a:cubicBezTo>
                  <a:cubicBezTo>
                    <a:pt x="3118" y="144"/>
                    <a:pt x="2664" y="1"/>
                    <a:pt x="2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8"/>
            <p:cNvSpPr/>
            <p:nvPr/>
          </p:nvSpPr>
          <p:spPr>
            <a:xfrm>
              <a:off x="-485939" y="93641"/>
              <a:ext cx="241810" cy="108706"/>
            </a:xfrm>
            <a:custGeom>
              <a:rect b="b" l="l" r="r" t="t"/>
              <a:pathLst>
                <a:path extrusionOk="0" h="960" w="2135">
                  <a:moveTo>
                    <a:pt x="1681" y="1"/>
                  </a:moveTo>
                  <a:cubicBezTo>
                    <a:pt x="1653" y="1"/>
                    <a:pt x="1624" y="3"/>
                    <a:pt x="1595" y="9"/>
                  </a:cubicBezTo>
                  <a:cubicBezTo>
                    <a:pt x="1134" y="113"/>
                    <a:pt x="381" y="581"/>
                    <a:pt x="50" y="841"/>
                  </a:cubicBezTo>
                  <a:cubicBezTo>
                    <a:pt x="0" y="878"/>
                    <a:pt x="22" y="945"/>
                    <a:pt x="63" y="945"/>
                  </a:cubicBezTo>
                  <a:cubicBezTo>
                    <a:pt x="65" y="945"/>
                    <a:pt x="67" y="945"/>
                    <a:pt x="69" y="945"/>
                  </a:cubicBezTo>
                  <a:cubicBezTo>
                    <a:pt x="172" y="954"/>
                    <a:pt x="305" y="959"/>
                    <a:pt x="452" y="959"/>
                  </a:cubicBezTo>
                  <a:cubicBezTo>
                    <a:pt x="901" y="959"/>
                    <a:pt x="1490" y="911"/>
                    <a:pt x="1823" y="789"/>
                  </a:cubicBezTo>
                  <a:cubicBezTo>
                    <a:pt x="2018" y="724"/>
                    <a:pt x="2134" y="522"/>
                    <a:pt x="2082" y="321"/>
                  </a:cubicBezTo>
                  <a:cubicBezTo>
                    <a:pt x="2043" y="129"/>
                    <a:pt x="1870" y="1"/>
                    <a:pt x="16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8"/>
            <p:cNvSpPr/>
            <p:nvPr/>
          </p:nvSpPr>
          <p:spPr>
            <a:xfrm>
              <a:off x="-453886" y="283989"/>
              <a:ext cx="195827" cy="82888"/>
            </a:xfrm>
            <a:custGeom>
              <a:rect b="b" l="l" r="r" t="t"/>
              <a:pathLst>
                <a:path extrusionOk="0" h="732" w="1729">
                  <a:moveTo>
                    <a:pt x="628" y="1"/>
                  </a:moveTo>
                  <a:cubicBezTo>
                    <a:pt x="410" y="1"/>
                    <a:pt x="205" y="15"/>
                    <a:pt x="65" y="36"/>
                  </a:cubicBezTo>
                  <a:cubicBezTo>
                    <a:pt x="14" y="43"/>
                    <a:pt x="1" y="101"/>
                    <a:pt x="40" y="127"/>
                  </a:cubicBezTo>
                  <a:cubicBezTo>
                    <a:pt x="306" y="322"/>
                    <a:pt x="936" y="660"/>
                    <a:pt x="1306" y="725"/>
                  </a:cubicBezTo>
                  <a:cubicBezTo>
                    <a:pt x="1326" y="729"/>
                    <a:pt x="1346" y="731"/>
                    <a:pt x="1367" y="731"/>
                  </a:cubicBezTo>
                  <a:cubicBezTo>
                    <a:pt x="1502" y="731"/>
                    <a:pt x="1630" y="640"/>
                    <a:pt x="1670" y="504"/>
                  </a:cubicBezTo>
                  <a:cubicBezTo>
                    <a:pt x="1728" y="329"/>
                    <a:pt x="1631" y="147"/>
                    <a:pt x="1462" y="95"/>
                  </a:cubicBezTo>
                  <a:cubicBezTo>
                    <a:pt x="1255" y="27"/>
                    <a:pt x="930" y="1"/>
                    <a:pt x="6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38"/>
            <p:cNvSpPr/>
            <p:nvPr/>
          </p:nvSpPr>
          <p:spPr>
            <a:xfrm>
              <a:off x="-525806" y="-49148"/>
              <a:ext cx="149956" cy="153773"/>
            </a:xfrm>
            <a:custGeom>
              <a:rect b="b" l="l" r="r" t="t"/>
              <a:pathLst>
                <a:path extrusionOk="0" h="1358" w="1324">
                  <a:moveTo>
                    <a:pt x="966" y="0"/>
                  </a:moveTo>
                  <a:cubicBezTo>
                    <a:pt x="883" y="0"/>
                    <a:pt x="800" y="32"/>
                    <a:pt x="733" y="88"/>
                  </a:cubicBezTo>
                  <a:cubicBezTo>
                    <a:pt x="454" y="348"/>
                    <a:pt x="129" y="978"/>
                    <a:pt x="12" y="1290"/>
                  </a:cubicBezTo>
                  <a:cubicBezTo>
                    <a:pt x="1" y="1324"/>
                    <a:pt x="33" y="1357"/>
                    <a:pt x="68" y="1357"/>
                  </a:cubicBezTo>
                  <a:cubicBezTo>
                    <a:pt x="73" y="1357"/>
                    <a:pt x="78" y="1357"/>
                    <a:pt x="84" y="1355"/>
                  </a:cubicBezTo>
                  <a:cubicBezTo>
                    <a:pt x="382" y="1205"/>
                    <a:pt x="973" y="829"/>
                    <a:pt x="1214" y="536"/>
                  </a:cubicBezTo>
                  <a:cubicBezTo>
                    <a:pt x="1324" y="394"/>
                    <a:pt x="1298" y="186"/>
                    <a:pt x="1162" y="69"/>
                  </a:cubicBezTo>
                  <a:cubicBezTo>
                    <a:pt x="1103" y="22"/>
                    <a:pt x="1034" y="0"/>
                    <a:pt x="9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38"/>
            <p:cNvSpPr/>
            <p:nvPr/>
          </p:nvSpPr>
          <p:spPr>
            <a:xfrm>
              <a:off x="-2417135" y="-394062"/>
              <a:ext cx="258346" cy="104403"/>
            </a:xfrm>
            <a:custGeom>
              <a:rect b="b" l="l" r="r" t="t"/>
              <a:pathLst>
                <a:path extrusionOk="0" h="922" w="2281">
                  <a:moveTo>
                    <a:pt x="1053" y="1"/>
                  </a:moveTo>
                  <a:cubicBezTo>
                    <a:pt x="788" y="1"/>
                    <a:pt x="537" y="18"/>
                    <a:pt x="352" y="62"/>
                  </a:cubicBezTo>
                  <a:cubicBezTo>
                    <a:pt x="137" y="114"/>
                    <a:pt x="1" y="316"/>
                    <a:pt x="27" y="537"/>
                  </a:cubicBezTo>
                  <a:cubicBezTo>
                    <a:pt x="51" y="758"/>
                    <a:pt x="245" y="921"/>
                    <a:pt x="470" y="921"/>
                  </a:cubicBezTo>
                  <a:cubicBezTo>
                    <a:pt x="482" y="921"/>
                    <a:pt x="495" y="921"/>
                    <a:pt x="507" y="920"/>
                  </a:cubicBezTo>
                  <a:cubicBezTo>
                    <a:pt x="1001" y="861"/>
                    <a:pt x="1852" y="452"/>
                    <a:pt x="2235" y="218"/>
                  </a:cubicBezTo>
                  <a:cubicBezTo>
                    <a:pt x="2280" y="186"/>
                    <a:pt x="2274" y="108"/>
                    <a:pt x="2215" y="95"/>
                  </a:cubicBezTo>
                  <a:cubicBezTo>
                    <a:pt x="1950" y="47"/>
                    <a:pt x="1484" y="1"/>
                    <a:pt x="10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38"/>
            <p:cNvSpPr/>
            <p:nvPr/>
          </p:nvSpPr>
          <p:spPr>
            <a:xfrm>
              <a:off x="-2383950" y="-577729"/>
              <a:ext cx="203075" cy="100439"/>
            </a:xfrm>
            <a:custGeom>
              <a:rect b="b" l="l" r="r" t="t"/>
              <a:pathLst>
                <a:path extrusionOk="0" h="887" w="1793">
                  <a:moveTo>
                    <a:pt x="390" y="0"/>
                  </a:moveTo>
                  <a:cubicBezTo>
                    <a:pt x="259" y="0"/>
                    <a:pt x="134" y="80"/>
                    <a:pt x="72" y="210"/>
                  </a:cubicBezTo>
                  <a:cubicBezTo>
                    <a:pt x="0" y="379"/>
                    <a:pt x="72" y="580"/>
                    <a:pt x="253" y="665"/>
                  </a:cubicBezTo>
                  <a:cubicBezTo>
                    <a:pt x="601" y="820"/>
                    <a:pt x="1297" y="886"/>
                    <a:pt x="1671" y="886"/>
                  </a:cubicBezTo>
                  <a:cubicBezTo>
                    <a:pt x="1688" y="886"/>
                    <a:pt x="1705" y="886"/>
                    <a:pt x="1721" y="886"/>
                  </a:cubicBezTo>
                  <a:cubicBezTo>
                    <a:pt x="1773" y="886"/>
                    <a:pt x="1793" y="821"/>
                    <a:pt x="1754" y="788"/>
                  </a:cubicBezTo>
                  <a:cubicBezTo>
                    <a:pt x="1494" y="561"/>
                    <a:pt x="870" y="126"/>
                    <a:pt x="487" y="15"/>
                  </a:cubicBezTo>
                  <a:cubicBezTo>
                    <a:pt x="455" y="5"/>
                    <a:pt x="422" y="0"/>
                    <a:pt x="39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38"/>
            <p:cNvSpPr/>
            <p:nvPr/>
          </p:nvSpPr>
          <p:spPr>
            <a:xfrm>
              <a:off x="-2297986" y="-275731"/>
              <a:ext cx="171136" cy="150036"/>
            </a:xfrm>
            <a:custGeom>
              <a:rect b="b" l="l" r="r" t="t"/>
              <a:pathLst>
                <a:path extrusionOk="0" h="1325" w="1511">
                  <a:moveTo>
                    <a:pt x="1446" y="0"/>
                  </a:moveTo>
                  <a:cubicBezTo>
                    <a:pt x="1439" y="0"/>
                    <a:pt x="1431" y="2"/>
                    <a:pt x="1423" y="5"/>
                  </a:cubicBezTo>
                  <a:cubicBezTo>
                    <a:pt x="1092" y="122"/>
                    <a:pt x="417" y="453"/>
                    <a:pt x="144" y="739"/>
                  </a:cubicBezTo>
                  <a:cubicBezTo>
                    <a:pt x="1" y="881"/>
                    <a:pt x="14" y="1096"/>
                    <a:pt x="144" y="1226"/>
                  </a:cubicBezTo>
                  <a:cubicBezTo>
                    <a:pt x="210" y="1292"/>
                    <a:pt x="297" y="1324"/>
                    <a:pt x="384" y="1324"/>
                  </a:cubicBezTo>
                  <a:cubicBezTo>
                    <a:pt x="459" y="1324"/>
                    <a:pt x="535" y="1300"/>
                    <a:pt x="598" y="1252"/>
                  </a:cubicBezTo>
                  <a:cubicBezTo>
                    <a:pt x="917" y="1005"/>
                    <a:pt x="1332" y="375"/>
                    <a:pt x="1488" y="70"/>
                  </a:cubicBezTo>
                  <a:cubicBezTo>
                    <a:pt x="1510" y="42"/>
                    <a:pt x="1485" y="0"/>
                    <a:pt x="14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8"/>
            <p:cNvSpPr/>
            <p:nvPr/>
          </p:nvSpPr>
          <p:spPr>
            <a:xfrm>
              <a:off x="-2018460" y="-633441"/>
              <a:ext cx="313504" cy="360993"/>
            </a:xfrm>
            <a:custGeom>
              <a:rect b="b" l="l" r="r" t="t"/>
              <a:pathLst>
                <a:path extrusionOk="0" h="3188" w="2768">
                  <a:moveTo>
                    <a:pt x="2183" y="131"/>
                  </a:moveTo>
                  <a:cubicBezTo>
                    <a:pt x="2267" y="131"/>
                    <a:pt x="2358" y="157"/>
                    <a:pt x="2423" y="222"/>
                  </a:cubicBezTo>
                  <a:cubicBezTo>
                    <a:pt x="2488" y="280"/>
                    <a:pt x="2527" y="365"/>
                    <a:pt x="2527" y="455"/>
                  </a:cubicBezTo>
                  <a:cubicBezTo>
                    <a:pt x="2534" y="644"/>
                    <a:pt x="2391" y="800"/>
                    <a:pt x="2202" y="806"/>
                  </a:cubicBezTo>
                  <a:cubicBezTo>
                    <a:pt x="2195" y="807"/>
                    <a:pt x="2188" y="807"/>
                    <a:pt x="2181" y="807"/>
                  </a:cubicBezTo>
                  <a:cubicBezTo>
                    <a:pt x="2094" y="807"/>
                    <a:pt x="2022" y="769"/>
                    <a:pt x="1962" y="715"/>
                  </a:cubicBezTo>
                  <a:cubicBezTo>
                    <a:pt x="1930" y="683"/>
                    <a:pt x="1904" y="650"/>
                    <a:pt x="1878" y="611"/>
                  </a:cubicBezTo>
                  <a:cubicBezTo>
                    <a:pt x="1871" y="572"/>
                    <a:pt x="1865" y="520"/>
                    <a:pt x="1858" y="481"/>
                  </a:cubicBezTo>
                  <a:cubicBezTo>
                    <a:pt x="1845" y="391"/>
                    <a:pt x="1878" y="306"/>
                    <a:pt x="1943" y="241"/>
                  </a:cubicBezTo>
                  <a:cubicBezTo>
                    <a:pt x="2008" y="176"/>
                    <a:pt x="2092" y="131"/>
                    <a:pt x="2183" y="131"/>
                  </a:cubicBezTo>
                  <a:close/>
                  <a:moveTo>
                    <a:pt x="481" y="1319"/>
                  </a:moveTo>
                  <a:cubicBezTo>
                    <a:pt x="572" y="1319"/>
                    <a:pt x="663" y="1345"/>
                    <a:pt x="728" y="1410"/>
                  </a:cubicBezTo>
                  <a:lnTo>
                    <a:pt x="735" y="1417"/>
                  </a:lnTo>
                  <a:cubicBezTo>
                    <a:pt x="767" y="1449"/>
                    <a:pt x="793" y="1482"/>
                    <a:pt x="806" y="1521"/>
                  </a:cubicBezTo>
                  <a:cubicBezTo>
                    <a:pt x="826" y="1560"/>
                    <a:pt x="832" y="1605"/>
                    <a:pt x="832" y="1644"/>
                  </a:cubicBezTo>
                  <a:cubicBezTo>
                    <a:pt x="832" y="1683"/>
                    <a:pt x="832" y="1722"/>
                    <a:pt x="813" y="1767"/>
                  </a:cubicBezTo>
                  <a:cubicBezTo>
                    <a:pt x="800" y="1813"/>
                    <a:pt x="787" y="1852"/>
                    <a:pt x="741" y="1884"/>
                  </a:cubicBezTo>
                  <a:cubicBezTo>
                    <a:pt x="676" y="1949"/>
                    <a:pt x="598" y="1995"/>
                    <a:pt x="507" y="1995"/>
                  </a:cubicBezTo>
                  <a:cubicBezTo>
                    <a:pt x="417" y="1995"/>
                    <a:pt x="326" y="1969"/>
                    <a:pt x="261" y="1904"/>
                  </a:cubicBezTo>
                  <a:cubicBezTo>
                    <a:pt x="202" y="1839"/>
                    <a:pt x="157" y="1754"/>
                    <a:pt x="157" y="1670"/>
                  </a:cubicBezTo>
                  <a:cubicBezTo>
                    <a:pt x="150" y="1482"/>
                    <a:pt x="300" y="1326"/>
                    <a:pt x="481" y="1319"/>
                  </a:cubicBezTo>
                  <a:close/>
                  <a:moveTo>
                    <a:pt x="2267" y="2365"/>
                  </a:moveTo>
                  <a:cubicBezTo>
                    <a:pt x="2326" y="2365"/>
                    <a:pt x="2391" y="2371"/>
                    <a:pt x="2443" y="2404"/>
                  </a:cubicBezTo>
                  <a:lnTo>
                    <a:pt x="2514" y="2456"/>
                  </a:lnTo>
                  <a:cubicBezTo>
                    <a:pt x="2579" y="2521"/>
                    <a:pt x="2618" y="2599"/>
                    <a:pt x="2618" y="2690"/>
                  </a:cubicBezTo>
                  <a:cubicBezTo>
                    <a:pt x="2625" y="2787"/>
                    <a:pt x="2605" y="2871"/>
                    <a:pt x="2540" y="2936"/>
                  </a:cubicBezTo>
                  <a:cubicBezTo>
                    <a:pt x="2475" y="3001"/>
                    <a:pt x="2391" y="3040"/>
                    <a:pt x="2300" y="3040"/>
                  </a:cubicBezTo>
                  <a:cubicBezTo>
                    <a:pt x="2215" y="3040"/>
                    <a:pt x="2125" y="3014"/>
                    <a:pt x="2060" y="2949"/>
                  </a:cubicBezTo>
                  <a:cubicBezTo>
                    <a:pt x="1995" y="2891"/>
                    <a:pt x="1956" y="2806"/>
                    <a:pt x="1956" y="2716"/>
                  </a:cubicBezTo>
                  <a:cubicBezTo>
                    <a:pt x="1956" y="2677"/>
                    <a:pt x="1962" y="2625"/>
                    <a:pt x="1969" y="2592"/>
                  </a:cubicBezTo>
                  <a:cubicBezTo>
                    <a:pt x="1988" y="2553"/>
                    <a:pt x="2008" y="2514"/>
                    <a:pt x="2034" y="2475"/>
                  </a:cubicBezTo>
                  <a:cubicBezTo>
                    <a:pt x="2092" y="2417"/>
                    <a:pt x="2170" y="2371"/>
                    <a:pt x="2267" y="2365"/>
                  </a:cubicBezTo>
                  <a:close/>
                  <a:moveTo>
                    <a:pt x="2185" y="0"/>
                  </a:moveTo>
                  <a:cubicBezTo>
                    <a:pt x="2175" y="0"/>
                    <a:pt x="2166" y="0"/>
                    <a:pt x="2157" y="1"/>
                  </a:cubicBezTo>
                  <a:cubicBezTo>
                    <a:pt x="2034" y="7"/>
                    <a:pt x="1910" y="59"/>
                    <a:pt x="1832" y="157"/>
                  </a:cubicBezTo>
                  <a:cubicBezTo>
                    <a:pt x="1800" y="189"/>
                    <a:pt x="1780" y="222"/>
                    <a:pt x="1761" y="261"/>
                  </a:cubicBezTo>
                  <a:cubicBezTo>
                    <a:pt x="1715" y="339"/>
                    <a:pt x="1702" y="416"/>
                    <a:pt x="1709" y="501"/>
                  </a:cubicBezTo>
                  <a:cubicBezTo>
                    <a:pt x="1709" y="572"/>
                    <a:pt x="1735" y="637"/>
                    <a:pt x="1761" y="696"/>
                  </a:cubicBezTo>
                  <a:lnTo>
                    <a:pt x="826" y="1352"/>
                  </a:lnTo>
                  <a:lnTo>
                    <a:pt x="800" y="1326"/>
                  </a:lnTo>
                  <a:cubicBezTo>
                    <a:pt x="714" y="1252"/>
                    <a:pt x="605" y="1202"/>
                    <a:pt x="484" y="1202"/>
                  </a:cubicBezTo>
                  <a:cubicBezTo>
                    <a:pt x="477" y="1202"/>
                    <a:pt x="469" y="1202"/>
                    <a:pt x="462" y="1202"/>
                  </a:cubicBezTo>
                  <a:cubicBezTo>
                    <a:pt x="287" y="1215"/>
                    <a:pt x="137" y="1313"/>
                    <a:pt x="59" y="1456"/>
                  </a:cubicBezTo>
                  <a:cubicBezTo>
                    <a:pt x="20" y="1527"/>
                    <a:pt x="1" y="1611"/>
                    <a:pt x="14" y="1689"/>
                  </a:cubicBezTo>
                  <a:cubicBezTo>
                    <a:pt x="20" y="1813"/>
                    <a:pt x="72" y="1936"/>
                    <a:pt x="170" y="2014"/>
                  </a:cubicBezTo>
                  <a:cubicBezTo>
                    <a:pt x="202" y="2047"/>
                    <a:pt x="235" y="2066"/>
                    <a:pt x="267" y="2092"/>
                  </a:cubicBezTo>
                  <a:cubicBezTo>
                    <a:pt x="327" y="2125"/>
                    <a:pt x="391" y="2139"/>
                    <a:pt x="460" y="2139"/>
                  </a:cubicBezTo>
                  <a:cubicBezTo>
                    <a:pt x="474" y="2139"/>
                    <a:pt x="487" y="2139"/>
                    <a:pt x="501" y="2138"/>
                  </a:cubicBezTo>
                  <a:cubicBezTo>
                    <a:pt x="644" y="2131"/>
                    <a:pt x="767" y="2066"/>
                    <a:pt x="852" y="1962"/>
                  </a:cubicBezTo>
                  <a:lnTo>
                    <a:pt x="1839" y="2534"/>
                  </a:lnTo>
                  <a:cubicBezTo>
                    <a:pt x="1813" y="2599"/>
                    <a:pt x="1800" y="2664"/>
                    <a:pt x="1806" y="2742"/>
                  </a:cubicBezTo>
                  <a:cubicBezTo>
                    <a:pt x="1813" y="2858"/>
                    <a:pt x="1865" y="2982"/>
                    <a:pt x="1962" y="3066"/>
                  </a:cubicBezTo>
                  <a:cubicBezTo>
                    <a:pt x="1995" y="3099"/>
                    <a:pt x="2027" y="3112"/>
                    <a:pt x="2066" y="3138"/>
                  </a:cubicBezTo>
                  <a:cubicBezTo>
                    <a:pt x="2123" y="3169"/>
                    <a:pt x="2187" y="3187"/>
                    <a:pt x="2250" y="3187"/>
                  </a:cubicBezTo>
                  <a:cubicBezTo>
                    <a:pt x="2267" y="3187"/>
                    <a:pt x="2284" y="3186"/>
                    <a:pt x="2300" y="3183"/>
                  </a:cubicBezTo>
                  <a:cubicBezTo>
                    <a:pt x="2423" y="3177"/>
                    <a:pt x="2547" y="3125"/>
                    <a:pt x="2625" y="3027"/>
                  </a:cubicBezTo>
                  <a:cubicBezTo>
                    <a:pt x="2722" y="2936"/>
                    <a:pt x="2767" y="2813"/>
                    <a:pt x="2755" y="2690"/>
                  </a:cubicBezTo>
                  <a:cubicBezTo>
                    <a:pt x="2748" y="2566"/>
                    <a:pt x="2703" y="2449"/>
                    <a:pt x="2605" y="2365"/>
                  </a:cubicBezTo>
                  <a:cubicBezTo>
                    <a:pt x="2519" y="2291"/>
                    <a:pt x="2405" y="2241"/>
                    <a:pt x="2283" y="2241"/>
                  </a:cubicBezTo>
                  <a:cubicBezTo>
                    <a:pt x="2276" y="2241"/>
                    <a:pt x="2268" y="2241"/>
                    <a:pt x="2261" y="2241"/>
                  </a:cubicBezTo>
                  <a:cubicBezTo>
                    <a:pt x="2125" y="2254"/>
                    <a:pt x="1995" y="2319"/>
                    <a:pt x="1910" y="2417"/>
                  </a:cubicBezTo>
                  <a:lnTo>
                    <a:pt x="923" y="1839"/>
                  </a:lnTo>
                  <a:cubicBezTo>
                    <a:pt x="949" y="1780"/>
                    <a:pt x="956" y="1715"/>
                    <a:pt x="956" y="1644"/>
                  </a:cubicBezTo>
                  <a:cubicBezTo>
                    <a:pt x="956" y="1579"/>
                    <a:pt x="936" y="1514"/>
                    <a:pt x="904" y="1456"/>
                  </a:cubicBezTo>
                  <a:lnTo>
                    <a:pt x="1845" y="800"/>
                  </a:lnTo>
                  <a:cubicBezTo>
                    <a:pt x="1878" y="839"/>
                    <a:pt x="1923" y="871"/>
                    <a:pt x="1969" y="891"/>
                  </a:cubicBezTo>
                  <a:cubicBezTo>
                    <a:pt x="2029" y="923"/>
                    <a:pt x="2097" y="938"/>
                    <a:pt x="2164" y="938"/>
                  </a:cubicBezTo>
                  <a:cubicBezTo>
                    <a:pt x="2177" y="938"/>
                    <a:pt x="2190" y="937"/>
                    <a:pt x="2202" y="936"/>
                  </a:cubicBezTo>
                  <a:cubicBezTo>
                    <a:pt x="2462" y="930"/>
                    <a:pt x="2670" y="709"/>
                    <a:pt x="2651" y="449"/>
                  </a:cubicBezTo>
                  <a:cubicBezTo>
                    <a:pt x="2644" y="326"/>
                    <a:pt x="2592" y="202"/>
                    <a:pt x="2495" y="124"/>
                  </a:cubicBezTo>
                  <a:cubicBezTo>
                    <a:pt x="2416" y="40"/>
                    <a:pt x="2304" y="0"/>
                    <a:pt x="21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38"/>
            <p:cNvSpPr/>
            <p:nvPr/>
          </p:nvSpPr>
          <p:spPr>
            <a:xfrm>
              <a:off x="-1977233" y="-640801"/>
              <a:ext cx="375230" cy="418630"/>
            </a:xfrm>
            <a:custGeom>
              <a:rect b="b" l="l" r="r" t="t"/>
              <a:pathLst>
                <a:path extrusionOk="0" h="3697" w="3313">
                  <a:moveTo>
                    <a:pt x="2481" y="1"/>
                  </a:moveTo>
                  <a:lnTo>
                    <a:pt x="2481" y="1"/>
                  </a:lnTo>
                  <a:cubicBezTo>
                    <a:pt x="2780" y="1118"/>
                    <a:pt x="2832" y="2949"/>
                    <a:pt x="1" y="3261"/>
                  </a:cubicBezTo>
                  <a:cubicBezTo>
                    <a:pt x="345" y="3534"/>
                    <a:pt x="786" y="3696"/>
                    <a:pt x="1267" y="3696"/>
                  </a:cubicBezTo>
                  <a:cubicBezTo>
                    <a:pt x="2391" y="3696"/>
                    <a:pt x="3313" y="2781"/>
                    <a:pt x="3313" y="1650"/>
                  </a:cubicBezTo>
                  <a:cubicBezTo>
                    <a:pt x="3313" y="1124"/>
                    <a:pt x="3105" y="637"/>
                    <a:pt x="2774" y="261"/>
                  </a:cubicBezTo>
                  <a:cubicBezTo>
                    <a:pt x="2683" y="163"/>
                    <a:pt x="2585" y="85"/>
                    <a:pt x="2481" y="1"/>
                  </a:cubicBezTo>
                  <a:close/>
                </a:path>
              </a:pathLst>
            </a:custGeom>
            <a:solidFill>
              <a:srgbClr val="000000">
                <a:alpha val="9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4" name="Google Shape;2284;p38"/>
          <p:cNvSpPr/>
          <p:nvPr/>
        </p:nvSpPr>
        <p:spPr>
          <a:xfrm>
            <a:off x="2164225" y="3722725"/>
            <a:ext cx="4826100" cy="512100"/>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9" name="Shape 1579"/>
        <p:cNvGrpSpPr/>
        <p:nvPr/>
      </p:nvGrpSpPr>
      <p:grpSpPr>
        <a:xfrm>
          <a:off x="0" y="0"/>
          <a:ext cx="0" cy="0"/>
          <a:chOff x="0" y="0"/>
          <a:chExt cx="0" cy="0"/>
        </a:xfrm>
      </p:grpSpPr>
      <p:sp>
        <p:nvSpPr>
          <p:cNvPr id="1580" name="Google Shape;1580;p29"/>
          <p:cNvSpPr txBox="1"/>
          <p:nvPr>
            <p:ph idx="1" type="body"/>
          </p:nvPr>
        </p:nvSpPr>
        <p:spPr>
          <a:xfrm>
            <a:off x="720000" y="1375200"/>
            <a:ext cx="7704000" cy="3228300"/>
          </a:xfrm>
          <a:prstGeom prst="rect">
            <a:avLst/>
          </a:prstGeom>
        </p:spPr>
        <p:txBody>
          <a:bodyPr anchorCtr="0" anchor="ctr" bIns="91425" lIns="90000" spcFirstLastPara="1" rIns="90000" wrap="square" tIns="91425">
            <a:noAutofit/>
          </a:bodyPr>
          <a:lstStyle/>
          <a:p>
            <a:pPr indent="0" lvl="0" marL="457200" rtl="0" algn="ctr">
              <a:lnSpc>
                <a:spcPct val="115000"/>
              </a:lnSpc>
              <a:spcBef>
                <a:spcPts val="1100"/>
              </a:spcBef>
              <a:spcAft>
                <a:spcPts val="0"/>
              </a:spcAft>
              <a:buNone/>
            </a:pPr>
            <a:r>
              <a:rPr lang="en" sz="2200">
                <a:latin typeface="Nunito ExtraBold"/>
                <a:ea typeface="Nunito ExtraBold"/>
                <a:cs typeface="Nunito ExtraBold"/>
                <a:sym typeface="Nunito ExtraBold"/>
              </a:rPr>
              <a:t>Justin Yusuf Abidjoko		16521494</a:t>
            </a:r>
            <a:endParaRPr sz="2200">
              <a:latin typeface="Nunito ExtraBold"/>
              <a:ea typeface="Nunito ExtraBold"/>
              <a:cs typeface="Nunito ExtraBold"/>
              <a:sym typeface="Nunito ExtraBold"/>
            </a:endParaRPr>
          </a:p>
          <a:p>
            <a:pPr indent="0" lvl="0" marL="457200" rtl="0" algn="ctr">
              <a:lnSpc>
                <a:spcPct val="115000"/>
              </a:lnSpc>
              <a:spcBef>
                <a:spcPts val="1100"/>
              </a:spcBef>
              <a:spcAft>
                <a:spcPts val="0"/>
              </a:spcAft>
              <a:buNone/>
            </a:pPr>
            <a:r>
              <a:rPr lang="en" sz="2200">
                <a:latin typeface="Nunito ExtraBold"/>
                <a:ea typeface="Nunito ExtraBold"/>
                <a:cs typeface="Nunito ExtraBold"/>
                <a:sym typeface="Nunito ExtraBold"/>
              </a:rPr>
              <a:t>Kelvin Rayhan Alkarim		16521496</a:t>
            </a:r>
            <a:endParaRPr sz="2200">
              <a:latin typeface="Nunito ExtraBold"/>
              <a:ea typeface="Nunito ExtraBold"/>
              <a:cs typeface="Nunito ExtraBold"/>
              <a:sym typeface="Nunito ExtraBold"/>
            </a:endParaRPr>
          </a:p>
          <a:p>
            <a:pPr indent="0" lvl="0" marL="457200" rtl="0" algn="ctr">
              <a:lnSpc>
                <a:spcPct val="115000"/>
              </a:lnSpc>
              <a:spcBef>
                <a:spcPts val="1100"/>
              </a:spcBef>
              <a:spcAft>
                <a:spcPts val="0"/>
              </a:spcAft>
              <a:buNone/>
            </a:pPr>
            <a:r>
              <a:rPr lang="en" sz="2200">
                <a:latin typeface="Nunito ExtraBold"/>
                <a:ea typeface="Nunito ExtraBold"/>
                <a:cs typeface="Nunito ExtraBold"/>
                <a:sym typeface="Nunito ExtraBold"/>
              </a:rPr>
              <a:t>Adrian Fahri Affandi		16521503</a:t>
            </a:r>
            <a:endParaRPr sz="2200">
              <a:latin typeface="Nunito ExtraBold"/>
              <a:ea typeface="Nunito ExtraBold"/>
              <a:cs typeface="Nunito ExtraBold"/>
              <a:sym typeface="Nunito ExtraBold"/>
            </a:endParaRPr>
          </a:p>
          <a:p>
            <a:pPr indent="0" lvl="0" marL="457200" rtl="0" algn="ctr">
              <a:lnSpc>
                <a:spcPct val="115000"/>
              </a:lnSpc>
              <a:spcBef>
                <a:spcPts val="1100"/>
              </a:spcBef>
              <a:spcAft>
                <a:spcPts val="0"/>
              </a:spcAft>
              <a:buNone/>
            </a:pPr>
            <a:r>
              <a:rPr lang="en" sz="2200">
                <a:latin typeface="Nunito ExtraBold"/>
                <a:ea typeface="Nunito ExtraBold"/>
                <a:cs typeface="Nunito ExtraBold"/>
                <a:sym typeface="Nunito ExtraBold"/>
              </a:rPr>
              <a:t>Ahmad Nadil			16521516</a:t>
            </a:r>
            <a:endParaRPr sz="2200">
              <a:latin typeface="Nunito ExtraBold"/>
              <a:ea typeface="Nunito ExtraBold"/>
              <a:cs typeface="Nunito ExtraBold"/>
              <a:sym typeface="Nunito ExtraBold"/>
            </a:endParaRPr>
          </a:p>
          <a:p>
            <a:pPr indent="0" lvl="0" marL="457200" rtl="0" algn="ctr">
              <a:lnSpc>
                <a:spcPct val="115000"/>
              </a:lnSpc>
              <a:spcBef>
                <a:spcPts val="1100"/>
              </a:spcBef>
              <a:spcAft>
                <a:spcPts val="0"/>
              </a:spcAft>
              <a:buNone/>
            </a:pPr>
            <a:r>
              <a:rPr lang="en" sz="2200">
                <a:latin typeface="Nunito ExtraBold"/>
                <a:ea typeface="Nunito ExtraBold"/>
                <a:cs typeface="Nunito ExtraBold"/>
                <a:sym typeface="Nunito ExtraBold"/>
              </a:rPr>
              <a:t>Ditra Rizqa Amadia		16521531</a:t>
            </a:r>
            <a:endParaRPr sz="2200">
              <a:latin typeface="Nunito ExtraBold"/>
              <a:ea typeface="Nunito ExtraBold"/>
              <a:cs typeface="Nunito ExtraBold"/>
              <a:sym typeface="Nunito ExtraBold"/>
            </a:endParaRPr>
          </a:p>
          <a:p>
            <a:pPr indent="0" lvl="0" marL="457200" rtl="0" algn="ctr">
              <a:lnSpc>
                <a:spcPct val="115000"/>
              </a:lnSpc>
              <a:spcBef>
                <a:spcPts val="1100"/>
              </a:spcBef>
              <a:spcAft>
                <a:spcPts val="1100"/>
              </a:spcAft>
              <a:buNone/>
            </a:pPr>
            <a:r>
              <a:rPr lang="en" sz="2200">
                <a:latin typeface="Nunito ExtraBold"/>
                <a:ea typeface="Nunito ExtraBold"/>
                <a:cs typeface="Nunito ExtraBold"/>
                <a:sym typeface="Nunito ExtraBold"/>
              </a:rPr>
              <a:t>Raditya Naufal Abiyu		16521534</a:t>
            </a:r>
            <a:endParaRPr sz="2150">
              <a:latin typeface="Nunito ExtraBold"/>
              <a:ea typeface="Nunito ExtraBold"/>
              <a:cs typeface="Nunito ExtraBold"/>
              <a:sym typeface="Nunito ExtraBold"/>
            </a:endParaRPr>
          </a:p>
        </p:txBody>
      </p:sp>
      <p:grpSp>
        <p:nvGrpSpPr>
          <p:cNvPr id="1581" name="Google Shape;1581;p29"/>
          <p:cNvGrpSpPr/>
          <p:nvPr/>
        </p:nvGrpSpPr>
        <p:grpSpPr>
          <a:xfrm>
            <a:off x="164625" y="687600"/>
            <a:ext cx="356700" cy="3769200"/>
            <a:chOff x="164625" y="687600"/>
            <a:chExt cx="356700" cy="3769200"/>
          </a:xfrm>
        </p:grpSpPr>
        <p:grpSp>
          <p:nvGrpSpPr>
            <p:cNvPr id="1582" name="Google Shape;1582;p29"/>
            <p:cNvGrpSpPr/>
            <p:nvPr/>
          </p:nvGrpSpPr>
          <p:grpSpPr>
            <a:xfrm>
              <a:off x="164625" y="687600"/>
              <a:ext cx="356700" cy="342000"/>
              <a:chOff x="164625" y="687600"/>
              <a:chExt cx="356700" cy="342000"/>
            </a:xfrm>
          </p:grpSpPr>
          <p:sp>
            <p:nvSpPr>
              <p:cNvPr id="1583" name="Google Shape;1583;p29"/>
              <p:cNvSpPr/>
              <p:nvPr/>
            </p:nvSpPr>
            <p:spPr>
              <a:xfrm>
                <a:off x="164625" y="687600"/>
                <a:ext cx="356700" cy="3420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4" name="Google Shape;1584;p29"/>
              <p:cNvCxnSpPr/>
              <p:nvPr/>
            </p:nvCxnSpPr>
            <p:spPr>
              <a:xfrm>
                <a:off x="228825" y="920350"/>
                <a:ext cx="216000" cy="0"/>
              </a:xfrm>
              <a:prstGeom prst="straightConnector1">
                <a:avLst/>
              </a:prstGeom>
              <a:noFill/>
              <a:ln cap="flat" cmpd="sng" w="19050">
                <a:solidFill>
                  <a:schemeClr val="dk1"/>
                </a:solidFill>
                <a:prstDash val="solid"/>
                <a:round/>
                <a:headEnd len="med" w="med" type="none"/>
                <a:tailEnd len="med" w="med" type="none"/>
              </a:ln>
            </p:spPr>
          </p:cxnSp>
          <p:cxnSp>
            <p:nvCxnSpPr>
              <p:cNvPr id="1585" name="Google Shape;1585;p29"/>
              <p:cNvCxnSpPr/>
              <p:nvPr/>
            </p:nvCxnSpPr>
            <p:spPr>
              <a:xfrm>
                <a:off x="228825" y="858600"/>
                <a:ext cx="216000" cy="0"/>
              </a:xfrm>
              <a:prstGeom prst="straightConnector1">
                <a:avLst/>
              </a:prstGeom>
              <a:noFill/>
              <a:ln cap="flat" cmpd="sng" w="19050">
                <a:solidFill>
                  <a:schemeClr val="dk1"/>
                </a:solidFill>
                <a:prstDash val="solid"/>
                <a:round/>
                <a:headEnd len="med" w="med" type="none"/>
                <a:tailEnd len="med" w="med" type="none"/>
              </a:ln>
            </p:spPr>
          </p:cxnSp>
          <p:cxnSp>
            <p:nvCxnSpPr>
              <p:cNvPr id="1586" name="Google Shape;1586;p29"/>
              <p:cNvCxnSpPr/>
              <p:nvPr/>
            </p:nvCxnSpPr>
            <p:spPr>
              <a:xfrm>
                <a:off x="228825" y="796850"/>
                <a:ext cx="216000" cy="0"/>
              </a:xfrm>
              <a:prstGeom prst="straightConnector1">
                <a:avLst/>
              </a:prstGeom>
              <a:noFill/>
              <a:ln cap="flat" cmpd="sng" w="19050">
                <a:solidFill>
                  <a:schemeClr val="dk1"/>
                </a:solidFill>
                <a:prstDash val="solid"/>
                <a:round/>
                <a:headEnd len="med" w="med" type="none"/>
                <a:tailEnd len="med" w="med" type="none"/>
              </a:ln>
            </p:spPr>
          </p:cxnSp>
        </p:grpSp>
        <p:grpSp>
          <p:nvGrpSpPr>
            <p:cNvPr id="1587" name="Google Shape;1587;p29"/>
            <p:cNvGrpSpPr/>
            <p:nvPr/>
          </p:nvGrpSpPr>
          <p:grpSpPr>
            <a:xfrm>
              <a:off x="164625" y="2227645"/>
              <a:ext cx="356700" cy="342000"/>
              <a:chOff x="164625" y="2227645"/>
              <a:chExt cx="356700" cy="342000"/>
            </a:xfrm>
          </p:grpSpPr>
          <p:sp>
            <p:nvSpPr>
              <p:cNvPr id="1588" name="Google Shape;1588;p29"/>
              <p:cNvSpPr/>
              <p:nvPr/>
            </p:nvSpPr>
            <p:spPr>
              <a:xfrm>
                <a:off x="164625" y="2227645"/>
                <a:ext cx="356700" cy="3420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9"/>
              <p:cNvSpPr txBox="1"/>
              <p:nvPr/>
            </p:nvSpPr>
            <p:spPr>
              <a:xfrm>
                <a:off x="164625" y="2290648"/>
                <a:ext cx="356700" cy="216000"/>
              </a:xfrm>
              <a:prstGeom prst="rect">
                <a:avLst/>
              </a:prstGeom>
              <a:noFill/>
              <a:ln>
                <a:noFill/>
              </a:ln>
              <a:effectLst>
                <a:outerShdw rotWithShape="0" algn="bl" dir="2640000" dist="19050">
                  <a:schemeClr val="dk1"/>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chemeClr val="dk2"/>
                    </a:solidFill>
                    <a:uFill>
                      <a:noFill/>
                    </a:uFill>
                    <a:latin typeface="Nunito ExtraBold"/>
                    <a:ea typeface="Nunito ExtraBold"/>
                    <a:cs typeface="Nunito ExtraBold"/>
                    <a:sym typeface="Nunito ExtraBold"/>
                    <a:hlinkClick>
                      <a:extLst>
                        <a:ext uri="{A12FA001-AC4F-418D-AE19-62706E023703}">
                          <ahyp:hlinkClr val="tx"/>
                        </a:ext>
                      </a:extLst>
                    </a:hlinkClick>
                  </a:rPr>
                  <a:t>03</a:t>
                </a:r>
                <a:endParaRPr sz="1600">
                  <a:solidFill>
                    <a:schemeClr val="dk2"/>
                  </a:solidFill>
                </a:endParaRPr>
              </a:p>
            </p:txBody>
          </p:sp>
        </p:grpSp>
        <p:grpSp>
          <p:nvGrpSpPr>
            <p:cNvPr id="1590" name="Google Shape;1590;p29"/>
            <p:cNvGrpSpPr/>
            <p:nvPr/>
          </p:nvGrpSpPr>
          <p:grpSpPr>
            <a:xfrm>
              <a:off x="164625" y="2569420"/>
              <a:ext cx="356700" cy="342000"/>
              <a:chOff x="164625" y="2569420"/>
              <a:chExt cx="356700" cy="342000"/>
            </a:xfrm>
          </p:grpSpPr>
          <p:sp>
            <p:nvSpPr>
              <p:cNvPr id="1591" name="Google Shape;1591;p29"/>
              <p:cNvSpPr/>
              <p:nvPr/>
            </p:nvSpPr>
            <p:spPr>
              <a:xfrm>
                <a:off x="164625" y="2569420"/>
                <a:ext cx="356700" cy="3420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9"/>
              <p:cNvSpPr txBox="1"/>
              <p:nvPr/>
            </p:nvSpPr>
            <p:spPr>
              <a:xfrm>
                <a:off x="164625" y="2632423"/>
                <a:ext cx="356700" cy="216000"/>
              </a:xfrm>
              <a:prstGeom prst="rect">
                <a:avLst/>
              </a:prstGeom>
              <a:noFill/>
              <a:ln>
                <a:noFill/>
              </a:ln>
              <a:effectLst>
                <a:outerShdw rotWithShape="0" algn="bl" dir="2640000" dist="19050">
                  <a:schemeClr val="dk1"/>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chemeClr val="dk2"/>
                    </a:solidFill>
                    <a:uFill>
                      <a:noFill/>
                    </a:uFill>
                    <a:latin typeface="Nunito ExtraBold"/>
                    <a:ea typeface="Nunito ExtraBold"/>
                    <a:cs typeface="Nunito ExtraBold"/>
                    <a:sym typeface="Nunito ExtraBold"/>
                    <a:hlinkClick>
                      <a:extLst>
                        <a:ext uri="{A12FA001-AC4F-418D-AE19-62706E023703}">
                          <ahyp:hlinkClr val="tx"/>
                        </a:ext>
                      </a:extLst>
                    </a:hlinkClick>
                  </a:rPr>
                  <a:t>04</a:t>
                </a:r>
                <a:endParaRPr sz="1600">
                  <a:solidFill>
                    <a:schemeClr val="dk2"/>
                  </a:solidFill>
                </a:endParaRPr>
              </a:p>
            </p:txBody>
          </p:sp>
        </p:grpSp>
        <p:grpSp>
          <p:nvGrpSpPr>
            <p:cNvPr id="1593" name="Google Shape;1593;p29"/>
            <p:cNvGrpSpPr/>
            <p:nvPr/>
          </p:nvGrpSpPr>
          <p:grpSpPr>
            <a:xfrm>
              <a:off x="164625" y="2913295"/>
              <a:ext cx="356700" cy="342000"/>
              <a:chOff x="164625" y="2913295"/>
              <a:chExt cx="356700" cy="342000"/>
            </a:xfrm>
          </p:grpSpPr>
          <p:sp>
            <p:nvSpPr>
              <p:cNvPr id="1594" name="Google Shape;1594;p29"/>
              <p:cNvSpPr/>
              <p:nvPr/>
            </p:nvSpPr>
            <p:spPr>
              <a:xfrm>
                <a:off x="164625" y="2913295"/>
                <a:ext cx="356700" cy="3420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9"/>
              <p:cNvSpPr txBox="1"/>
              <p:nvPr/>
            </p:nvSpPr>
            <p:spPr>
              <a:xfrm>
                <a:off x="164625" y="2976299"/>
                <a:ext cx="356700" cy="216000"/>
              </a:xfrm>
              <a:prstGeom prst="rect">
                <a:avLst/>
              </a:prstGeom>
              <a:noFill/>
              <a:ln>
                <a:noFill/>
              </a:ln>
              <a:effectLst>
                <a:outerShdw rotWithShape="0" algn="bl" dir="2640000" dist="19050">
                  <a:schemeClr val="dk1"/>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chemeClr val="dk2"/>
                    </a:solidFill>
                    <a:uFill>
                      <a:noFill/>
                    </a:uFill>
                    <a:latin typeface="Nunito ExtraBold"/>
                    <a:ea typeface="Nunito ExtraBold"/>
                    <a:cs typeface="Nunito ExtraBold"/>
                    <a:sym typeface="Nunito ExtraBold"/>
                    <a:hlinkClick>
                      <a:extLst>
                        <a:ext uri="{A12FA001-AC4F-418D-AE19-62706E023703}">
                          <ahyp:hlinkClr val="tx"/>
                        </a:ext>
                      </a:extLst>
                    </a:hlinkClick>
                  </a:rPr>
                  <a:t>05</a:t>
                </a:r>
                <a:endParaRPr sz="1600">
                  <a:solidFill>
                    <a:schemeClr val="dk2"/>
                  </a:solidFill>
                </a:endParaRPr>
              </a:p>
            </p:txBody>
          </p:sp>
        </p:grpSp>
        <p:grpSp>
          <p:nvGrpSpPr>
            <p:cNvPr id="1596" name="Google Shape;1596;p29"/>
            <p:cNvGrpSpPr/>
            <p:nvPr/>
          </p:nvGrpSpPr>
          <p:grpSpPr>
            <a:xfrm>
              <a:off x="164625" y="3257170"/>
              <a:ext cx="356700" cy="342000"/>
              <a:chOff x="164625" y="3257170"/>
              <a:chExt cx="356700" cy="342000"/>
            </a:xfrm>
          </p:grpSpPr>
          <p:sp>
            <p:nvSpPr>
              <p:cNvPr id="1597" name="Google Shape;1597;p29"/>
              <p:cNvSpPr/>
              <p:nvPr/>
            </p:nvSpPr>
            <p:spPr>
              <a:xfrm>
                <a:off x="164625" y="3257170"/>
                <a:ext cx="356700" cy="3420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9"/>
              <p:cNvSpPr txBox="1"/>
              <p:nvPr/>
            </p:nvSpPr>
            <p:spPr>
              <a:xfrm>
                <a:off x="164625" y="3320173"/>
                <a:ext cx="356700" cy="216000"/>
              </a:xfrm>
              <a:prstGeom prst="rect">
                <a:avLst/>
              </a:prstGeom>
              <a:noFill/>
              <a:ln>
                <a:noFill/>
              </a:ln>
              <a:effectLst>
                <a:outerShdw rotWithShape="0" algn="bl" dir="2640000" dist="19050">
                  <a:schemeClr val="dk1"/>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chemeClr val="dk2"/>
                    </a:solidFill>
                    <a:uFill>
                      <a:noFill/>
                    </a:uFill>
                    <a:latin typeface="Nunito ExtraBold"/>
                    <a:ea typeface="Nunito ExtraBold"/>
                    <a:cs typeface="Nunito ExtraBold"/>
                    <a:sym typeface="Nunito ExtraBold"/>
                    <a:hlinkClick>
                      <a:extLst>
                        <a:ext uri="{A12FA001-AC4F-418D-AE19-62706E023703}">
                          <ahyp:hlinkClr val="tx"/>
                        </a:ext>
                      </a:extLst>
                    </a:hlinkClick>
                  </a:rPr>
                  <a:t>06</a:t>
                </a:r>
                <a:endParaRPr sz="1600">
                  <a:solidFill>
                    <a:schemeClr val="dk2"/>
                  </a:solidFill>
                </a:endParaRPr>
              </a:p>
            </p:txBody>
          </p:sp>
        </p:grpSp>
        <p:grpSp>
          <p:nvGrpSpPr>
            <p:cNvPr id="1599" name="Google Shape;1599;p29"/>
            <p:cNvGrpSpPr/>
            <p:nvPr/>
          </p:nvGrpSpPr>
          <p:grpSpPr>
            <a:xfrm>
              <a:off x="164625" y="1541758"/>
              <a:ext cx="356700" cy="342000"/>
              <a:chOff x="164625" y="1541758"/>
              <a:chExt cx="356700" cy="342000"/>
            </a:xfrm>
          </p:grpSpPr>
          <p:sp>
            <p:nvSpPr>
              <p:cNvPr id="1600" name="Google Shape;1600;p29"/>
              <p:cNvSpPr/>
              <p:nvPr/>
            </p:nvSpPr>
            <p:spPr>
              <a:xfrm>
                <a:off x="164625" y="1541758"/>
                <a:ext cx="356700" cy="3420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9"/>
              <p:cNvSpPr txBox="1"/>
              <p:nvPr/>
            </p:nvSpPr>
            <p:spPr>
              <a:xfrm>
                <a:off x="164625" y="1604758"/>
                <a:ext cx="356700" cy="216000"/>
              </a:xfrm>
              <a:prstGeom prst="rect">
                <a:avLst/>
              </a:prstGeom>
              <a:noFill/>
              <a:ln>
                <a:noFill/>
              </a:ln>
              <a:effectLst>
                <a:outerShdw rotWithShape="0" algn="bl" dir="2640000" dist="19050">
                  <a:schemeClr val="dk1"/>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chemeClr val="dk2"/>
                    </a:solidFill>
                    <a:uFill>
                      <a:noFill/>
                    </a:uFill>
                    <a:latin typeface="Nunito ExtraBold"/>
                    <a:ea typeface="Nunito ExtraBold"/>
                    <a:cs typeface="Nunito ExtraBold"/>
                    <a:sym typeface="Nunito ExtraBold"/>
                    <a:hlinkClick action="ppaction://hlinksldjump" r:id="rId3">
                      <a:extLst>
                        <a:ext uri="{A12FA001-AC4F-418D-AE19-62706E023703}">
                          <ahyp:hlinkClr val="tx"/>
                        </a:ext>
                      </a:extLst>
                    </a:hlinkClick>
                  </a:rPr>
                  <a:t>01</a:t>
                </a:r>
                <a:endParaRPr sz="1600">
                  <a:solidFill>
                    <a:schemeClr val="dk2"/>
                  </a:solidFill>
                </a:endParaRPr>
              </a:p>
            </p:txBody>
          </p:sp>
        </p:grpSp>
        <p:grpSp>
          <p:nvGrpSpPr>
            <p:cNvPr id="1602" name="Google Shape;1602;p29"/>
            <p:cNvGrpSpPr/>
            <p:nvPr/>
          </p:nvGrpSpPr>
          <p:grpSpPr>
            <a:xfrm>
              <a:off x="164625" y="1884708"/>
              <a:ext cx="356700" cy="342000"/>
              <a:chOff x="164625" y="1884708"/>
              <a:chExt cx="356700" cy="342000"/>
            </a:xfrm>
          </p:grpSpPr>
          <p:sp>
            <p:nvSpPr>
              <p:cNvPr id="1603" name="Google Shape;1603;p29"/>
              <p:cNvSpPr/>
              <p:nvPr/>
            </p:nvSpPr>
            <p:spPr>
              <a:xfrm>
                <a:off x="164625" y="1884708"/>
                <a:ext cx="356700" cy="3420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9"/>
              <p:cNvSpPr txBox="1"/>
              <p:nvPr/>
            </p:nvSpPr>
            <p:spPr>
              <a:xfrm>
                <a:off x="164625" y="1947711"/>
                <a:ext cx="356700" cy="216000"/>
              </a:xfrm>
              <a:prstGeom prst="rect">
                <a:avLst/>
              </a:prstGeom>
              <a:noFill/>
              <a:ln>
                <a:noFill/>
              </a:ln>
              <a:effectLst>
                <a:outerShdw rotWithShape="0" algn="bl" dir="2640000" dist="19050">
                  <a:schemeClr val="dk1"/>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chemeClr val="dk2"/>
                    </a:solidFill>
                    <a:uFill>
                      <a:noFill/>
                    </a:uFill>
                    <a:latin typeface="Nunito ExtraBold"/>
                    <a:ea typeface="Nunito ExtraBold"/>
                    <a:cs typeface="Nunito ExtraBold"/>
                    <a:sym typeface="Nunito ExtraBold"/>
                    <a:hlinkClick>
                      <a:extLst>
                        <a:ext uri="{A12FA001-AC4F-418D-AE19-62706E023703}">
                          <ahyp:hlinkClr val="tx"/>
                        </a:ext>
                      </a:extLst>
                    </a:hlinkClick>
                  </a:rPr>
                  <a:t>02</a:t>
                </a:r>
                <a:endParaRPr sz="1600">
                  <a:solidFill>
                    <a:schemeClr val="dk2"/>
                  </a:solidFill>
                </a:endParaRPr>
              </a:p>
            </p:txBody>
          </p:sp>
        </p:grpSp>
        <p:sp>
          <p:nvSpPr>
            <p:cNvPr id="1605" name="Google Shape;1605;p29"/>
            <p:cNvSpPr/>
            <p:nvPr/>
          </p:nvSpPr>
          <p:spPr>
            <a:xfrm>
              <a:off x="164625" y="1203430"/>
              <a:ext cx="356700" cy="3420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0000" spcFirstLastPara="1" rIns="91425" wrap="square" tIns="91425">
              <a:noAutofit/>
            </a:bodyPr>
            <a:lstStyle/>
            <a:p>
              <a:pPr indent="0" lvl="0" marL="0" rtl="0" algn="l">
                <a:spcBef>
                  <a:spcPts val="0"/>
                </a:spcBef>
                <a:spcAft>
                  <a:spcPts val="0"/>
                </a:spcAft>
                <a:buNone/>
              </a:pPr>
              <a:r>
                <a:rPr lang="en" sz="1600">
                  <a:solidFill>
                    <a:schemeClr val="hlink"/>
                  </a:solidFill>
                  <a:uFill>
                    <a:noFill/>
                  </a:uFill>
                  <a:hlinkClick action="ppaction://hlinkshowjump?jump=previousslide"/>
                </a:rPr>
                <a:t>◀</a:t>
              </a:r>
              <a:endParaRPr sz="1600"/>
            </a:p>
          </p:txBody>
        </p:sp>
        <p:sp>
          <p:nvSpPr>
            <p:cNvPr id="1606" name="Google Shape;1606;p29"/>
            <p:cNvSpPr/>
            <p:nvPr/>
          </p:nvSpPr>
          <p:spPr>
            <a:xfrm>
              <a:off x="164625" y="3599120"/>
              <a:ext cx="356700" cy="3420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0000" spcFirstLastPara="1" rIns="91425" wrap="square" tIns="91425">
              <a:noAutofit/>
            </a:bodyPr>
            <a:lstStyle/>
            <a:p>
              <a:pPr indent="0" lvl="0" marL="0" rtl="0" algn="l">
                <a:spcBef>
                  <a:spcPts val="0"/>
                </a:spcBef>
                <a:spcAft>
                  <a:spcPts val="0"/>
                </a:spcAft>
                <a:buNone/>
              </a:pPr>
              <a:r>
                <a:rPr lang="en" sz="1600">
                  <a:solidFill>
                    <a:schemeClr val="hlink"/>
                  </a:solidFill>
                  <a:uFill>
                    <a:noFill/>
                  </a:uFill>
                  <a:hlinkClick action="ppaction://hlinkshowjump?jump=nextslide"/>
                </a:rPr>
                <a:t>▶</a:t>
              </a:r>
              <a:endParaRPr sz="1600"/>
            </a:p>
          </p:txBody>
        </p:sp>
        <p:grpSp>
          <p:nvGrpSpPr>
            <p:cNvPr id="1607" name="Google Shape;1607;p29"/>
            <p:cNvGrpSpPr/>
            <p:nvPr/>
          </p:nvGrpSpPr>
          <p:grpSpPr>
            <a:xfrm>
              <a:off x="164625" y="4114800"/>
              <a:ext cx="356700" cy="342000"/>
              <a:chOff x="164625" y="4114800"/>
              <a:chExt cx="356700" cy="342000"/>
            </a:xfrm>
          </p:grpSpPr>
          <p:sp>
            <p:nvSpPr>
              <p:cNvPr id="1608" name="Google Shape;1608;p29"/>
              <p:cNvSpPr/>
              <p:nvPr/>
            </p:nvSpPr>
            <p:spPr>
              <a:xfrm>
                <a:off x="164625" y="4114800"/>
                <a:ext cx="356700" cy="3420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82800" spcFirstLastPara="1" rIns="91425" wrap="square" tIns="91425">
                <a:noAutofit/>
              </a:bodyPr>
              <a:lstStyle/>
              <a:p>
                <a:pPr indent="0" lvl="0" marL="0" rtl="0" algn="ctr">
                  <a:spcBef>
                    <a:spcPts val="0"/>
                  </a:spcBef>
                  <a:spcAft>
                    <a:spcPts val="0"/>
                  </a:spcAft>
                  <a:buNone/>
                </a:pPr>
                <a:r>
                  <a:t/>
                </a:r>
                <a:endParaRPr sz="1600"/>
              </a:p>
            </p:txBody>
          </p:sp>
          <p:sp>
            <p:nvSpPr>
              <p:cNvPr id="1609" name="Google Shape;1609;p29"/>
              <p:cNvSpPr/>
              <p:nvPr/>
            </p:nvSpPr>
            <p:spPr>
              <a:xfrm>
                <a:off x="257625" y="4200600"/>
                <a:ext cx="170700" cy="170400"/>
              </a:xfrm>
              <a:prstGeom prst="upArrow">
                <a:avLst>
                  <a:gd fmla="val 52243" name="adj1"/>
                  <a:gd fmla="val 5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10" name="Google Shape;1610;p29"/>
          <p:cNvSpPr txBox="1"/>
          <p:nvPr>
            <p:ph idx="1" type="body"/>
          </p:nvPr>
        </p:nvSpPr>
        <p:spPr>
          <a:xfrm>
            <a:off x="698358" y="1360772"/>
            <a:ext cx="7704000" cy="3228300"/>
          </a:xfrm>
          <a:prstGeom prst="rect">
            <a:avLst/>
          </a:prstGeom>
        </p:spPr>
        <p:txBody>
          <a:bodyPr anchorCtr="0" anchor="ctr" bIns="91425" lIns="90000" spcFirstLastPara="1" rIns="90000" wrap="square" tIns="91425">
            <a:noAutofit/>
          </a:bodyPr>
          <a:lstStyle/>
          <a:p>
            <a:pPr indent="0" lvl="0" marL="457200" rtl="0" algn="ctr">
              <a:lnSpc>
                <a:spcPct val="115000"/>
              </a:lnSpc>
              <a:spcBef>
                <a:spcPts val="1100"/>
              </a:spcBef>
              <a:spcAft>
                <a:spcPts val="0"/>
              </a:spcAft>
              <a:buNone/>
            </a:pPr>
            <a:r>
              <a:rPr lang="en" sz="2200">
                <a:solidFill>
                  <a:schemeClr val="dk2"/>
                </a:solidFill>
                <a:latin typeface="Nunito ExtraBold"/>
                <a:ea typeface="Nunito ExtraBold"/>
                <a:cs typeface="Nunito ExtraBold"/>
                <a:sym typeface="Nunito ExtraBold"/>
              </a:rPr>
              <a:t>Justin Yusuf Abidjoko		16521494</a:t>
            </a:r>
            <a:endParaRPr sz="2200">
              <a:solidFill>
                <a:schemeClr val="dk2"/>
              </a:solidFill>
              <a:latin typeface="Nunito ExtraBold"/>
              <a:ea typeface="Nunito ExtraBold"/>
              <a:cs typeface="Nunito ExtraBold"/>
              <a:sym typeface="Nunito ExtraBold"/>
            </a:endParaRPr>
          </a:p>
          <a:p>
            <a:pPr indent="0" lvl="0" marL="457200" rtl="0" algn="ctr">
              <a:lnSpc>
                <a:spcPct val="115000"/>
              </a:lnSpc>
              <a:spcBef>
                <a:spcPts val="1100"/>
              </a:spcBef>
              <a:spcAft>
                <a:spcPts val="0"/>
              </a:spcAft>
              <a:buNone/>
            </a:pPr>
            <a:r>
              <a:rPr lang="en" sz="2200">
                <a:solidFill>
                  <a:schemeClr val="dk2"/>
                </a:solidFill>
                <a:latin typeface="Nunito ExtraBold"/>
                <a:ea typeface="Nunito ExtraBold"/>
                <a:cs typeface="Nunito ExtraBold"/>
                <a:sym typeface="Nunito ExtraBold"/>
              </a:rPr>
              <a:t>Kelvin Rayhan Alkarim		16521496</a:t>
            </a:r>
            <a:endParaRPr sz="2200">
              <a:solidFill>
                <a:schemeClr val="dk2"/>
              </a:solidFill>
              <a:latin typeface="Nunito ExtraBold"/>
              <a:ea typeface="Nunito ExtraBold"/>
              <a:cs typeface="Nunito ExtraBold"/>
              <a:sym typeface="Nunito ExtraBold"/>
            </a:endParaRPr>
          </a:p>
          <a:p>
            <a:pPr indent="0" lvl="0" marL="457200" rtl="0" algn="ctr">
              <a:lnSpc>
                <a:spcPct val="115000"/>
              </a:lnSpc>
              <a:spcBef>
                <a:spcPts val="1100"/>
              </a:spcBef>
              <a:spcAft>
                <a:spcPts val="0"/>
              </a:spcAft>
              <a:buNone/>
            </a:pPr>
            <a:r>
              <a:rPr lang="en" sz="2200">
                <a:solidFill>
                  <a:schemeClr val="dk2"/>
                </a:solidFill>
                <a:latin typeface="Nunito ExtraBold"/>
                <a:ea typeface="Nunito ExtraBold"/>
                <a:cs typeface="Nunito ExtraBold"/>
                <a:sym typeface="Nunito ExtraBold"/>
              </a:rPr>
              <a:t>Adrian Fahri Affandi		16521503</a:t>
            </a:r>
            <a:endParaRPr sz="2200">
              <a:solidFill>
                <a:schemeClr val="dk2"/>
              </a:solidFill>
              <a:latin typeface="Nunito ExtraBold"/>
              <a:ea typeface="Nunito ExtraBold"/>
              <a:cs typeface="Nunito ExtraBold"/>
              <a:sym typeface="Nunito ExtraBold"/>
            </a:endParaRPr>
          </a:p>
          <a:p>
            <a:pPr indent="0" lvl="0" marL="457200" rtl="0" algn="ctr">
              <a:lnSpc>
                <a:spcPct val="115000"/>
              </a:lnSpc>
              <a:spcBef>
                <a:spcPts val="1100"/>
              </a:spcBef>
              <a:spcAft>
                <a:spcPts val="0"/>
              </a:spcAft>
              <a:buNone/>
            </a:pPr>
            <a:r>
              <a:rPr lang="en" sz="2200">
                <a:solidFill>
                  <a:schemeClr val="dk2"/>
                </a:solidFill>
                <a:latin typeface="Nunito ExtraBold"/>
                <a:ea typeface="Nunito ExtraBold"/>
                <a:cs typeface="Nunito ExtraBold"/>
                <a:sym typeface="Nunito ExtraBold"/>
              </a:rPr>
              <a:t>Ahmad Nadil			16521516</a:t>
            </a:r>
            <a:endParaRPr sz="2200">
              <a:solidFill>
                <a:schemeClr val="dk2"/>
              </a:solidFill>
              <a:latin typeface="Nunito ExtraBold"/>
              <a:ea typeface="Nunito ExtraBold"/>
              <a:cs typeface="Nunito ExtraBold"/>
              <a:sym typeface="Nunito ExtraBold"/>
            </a:endParaRPr>
          </a:p>
          <a:p>
            <a:pPr indent="0" lvl="0" marL="457200" rtl="0" algn="ctr">
              <a:lnSpc>
                <a:spcPct val="115000"/>
              </a:lnSpc>
              <a:spcBef>
                <a:spcPts val="1100"/>
              </a:spcBef>
              <a:spcAft>
                <a:spcPts val="0"/>
              </a:spcAft>
              <a:buNone/>
            </a:pPr>
            <a:r>
              <a:rPr lang="en" sz="2200">
                <a:solidFill>
                  <a:schemeClr val="dk2"/>
                </a:solidFill>
                <a:latin typeface="Nunito ExtraBold"/>
                <a:ea typeface="Nunito ExtraBold"/>
                <a:cs typeface="Nunito ExtraBold"/>
                <a:sym typeface="Nunito ExtraBold"/>
              </a:rPr>
              <a:t>Ditra Rizqa Amadia		16521531</a:t>
            </a:r>
            <a:endParaRPr sz="2200">
              <a:solidFill>
                <a:schemeClr val="dk2"/>
              </a:solidFill>
              <a:latin typeface="Nunito ExtraBold"/>
              <a:ea typeface="Nunito ExtraBold"/>
              <a:cs typeface="Nunito ExtraBold"/>
              <a:sym typeface="Nunito ExtraBold"/>
            </a:endParaRPr>
          </a:p>
          <a:p>
            <a:pPr indent="0" lvl="0" marL="457200" rtl="0" algn="ctr">
              <a:lnSpc>
                <a:spcPct val="115000"/>
              </a:lnSpc>
              <a:spcBef>
                <a:spcPts val="1100"/>
              </a:spcBef>
              <a:spcAft>
                <a:spcPts val="1100"/>
              </a:spcAft>
              <a:buNone/>
            </a:pPr>
            <a:r>
              <a:rPr lang="en" sz="2200">
                <a:solidFill>
                  <a:schemeClr val="dk2"/>
                </a:solidFill>
                <a:latin typeface="Nunito ExtraBold"/>
                <a:ea typeface="Nunito ExtraBold"/>
                <a:cs typeface="Nunito ExtraBold"/>
                <a:sym typeface="Nunito ExtraBold"/>
              </a:rPr>
              <a:t>Raditya Naufal Abiyu		16521534</a:t>
            </a:r>
            <a:endParaRPr sz="2150">
              <a:solidFill>
                <a:schemeClr val="dk2"/>
              </a:solidFill>
              <a:latin typeface="Nunito ExtraBold"/>
              <a:ea typeface="Nunito ExtraBold"/>
              <a:cs typeface="Nunito ExtraBold"/>
              <a:sym typeface="Nunito ExtraBold"/>
            </a:endParaRPr>
          </a:p>
        </p:txBody>
      </p:sp>
      <p:sp>
        <p:nvSpPr>
          <p:cNvPr id="1611" name="Google Shape;1611;p29"/>
          <p:cNvSpPr txBox="1"/>
          <p:nvPr>
            <p:ph type="title"/>
          </p:nvPr>
        </p:nvSpPr>
        <p:spPr>
          <a:xfrm>
            <a:off x="718200" y="626275"/>
            <a:ext cx="7707600" cy="68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ANGGOTA KELOMPOK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5" name="Shape 1615"/>
        <p:cNvGrpSpPr/>
        <p:nvPr/>
      </p:nvGrpSpPr>
      <p:grpSpPr>
        <a:xfrm>
          <a:off x="0" y="0"/>
          <a:ext cx="0" cy="0"/>
          <a:chOff x="0" y="0"/>
          <a:chExt cx="0" cy="0"/>
        </a:xfrm>
      </p:grpSpPr>
      <p:sp>
        <p:nvSpPr>
          <p:cNvPr id="1616" name="Google Shape;1616;p30"/>
          <p:cNvSpPr/>
          <p:nvPr/>
        </p:nvSpPr>
        <p:spPr>
          <a:xfrm>
            <a:off x="4721050" y="3563250"/>
            <a:ext cx="746700" cy="7467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3"/>
              </a:solidFill>
            </a:endParaRPr>
          </a:p>
        </p:txBody>
      </p:sp>
      <p:sp>
        <p:nvSpPr>
          <p:cNvPr id="1617" name="Google Shape;1617;p30"/>
          <p:cNvSpPr/>
          <p:nvPr/>
        </p:nvSpPr>
        <p:spPr>
          <a:xfrm>
            <a:off x="1011350" y="1867050"/>
            <a:ext cx="746700" cy="7467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3"/>
              </a:solidFill>
            </a:endParaRPr>
          </a:p>
        </p:txBody>
      </p:sp>
      <p:sp>
        <p:nvSpPr>
          <p:cNvPr id="1618" name="Google Shape;1618;p30"/>
          <p:cNvSpPr/>
          <p:nvPr/>
        </p:nvSpPr>
        <p:spPr>
          <a:xfrm>
            <a:off x="1011350" y="3629325"/>
            <a:ext cx="746700" cy="7467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000000"/>
              </a:solidFill>
            </a:endParaRPr>
          </a:p>
        </p:txBody>
      </p:sp>
      <p:sp>
        <p:nvSpPr>
          <p:cNvPr id="1619" name="Google Shape;1619;p30"/>
          <p:cNvSpPr/>
          <p:nvPr/>
        </p:nvSpPr>
        <p:spPr>
          <a:xfrm>
            <a:off x="4721050" y="1892025"/>
            <a:ext cx="746700" cy="7467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000000"/>
              </a:solidFill>
            </a:endParaRPr>
          </a:p>
        </p:txBody>
      </p:sp>
      <p:sp>
        <p:nvSpPr>
          <p:cNvPr id="1620" name="Google Shape;1620;p30"/>
          <p:cNvSpPr txBox="1"/>
          <p:nvPr>
            <p:ph type="title"/>
          </p:nvPr>
        </p:nvSpPr>
        <p:spPr>
          <a:xfrm>
            <a:off x="425050" y="949800"/>
            <a:ext cx="7707600" cy="687600"/>
          </a:xfrm>
          <a:prstGeom prst="rect">
            <a:avLst/>
          </a:prstGeom>
        </p:spPr>
        <p:txBody>
          <a:bodyPr anchorCtr="0" anchor="b" bIns="91425" lIns="0" spcFirstLastPara="1" rIns="0" wrap="square" tIns="91425">
            <a:noAutofit/>
          </a:bodyPr>
          <a:lstStyle/>
          <a:p>
            <a:pPr indent="0" lvl="0" marL="0" rtl="0" algn="ctr">
              <a:spcBef>
                <a:spcPts val="0"/>
              </a:spcBef>
              <a:spcAft>
                <a:spcPts val="0"/>
              </a:spcAft>
              <a:buNone/>
            </a:pPr>
            <a:r>
              <a:rPr lang="en"/>
              <a:t>LIST OF CONTENT</a:t>
            </a:r>
            <a:endParaRPr/>
          </a:p>
        </p:txBody>
      </p:sp>
      <p:sp>
        <p:nvSpPr>
          <p:cNvPr id="1621" name="Google Shape;1621;p30"/>
          <p:cNvSpPr txBox="1"/>
          <p:nvPr>
            <p:ph idx="4" type="title"/>
          </p:nvPr>
        </p:nvSpPr>
        <p:spPr>
          <a:xfrm>
            <a:off x="1834250" y="3733350"/>
            <a:ext cx="2588700" cy="338400"/>
          </a:xfrm>
          <a:prstGeom prst="rect">
            <a:avLst/>
          </a:prstGeom>
        </p:spPr>
        <p:txBody>
          <a:bodyPr anchorCtr="0" anchor="ctr" bIns="91425" lIns="90000" spcFirstLastPara="1" rIns="0" wrap="square" tIns="91425">
            <a:noAutofit/>
          </a:bodyPr>
          <a:lstStyle/>
          <a:p>
            <a:pPr indent="0" lvl="0" marL="0" rtl="0" algn="l">
              <a:spcBef>
                <a:spcPts val="0"/>
              </a:spcBef>
              <a:spcAft>
                <a:spcPts val="0"/>
              </a:spcAft>
              <a:buNone/>
            </a:pPr>
            <a:r>
              <a:rPr lang="en"/>
              <a:t>INPUT, OUTPUT, SOLUSI</a:t>
            </a:r>
            <a:endParaRPr/>
          </a:p>
        </p:txBody>
      </p:sp>
      <p:sp>
        <p:nvSpPr>
          <p:cNvPr id="1622" name="Google Shape;1622;p30"/>
          <p:cNvSpPr txBox="1"/>
          <p:nvPr>
            <p:ph idx="7" type="title"/>
          </p:nvPr>
        </p:nvSpPr>
        <p:spPr>
          <a:xfrm>
            <a:off x="5543950" y="2096175"/>
            <a:ext cx="2588700" cy="338400"/>
          </a:xfrm>
          <a:prstGeom prst="rect">
            <a:avLst/>
          </a:prstGeom>
        </p:spPr>
        <p:txBody>
          <a:bodyPr anchorCtr="0" anchor="ctr" bIns="91425" lIns="90000" spcFirstLastPara="1" rIns="0" wrap="square" tIns="91425">
            <a:noAutofit/>
          </a:bodyPr>
          <a:lstStyle/>
          <a:p>
            <a:pPr indent="0" lvl="0" marL="0" rtl="0" algn="l">
              <a:spcBef>
                <a:spcPts val="0"/>
              </a:spcBef>
              <a:spcAft>
                <a:spcPts val="0"/>
              </a:spcAft>
              <a:buNone/>
            </a:pPr>
            <a:r>
              <a:rPr lang="en"/>
              <a:t>KARAKTERISTIK SOLUSI</a:t>
            </a:r>
            <a:endParaRPr/>
          </a:p>
        </p:txBody>
      </p:sp>
      <p:sp>
        <p:nvSpPr>
          <p:cNvPr id="1623" name="Google Shape;1623;p30"/>
          <p:cNvSpPr txBox="1"/>
          <p:nvPr>
            <p:ph idx="5" type="title"/>
          </p:nvPr>
        </p:nvSpPr>
        <p:spPr>
          <a:xfrm>
            <a:off x="1011350" y="3781275"/>
            <a:ext cx="746700" cy="442800"/>
          </a:xfrm>
          <a:prstGeom prst="rect">
            <a:avLst/>
          </a:prstGeom>
        </p:spPr>
        <p:txBody>
          <a:bodyPr anchorCtr="0" anchor="ctr" bIns="91425" lIns="90000" spcFirstLastPara="1" rIns="90000" wrap="square" tIns="91425">
            <a:noAutofit/>
          </a:bodyPr>
          <a:lstStyle/>
          <a:p>
            <a:pPr indent="0" lvl="0" marL="0" rtl="0" algn="ctr">
              <a:spcBef>
                <a:spcPts val="0"/>
              </a:spcBef>
              <a:spcAft>
                <a:spcPts val="0"/>
              </a:spcAft>
              <a:buNone/>
            </a:pPr>
            <a:r>
              <a:rPr lang="en"/>
              <a:t>02</a:t>
            </a:r>
            <a:endParaRPr/>
          </a:p>
        </p:txBody>
      </p:sp>
      <p:sp>
        <p:nvSpPr>
          <p:cNvPr id="1624" name="Google Shape;1624;p30"/>
          <p:cNvSpPr txBox="1"/>
          <p:nvPr>
            <p:ph idx="8" type="title"/>
          </p:nvPr>
        </p:nvSpPr>
        <p:spPr>
          <a:xfrm>
            <a:off x="4721050" y="2043975"/>
            <a:ext cx="746700" cy="442800"/>
          </a:xfrm>
          <a:prstGeom prst="rect">
            <a:avLst/>
          </a:prstGeom>
        </p:spPr>
        <p:txBody>
          <a:bodyPr anchorCtr="0" anchor="ctr" bIns="91425" lIns="90000" spcFirstLastPara="1" rIns="90000" wrap="square" tIns="91425">
            <a:noAutofit/>
          </a:bodyPr>
          <a:lstStyle/>
          <a:p>
            <a:pPr indent="0" lvl="0" marL="0" rtl="0" algn="ctr">
              <a:spcBef>
                <a:spcPts val="0"/>
              </a:spcBef>
              <a:spcAft>
                <a:spcPts val="0"/>
              </a:spcAft>
              <a:buNone/>
            </a:pPr>
            <a:r>
              <a:rPr lang="en"/>
              <a:t>03</a:t>
            </a:r>
            <a:endParaRPr/>
          </a:p>
        </p:txBody>
      </p:sp>
      <p:sp>
        <p:nvSpPr>
          <p:cNvPr id="1625" name="Google Shape;1625;p30"/>
          <p:cNvSpPr txBox="1"/>
          <p:nvPr>
            <p:ph idx="2" type="title"/>
          </p:nvPr>
        </p:nvSpPr>
        <p:spPr>
          <a:xfrm>
            <a:off x="1834250" y="2064600"/>
            <a:ext cx="2588700" cy="338400"/>
          </a:xfrm>
          <a:prstGeom prst="rect">
            <a:avLst/>
          </a:prstGeom>
        </p:spPr>
        <p:txBody>
          <a:bodyPr anchorCtr="0" anchor="ctr" bIns="91425" lIns="90000" spcFirstLastPara="1" rIns="0" wrap="square" tIns="91425">
            <a:noAutofit/>
          </a:bodyPr>
          <a:lstStyle/>
          <a:p>
            <a:pPr indent="0" lvl="0" marL="0" rtl="0" algn="l">
              <a:spcBef>
                <a:spcPts val="0"/>
              </a:spcBef>
              <a:spcAft>
                <a:spcPts val="0"/>
              </a:spcAft>
              <a:buNone/>
            </a:pPr>
            <a:r>
              <a:rPr lang="en"/>
              <a:t>DESKRIPSI MASALAH</a:t>
            </a:r>
            <a:endParaRPr/>
          </a:p>
        </p:txBody>
      </p:sp>
      <p:sp>
        <p:nvSpPr>
          <p:cNvPr id="1626" name="Google Shape;1626;p30"/>
          <p:cNvSpPr txBox="1"/>
          <p:nvPr>
            <p:ph idx="13" type="title"/>
          </p:nvPr>
        </p:nvSpPr>
        <p:spPr>
          <a:xfrm>
            <a:off x="5543950" y="3727200"/>
            <a:ext cx="2588700" cy="338400"/>
          </a:xfrm>
          <a:prstGeom prst="rect">
            <a:avLst/>
          </a:prstGeom>
        </p:spPr>
        <p:txBody>
          <a:bodyPr anchorCtr="0" anchor="ctr" bIns="91425" lIns="90000" spcFirstLastPara="1" rIns="0" wrap="square" tIns="91425">
            <a:noAutofit/>
          </a:bodyPr>
          <a:lstStyle/>
          <a:p>
            <a:pPr indent="0" lvl="0" marL="0" rtl="0" algn="l">
              <a:spcBef>
                <a:spcPts val="0"/>
              </a:spcBef>
              <a:spcAft>
                <a:spcPts val="0"/>
              </a:spcAft>
              <a:buNone/>
            </a:pPr>
            <a:r>
              <a:rPr lang="en"/>
              <a:t>CONCEPT SELECTION</a:t>
            </a:r>
            <a:endParaRPr/>
          </a:p>
        </p:txBody>
      </p:sp>
      <p:sp>
        <p:nvSpPr>
          <p:cNvPr id="1627" name="Google Shape;1627;p30"/>
          <p:cNvSpPr txBox="1"/>
          <p:nvPr>
            <p:ph idx="3" type="title"/>
          </p:nvPr>
        </p:nvSpPr>
        <p:spPr>
          <a:xfrm>
            <a:off x="1011350" y="2019000"/>
            <a:ext cx="746700" cy="442800"/>
          </a:xfrm>
          <a:prstGeom prst="rect">
            <a:avLst/>
          </a:prstGeom>
        </p:spPr>
        <p:txBody>
          <a:bodyPr anchorCtr="0" anchor="ctr" bIns="91425" lIns="90000" spcFirstLastPara="1" rIns="90000" wrap="square" tIns="91425">
            <a:noAutofit/>
          </a:bodyPr>
          <a:lstStyle/>
          <a:p>
            <a:pPr indent="0" lvl="0" marL="0" rtl="0" algn="ctr">
              <a:spcBef>
                <a:spcPts val="0"/>
              </a:spcBef>
              <a:spcAft>
                <a:spcPts val="0"/>
              </a:spcAft>
              <a:buNone/>
            </a:pPr>
            <a:r>
              <a:rPr lang="en"/>
              <a:t>01</a:t>
            </a:r>
            <a:endParaRPr/>
          </a:p>
        </p:txBody>
      </p:sp>
      <p:sp>
        <p:nvSpPr>
          <p:cNvPr id="1628" name="Google Shape;1628;p30"/>
          <p:cNvSpPr txBox="1"/>
          <p:nvPr>
            <p:ph idx="14" type="title"/>
          </p:nvPr>
        </p:nvSpPr>
        <p:spPr>
          <a:xfrm>
            <a:off x="4721050" y="3715200"/>
            <a:ext cx="746700" cy="442800"/>
          </a:xfrm>
          <a:prstGeom prst="rect">
            <a:avLst/>
          </a:prstGeom>
        </p:spPr>
        <p:txBody>
          <a:bodyPr anchorCtr="0" anchor="ctr" bIns="91425" lIns="90000" spcFirstLastPara="1" rIns="90000" wrap="square" tIns="91425">
            <a:noAutofit/>
          </a:bodyPr>
          <a:lstStyle/>
          <a:p>
            <a:pPr indent="0" lvl="0" marL="0" rtl="0" algn="ctr">
              <a:spcBef>
                <a:spcPts val="0"/>
              </a:spcBef>
              <a:spcAft>
                <a:spcPts val="0"/>
              </a:spcAft>
              <a:buNone/>
            </a:pPr>
            <a:r>
              <a:rPr lang="en"/>
              <a:t>04</a:t>
            </a:r>
            <a:endParaRPr/>
          </a:p>
        </p:txBody>
      </p:sp>
      <p:grpSp>
        <p:nvGrpSpPr>
          <p:cNvPr id="1629" name="Google Shape;1629;p30"/>
          <p:cNvGrpSpPr/>
          <p:nvPr/>
        </p:nvGrpSpPr>
        <p:grpSpPr>
          <a:xfrm>
            <a:off x="164625" y="687600"/>
            <a:ext cx="356700" cy="3769200"/>
            <a:chOff x="164625" y="687600"/>
            <a:chExt cx="356700" cy="3769200"/>
          </a:xfrm>
        </p:grpSpPr>
        <p:grpSp>
          <p:nvGrpSpPr>
            <p:cNvPr id="1630" name="Google Shape;1630;p30"/>
            <p:cNvGrpSpPr/>
            <p:nvPr/>
          </p:nvGrpSpPr>
          <p:grpSpPr>
            <a:xfrm>
              <a:off x="164625" y="687600"/>
              <a:ext cx="356700" cy="342000"/>
              <a:chOff x="164625" y="687600"/>
              <a:chExt cx="356700" cy="342000"/>
            </a:xfrm>
          </p:grpSpPr>
          <p:sp>
            <p:nvSpPr>
              <p:cNvPr id="1631" name="Google Shape;1631;p30"/>
              <p:cNvSpPr/>
              <p:nvPr/>
            </p:nvSpPr>
            <p:spPr>
              <a:xfrm>
                <a:off x="164625" y="687600"/>
                <a:ext cx="356700" cy="342000"/>
              </a:xfrm>
              <a:prstGeom prst="rect">
                <a:avLst/>
              </a:prstGeom>
              <a:solidFill>
                <a:srgbClr val="C07DC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2" name="Google Shape;1632;p30"/>
              <p:cNvCxnSpPr/>
              <p:nvPr/>
            </p:nvCxnSpPr>
            <p:spPr>
              <a:xfrm>
                <a:off x="228825" y="920350"/>
                <a:ext cx="216000" cy="0"/>
              </a:xfrm>
              <a:prstGeom prst="straightConnector1">
                <a:avLst/>
              </a:prstGeom>
              <a:noFill/>
              <a:ln cap="flat" cmpd="sng" w="19050">
                <a:solidFill>
                  <a:srgbClr val="000000"/>
                </a:solidFill>
                <a:prstDash val="solid"/>
                <a:round/>
                <a:headEnd len="med" w="med" type="none"/>
                <a:tailEnd len="med" w="med" type="none"/>
              </a:ln>
            </p:spPr>
          </p:cxnSp>
          <p:cxnSp>
            <p:nvCxnSpPr>
              <p:cNvPr id="1633" name="Google Shape;1633;p30"/>
              <p:cNvCxnSpPr/>
              <p:nvPr/>
            </p:nvCxnSpPr>
            <p:spPr>
              <a:xfrm>
                <a:off x="228825" y="858600"/>
                <a:ext cx="216000" cy="0"/>
              </a:xfrm>
              <a:prstGeom prst="straightConnector1">
                <a:avLst/>
              </a:prstGeom>
              <a:noFill/>
              <a:ln cap="flat" cmpd="sng" w="19050">
                <a:solidFill>
                  <a:srgbClr val="000000"/>
                </a:solidFill>
                <a:prstDash val="solid"/>
                <a:round/>
                <a:headEnd len="med" w="med" type="none"/>
                <a:tailEnd len="med" w="med" type="none"/>
              </a:ln>
            </p:spPr>
          </p:cxnSp>
          <p:cxnSp>
            <p:nvCxnSpPr>
              <p:cNvPr id="1634" name="Google Shape;1634;p30"/>
              <p:cNvCxnSpPr/>
              <p:nvPr/>
            </p:nvCxnSpPr>
            <p:spPr>
              <a:xfrm>
                <a:off x="228825" y="796850"/>
                <a:ext cx="216000" cy="0"/>
              </a:xfrm>
              <a:prstGeom prst="straightConnector1">
                <a:avLst/>
              </a:prstGeom>
              <a:noFill/>
              <a:ln cap="flat" cmpd="sng" w="19050">
                <a:solidFill>
                  <a:srgbClr val="000000"/>
                </a:solidFill>
                <a:prstDash val="solid"/>
                <a:round/>
                <a:headEnd len="med" w="med" type="none"/>
                <a:tailEnd len="med" w="med" type="none"/>
              </a:ln>
            </p:spPr>
          </p:cxnSp>
        </p:grpSp>
        <p:grpSp>
          <p:nvGrpSpPr>
            <p:cNvPr id="1635" name="Google Shape;1635;p30"/>
            <p:cNvGrpSpPr/>
            <p:nvPr/>
          </p:nvGrpSpPr>
          <p:grpSpPr>
            <a:xfrm>
              <a:off x="164625" y="2227645"/>
              <a:ext cx="356700" cy="342000"/>
              <a:chOff x="164625" y="2227645"/>
              <a:chExt cx="356700" cy="342000"/>
            </a:xfrm>
          </p:grpSpPr>
          <p:sp>
            <p:nvSpPr>
              <p:cNvPr id="1636" name="Google Shape;1636;p30"/>
              <p:cNvSpPr/>
              <p:nvPr/>
            </p:nvSpPr>
            <p:spPr>
              <a:xfrm>
                <a:off x="164625" y="2227645"/>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0"/>
              <p:cNvSpPr txBox="1"/>
              <p:nvPr/>
            </p:nvSpPr>
            <p:spPr>
              <a:xfrm>
                <a:off x="164625" y="2290648"/>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extLst>
                        <a:ext uri="{A12FA001-AC4F-418D-AE19-62706E023703}">
                          <ahyp:hlinkClr val="tx"/>
                        </a:ext>
                      </a:extLst>
                    </a:hlinkClick>
                  </a:rPr>
                  <a:t>03</a:t>
                </a:r>
                <a:endParaRPr sz="1600">
                  <a:solidFill>
                    <a:srgbClr val="C07DCF"/>
                  </a:solidFill>
                </a:endParaRPr>
              </a:p>
            </p:txBody>
          </p:sp>
        </p:grpSp>
        <p:grpSp>
          <p:nvGrpSpPr>
            <p:cNvPr id="1638" name="Google Shape;1638;p30"/>
            <p:cNvGrpSpPr/>
            <p:nvPr/>
          </p:nvGrpSpPr>
          <p:grpSpPr>
            <a:xfrm>
              <a:off x="164625" y="2569420"/>
              <a:ext cx="356700" cy="342000"/>
              <a:chOff x="164625" y="2569420"/>
              <a:chExt cx="356700" cy="342000"/>
            </a:xfrm>
          </p:grpSpPr>
          <p:sp>
            <p:nvSpPr>
              <p:cNvPr id="1639" name="Google Shape;1639;p30"/>
              <p:cNvSpPr/>
              <p:nvPr/>
            </p:nvSpPr>
            <p:spPr>
              <a:xfrm>
                <a:off x="164625" y="2569420"/>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0"/>
              <p:cNvSpPr txBox="1"/>
              <p:nvPr/>
            </p:nvSpPr>
            <p:spPr>
              <a:xfrm>
                <a:off x="164625" y="2632423"/>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extLst>
                        <a:ext uri="{A12FA001-AC4F-418D-AE19-62706E023703}">
                          <ahyp:hlinkClr val="tx"/>
                        </a:ext>
                      </a:extLst>
                    </a:hlinkClick>
                  </a:rPr>
                  <a:t>04</a:t>
                </a:r>
                <a:endParaRPr sz="1600">
                  <a:solidFill>
                    <a:srgbClr val="C07DCF"/>
                  </a:solidFill>
                </a:endParaRPr>
              </a:p>
            </p:txBody>
          </p:sp>
        </p:grpSp>
        <p:grpSp>
          <p:nvGrpSpPr>
            <p:cNvPr id="1641" name="Google Shape;1641;p30"/>
            <p:cNvGrpSpPr/>
            <p:nvPr/>
          </p:nvGrpSpPr>
          <p:grpSpPr>
            <a:xfrm>
              <a:off x="164625" y="2913295"/>
              <a:ext cx="356700" cy="342000"/>
              <a:chOff x="164625" y="2913295"/>
              <a:chExt cx="356700" cy="342000"/>
            </a:xfrm>
          </p:grpSpPr>
          <p:sp>
            <p:nvSpPr>
              <p:cNvPr id="1642" name="Google Shape;1642;p30"/>
              <p:cNvSpPr/>
              <p:nvPr/>
            </p:nvSpPr>
            <p:spPr>
              <a:xfrm>
                <a:off x="164625" y="2913295"/>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0"/>
              <p:cNvSpPr txBox="1"/>
              <p:nvPr/>
            </p:nvSpPr>
            <p:spPr>
              <a:xfrm>
                <a:off x="164625" y="2976299"/>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extLst>
                        <a:ext uri="{A12FA001-AC4F-418D-AE19-62706E023703}">
                          <ahyp:hlinkClr val="tx"/>
                        </a:ext>
                      </a:extLst>
                    </a:hlinkClick>
                  </a:rPr>
                  <a:t>05</a:t>
                </a:r>
                <a:endParaRPr sz="1600">
                  <a:solidFill>
                    <a:srgbClr val="C07DCF"/>
                  </a:solidFill>
                </a:endParaRPr>
              </a:p>
            </p:txBody>
          </p:sp>
        </p:grpSp>
        <p:grpSp>
          <p:nvGrpSpPr>
            <p:cNvPr id="1644" name="Google Shape;1644;p30"/>
            <p:cNvGrpSpPr/>
            <p:nvPr/>
          </p:nvGrpSpPr>
          <p:grpSpPr>
            <a:xfrm>
              <a:off x="164625" y="3257170"/>
              <a:ext cx="356700" cy="342000"/>
              <a:chOff x="164625" y="3257170"/>
              <a:chExt cx="356700" cy="342000"/>
            </a:xfrm>
          </p:grpSpPr>
          <p:sp>
            <p:nvSpPr>
              <p:cNvPr id="1645" name="Google Shape;1645;p30"/>
              <p:cNvSpPr/>
              <p:nvPr/>
            </p:nvSpPr>
            <p:spPr>
              <a:xfrm>
                <a:off x="164625" y="3257170"/>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0"/>
              <p:cNvSpPr txBox="1"/>
              <p:nvPr/>
            </p:nvSpPr>
            <p:spPr>
              <a:xfrm>
                <a:off x="164625" y="3320173"/>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extLst>
                        <a:ext uri="{A12FA001-AC4F-418D-AE19-62706E023703}">
                          <ahyp:hlinkClr val="tx"/>
                        </a:ext>
                      </a:extLst>
                    </a:hlinkClick>
                  </a:rPr>
                  <a:t>06</a:t>
                </a:r>
                <a:endParaRPr sz="1600">
                  <a:solidFill>
                    <a:srgbClr val="C07DCF"/>
                  </a:solidFill>
                </a:endParaRPr>
              </a:p>
            </p:txBody>
          </p:sp>
        </p:grpSp>
        <p:grpSp>
          <p:nvGrpSpPr>
            <p:cNvPr id="1647" name="Google Shape;1647;p30"/>
            <p:cNvGrpSpPr/>
            <p:nvPr/>
          </p:nvGrpSpPr>
          <p:grpSpPr>
            <a:xfrm>
              <a:off x="164625" y="1541758"/>
              <a:ext cx="356700" cy="342000"/>
              <a:chOff x="164625" y="1541758"/>
              <a:chExt cx="356700" cy="342000"/>
            </a:xfrm>
          </p:grpSpPr>
          <p:sp>
            <p:nvSpPr>
              <p:cNvPr id="1648" name="Google Shape;1648;p30"/>
              <p:cNvSpPr/>
              <p:nvPr/>
            </p:nvSpPr>
            <p:spPr>
              <a:xfrm>
                <a:off x="164625" y="1541758"/>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0"/>
              <p:cNvSpPr txBox="1"/>
              <p:nvPr/>
            </p:nvSpPr>
            <p:spPr>
              <a:xfrm>
                <a:off x="164625" y="1604758"/>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ction="ppaction://hlinksldjump" r:id="rId3">
                      <a:extLst>
                        <a:ext uri="{A12FA001-AC4F-418D-AE19-62706E023703}">
                          <ahyp:hlinkClr val="tx"/>
                        </a:ext>
                      </a:extLst>
                    </a:hlinkClick>
                  </a:rPr>
                  <a:t>01</a:t>
                </a:r>
                <a:endParaRPr sz="1600">
                  <a:solidFill>
                    <a:srgbClr val="C07DCF"/>
                  </a:solidFill>
                </a:endParaRPr>
              </a:p>
            </p:txBody>
          </p:sp>
        </p:grpSp>
        <p:grpSp>
          <p:nvGrpSpPr>
            <p:cNvPr id="1650" name="Google Shape;1650;p30"/>
            <p:cNvGrpSpPr/>
            <p:nvPr/>
          </p:nvGrpSpPr>
          <p:grpSpPr>
            <a:xfrm>
              <a:off x="164625" y="1884708"/>
              <a:ext cx="356700" cy="342000"/>
              <a:chOff x="164625" y="1884708"/>
              <a:chExt cx="356700" cy="342000"/>
            </a:xfrm>
          </p:grpSpPr>
          <p:sp>
            <p:nvSpPr>
              <p:cNvPr id="1651" name="Google Shape;1651;p30"/>
              <p:cNvSpPr/>
              <p:nvPr/>
            </p:nvSpPr>
            <p:spPr>
              <a:xfrm>
                <a:off x="164625" y="1884708"/>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0"/>
              <p:cNvSpPr txBox="1"/>
              <p:nvPr/>
            </p:nvSpPr>
            <p:spPr>
              <a:xfrm>
                <a:off x="164625" y="1947711"/>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extLst>
                        <a:ext uri="{A12FA001-AC4F-418D-AE19-62706E023703}">
                          <ahyp:hlinkClr val="tx"/>
                        </a:ext>
                      </a:extLst>
                    </a:hlinkClick>
                  </a:rPr>
                  <a:t>02</a:t>
                </a:r>
                <a:endParaRPr sz="1600">
                  <a:solidFill>
                    <a:srgbClr val="C07DCF"/>
                  </a:solidFill>
                </a:endParaRPr>
              </a:p>
            </p:txBody>
          </p:sp>
        </p:grpSp>
        <p:sp>
          <p:nvSpPr>
            <p:cNvPr id="1653" name="Google Shape;1653;p30"/>
            <p:cNvSpPr/>
            <p:nvPr/>
          </p:nvSpPr>
          <p:spPr>
            <a:xfrm>
              <a:off x="164625" y="1203430"/>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0000" spcFirstLastPara="1" rIns="91425" wrap="square" tIns="91425">
              <a:noAutofit/>
            </a:bodyPr>
            <a:lstStyle/>
            <a:p>
              <a:pPr indent="0" lvl="0" marL="0" rtl="0" algn="l">
                <a:spcBef>
                  <a:spcPts val="0"/>
                </a:spcBef>
                <a:spcAft>
                  <a:spcPts val="0"/>
                </a:spcAft>
                <a:buNone/>
              </a:pPr>
              <a:r>
                <a:rPr lang="en" sz="1600">
                  <a:solidFill>
                    <a:srgbClr val="000000"/>
                  </a:solidFill>
                  <a:uFill>
                    <a:noFill/>
                  </a:uFill>
                  <a:hlinkClick action="ppaction://hlinkshowjump?jump=previousslide">
                    <a:extLst>
                      <a:ext uri="{A12FA001-AC4F-418D-AE19-62706E023703}">
                        <ahyp:hlinkClr val="tx"/>
                      </a:ext>
                    </a:extLst>
                  </a:hlinkClick>
                </a:rPr>
                <a:t>◀</a:t>
              </a:r>
              <a:endParaRPr sz="1600"/>
            </a:p>
          </p:txBody>
        </p:sp>
        <p:sp>
          <p:nvSpPr>
            <p:cNvPr id="1654" name="Google Shape;1654;p30"/>
            <p:cNvSpPr/>
            <p:nvPr/>
          </p:nvSpPr>
          <p:spPr>
            <a:xfrm>
              <a:off x="164625" y="3599120"/>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0000" spcFirstLastPara="1" rIns="91425" wrap="square" tIns="91425">
              <a:noAutofit/>
            </a:bodyPr>
            <a:lstStyle/>
            <a:p>
              <a:pPr indent="0" lvl="0" marL="0" rtl="0" algn="l">
                <a:spcBef>
                  <a:spcPts val="0"/>
                </a:spcBef>
                <a:spcAft>
                  <a:spcPts val="0"/>
                </a:spcAft>
                <a:buNone/>
              </a:pPr>
              <a:r>
                <a:rPr lang="en" sz="1600">
                  <a:solidFill>
                    <a:srgbClr val="000000"/>
                  </a:solidFill>
                  <a:uFill>
                    <a:noFill/>
                  </a:uFill>
                  <a:hlinkClick action="ppaction://hlinkshowjump?jump=nextslide">
                    <a:extLst>
                      <a:ext uri="{A12FA001-AC4F-418D-AE19-62706E023703}">
                        <ahyp:hlinkClr val="tx"/>
                      </a:ext>
                    </a:extLst>
                  </a:hlinkClick>
                </a:rPr>
                <a:t>▶</a:t>
              </a:r>
              <a:endParaRPr sz="1600"/>
            </a:p>
          </p:txBody>
        </p:sp>
        <p:grpSp>
          <p:nvGrpSpPr>
            <p:cNvPr id="1655" name="Google Shape;1655;p30"/>
            <p:cNvGrpSpPr/>
            <p:nvPr/>
          </p:nvGrpSpPr>
          <p:grpSpPr>
            <a:xfrm>
              <a:off x="164625" y="4114800"/>
              <a:ext cx="356700" cy="342000"/>
              <a:chOff x="164625" y="4114800"/>
              <a:chExt cx="356700" cy="342000"/>
            </a:xfrm>
          </p:grpSpPr>
          <p:sp>
            <p:nvSpPr>
              <p:cNvPr id="1656" name="Google Shape;1656;p30"/>
              <p:cNvSpPr/>
              <p:nvPr/>
            </p:nvSpPr>
            <p:spPr>
              <a:xfrm>
                <a:off x="164625" y="4114800"/>
                <a:ext cx="356700" cy="342000"/>
              </a:xfrm>
              <a:prstGeom prst="rect">
                <a:avLst/>
              </a:prstGeom>
              <a:solidFill>
                <a:srgbClr val="C07DCF"/>
              </a:solidFill>
              <a:ln cap="flat" cmpd="sng" w="19050">
                <a:solidFill>
                  <a:srgbClr val="000000"/>
                </a:solidFill>
                <a:prstDash val="solid"/>
                <a:round/>
                <a:headEnd len="sm" w="sm" type="none"/>
                <a:tailEnd len="sm" w="sm" type="none"/>
              </a:ln>
            </p:spPr>
            <p:txBody>
              <a:bodyPr anchorCtr="0" anchor="ctr" bIns="91425" lIns="82800" spcFirstLastPara="1" rIns="91425" wrap="square" tIns="91425">
                <a:noAutofit/>
              </a:bodyPr>
              <a:lstStyle/>
              <a:p>
                <a:pPr indent="0" lvl="0" marL="0" rtl="0" algn="ctr">
                  <a:spcBef>
                    <a:spcPts val="0"/>
                  </a:spcBef>
                  <a:spcAft>
                    <a:spcPts val="0"/>
                  </a:spcAft>
                  <a:buNone/>
                </a:pPr>
                <a:r>
                  <a:t/>
                </a:r>
                <a:endParaRPr sz="1600"/>
              </a:p>
            </p:txBody>
          </p:sp>
          <p:sp>
            <p:nvSpPr>
              <p:cNvPr id="1657" name="Google Shape;1657;p30"/>
              <p:cNvSpPr/>
              <p:nvPr/>
            </p:nvSpPr>
            <p:spPr>
              <a:xfrm>
                <a:off x="257625" y="4200600"/>
                <a:ext cx="170700" cy="170400"/>
              </a:xfrm>
              <a:prstGeom prst="upArrow">
                <a:avLst>
                  <a:gd fmla="val 52243" name="adj1"/>
                  <a:gd fmla="val 50000"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1" name="Shape 1661"/>
        <p:cNvGrpSpPr/>
        <p:nvPr/>
      </p:nvGrpSpPr>
      <p:grpSpPr>
        <a:xfrm>
          <a:off x="0" y="0"/>
          <a:ext cx="0" cy="0"/>
          <a:chOff x="0" y="0"/>
          <a:chExt cx="0" cy="0"/>
        </a:xfrm>
      </p:grpSpPr>
      <p:grpSp>
        <p:nvGrpSpPr>
          <p:cNvPr id="1662" name="Google Shape;1662;p31"/>
          <p:cNvGrpSpPr/>
          <p:nvPr/>
        </p:nvGrpSpPr>
        <p:grpSpPr>
          <a:xfrm>
            <a:off x="5253850" y="1713900"/>
            <a:ext cx="2815200" cy="2743200"/>
            <a:chOff x="4572000" y="1715100"/>
            <a:chExt cx="2815200" cy="2743200"/>
          </a:xfrm>
        </p:grpSpPr>
        <p:sp>
          <p:nvSpPr>
            <p:cNvPr id="1663" name="Google Shape;1663;p31"/>
            <p:cNvSpPr/>
            <p:nvPr/>
          </p:nvSpPr>
          <p:spPr>
            <a:xfrm>
              <a:off x="4572000" y="1715100"/>
              <a:ext cx="2815200" cy="2743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1"/>
            <p:cNvSpPr/>
            <p:nvPr/>
          </p:nvSpPr>
          <p:spPr>
            <a:xfrm>
              <a:off x="4572000" y="1715100"/>
              <a:ext cx="2815200" cy="347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1"/>
            <p:cNvSpPr/>
            <p:nvPr/>
          </p:nvSpPr>
          <p:spPr>
            <a:xfrm>
              <a:off x="4708500" y="1808850"/>
              <a:ext cx="159600" cy="159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1"/>
            <p:cNvSpPr/>
            <p:nvPr/>
          </p:nvSpPr>
          <p:spPr>
            <a:xfrm>
              <a:off x="5188887" y="1808850"/>
              <a:ext cx="159600" cy="159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1"/>
            <p:cNvSpPr/>
            <p:nvPr/>
          </p:nvSpPr>
          <p:spPr>
            <a:xfrm>
              <a:off x="4948694" y="1808850"/>
              <a:ext cx="159600" cy="159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68" name="Google Shape;1668;p31"/>
          <p:cNvPicPr preferRelativeResize="0"/>
          <p:nvPr/>
        </p:nvPicPr>
        <p:blipFill rotWithShape="1">
          <a:blip r:embed="rId3">
            <a:alphaModFix/>
          </a:blip>
          <a:srcRect b="0" l="10772" r="10772" t="0"/>
          <a:stretch/>
        </p:blipFill>
        <p:spPr>
          <a:xfrm>
            <a:off x="5263375" y="2070500"/>
            <a:ext cx="2796052" cy="2375318"/>
          </a:xfrm>
          <a:prstGeom prst="rect">
            <a:avLst/>
          </a:prstGeom>
          <a:noFill/>
          <a:ln>
            <a:noFill/>
          </a:ln>
        </p:spPr>
      </p:pic>
      <p:grpSp>
        <p:nvGrpSpPr>
          <p:cNvPr id="1669" name="Google Shape;1669;p31"/>
          <p:cNvGrpSpPr/>
          <p:nvPr/>
        </p:nvGrpSpPr>
        <p:grpSpPr>
          <a:xfrm>
            <a:off x="1034650" y="1028400"/>
            <a:ext cx="4572000" cy="3085200"/>
            <a:chOff x="1054800" y="1029600"/>
            <a:chExt cx="4572000" cy="3085200"/>
          </a:xfrm>
        </p:grpSpPr>
        <p:sp>
          <p:nvSpPr>
            <p:cNvPr id="1670" name="Google Shape;1670;p31"/>
            <p:cNvSpPr/>
            <p:nvPr/>
          </p:nvSpPr>
          <p:spPr>
            <a:xfrm>
              <a:off x="1054800" y="1029600"/>
              <a:ext cx="4572000" cy="3085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1"/>
            <p:cNvSpPr/>
            <p:nvPr/>
          </p:nvSpPr>
          <p:spPr>
            <a:xfrm>
              <a:off x="1054800" y="1029600"/>
              <a:ext cx="4572000" cy="347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1"/>
            <p:cNvSpPr/>
            <p:nvPr/>
          </p:nvSpPr>
          <p:spPr>
            <a:xfrm>
              <a:off x="1191300" y="1123350"/>
              <a:ext cx="159600" cy="159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1"/>
            <p:cNvSpPr/>
            <p:nvPr/>
          </p:nvSpPr>
          <p:spPr>
            <a:xfrm>
              <a:off x="1671687" y="1123350"/>
              <a:ext cx="159600" cy="159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1"/>
            <p:cNvSpPr/>
            <p:nvPr/>
          </p:nvSpPr>
          <p:spPr>
            <a:xfrm>
              <a:off x="1431494" y="1123350"/>
              <a:ext cx="159600" cy="159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5" name="Google Shape;1675;p31"/>
          <p:cNvSpPr txBox="1"/>
          <p:nvPr>
            <p:ph type="title"/>
          </p:nvPr>
        </p:nvSpPr>
        <p:spPr>
          <a:xfrm>
            <a:off x="1034650" y="1538275"/>
            <a:ext cx="4572000" cy="727800"/>
          </a:xfrm>
          <a:prstGeom prst="rect">
            <a:avLst/>
          </a:prstGeom>
        </p:spPr>
        <p:txBody>
          <a:bodyPr anchorCtr="0" anchor="ctr" bIns="0" lIns="0" spcFirstLastPara="1" rIns="0" wrap="square" tIns="0">
            <a:noAutofit/>
          </a:bodyPr>
          <a:lstStyle/>
          <a:p>
            <a:pPr indent="0" lvl="0" marL="91440" rtl="0" algn="l">
              <a:spcBef>
                <a:spcPts val="0"/>
              </a:spcBef>
              <a:spcAft>
                <a:spcPts val="0"/>
              </a:spcAft>
              <a:buNone/>
            </a:pPr>
            <a:r>
              <a:rPr lang="en" sz="3700"/>
              <a:t>Deskripsi Masalah</a:t>
            </a:r>
            <a:endParaRPr sz="3700"/>
          </a:p>
        </p:txBody>
      </p:sp>
      <p:sp>
        <p:nvSpPr>
          <p:cNvPr id="1676" name="Google Shape;1676;p31"/>
          <p:cNvSpPr txBox="1"/>
          <p:nvPr>
            <p:ph idx="1" type="subTitle"/>
          </p:nvPr>
        </p:nvSpPr>
        <p:spPr>
          <a:xfrm>
            <a:off x="1034650" y="2266675"/>
            <a:ext cx="4572000" cy="1644000"/>
          </a:xfrm>
          <a:prstGeom prst="rect">
            <a:avLst/>
          </a:prstGeom>
        </p:spPr>
        <p:txBody>
          <a:bodyPr anchorCtr="0" anchor="t" bIns="91425" lIns="180000" spcFirstLastPara="1" rIns="180000" wrap="square" tIns="91425">
            <a:spAutoFit/>
          </a:bodyPr>
          <a:lstStyle/>
          <a:p>
            <a:pPr indent="457200" lvl="0" marL="0" rtl="0" algn="just">
              <a:lnSpc>
                <a:spcPct val="115000"/>
              </a:lnSpc>
              <a:spcBef>
                <a:spcPts val="1100"/>
              </a:spcBef>
              <a:spcAft>
                <a:spcPts val="1100"/>
              </a:spcAft>
              <a:buClr>
                <a:schemeClr val="dk1"/>
              </a:buClr>
              <a:buSzPts val="1100"/>
              <a:buFont typeface="Arial"/>
              <a:buNone/>
            </a:pPr>
            <a:r>
              <a:rPr lang="en" sz="1200">
                <a:latin typeface="Arial"/>
                <a:ea typeface="Arial"/>
                <a:cs typeface="Arial"/>
                <a:sym typeface="Arial"/>
              </a:rPr>
              <a:t>Pada revolusi teknologi 4.0 yang berjalan saat ini, hampir setiap manusia yang berada di muka bumi ini memiliki telepon genggam milik pribadi. Salah satu fitur yang sering kali digunakan adalah Peta digital yang bernama Google Maps. </a:t>
            </a:r>
            <a:r>
              <a:rPr lang="en" sz="1200">
                <a:highlight>
                  <a:srgbClr val="FFFFFF"/>
                </a:highlight>
                <a:latin typeface="Arial"/>
                <a:ea typeface="Arial"/>
                <a:cs typeface="Arial"/>
                <a:sym typeface="Arial"/>
              </a:rPr>
              <a:t>Permasalahan utama mobilitas manusia yang sangat tinggi memerlukan jarak terpendek yang akan ditempuh untuk menghemat waktu perjalanan.</a:t>
            </a:r>
            <a:endParaRPr/>
          </a:p>
        </p:txBody>
      </p:sp>
      <p:grpSp>
        <p:nvGrpSpPr>
          <p:cNvPr id="1677" name="Google Shape;1677;p31"/>
          <p:cNvGrpSpPr/>
          <p:nvPr/>
        </p:nvGrpSpPr>
        <p:grpSpPr>
          <a:xfrm>
            <a:off x="144475" y="686400"/>
            <a:ext cx="356700" cy="3769200"/>
            <a:chOff x="164625" y="687600"/>
            <a:chExt cx="356700" cy="3769200"/>
          </a:xfrm>
        </p:grpSpPr>
        <p:grpSp>
          <p:nvGrpSpPr>
            <p:cNvPr id="1678" name="Google Shape;1678;p31"/>
            <p:cNvGrpSpPr/>
            <p:nvPr/>
          </p:nvGrpSpPr>
          <p:grpSpPr>
            <a:xfrm>
              <a:off x="164625" y="687600"/>
              <a:ext cx="356700" cy="342000"/>
              <a:chOff x="164625" y="687600"/>
              <a:chExt cx="356700" cy="342000"/>
            </a:xfrm>
          </p:grpSpPr>
          <p:sp>
            <p:nvSpPr>
              <p:cNvPr id="1679" name="Google Shape;1679;p31"/>
              <p:cNvSpPr/>
              <p:nvPr/>
            </p:nvSpPr>
            <p:spPr>
              <a:xfrm>
                <a:off x="164625" y="687600"/>
                <a:ext cx="356700" cy="342000"/>
              </a:xfrm>
              <a:prstGeom prst="rect">
                <a:avLst/>
              </a:prstGeom>
              <a:solidFill>
                <a:srgbClr val="C07DC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0" name="Google Shape;1680;p31"/>
              <p:cNvCxnSpPr/>
              <p:nvPr/>
            </p:nvCxnSpPr>
            <p:spPr>
              <a:xfrm>
                <a:off x="228825" y="920350"/>
                <a:ext cx="216000" cy="0"/>
              </a:xfrm>
              <a:prstGeom prst="straightConnector1">
                <a:avLst/>
              </a:prstGeom>
              <a:noFill/>
              <a:ln cap="flat" cmpd="sng" w="19050">
                <a:solidFill>
                  <a:srgbClr val="000000"/>
                </a:solidFill>
                <a:prstDash val="solid"/>
                <a:round/>
                <a:headEnd len="med" w="med" type="none"/>
                <a:tailEnd len="med" w="med" type="none"/>
              </a:ln>
            </p:spPr>
          </p:cxnSp>
          <p:cxnSp>
            <p:nvCxnSpPr>
              <p:cNvPr id="1681" name="Google Shape;1681;p31"/>
              <p:cNvCxnSpPr/>
              <p:nvPr/>
            </p:nvCxnSpPr>
            <p:spPr>
              <a:xfrm>
                <a:off x="228825" y="858600"/>
                <a:ext cx="216000" cy="0"/>
              </a:xfrm>
              <a:prstGeom prst="straightConnector1">
                <a:avLst/>
              </a:prstGeom>
              <a:noFill/>
              <a:ln cap="flat" cmpd="sng" w="19050">
                <a:solidFill>
                  <a:srgbClr val="000000"/>
                </a:solidFill>
                <a:prstDash val="solid"/>
                <a:round/>
                <a:headEnd len="med" w="med" type="none"/>
                <a:tailEnd len="med" w="med" type="none"/>
              </a:ln>
            </p:spPr>
          </p:cxnSp>
          <p:cxnSp>
            <p:nvCxnSpPr>
              <p:cNvPr id="1682" name="Google Shape;1682;p31"/>
              <p:cNvCxnSpPr/>
              <p:nvPr/>
            </p:nvCxnSpPr>
            <p:spPr>
              <a:xfrm>
                <a:off x="228825" y="796850"/>
                <a:ext cx="216000" cy="0"/>
              </a:xfrm>
              <a:prstGeom prst="straightConnector1">
                <a:avLst/>
              </a:prstGeom>
              <a:noFill/>
              <a:ln cap="flat" cmpd="sng" w="19050">
                <a:solidFill>
                  <a:srgbClr val="000000"/>
                </a:solidFill>
                <a:prstDash val="solid"/>
                <a:round/>
                <a:headEnd len="med" w="med" type="none"/>
                <a:tailEnd len="med" w="med" type="none"/>
              </a:ln>
            </p:spPr>
          </p:cxnSp>
        </p:grpSp>
        <p:grpSp>
          <p:nvGrpSpPr>
            <p:cNvPr id="1683" name="Google Shape;1683;p31"/>
            <p:cNvGrpSpPr/>
            <p:nvPr/>
          </p:nvGrpSpPr>
          <p:grpSpPr>
            <a:xfrm>
              <a:off x="164625" y="2227645"/>
              <a:ext cx="356700" cy="342000"/>
              <a:chOff x="164625" y="2227645"/>
              <a:chExt cx="356700" cy="342000"/>
            </a:xfrm>
          </p:grpSpPr>
          <p:sp>
            <p:nvSpPr>
              <p:cNvPr id="1684" name="Google Shape;1684;p31"/>
              <p:cNvSpPr/>
              <p:nvPr/>
            </p:nvSpPr>
            <p:spPr>
              <a:xfrm>
                <a:off x="164625" y="2227645"/>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1"/>
              <p:cNvSpPr txBox="1"/>
              <p:nvPr/>
            </p:nvSpPr>
            <p:spPr>
              <a:xfrm>
                <a:off x="164625" y="2290648"/>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extLst>
                        <a:ext uri="{A12FA001-AC4F-418D-AE19-62706E023703}">
                          <ahyp:hlinkClr val="tx"/>
                        </a:ext>
                      </a:extLst>
                    </a:hlinkClick>
                  </a:rPr>
                  <a:t>03</a:t>
                </a:r>
                <a:endParaRPr sz="1600">
                  <a:solidFill>
                    <a:srgbClr val="C07DCF"/>
                  </a:solidFill>
                </a:endParaRPr>
              </a:p>
            </p:txBody>
          </p:sp>
        </p:grpSp>
        <p:grpSp>
          <p:nvGrpSpPr>
            <p:cNvPr id="1686" name="Google Shape;1686;p31"/>
            <p:cNvGrpSpPr/>
            <p:nvPr/>
          </p:nvGrpSpPr>
          <p:grpSpPr>
            <a:xfrm>
              <a:off x="164625" y="2569420"/>
              <a:ext cx="356700" cy="342000"/>
              <a:chOff x="164625" y="2569420"/>
              <a:chExt cx="356700" cy="342000"/>
            </a:xfrm>
          </p:grpSpPr>
          <p:sp>
            <p:nvSpPr>
              <p:cNvPr id="1687" name="Google Shape;1687;p31"/>
              <p:cNvSpPr/>
              <p:nvPr/>
            </p:nvSpPr>
            <p:spPr>
              <a:xfrm>
                <a:off x="164625" y="2569420"/>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1"/>
              <p:cNvSpPr txBox="1"/>
              <p:nvPr/>
            </p:nvSpPr>
            <p:spPr>
              <a:xfrm>
                <a:off x="164625" y="2632423"/>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extLst>
                        <a:ext uri="{A12FA001-AC4F-418D-AE19-62706E023703}">
                          <ahyp:hlinkClr val="tx"/>
                        </a:ext>
                      </a:extLst>
                    </a:hlinkClick>
                  </a:rPr>
                  <a:t>04</a:t>
                </a:r>
                <a:endParaRPr sz="1600">
                  <a:solidFill>
                    <a:srgbClr val="C07DCF"/>
                  </a:solidFill>
                </a:endParaRPr>
              </a:p>
            </p:txBody>
          </p:sp>
        </p:grpSp>
        <p:grpSp>
          <p:nvGrpSpPr>
            <p:cNvPr id="1689" name="Google Shape;1689;p31"/>
            <p:cNvGrpSpPr/>
            <p:nvPr/>
          </p:nvGrpSpPr>
          <p:grpSpPr>
            <a:xfrm>
              <a:off x="164625" y="2913295"/>
              <a:ext cx="356700" cy="342000"/>
              <a:chOff x="164625" y="2913295"/>
              <a:chExt cx="356700" cy="342000"/>
            </a:xfrm>
          </p:grpSpPr>
          <p:sp>
            <p:nvSpPr>
              <p:cNvPr id="1690" name="Google Shape;1690;p31"/>
              <p:cNvSpPr/>
              <p:nvPr/>
            </p:nvSpPr>
            <p:spPr>
              <a:xfrm>
                <a:off x="164625" y="2913295"/>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1"/>
              <p:cNvSpPr txBox="1"/>
              <p:nvPr/>
            </p:nvSpPr>
            <p:spPr>
              <a:xfrm>
                <a:off x="164625" y="2976299"/>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extLst>
                        <a:ext uri="{A12FA001-AC4F-418D-AE19-62706E023703}">
                          <ahyp:hlinkClr val="tx"/>
                        </a:ext>
                      </a:extLst>
                    </a:hlinkClick>
                  </a:rPr>
                  <a:t>05</a:t>
                </a:r>
                <a:endParaRPr sz="1600">
                  <a:solidFill>
                    <a:srgbClr val="C07DCF"/>
                  </a:solidFill>
                </a:endParaRPr>
              </a:p>
            </p:txBody>
          </p:sp>
        </p:grpSp>
        <p:grpSp>
          <p:nvGrpSpPr>
            <p:cNvPr id="1692" name="Google Shape;1692;p31"/>
            <p:cNvGrpSpPr/>
            <p:nvPr/>
          </p:nvGrpSpPr>
          <p:grpSpPr>
            <a:xfrm>
              <a:off x="164625" y="3257170"/>
              <a:ext cx="356700" cy="342000"/>
              <a:chOff x="164625" y="3257170"/>
              <a:chExt cx="356700" cy="342000"/>
            </a:xfrm>
          </p:grpSpPr>
          <p:sp>
            <p:nvSpPr>
              <p:cNvPr id="1693" name="Google Shape;1693;p31"/>
              <p:cNvSpPr/>
              <p:nvPr/>
            </p:nvSpPr>
            <p:spPr>
              <a:xfrm>
                <a:off x="164625" y="3257170"/>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1"/>
              <p:cNvSpPr txBox="1"/>
              <p:nvPr/>
            </p:nvSpPr>
            <p:spPr>
              <a:xfrm>
                <a:off x="164625" y="3320173"/>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extLst>
                        <a:ext uri="{A12FA001-AC4F-418D-AE19-62706E023703}">
                          <ahyp:hlinkClr val="tx"/>
                        </a:ext>
                      </a:extLst>
                    </a:hlinkClick>
                  </a:rPr>
                  <a:t>06</a:t>
                </a:r>
                <a:endParaRPr sz="1600">
                  <a:solidFill>
                    <a:srgbClr val="C07DCF"/>
                  </a:solidFill>
                </a:endParaRPr>
              </a:p>
            </p:txBody>
          </p:sp>
        </p:grpSp>
        <p:grpSp>
          <p:nvGrpSpPr>
            <p:cNvPr id="1695" name="Google Shape;1695;p31"/>
            <p:cNvGrpSpPr/>
            <p:nvPr/>
          </p:nvGrpSpPr>
          <p:grpSpPr>
            <a:xfrm>
              <a:off x="164625" y="1541758"/>
              <a:ext cx="356700" cy="342000"/>
              <a:chOff x="164625" y="1541758"/>
              <a:chExt cx="356700" cy="342000"/>
            </a:xfrm>
          </p:grpSpPr>
          <p:sp>
            <p:nvSpPr>
              <p:cNvPr id="1696" name="Google Shape;1696;p31"/>
              <p:cNvSpPr/>
              <p:nvPr/>
            </p:nvSpPr>
            <p:spPr>
              <a:xfrm>
                <a:off x="164625" y="1541758"/>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1"/>
              <p:cNvSpPr txBox="1"/>
              <p:nvPr/>
            </p:nvSpPr>
            <p:spPr>
              <a:xfrm>
                <a:off x="164625" y="1604758"/>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ction="ppaction://hlinksldjump" r:id="rId4">
                      <a:extLst>
                        <a:ext uri="{A12FA001-AC4F-418D-AE19-62706E023703}">
                          <ahyp:hlinkClr val="tx"/>
                        </a:ext>
                      </a:extLst>
                    </a:hlinkClick>
                  </a:rPr>
                  <a:t>01</a:t>
                </a:r>
                <a:endParaRPr sz="1600">
                  <a:solidFill>
                    <a:srgbClr val="C07DCF"/>
                  </a:solidFill>
                </a:endParaRPr>
              </a:p>
            </p:txBody>
          </p:sp>
        </p:grpSp>
        <p:grpSp>
          <p:nvGrpSpPr>
            <p:cNvPr id="1698" name="Google Shape;1698;p31"/>
            <p:cNvGrpSpPr/>
            <p:nvPr/>
          </p:nvGrpSpPr>
          <p:grpSpPr>
            <a:xfrm>
              <a:off x="164625" y="1884708"/>
              <a:ext cx="356700" cy="342000"/>
              <a:chOff x="164625" y="1884708"/>
              <a:chExt cx="356700" cy="342000"/>
            </a:xfrm>
          </p:grpSpPr>
          <p:sp>
            <p:nvSpPr>
              <p:cNvPr id="1699" name="Google Shape;1699;p31"/>
              <p:cNvSpPr/>
              <p:nvPr/>
            </p:nvSpPr>
            <p:spPr>
              <a:xfrm>
                <a:off x="164625" y="1884708"/>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1"/>
              <p:cNvSpPr txBox="1"/>
              <p:nvPr/>
            </p:nvSpPr>
            <p:spPr>
              <a:xfrm>
                <a:off x="164625" y="1947711"/>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extLst>
                        <a:ext uri="{A12FA001-AC4F-418D-AE19-62706E023703}">
                          <ahyp:hlinkClr val="tx"/>
                        </a:ext>
                      </a:extLst>
                    </a:hlinkClick>
                  </a:rPr>
                  <a:t>02</a:t>
                </a:r>
                <a:endParaRPr sz="1600">
                  <a:solidFill>
                    <a:srgbClr val="C07DCF"/>
                  </a:solidFill>
                </a:endParaRPr>
              </a:p>
            </p:txBody>
          </p:sp>
        </p:grpSp>
        <p:sp>
          <p:nvSpPr>
            <p:cNvPr id="1701" name="Google Shape;1701;p31"/>
            <p:cNvSpPr/>
            <p:nvPr/>
          </p:nvSpPr>
          <p:spPr>
            <a:xfrm>
              <a:off x="164625" y="1203430"/>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0000" spcFirstLastPara="1" rIns="91425" wrap="square" tIns="91425">
              <a:noAutofit/>
            </a:bodyPr>
            <a:lstStyle/>
            <a:p>
              <a:pPr indent="0" lvl="0" marL="0" rtl="0" algn="l">
                <a:spcBef>
                  <a:spcPts val="0"/>
                </a:spcBef>
                <a:spcAft>
                  <a:spcPts val="0"/>
                </a:spcAft>
                <a:buNone/>
              </a:pPr>
              <a:r>
                <a:rPr lang="en" sz="1600">
                  <a:solidFill>
                    <a:srgbClr val="000000"/>
                  </a:solidFill>
                  <a:uFill>
                    <a:noFill/>
                  </a:uFill>
                  <a:hlinkClick action="ppaction://hlinkshowjump?jump=previousslide">
                    <a:extLst>
                      <a:ext uri="{A12FA001-AC4F-418D-AE19-62706E023703}">
                        <ahyp:hlinkClr val="tx"/>
                      </a:ext>
                    </a:extLst>
                  </a:hlinkClick>
                </a:rPr>
                <a:t>◀</a:t>
              </a:r>
              <a:endParaRPr sz="1600"/>
            </a:p>
          </p:txBody>
        </p:sp>
        <p:sp>
          <p:nvSpPr>
            <p:cNvPr id="1702" name="Google Shape;1702;p31"/>
            <p:cNvSpPr/>
            <p:nvPr/>
          </p:nvSpPr>
          <p:spPr>
            <a:xfrm>
              <a:off x="164625" y="3599120"/>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0000" spcFirstLastPara="1" rIns="91425" wrap="square" tIns="91425">
              <a:noAutofit/>
            </a:bodyPr>
            <a:lstStyle/>
            <a:p>
              <a:pPr indent="0" lvl="0" marL="0" rtl="0" algn="l">
                <a:spcBef>
                  <a:spcPts val="0"/>
                </a:spcBef>
                <a:spcAft>
                  <a:spcPts val="0"/>
                </a:spcAft>
                <a:buNone/>
              </a:pPr>
              <a:r>
                <a:rPr lang="en" sz="1600">
                  <a:solidFill>
                    <a:srgbClr val="000000"/>
                  </a:solidFill>
                  <a:uFill>
                    <a:noFill/>
                  </a:uFill>
                  <a:hlinkClick action="ppaction://hlinkshowjump?jump=nextslide">
                    <a:extLst>
                      <a:ext uri="{A12FA001-AC4F-418D-AE19-62706E023703}">
                        <ahyp:hlinkClr val="tx"/>
                      </a:ext>
                    </a:extLst>
                  </a:hlinkClick>
                </a:rPr>
                <a:t>▶</a:t>
              </a:r>
              <a:endParaRPr sz="1600"/>
            </a:p>
          </p:txBody>
        </p:sp>
        <p:grpSp>
          <p:nvGrpSpPr>
            <p:cNvPr id="1703" name="Google Shape;1703;p31"/>
            <p:cNvGrpSpPr/>
            <p:nvPr/>
          </p:nvGrpSpPr>
          <p:grpSpPr>
            <a:xfrm>
              <a:off x="164625" y="4114800"/>
              <a:ext cx="356700" cy="342000"/>
              <a:chOff x="164625" y="4114800"/>
              <a:chExt cx="356700" cy="342000"/>
            </a:xfrm>
          </p:grpSpPr>
          <p:sp>
            <p:nvSpPr>
              <p:cNvPr id="1704" name="Google Shape;1704;p31"/>
              <p:cNvSpPr/>
              <p:nvPr/>
            </p:nvSpPr>
            <p:spPr>
              <a:xfrm>
                <a:off x="164625" y="4114800"/>
                <a:ext cx="356700" cy="342000"/>
              </a:xfrm>
              <a:prstGeom prst="rect">
                <a:avLst/>
              </a:prstGeom>
              <a:solidFill>
                <a:srgbClr val="C07DCF"/>
              </a:solidFill>
              <a:ln cap="flat" cmpd="sng" w="19050">
                <a:solidFill>
                  <a:srgbClr val="000000"/>
                </a:solidFill>
                <a:prstDash val="solid"/>
                <a:round/>
                <a:headEnd len="sm" w="sm" type="none"/>
                <a:tailEnd len="sm" w="sm" type="none"/>
              </a:ln>
            </p:spPr>
            <p:txBody>
              <a:bodyPr anchorCtr="0" anchor="ctr" bIns="91425" lIns="82800" spcFirstLastPara="1" rIns="91425" wrap="square" tIns="91425">
                <a:noAutofit/>
              </a:bodyPr>
              <a:lstStyle/>
              <a:p>
                <a:pPr indent="0" lvl="0" marL="0" rtl="0" algn="ctr">
                  <a:spcBef>
                    <a:spcPts val="0"/>
                  </a:spcBef>
                  <a:spcAft>
                    <a:spcPts val="0"/>
                  </a:spcAft>
                  <a:buNone/>
                </a:pPr>
                <a:r>
                  <a:t/>
                </a:r>
                <a:endParaRPr sz="1600"/>
              </a:p>
            </p:txBody>
          </p:sp>
          <p:sp>
            <p:nvSpPr>
              <p:cNvPr id="1705" name="Google Shape;1705;p31"/>
              <p:cNvSpPr/>
              <p:nvPr/>
            </p:nvSpPr>
            <p:spPr>
              <a:xfrm>
                <a:off x="257625" y="4200600"/>
                <a:ext cx="170700" cy="170400"/>
              </a:xfrm>
              <a:prstGeom prst="upArrow">
                <a:avLst>
                  <a:gd fmla="val 52243" name="adj1"/>
                  <a:gd fmla="val 50000"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9" name="Shape 1709"/>
        <p:cNvGrpSpPr/>
        <p:nvPr/>
      </p:nvGrpSpPr>
      <p:grpSpPr>
        <a:xfrm>
          <a:off x="0" y="0"/>
          <a:ext cx="0" cy="0"/>
          <a:chOff x="0" y="0"/>
          <a:chExt cx="0" cy="0"/>
        </a:xfrm>
      </p:grpSpPr>
      <p:sp>
        <p:nvSpPr>
          <p:cNvPr id="1710" name="Google Shape;1710;p32"/>
          <p:cNvSpPr txBox="1"/>
          <p:nvPr>
            <p:ph type="title"/>
          </p:nvPr>
        </p:nvSpPr>
        <p:spPr>
          <a:xfrm>
            <a:off x="718200" y="1103963"/>
            <a:ext cx="7707600" cy="687600"/>
          </a:xfrm>
          <a:prstGeom prst="rect">
            <a:avLst/>
          </a:prstGeom>
        </p:spPr>
        <p:txBody>
          <a:bodyPr anchorCtr="0" anchor="t" bIns="91425" lIns="0" spcFirstLastPara="1" rIns="0" wrap="square" tIns="91425">
            <a:noAutofit/>
          </a:bodyPr>
          <a:lstStyle/>
          <a:p>
            <a:pPr indent="0" lvl="0" marL="0" rtl="0" algn="ctr">
              <a:spcBef>
                <a:spcPts val="0"/>
              </a:spcBef>
              <a:spcAft>
                <a:spcPts val="0"/>
              </a:spcAft>
              <a:buNone/>
            </a:pPr>
            <a:r>
              <a:rPr lang="en"/>
              <a:t>INPUT DAN OUTPUT SOLUSI</a:t>
            </a:r>
            <a:endParaRPr/>
          </a:p>
        </p:txBody>
      </p:sp>
      <p:sp>
        <p:nvSpPr>
          <p:cNvPr id="1711" name="Google Shape;1711;p32"/>
          <p:cNvSpPr txBox="1"/>
          <p:nvPr>
            <p:ph idx="1" type="body"/>
          </p:nvPr>
        </p:nvSpPr>
        <p:spPr>
          <a:xfrm>
            <a:off x="2036550" y="1972538"/>
            <a:ext cx="5067300" cy="20670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b="1" lang="en"/>
              <a:t>Algoritma Shortest Path pada Google Maps</a:t>
            </a:r>
            <a:br>
              <a:rPr lang="en">
                <a:solidFill>
                  <a:schemeClr val="dk1"/>
                </a:solidFill>
              </a:rPr>
            </a:br>
            <a:endParaRPr>
              <a:solidFill>
                <a:schemeClr val="dk1"/>
              </a:solidFill>
            </a:endParaRPr>
          </a:p>
          <a:p>
            <a:pPr indent="-215900" lvl="0" marL="241300" rtl="0" algn="l">
              <a:spcBef>
                <a:spcPts val="0"/>
              </a:spcBef>
              <a:spcAft>
                <a:spcPts val="0"/>
              </a:spcAft>
              <a:buSzPts val="1400"/>
              <a:buChar char="●"/>
            </a:pPr>
            <a:r>
              <a:rPr lang="en"/>
              <a:t>Input : Lokasi awal dan Tujuan akhir</a:t>
            </a:r>
            <a:endParaRPr/>
          </a:p>
          <a:p>
            <a:pPr indent="-215900" lvl="0" marL="241300" rtl="0" algn="l">
              <a:spcBef>
                <a:spcPts val="0"/>
              </a:spcBef>
              <a:spcAft>
                <a:spcPts val="0"/>
              </a:spcAft>
              <a:buSzPts val="1400"/>
              <a:buChar char="●"/>
            </a:pPr>
            <a:r>
              <a:rPr lang="en"/>
              <a:t>Output : rute terpendek</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grpSp>
        <p:nvGrpSpPr>
          <p:cNvPr id="1712" name="Google Shape;1712;p32"/>
          <p:cNvGrpSpPr/>
          <p:nvPr/>
        </p:nvGrpSpPr>
        <p:grpSpPr>
          <a:xfrm>
            <a:off x="164625" y="687600"/>
            <a:ext cx="356700" cy="3769200"/>
            <a:chOff x="164625" y="687600"/>
            <a:chExt cx="356700" cy="3769200"/>
          </a:xfrm>
        </p:grpSpPr>
        <p:grpSp>
          <p:nvGrpSpPr>
            <p:cNvPr id="1713" name="Google Shape;1713;p32"/>
            <p:cNvGrpSpPr/>
            <p:nvPr/>
          </p:nvGrpSpPr>
          <p:grpSpPr>
            <a:xfrm>
              <a:off x="164625" y="687600"/>
              <a:ext cx="356700" cy="342000"/>
              <a:chOff x="164625" y="687600"/>
              <a:chExt cx="356700" cy="342000"/>
            </a:xfrm>
          </p:grpSpPr>
          <p:sp>
            <p:nvSpPr>
              <p:cNvPr id="1714" name="Google Shape;1714;p32"/>
              <p:cNvSpPr/>
              <p:nvPr/>
            </p:nvSpPr>
            <p:spPr>
              <a:xfrm>
                <a:off x="164625" y="687600"/>
                <a:ext cx="356700" cy="342000"/>
              </a:xfrm>
              <a:prstGeom prst="rect">
                <a:avLst/>
              </a:prstGeom>
              <a:solidFill>
                <a:srgbClr val="C07DC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15" name="Google Shape;1715;p32"/>
              <p:cNvCxnSpPr/>
              <p:nvPr/>
            </p:nvCxnSpPr>
            <p:spPr>
              <a:xfrm>
                <a:off x="228825" y="920350"/>
                <a:ext cx="216000" cy="0"/>
              </a:xfrm>
              <a:prstGeom prst="straightConnector1">
                <a:avLst/>
              </a:prstGeom>
              <a:noFill/>
              <a:ln cap="flat" cmpd="sng" w="19050">
                <a:solidFill>
                  <a:srgbClr val="000000"/>
                </a:solidFill>
                <a:prstDash val="solid"/>
                <a:round/>
                <a:headEnd len="med" w="med" type="none"/>
                <a:tailEnd len="med" w="med" type="none"/>
              </a:ln>
            </p:spPr>
          </p:cxnSp>
          <p:cxnSp>
            <p:nvCxnSpPr>
              <p:cNvPr id="1716" name="Google Shape;1716;p32"/>
              <p:cNvCxnSpPr/>
              <p:nvPr/>
            </p:nvCxnSpPr>
            <p:spPr>
              <a:xfrm>
                <a:off x="228825" y="858600"/>
                <a:ext cx="216000" cy="0"/>
              </a:xfrm>
              <a:prstGeom prst="straightConnector1">
                <a:avLst/>
              </a:prstGeom>
              <a:noFill/>
              <a:ln cap="flat" cmpd="sng" w="19050">
                <a:solidFill>
                  <a:srgbClr val="000000"/>
                </a:solidFill>
                <a:prstDash val="solid"/>
                <a:round/>
                <a:headEnd len="med" w="med" type="none"/>
                <a:tailEnd len="med" w="med" type="none"/>
              </a:ln>
            </p:spPr>
          </p:cxnSp>
          <p:cxnSp>
            <p:nvCxnSpPr>
              <p:cNvPr id="1717" name="Google Shape;1717;p32"/>
              <p:cNvCxnSpPr/>
              <p:nvPr/>
            </p:nvCxnSpPr>
            <p:spPr>
              <a:xfrm>
                <a:off x="228825" y="796850"/>
                <a:ext cx="216000" cy="0"/>
              </a:xfrm>
              <a:prstGeom prst="straightConnector1">
                <a:avLst/>
              </a:prstGeom>
              <a:noFill/>
              <a:ln cap="flat" cmpd="sng" w="19050">
                <a:solidFill>
                  <a:srgbClr val="000000"/>
                </a:solidFill>
                <a:prstDash val="solid"/>
                <a:round/>
                <a:headEnd len="med" w="med" type="none"/>
                <a:tailEnd len="med" w="med" type="none"/>
              </a:ln>
            </p:spPr>
          </p:cxnSp>
        </p:grpSp>
        <p:grpSp>
          <p:nvGrpSpPr>
            <p:cNvPr id="1718" name="Google Shape;1718;p32"/>
            <p:cNvGrpSpPr/>
            <p:nvPr/>
          </p:nvGrpSpPr>
          <p:grpSpPr>
            <a:xfrm>
              <a:off x="164625" y="2227645"/>
              <a:ext cx="356700" cy="342000"/>
              <a:chOff x="164625" y="2227645"/>
              <a:chExt cx="356700" cy="342000"/>
            </a:xfrm>
          </p:grpSpPr>
          <p:sp>
            <p:nvSpPr>
              <p:cNvPr id="1719" name="Google Shape;1719;p32"/>
              <p:cNvSpPr/>
              <p:nvPr/>
            </p:nvSpPr>
            <p:spPr>
              <a:xfrm>
                <a:off x="164625" y="2227645"/>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2"/>
              <p:cNvSpPr txBox="1"/>
              <p:nvPr/>
            </p:nvSpPr>
            <p:spPr>
              <a:xfrm>
                <a:off x="164625" y="2290648"/>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extLst>
                        <a:ext uri="{A12FA001-AC4F-418D-AE19-62706E023703}">
                          <ahyp:hlinkClr val="tx"/>
                        </a:ext>
                      </a:extLst>
                    </a:hlinkClick>
                  </a:rPr>
                  <a:t>03</a:t>
                </a:r>
                <a:endParaRPr sz="1600">
                  <a:solidFill>
                    <a:srgbClr val="C07DCF"/>
                  </a:solidFill>
                </a:endParaRPr>
              </a:p>
            </p:txBody>
          </p:sp>
        </p:grpSp>
        <p:grpSp>
          <p:nvGrpSpPr>
            <p:cNvPr id="1721" name="Google Shape;1721;p32"/>
            <p:cNvGrpSpPr/>
            <p:nvPr/>
          </p:nvGrpSpPr>
          <p:grpSpPr>
            <a:xfrm>
              <a:off x="164625" y="2569420"/>
              <a:ext cx="356700" cy="342000"/>
              <a:chOff x="164625" y="2569420"/>
              <a:chExt cx="356700" cy="342000"/>
            </a:xfrm>
          </p:grpSpPr>
          <p:sp>
            <p:nvSpPr>
              <p:cNvPr id="1722" name="Google Shape;1722;p32"/>
              <p:cNvSpPr/>
              <p:nvPr/>
            </p:nvSpPr>
            <p:spPr>
              <a:xfrm>
                <a:off x="164625" y="2569420"/>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2"/>
              <p:cNvSpPr txBox="1"/>
              <p:nvPr/>
            </p:nvSpPr>
            <p:spPr>
              <a:xfrm>
                <a:off x="164625" y="2632423"/>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extLst>
                        <a:ext uri="{A12FA001-AC4F-418D-AE19-62706E023703}">
                          <ahyp:hlinkClr val="tx"/>
                        </a:ext>
                      </a:extLst>
                    </a:hlinkClick>
                  </a:rPr>
                  <a:t>04</a:t>
                </a:r>
                <a:endParaRPr sz="1600">
                  <a:solidFill>
                    <a:srgbClr val="C07DCF"/>
                  </a:solidFill>
                </a:endParaRPr>
              </a:p>
            </p:txBody>
          </p:sp>
        </p:grpSp>
        <p:grpSp>
          <p:nvGrpSpPr>
            <p:cNvPr id="1724" name="Google Shape;1724;p32"/>
            <p:cNvGrpSpPr/>
            <p:nvPr/>
          </p:nvGrpSpPr>
          <p:grpSpPr>
            <a:xfrm>
              <a:off x="164625" y="2913295"/>
              <a:ext cx="356700" cy="342000"/>
              <a:chOff x="164625" y="2913295"/>
              <a:chExt cx="356700" cy="342000"/>
            </a:xfrm>
          </p:grpSpPr>
          <p:sp>
            <p:nvSpPr>
              <p:cNvPr id="1725" name="Google Shape;1725;p32"/>
              <p:cNvSpPr/>
              <p:nvPr/>
            </p:nvSpPr>
            <p:spPr>
              <a:xfrm>
                <a:off x="164625" y="2913295"/>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2"/>
              <p:cNvSpPr txBox="1"/>
              <p:nvPr/>
            </p:nvSpPr>
            <p:spPr>
              <a:xfrm>
                <a:off x="164625" y="2976299"/>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extLst>
                        <a:ext uri="{A12FA001-AC4F-418D-AE19-62706E023703}">
                          <ahyp:hlinkClr val="tx"/>
                        </a:ext>
                      </a:extLst>
                    </a:hlinkClick>
                  </a:rPr>
                  <a:t>05</a:t>
                </a:r>
                <a:endParaRPr sz="1600">
                  <a:solidFill>
                    <a:srgbClr val="C07DCF"/>
                  </a:solidFill>
                </a:endParaRPr>
              </a:p>
            </p:txBody>
          </p:sp>
        </p:grpSp>
        <p:grpSp>
          <p:nvGrpSpPr>
            <p:cNvPr id="1727" name="Google Shape;1727;p32"/>
            <p:cNvGrpSpPr/>
            <p:nvPr/>
          </p:nvGrpSpPr>
          <p:grpSpPr>
            <a:xfrm>
              <a:off x="164625" y="3257170"/>
              <a:ext cx="356700" cy="342000"/>
              <a:chOff x="164625" y="3257170"/>
              <a:chExt cx="356700" cy="342000"/>
            </a:xfrm>
          </p:grpSpPr>
          <p:sp>
            <p:nvSpPr>
              <p:cNvPr id="1728" name="Google Shape;1728;p32"/>
              <p:cNvSpPr/>
              <p:nvPr/>
            </p:nvSpPr>
            <p:spPr>
              <a:xfrm>
                <a:off x="164625" y="3257170"/>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2"/>
              <p:cNvSpPr txBox="1"/>
              <p:nvPr/>
            </p:nvSpPr>
            <p:spPr>
              <a:xfrm>
                <a:off x="164625" y="3320173"/>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extLst>
                        <a:ext uri="{A12FA001-AC4F-418D-AE19-62706E023703}">
                          <ahyp:hlinkClr val="tx"/>
                        </a:ext>
                      </a:extLst>
                    </a:hlinkClick>
                  </a:rPr>
                  <a:t>06</a:t>
                </a:r>
                <a:endParaRPr sz="1600">
                  <a:solidFill>
                    <a:srgbClr val="C07DCF"/>
                  </a:solidFill>
                </a:endParaRPr>
              </a:p>
            </p:txBody>
          </p:sp>
        </p:grpSp>
        <p:grpSp>
          <p:nvGrpSpPr>
            <p:cNvPr id="1730" name="Google Shape;1730;p32"/>
            <p:cNvGrpSpPr/>
            <p:nvPr/>
          </p:nvGrpSpPr>
          <p:grpSpPr>
            <a:xfrm>
              <a:off x="164625" y="1541758"/>
              <a:ext cx="356700" cy="342000"/>
              <a:chOff x="164625" y="1541758"/>
              <a:chExt cx="356700" cy="342000"/>
            </a:xfrm>
          </p:grpSpPr>
          <p:sp>
            <p:nvSpPr>
              <p:cNvPr id="1731" name="Google Shape;1731;p32"/>
              <p:cNvSpPr/>
              <p:nvPr/>
            </p:nvSpPr>
            <p:spPr>
              <a:xfrm>
                <a:off x="164625" y="1541758"/>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2"/>
              <p:cNvSpPr txBox="1"/>
              <p:nvPr/>
            </p:nvSpPr>
            <p:spPr>
              <a:xfrm>
                <a:off x="164625" y="1604758"/>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ction="ppaction://hlinksldjump" r:id="rId3">
                      <a:extLst>
                        <a:ext uri="{A12FA001-AC4F-418D-AE19-62706E023703}">
                          <ahyp:hlinkClr val="tx"/>
                        </a:ext>
                      </a:extLst>
                    </a:hlinkClick>
                  </a:rPr>
                  <a:t>01</a:t>
                </a:r>
                <a:endParaRPr sz="1600">
                  <a:solidFill>
                    <a:srgbClr val="C07DCF"/>
                  </a:solidFill>
                </a:endParaRPr>
              </a:p>
            </p:txBody>
          </p:sp>
        </p:grpSp>
        <p:grpSp>
          <p:nvGrpSpPr>
            <p:cNvPr id="1733" name="Google Shape;1733;p32"/>
            <p:cNvGrpSpPr/>
            <p:nvPr/>
          </p:nvGrpSpPr>
          <p:grpSpPr>
            <a:xfrm>
              <a:off x="164625" y="1884708"/>
              <a:ext cx="356700" cy="342000"/>
              <a:chOff x="164625" y="1884708"/>
              <a:chExt cx="356700" cy="342000"/>
            </a:xfrm>
          </p:grpSpPr>
          <p:sp>
            <p:nvSpPr>
              <p:cNvPr id="1734" name="Google Shape;1734;p32"/>
              <p:cNvSpPr/>
              <p:nvPr/>
            </p:nvSpPr>
            <p:spPr>
              <a:xfrm>
                <a:off x="164625" y="1884708"/>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2"/>
              <p:cNvSpPr txBox="1"/>
              <p:nvPr/>
            </p:nvSpPr>
            <p:spPr>
              <a:xfrm>
                <a:off x="164625" y="1947711"/>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extLst>
                        <a:ext uri="{A12FA001-AC4F-418D-AE19-62706E023703}">
                          <ahyp:hlinkClr val="tx"/>
                        </a:ext>
                      </a:extLst>
                    </a:hlinkClick>
                  </a:rPr>
                  <a:t>02</a:t>
                </a:r>
                <a:endParaRPr sz="1600">
                  <a:solidFill>
                    <a:srgbClr val="C07DCF"/>
                  </a:solidFill>
                </a:endParaRPr>
              </a:p>
            </p:txBody>
          </p:sp>
        </p:grpSp>
        <p:sp>
          <p:nvSpPr>
            <p:cNvPr id="1736" name="Google Shape;1736;p32"/>
            <p:cNvSpPr/>
            <p:nvPr/>
          </p:nvSpPr>
          <p:spPr>
            <a:xfrm>
              <a:off x="164625" y="1203430"/>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0000" spcFirstLastPara="1" rIns="91425" wrap="square" tIns="91425">
              <a:noAutofit/>
            </a:bodyPr>
            <a:lstStyle/>
            <a:p>
              <a:pPr indent="0" lvl="0" marL="0" rtl="0" algn="l">
                <a:spcBef>
                  <a:spcPts val="0"/>
                </a:spcBef>
                <a:spcAft>
                  <a:spcPts val="0"/>
                </a:spcAft>
                <a:buNone/>
              </a:pPr>
              <a:r>
                <a:rPr lang="en" sz="1600">
                  <a:solidFill>
                    <a:srgbClr val="000000"/>
                  </a:solidFill>
                  <a:uFill>
                    <a:noFill/>
                  </a:uFill>
                  <a:hlinkClick action="ppaction://hlinkshowjump?jump=previousslide">
                    <a:extLst>
                      <a:ext uri="{A12FA001-AC4F-418D-AE19-62706E023703}">
                        <ahyp:hlinkClr val="tx"/>
                      </a:ext>
                    </a:extLst>
                  </a:hlinkClick>
                </a:rPr>
                <a:t>◀</a:t>
              </a:r>
              <a:endParaRPr sz="1600"/>
            </a:p>
          </p:txBody>
        </p:sp>
        <p:sp>
          <p:nvSpPr>
            <p:cNvPr id="1737" name="Google Shape;1737;p32"/>
            <p:cNvSpPr/>
            <p:nvPr/>
          </p:nvSpPr>
          <p:spPr>
            <a:xfrm>
              <a:off x="164625" y="3599120"/>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0000" spcFirstLastPara="1" rIns="91425" wrap="square" tIns="91425">
              <a:noAutofit/>
            </a:bodyPr>
            <a:lstStyle/>
            <a:p>
              <a:pPr indent="0" lvl="0" marL="0" rtl="0" algn="l">
                <a:spcBef>
                  <a:spcPts val="0"/>
                </a:spcBef>
                <a:spcAft>
                  <a:spcPts val="0"/>
                </a:spcAft>
                <a:buNone/>
              </a:pPr>
              <a:r>
                <a:rPr lang="en" sz="1600">
                  <a:solidFill>
                    <a:srgbClr val="000000"/>
                  </a:solidFill>
                  <a:uFill>
                    <a:noFill/>
                  </a:uFill>
                  <a:hlinkClick action="ppaction://hlinkshowjump?jump=nextslide">
                    <a:extLst>
                      <a:ext uri="{A12FA001-AC4F-418D-AE19-62706E023703}">
                        <ahyp:hlinkClr val="tx"/>
                      </a:ext>
                    </a:extLst>
                  </a:hlinkClick>
                </a:rPr>
                <a:t>▶</a:t>
              </a:r>
              <a:endParaRPr sz="1600"/>
            </a:p>
          </p:txBody>
        </p:sp>
        <p:grpSp>
          <p:nvGrpSpPr>
            <p:cNvPr id="1738" name="Google Shape;1738;p32"/>
            <p:cNvGrpSpPr/>
            <p:nvPr/>
          </p:nvGrpSpPr>
          <p:grpSpPr>
            <a:xfrm>
              <a:off x="164625" y="4114800"/>
              <a:ext cx="356700" cy="342000"/>
              <a:chOff x="164625" y="4114800"/>
              <a:chExt cx="356700" cy="342000"/>
            </a:xfrm>
          </p:grpSpPr>
          <p:sp>
            <p:nvSpPr>
              <p:cNvPr id="1739" name="Google Shape;1739;p32"/>
              <p:cNvSpPr/>
              <p:nvPr/>
            </p:nvSpPr>
            <p:spPr>
              <a:xfrm>
                <a:off x="164625" y="4114800"/>
                <a:ext cx="356700" cy="342000"/>
              </a:xfrm>
              <a:prstGeom prst="rect">
                <a:avLst/>
              </a:prstGeom>
              <a:solidFill>
                <a:srgbClr val="C07DCF"/>
              </a:solidFill>
              <a:ln cap="flat" cmpd="sng" w="19050">
                <a:solidFill>
                  <a:srgbClr val="000000"/>
                </a:solidFill>
                <a:prstDash val="solid"/>
                <a:round/>
                <a:headEnd len="sm" w="sm" type="none"/>
                <a:tailEnd len="sm" w="sm" type="none"/>
              </a:ln>
            </p:spPr>
            <p:txBody>
              <a:bodyPr anchorCtr="0" anchor="ctr" bIns="91425" lIns="82800" spcFirstLastPara="1" rIns="91425" wrap="square" tIns="91425">
                <a:noAutofit/>
              </a:bodyPr>
              <a:lstStyle/>
              <a:p>
                <a:pPr indent="0" lvl="0" marL="0" rtl="0" algn="ctr">
                  <a:spcBef>
                    <a:spcPts val="0"/>
                  </a:spcBef>
                  <a:spcAft>
                    <a:spcPts val="0"/>
                  </a:spcAft>
                  <a:buNone/>
                </a:pPr>
                <a:r>
                  <a:t/>
                </a:r>
                <a:endParaRPr sz="1600"/>
              </a:p>
            </p:txBody>
          </p:sp>
          <p:sp>
            <p:nvSpPr>
              <p:cNvPr id="1740" name="Google Shape;1740;p32"/>
              <p:cNvSpPr/>
              <p:nvPr/>
            </p:nvSpPr>
            <p:spPr>
              <a:xfrm>
                <a:off x="257625" y="4200600"/>
                <a:ext cx="170700" cy="170400"/>
              </a:xfrm>
              <a:prstGeom prst="upArrow">
                <a:avLst>
                  <a:gd fmla="val 52243" name="adj1"/>
                  <a:gd fmla="val 50000"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4" name="Shape 1744"/>
        <p:cNvGrpSpPr/>
        <p:nvPr/>
      </p:nvGrpSpPr>
      <p:grpSpPr>
        <a:xfrm>
          <a:off x="0" y="0"/>
          <a:ext cx="0" cy="0"/>
          <a:chOff x="0" y="0"/>
          <a:chExt cx="0" cy="0"/>
        </a:xfrm>
      </p:grpSpPr>
      <p:grpSp>
        <p:nvGrpSpPr>
          <p:cNvPr id="1745" name="Google Shape;1745;p33"/>
          <p:cNvGrpSpPr/>
          <p:nvPr/>
        </p:nvGrpSpPr>
        <p:grpSpPr>
          <a:xfrm>
            <a:off x="4745250" y="1622525"/>
            <a:ext cx="2109600" cy="2743200"/>
            <a:chOff x="1058400" y="1713600"/>
            <a:chExt cx="2109600" cy="2743200"/>
          </a:xfrm>
        </p:grpSpPr>
        <p:sp>
          <p:nvSpPr>
            <p:cNvPr id="1746" name="Google Shape;1746;p33"/>
            <p:cNvSpPr/>
            <p:nvPr/>
          </p:nvSpPr>
          <p:spPr>
            <a:xfrm>
              <a:off x="1058400" y="1713600"/>
              <a:ext cx="2109600" cy="2743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3"/>
            <p:cNvSpPr/>
            <p:nvPr/>
          </p:nvSpPr>
          <p:spPr>
            <a:xfrm>
              <a:off x="1058400" y="1713600"/>
              <a:ext cx="2109600" cy="347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3"/>
            <p:cNvSpPr/>
            <p:nvPr/>
          </p:nvSpPr>
          <p:spPr>
            <a:xfrm>
              <a:off x="1194900" y="1807350"/>
              <a:ext cx="159600" cy="159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3"/>
            <p:cNvSpPr/>
            <p:nvPr/>
          </p:nvSpPr>
          <p:spPr>
            <a:xfrm>
              <a:off x="1675287" y="1807350"/>
              <a:ext cx="159600" cy="159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3"/>
            <p:cNvSpPr/>
            <p:nvPr/>
          </p:nvSpPr>
          <p:spPr>
            <a:xfrm>
              <a:off x="1435094" y="1807350"/>
              <a:ext cx="159600" cy="159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1" name="Google Shape;1751;p33"/>
          <p:cNvGrpSpPr/>
          <p:nvPr/>
        </p:nvGrpSpPr>
        <p:grpSpPr>
          <a:xfrm>
            <a:off x="2292750" y="1621425"/>
            <a:ext cx="2109600" cy="2743200"/>
            <a:chOff x="1058400" y="1713600"/>
            <a:chExt cx="2109600" cy="2743200"/>
          </a:xfrm>
        </p:grpSpPr>
        <p:sp>
          <p:nvSpPr>
            <p:cNvPr id="1752" name="Google Shape;1752;p33"/>
            <p:cNvSpPr/>
            <p:nvPr/>
          </p:nvSpPr>
          <p:spPr>
            <a:xfrm>
              <a:off x="1058400" y="1713600"/>
              <a:ext cx="2109600" cy="2743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3"/>
            <p:cNvSpPr/>
            <p:nvPr/>
          </p:nvSpPr>
          <p:spPr>
            <a:xfrm>
              <a:off x="1058400" y="1713600"/>
              <a:ext cx="2109600" cy="347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3"/>
            <p:cNvSpPr/>
            <p:nvPr/>
          </p:nvSpPr>
          <p:spPr>
            <a:xfrm>
              <a:off x="1194900" y="1807350"/>
              <a:ext cx="159600" cy="159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3"/>
            <p:cNvSpPr/>
            <p:nvPr/>
          </p:nvSpPr>
          <p:spPr>
            <a:xfrm>
              <a:off x="1675287" y="1807350"/>
              <a:ext cx="159600" cy="159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3"/>
            <p:cNvSpPr/>
            <p:nvPr/>
          </p:nvSpPr>
          <p:spPr>
            <a:xfrm>
              <a:off x="1435094" y="1807350"/>
              <a:ext cx="159600" cy="159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7" name="Google Shape;1757;p33"/>
          <p:cNvSpPr txBox="1"/>
          <p:nvPr>
            <p:ph idx="5" type="subTitle"/>
          </p:nvPr>
        </p:nvSpPr>
        <p:spPr>
          <a:xfrm>
            <a:off x="4302075" y="3349925"/>
            <a:ext cx="2510700" cy="1015800"/>
          </a:xfrm>
          <a:prstGeom prst="rect">
            <a:avLst/>
          </a:prstGeom>
        </p:spPr>
        <p:txBody>
          <a:bodyPr anchorCtr="0" anchor="t" bIns="91425" lIns="90000" spcFirstLastPara="1" rIns="90000" wrap="square" tIns="91425">
            <a:spAutoFit/>
          </a:bodyPr>
          <a:lstStyle/>
          <a:p>
            <a:pPr indent="457200" lvl="0" marL="457200" rtl="0" algn="just">
              <a:lnSpc>
                <a:spcPct val="115000"/>
              </a:lnSpc>
              <a:spcBef>
                <a:spcPts val="1100"/>
              </a:spcBef>
              <a:spcAft>
                <a:spcPts val="1100"/>
              </a:spcAft>
              <a:buClr>
                <a:schemeClr val="dk1"/>
              </a:buClr>
              <a:buSzPts val="1100"/>
              <a:buFont typeface="Arial"/>
              <a:buNone/>
            </a:pPr>
            <a:r>
              <a:rPr lang="en" sz="800">
                <a:latin typeface="Arial"/>
                <a:ea typeface="Arial"/>
                <a:cs typeface="Arial"/>
                <a:sym typeface="Arial"/>
              </a:rPr>
              <a:t>Algoritma BFS mulai pada sebuah </a:t>
            </a:r>
            <a:r>
              <a:rPr i="1" lang="en" sz="800">
                <a:latin typeface="Arial"/>
                <a:ea typeface="Arial"/>
                <a:cs typeface="Arial"/>
                <a:sym typeface="Arial"/>
              </a:rPr>
              <a:t>Node</a:t>
            </a:r>
            <a:r>
              <a:rPr lang="en" sz="800">
                <a:latin typeface="Arial"/>
                <a:ea typeface="Arial"/>
                <a:cs typeface="Arial"/>
                <a:sym typeface="Arial"/>
              </a:rPr>
              <a:t> awal, lalu lanjut ke </a:t>
            </a:r>
            <a:r>
              <a:rPr i="1" lang="en" sz="800">
                <a:latin typeface="Arial"/>
                <a:ea typeface="Arial"/>
                <a:cs typeface="Arial"/>
                <a:sym typeface="Arial"/>
              </a:rPr>
              <a:t>Node</a:t>
            </a:r>
            <a:r>
              <a:rPr lang="en" sz="800">
                <a:latin typeface="Arial"/>
                <a:ea typeface="Arial"/>
                <a:cs typeface="Arial"/>
                <a:sym typeface="Arial"/>
              </a:rPr>
              <a:t> selanjutnya dan melakukan </a:t>
            </a:r>
            <a:r>
              <a:rPr i="1" lang="en" sz="800">
                <a:latin typeface="Arial"/>
                <a:ea typeface="Arial"/>
                <a:cs typeface="Arial"/>
                <a:sym typeface="Arial"/>
              </a:rPr>
              <a:t>Searching</a:t>
            </a:r>
            <a:r>
              <a:rPr lang="en" sz="800">
                <a:latin typeface="Arial"/>
                <a:ea typeface="Arial"/>
                <a:cs typeface="Arial"/>
                <a:sym typeface="Arial"/>
              </a:rPr>
              <a:t> pada </a:t>
            </a:r>
            <a:r>
              <a:rPr i="1" lang="en" sz="800">
                <a:latin typeface="Arial"/>
                <a:ea typeface="Arial"/>
                <a:cs typeface="Arial"/>
                <a:sym typeface="Arial"/>
              </a:rPr>
              <a:t>Node</a:t>
            </a:r>
            <a:r>
              <a:rPr lang="en" sz="800">
                <a:latin typeface="Arial"/>
                <a:ea typeface="Arial"/>
                <a:cs typeface="Arial"/>
                <a:sym typeface="Arial"/>
              </a:rPr>
              <a:t> yang setara, lalu akan diteruskan ke tingkat </a:t>
            </a:r>
            <a:r>
              <a:rPr i="1" lang="en" sz="800">
                <a:latin typeface="Arial"/>
                <a:ea typeface="Arial"/>
                <a:cs typeface="Arial"/>
                <a:sym typeface="Arial"/>
              </a:rPr>
              <a:t>Node </a:t>
            </a:r>
            <a:r>
              <a:rPr lang="en" sz="800">
                <a:latin typeface="Arial"/>
                <a:ea typeface="Arial"/>
                <a:cs typeface="Arial"/>
                <a:sym typeface="Arial"/>
              </a:rPr>
              <a:t>yang selanjutnya.</a:t>
            </a:r>
            <a:endParaRPr sz="1000"/>
          </a:p>
        </p:txBody>
      </p:sp>
      <p:sp>
        <p:nvSpPr>
          <p:cNvPr id="1758" name="Google Shape;1758;p33"/>
          <p:cNvSpPr txBox="1"/>
          <p:nvPr>
            <p:ph idx="1" type="subTitle"/>
          </p:nvPr>
        </p:nvSpPr>
        <p:spPr>
          <a:xfrm>
            <a:off x="2292750" y="3457125"/>
            <a:ext cx="2109600" cy="923400"/>
          </a:xfrm>
          <a:prstGeom prst="rect">
            <a:avLst/>
          </a:prstGeom>
        </p:spPr>
        <p:txBody>
          <a:bodyPr anchorCtr="0" anchor="t" bIns="91425" lIns="90000" spcFirstLastPara="1" rIns="90000" wrap="square" tIns="91425">
            <a:spAutoFit/>
          </a:bodyPr>
          <a:lstStyle/>
          <a:p>
            <a:pPr indent="0" lvl="0" marL="0" rtl="0" algn="just">
              <a:spcBef>
                <a:spcPts val="0"/>
              </a:spcBef>
              <a:spcAft>
                <a:spcPts val="0"/>
              </a:spcAft>
              <a:buNone/>
            </a:pPr>
            <a:r>
              <a:rPr lang="en" sz="800"/>
              <a:t>Algoritma </a:t>
            </a:r>
            <a:r>
              <a:rPr lang="en" sz="800"/>
              <a:t>DFS (Depth First Search) dimulai dari node pertama lalu bergerak ke node selanjutnya sejauh mungkin. Apabila tujuan tidak tercapai, maka kembali lagi ke node sebelumnya lalu mencoba opsi baru.</a:t>
            </a:r>
            <a:endParaRPr sz="800"/>
          </a:p>
        </p:txBody>
      </p:sp>
      <p:sp>
        <p:nvSpPr>
          <p:cNvPr id="1759" name="Google Shape;1759;p33"/>
          <p:cNvSpPr txBox="1"/>
          <p:nvPr>
            <p:ph type="title"/>
          </p:nvPr>
        </p:nvSpPr>
        <p:spPr>
          <a:xfrm>
            <a:off x="2292750" y="3194925"/>
            <a:ext cx="2109600" cy="338400"/>
          </a:xfrm>
          <a:prstGeom prst="rect">
            <a:avLst/>
          </a:prstGeom>
        </p:spPr>
        <p:txBody>
          <a:bodyPr anchorCtr="0" anchor="ctr" bIns="91425" lIns="90000" spcFirstLastPara="1" rIns="90000" wrap="square" tIns="91425">
            <a:noAutofit/>
          </a:bodyPr>
          <a:lstStyle/>
          <a:p>
            <a:pPr indent="0" lvl="0" marL="0" rtl="0" algn="ctr">
              <a:spcBef>
                <a:spcPts val="0"/>
              </a:spcBef>
              <a:spcAft>
                <a:spcPts val="0"/>
              </a:spcAft>
              <a:buNone/>
            </a:pPr>
            <a:r>
              <a:rPr lang="en"/>
              <a:t>DFS</a:t>
            </a:r>
            <a:endParaRPr/>
          </a:p>
        </p:txBody>
      </p:sp>
      <p:sp>
        <p:nvSpPr>
          <p:cNvPr id="1760" name="Google Shape;1760;p33"/>
          <p:cNvSpPr txBox="1"/>
          <p:nvPr>
            <p:ph idx="4" type="title"/>
          </p:nvPr>
        </p:nvSpPr>
        <p:spPr>
          <a:xfrm>
            <a:off x="4745250" y="3011525"/>
            <a:ext cx="2109600" cy="338400"/>
          </a:xfrm>
          <a:prstGeom prst="rect">
            <a:avLst/>
          </a:prstGeom>
        </p:spPr>
        <p:txBody>
          <a:bodyPr anchorCtr="0" anchor="ctr" bIns="91425" lIns="90000" spcFirstLastPara="1" rIns="90000" wrap="square" tIns="91425">
            <a:noAutofit/>
          </a:bodyPr>
          <a:lstStyle/>
          <a:p>
            <a:pPr indent="0" lvl="0" marL="0" rtl="0" algn="ctr">
              <a:spcBef>
                <a:spcPts val="0"/>
              </a:spcBef>
              <a:spcAft>
                <a:spcPts val="0"/>
              </a:spcAft>
              <a:buNone/>
            </a:pPr>
            <a:r>
              <a:rPr lang="en"/>
              <a:t>BFS</a:t>
            </a:r>
            <a:endParaRPr/>
          </a:p>
        </p:txBody>
      </p:sp>
      <p:grpSp>
        <p:nvGrpSpPr>
          <p:cNvPr id="1761" name="Google Shape;1761;p33"/>
          <p:cNvGrpSpPr/>
          <p:nvPr/>
        </p:nvGrpSpPr>
        <p:grpSpPr>
          <a:xfrm>
            <a:off x="2624062" y="2071843"/>
            <a:ext cx="1446977" cy="1019541"/>
            <a:chOff x="5723236" y="3496065"/>
            <a:chExt cx="981001" cy="691214"/>
          </a:xfrm>
        </p:grpSpPr>
        <p:sp>
          <p:nvSpPr>
            <p:cNvPr id="1762" name="Google Shape;1762;p33"/>
            <p:cNvSpPr/>
            <p:nvPr/>
          </p:nvSpPr>
          <p:spPr>
            <a:xfrm>
              <a:off x="5863841" y="3578581"/>
              <a:ext cx="692445" cy="599894"/>
            </a:xfrm>
            <a:custGeom>
              <a:rect b="b" l="l" r="r" t="t"/>
              <a:pathLst>
                <a:path extrusionOk="0" h="12795" w="14769">
                  <a:moveTo>
                    <a:pt x="3299" y="0"/>
                  </a:moveTo>
                  <a:cubicBezTo>
                    <a:pt x="2955" y="0"/>
                    <a:pt x="2663" y="221"/>
                    <a:pt x="2559" y="546"/>
                  </a:cubicBezTo>
                  <a:lnTo>
                    <a:pt x="65" y="8404"/>
                  </a:lnTo>
                  <a:cubicBezTo>
                    <a:pt x="0" y="8599"/>
                    <a:pt x="20" y="8813"/>
                    <a:pt x="117" y="8995"/>
                  </a:cubicBezTo>
                  <a:cubicBezTo>
                    <a:pt x="215" y="9183"/>
                    <a:pt x="377" y="9313"/>
                    <a:pt x="572" y="9378"/>
                  </a:cubicBezTo>
                  <a:lnTo>
                    <a:pt x="11190" y="12755"/>
                  </a:lnTo>
                  <a:cubicBezTo>
                    <a:pt x="11262" y="12781"/>
                    <a:pt x="11340" y="12794"/>
                    <a:pt x="11424" y="12794"/>
                  </a:cubicBezTo>
                  <a:cubicBezTo>
                    <a:pt x="11762" y="12794"/>
                    <a:pt x="12067" y="12580"/>
                    <a:pt x="12171" y="12242"/>
                  </a:cubicBezTo>
                  <a:lnTo>
                    <a:pt x="14665" y="4397"/>
                  </a:lnTo>
                  <a:cubicBezTo>
                    <a:pt x="14665" y="4377"/>
                    <a:pt x="14671" y="4371"/>
                    <a:pt x="14671" y="4351"/>
                  </a:cubicBezTo>
                  <a:cubicBezTo>
                    <a:pt x="14769" y="3955"/>
                    <a:pt x="14548" y="3540"/>
                    <a:pt x="14152" y="3423"/>
                  </a:cubicBezTo>
                  <a:lnTo>
                    <a:pt x="3533" y="39"/>
                  </a:lnTo>
                  <a:cubicBezTo>
                    <a:pt x="3462" y="20"/>
                    <a:pt x="3377" y="0"/>
                    <a:pt x="32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3"/>
            <p:cNvSpPr/>
            <p:nvPr/>
          </p:nvSpPr>
          <p:spPr>
            <a:xfrm>
              <a:off x="5892440" y="3801467"/>
              <a:ext cx="644059" cy="373814"/>
            </a:xfrm>
            <a:custGeom>
              <a:rect b="b" l="l" r="r" t="t"/>
              <a:pathLst>
                <a:path extrusionOk="0" h="7973" w="13737">
                  <a:moveTo>
                    <a:pt x="12457" y="0"/>
                  </a:moveTo>
                  <a:cubicBezTo>
                    <a:pt x="12210" y="779"/>
                    <a:pt x="11951" y="1435"/>
                    <a:pt x="11678" y="1987"/>
                  </a:cubicBezTo>
                  <a:cubicBezTo>
                    <a:pt x="11301" y="2773"/>
                    <a:pt x="10898" y="3364"/>
                    <a:pt x="10476" y="3799"/>
                  </a:cubicBezTo>
                  <a:cubicBezTo>
                    <a:pt x="10327" y="3949"/>
                    <a:pt x="10178" y="4079"/>
                    <a:pt x="10022" y="4196"/>
                  </a:cubicBezTo>
                  <a:cubicBezTo>
                    <a:pt x="10009" y="4975"/>
                    <a:pt x="10015" y="5826"/>
                    <a:pt x="10106" y="6696"/>
                  </a:cubicBezTo>
                  <a:lnTo>
                    <a:pt x="8190" y="6085"/>
                  </a:lnTo>
                  <a:lnTo>
                    <a:pt x="8184" y="6085"/>
                  </a:lnTo>
                  <a:lnTo>
                    <a:pt x="1722" y="4033"/>
                  </a:lnTo>
                  <a:cubicBezTo>
                    <a:pt x="1696" y="4033"/>
                    <a:pt x="1670" y="4033"/>
                    <a:pt x="1650" y="4040"/>
                  </a:cubicBezTo>
                  <a:cubicBezTo>
                    <a:pt x="1111" y="4131"/>
                    <a:pt x="559" y="4293"/>
                    <a:pt x="1" y="4566"/>
                  </a:cubicBezTo>
                  <a:lnTo>
                    <a:pt x="10600" y="7936"/>
                  </a:lnTo>
                  <a:cubicBezTo>
                    <a:pt x="10675" y="7961"/>
                    <a:pt x="10750" y="7973"/>
                    <a:pt x="10825" y="7973"/>
                  </a:cubicBezTo>
                  <a:cubicBezTo>
                    <a:pt x="11123" y="7973"/>
                    <a:pt x="11396" y="7783"/>
                    <a:pt x="11489" y="7482"/>
                  </a:cubicBezTo>
                  <a:lnTo>
                    <a:pt x="13736" y="396"/>
                  </a:lnTo>
                  <a:lnTo>
                    <a:pt x="12457" y="0"/>
                  </a:lnTo>
                  <a:close/>
                </a:path>
              </a:pathLst>
            </a:custGeom>
            <a:solidFill>
              <a:srgbClr val="000000">
                <a:alpha val="9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3"/>
            <p:cNvSpPr/>
            <p:nvPr/>
          </p:nvSpPr>
          <p:spPr>
            <a:xfrm>
              <a:off x="5857137" y="3575533"/>
              <a:ext cx="703416" cy="605989"/>
            </a:xfrm>
            <a:custGeom>
              <a:rect b="b" l="l" r="r" t="t"/>
              <a:pathLst>
                <a:path extrusionOk="0" h="12925" w="15003">
                  <a:moveTo>
                    <a:pt x="3455" y="150"/>
                  </a:moveTo>
                  <a:cubicBezTo>
                    <a:pt x="3527" y="150"/>
                    <a:pt x="3605" y="156"/>
                    <a:pt x="3670" y="182"/>
                  </a:cubicBezTo>
                  <a:lnTo>
                    <a:pt x="14288" y="3559"/>
                  </a:lnTo>
                  <a:cubicBezTo>
                    <a:pt x="14632" y="3670"/>
                    <a:pt x="14840" y="4046"/>
                    <a:pt x="14749" y="4410"/>
                  </a:cubicBezTo>
                  <a:cubicBezTo>
                    <a:pt x="14749" y="4416"/>
                    <a:pt x="14743" y="4436"/>
                    <a:pt x="14743" y="4442"/>
                  </a:cubicBezTo>
                  <a:lnTo>
                    <a:pt x="12249" y="12294"/>
                  </a:lnTo>
                  <a:cubicBezTo>
                    <a:pt x="12151" y="12593"/>
                    <a:pt x="11872" y="12781"/>
                    <a:pt x="11573" y="12781"/>
                  </a:cubicBezTo>
                  <a:cubicBezTo>
                    <a:pt x="11502" y="12781"/>
                    <a:pt x="11431" y="12768"/>
                    <a:pt x="11366" y="12749"/>
                  </a:cubicBezTo>
                  <a:lnTo>
                    <a:pt x="747" y="9372"/>
                  </a:lnTo>
                  <a:cubicBezTo>
                    <a:pt x="371" y="9248"/>
                    <a:pt x="169" y="8859"/>
                    <a:pt x="293" y="8488"/>
                  </a:cubicBezTo>
                  <a:lnTo>
                    <a:pt x="2780" y="637"/>
                  </a:lnTo>
                  <a:cubicBezTo>
                    <a:pt x="2877" y="338"/>
                    <a:pt x="3157" y="150"/>
                    <a:pt x="3455" y="150"/>
                  </a:cubicBezTo>
                  <a:close/>
                  <a:moveTo>
                    <a:pt x="3442" y="0"/>
                  </a:moveTo>
                  <a:cubicBezTo>
                    <a:pt x="3066" y="0"/>
                    <a:pt x="2741" y="234"/>
                    <a:pt x="2631" y="591"/>
                  </a:cubicBezTo>
                  <a:lnTo>
                    <a:pt x="137" y="8443"/>
                  </a:lnTo>
                  <a:cubicBezTo>
                    <a:pt x="0" y="8891"/>
                    <a:pt x="241" y="9372"/>
                    <a:pt x="689" y="9508"/>
                  </a:cubicBezTo>
                  <a:lnTo>
                    <a:pt x="11307" y="12885"/>
                  </a:lnTo>
                  <a:cubicBezTo>
                    <a:pt x="11385" y="12911"/>
                    <a:pt x="11476" y="12924"/>
                    <a:pt x="11567" y="12924"/>
                  </a:cubicBezTo>
                  <a:cubicBezTo>
                    <a:pt x="11937" y="12924"/>
                    <a:pt x="12262" y="12690"/>
                    <a:pt x="12379" y="12333"/>
                  </a:cubicBezTo>
                  <a:lnTo>
                    <a:pt x="14873" y="4481"/>
                  </a:lnTo>
                  <a:cubicBezTo>
                    <a:pt x="14879" y="4468"/>
                    <a:pt x="14879" y="4449"/>
                    <a:pt x="14886" y="4442"/>
                  </a:cubicBezTo>
                  <a:cubicBezTo>
                    <a:pt x="15003" y="4007"/>
                    <a:pt x="14756" y="3559"/>
                    <a:pt x="14321" y="3423"/>
                  </a:cubicBezTo>
                  <a:lnTo>
                    <a:pt x="3702" y="39"/>
                  </a:lnTo>
                  <a:cubicBezTo>
                    <a:pt x="3618" y="20"/>
                    <a:pt x="3527"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3"/>
            <p:cNvSpPr/>
            <p:nvPr/>
          </p:nvSpPr>
          <p:spPr>
            <a:xfrm>
              <a:off x="5960938" y="3822518"/>
              <a:ext cx="219000" cy="233534"/>
            </a:xfrm>
            <a:custGeom>
              <a:rect b="b" l="l" r="r" t="t"/>
              <a:pathLst>
                <a:path extrusionOk="0" h="4981" w="4671">
                  <a:moveTo>
                    <a:pt x="3487" y="0"/>
                  </a:moveTo>
                  <a:cubicBezTo>
                    <a:pt x="3051" y="0"/>
                    <a:pt x="2570" y="480"/>
                    <a:pt x="2021" y="1123"/>
                  </a:cubicBezTo>
                  <a:cubicBezTo>
                    <a:pt x="1443" y="1792"/>
                    <a:pt x="793" y="2642"/>
                    <a:pt x="46" y="3331"/>
                  </a:cubicBezTo>
                  <a:cubicBezTo>
                    <a:pt x="33" y="3350"/>
                    <a:pt x="27" y="3363"/>
                    <a:pt x="14" y="3383"/>
                  </a:cubicBezTo>
                  <a:cubicBezTo>
                    <a:pt x="1" y="3428"/>
                    <a:pt x="14" y="3493"/>
                    <a:pt x="66" y="3519"/>
                  </a:cubicBezTo>
                  <a:cubicBezTo>
                    <a:pt x="72" y="3519"/>
                    <a:pt x="79" y="3526"/>
                    <a:pt x="92" y="3526"/>
                  </a:cubicBezTo>
                  <a:lnTo>
                    <a:pt x="4670" y="4980"/>
                  </a:lnTo>
                  <a:cubicBezTo>
                    <a:pt x="4612" y="4760"/>
                    <a:pt x="4573" y="4532"/>
                    <a:pt x="4541" y="4331"/>
                  </a:cubicBezTo>
                  <a:cubicBezTo>
                    <a:pt x="4541" y="4312"/>
                    <a:pt x="4528" y="4299"/>
                    <a:pt x="4528" y="4279"/>
                  </a:cubicBezTo>
                  <a:cubicBezTo>
                    <a:pt x="4515" y="4208"/>
                    <a:pt x="4508" y="4143"/>
                    <a:pt x="4495" y="4078"/>
                  </a:cubicBezTo>
                  <a:cubicBezTo>
                    <a:pt x="4411" y="3467"/>
                    <a:pt x="4385" y="2844"/>
                    <a:pt x="4333" y="2227"/>
                  </a:cubicBezTo>
                  <a:cubicBezTo>
                    <a:pt x="4326" y="2103"/>
                    <a:pt x="4320" y="1974"/>
                    <a:pt x="4300" y="1857"/>
                  </a:cubicBezTo>
                  <a:cubicBezTo>
                    <a:pt x="4268" y="1532"/>
                    <a:pt x="4222" y="1214"/>
                    <a:pt x="4151" y="895"/>
                  </a:cubicBezTo>
                  <a:cubicBezTo>
                    <a:pt x="4086" y="623"/>
                    <a:pt x="3956" y="103"/>
                    <a:pt x="3631" y="19"/>
                  </a:cubicBezTo>
                  <a:cubicBezTo>
                    <a:pt x="3584" y="6"/>
                    <a:pt x="3536" y="0"/>
                    <a:pt x="34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3"/>
            <p:cNvSpPr/>
            <p:nvPr/>
          </p:nvSpPr>
          <p:spPr>
            <a:xfrm>
              <a:off x="5975284" y="3582659"/>
              <a:ext cx="573685" cy="237426"/>
            </a:xfrm>
            <a:custGeom>
              <a:rect b="b" l="l" r="r" t="t"/>
              <a:pathLst>
                <a:path extrusionOk="0" h="5064" w="12236">
                  <a:moveTo>
                    <a:pt x="908" y="0"/>
                  </a:moveTo>
                  <a:cubicBezTo>
                    <a:pt x="611" y="0"/>
                    <a:pt x="335" y="190"/>
                    <a:pt x="247" y="491"/>
                  </a:cubicBezTo>
                  <a:lnTo>
                    <a:pt x="0" y="1264"/>
                  </a:lnTo>
                  <a:lnTo>
                    <a:pt x="11969" y="5063"/>
                  </a:lnTo>
                  <a:lnTo>
                    <a:pt x="12210" y="4290"/>
                  </a:lnTo>
                  <a:cubicBezTo>
                    <a:pt x="12223" y="4284"/>
                    <a:pt x="12223" y="4264"/>
                    <a:pt x="12210" y="4258"/>
                  </a:cubicBezTo>
                  <a:cubicBezTo>
                    <a:pt x="12210" y="4251"/>
                    <a:pt x="12223" y="4232"/>
                    <a:pt x="12223" y="4219"/>
                  </a:cubicBezTo>
                  <a:cubicBezTo>
                    <a:pt x="12229" y="4206"/>
                    <a:pt x="12229" y="4200"/>
                    <a:pt x="12229" y="4193"/>
                  </a:cubicBezTo>
                  <a:cubicBezTo>
                    <a:pt x="12236" y="4167"/>
                    <a:pt x="12236" y="4141"/>
                    <a:pt x="12236" y="4122"/>
                  </a:cubicBezTo>
                  <a:lnTo>
                    <a:pt x="12236" y="4070"/>
                  </a:lnTo>
                  <a:lnTo>
                    <a:pt x="12236" y="4063"/>
                  </a:lnTo>
                  <a:lnTo>
                    <a:pt x="12236" y="4031"/>
                  </a:lnTo>
                  <a:lnTo>
                    <a:pt x="12236" y="3998"/>
                  </a:lnTo>
                  <a:cubicBezTo>
                    <a:pt x="12236" y="3966"/>
                    <a:pt x="12229" y="3933"/>
                    <a:pt x="12223" y="3901"/>
                  </a:cubicBezTo>
                  <a:cubicBezTo>
                    <a:pt x="12223" y="3894"/>
                    <a:pt x="12210" y="3875"/>
                    <a:pt x="12210" y="3868"/>
                  </a:cubicBezTo>
                  <a:cubicBezTo>
                    <a:pt x="12210" y="3862"/>
                    <a:pt x="12203" y="3842"/>
                    <a:pt x="12203" y="3836"/>
                  </a:cubicBezTo>
                  <a:cubicBezTo>
                    <a:pt x="12197" y="3816"/>
                    <a:pt x="12190" y="3810"/>
                    <a:pt x="12190" y="3803"/>
                  </a:cubicBezTo>
                  <a:cubicBezTo>
                    <a:pt x="12177" y="3790"/>
                    <a:pt x="12164" y="3764"/>
                    <a:pt x="12158" y="3745"/>
                  </a:cubicBezTo>
                  <a:cubicBezTo>
                    <a:pt x="12145" y="3732"/>
                    <a:pt x="12145" y="3725"/>
                    <a:pt x="12138" y="3712"/>
                  </a:cubicBezTo>
                  <a:cubicBezTo>
                    <a:pt x="12132" y="3706"/>
                    <a:pt x="12132" y="3699"/>
                    <a:pt x="12125" y="3693"/>
                  </a:cubicBezTo>
                  <a:cubicBezTo>
                    <a:pt x="12125" y="3680"/>
                    <a:pt x="12112" y="3673"/>
                    <a:pt x="12106" y="3667"/>
                  </a:cubicBezTo>
                  <a:cubicBezTo>
                    <a:pt x="12073" y="3615"/>
                    <a:pt x="12034" y="3576"/>
                    <a:pt x="11995" y="3544"/>
                  </a:cubicBezTo>
                  <a:lnTo>
                    <a:pt x="11969" y="3518"/>
                  </a:lnTo>
                  <a:cubicBezTo>
                    <a:pt x="11963" y="3511"/>
                    <a:pt x="11950" y="3511"/>
                    <a:pt x="11944" y="3505"/>
                  </a:cubicBezTo>
                  <a:cubicBezTo>
                    <a:pt x="11931" y="3505"/>
                    <a:pt x="11918" y="3498"/>
                    <a:pt x="11911" y="3485"/>
                  </a:cubicBezTo>
                  <a:cubicBezTo>
                    <a:pt x="11866" y="3453"/>
                    <a:pt x="11807" y="3433"/>
                    <a:pt x="11749" y="3414"/>
                  </a:cubicBezTo>
                  <a:lnTo>
                    <a:pt x="1130" y="37"/>
                  </a:lnTo>
                  <a:cubicBezTo>
                    <a:pt x="1057" y="12"/>
                    <a:pt x="982" y="0"/>
                    <a:pt x="9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3"/>
            <p:cNvSpPr/>
            <p:nvPr/>
          </p:nvSpPr>
          <p:spPr>
            <a:xfrm>
              <a:off x="6014854" y="3607414"/>
              <a:ext cx="32304" cy="29022"/>
            </a:xfrm>
            <a:custGeom>
              <a:rect b="b" l="l" r="r" t="t"/>
              <a:pathLst>
                <a:path extrusionOk="0" h="619" w="689">
                  <a:moveTo>
                    <a:pt x="349" y="1"/>
                  </a:moveTo>
                  <a:cubicBezTo>
                    <a:pt x="219" y="1"/>
                    <a:pt x="100" y="85"/>
                    <a:pt x="52" y="216"/>
                  </a:cubicBezTo>
                  <a:cubicBezTo>
                    <a:pt x="1" y="379"/>
                    <a:pt x="91" y="548"/>
                    <a:pt x="254" y="606"/>
                  </a:cubicBezTo>
                  <a:cubicBezTo>
                    <a:pt x="283" y="614"/>
                    <a:pt x="313" y="618"/>
                    <a:pt x="342" y="618"/>
                  </a:cubicBezTo>
                  <a:cubicBezTo>
                    <a:pt x="474" y="618"/>
                    <a:pt x="596" y="538"/>
                    <a:pt x="643" y="405"/>
                  </a:cubicBezTo>
                  <a:cubicBezTo>
                    <a:pt x="689" y="242"/>
                    <a:pt x="604" y="67"/>
                    <a:pt x="442" y="15"/>
                  </a:cubicBezTo>
                  <a:cubicBezTo>
                    <a:pt x="411" y="5"/>
                    <a:pt x="380" y="1"/>
                    <a:pt x="3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3"/>
            <p:cNvSpPr/>
            <p:nvPr/>
          </p:nvSpPr>
          <p:spPr>
            <a:xfrm>
              <a:off x="6154006" y="3818298"/>
              <a:ext cx="212577" cy="297110"/>
            </a:xfrm>
            <a:custGeom>
              <a:rect b="b" l="l" r="r" t="t"/>
              <a:pathLst>
                <a:path extrusionOk="0" h="6337" w="4534">
                  <a:moveTo>
                    <a:pt x="3921" y="0"/>
                  </a:moveTo>
                  <a:cubicBezTo>
                    <a:pt x="3633" y="0"/>
                    <a:pt x="3315" y="288"/>
                    <a:pt x="3027" y="635"/>
                  </a:cubicBezTo>
                  <a:cubicBezTo>
                    <a:pt x="2676" y="1070"/>
                    <a:pt x="2377" y="1589"/>
                    <a:pt x="2228" y="1804"/>
                  </a:cubicBezTo>
                  <a:cubicBezTo>
                    <a:pt x="2085" y="2018"/>
                    <a:pt x="1949" y="2239"/>
                    <a:pt x="1799" y="2447"/>
                  </a:cubicBezTo>
                  <a:cubicBezTo>
                    <a:pt x="1605" y="2745"/>
                    <a:pt x="1403" y="3038"/>
                    <a:pt x="1202" y="3330"/>
                  </a:cubicBezTo>
                  <a:cubicBezTo>
                    <a:pt x="994" y="3622"/>
                    <a:pt x="786" y="3914"/>
                    <a:pt x="565" y="4200"/>
                  </a:cubicBezTo>
                  <a:cubicBezTo>
                    <a:pt x="520" y="4272"/>
                    <a:pt x="468" y="4337"/>
                    <a:pt x="410" y="4402"/>
                  </a:cubicBezTo>
                  <a:cubicBezTo>
                    <a:pt x="273" y="4577"/>
                    <a:pt x="137" y="4739"/>
                    <a:pt x="0" y="4902"/>
                  </a:cubicBezTo>
                  <a:lnTo>
                    <a:pt x="2611" y="5726"/>
                  </a:lnTo>
                  <a:lnTo>
                    <a:pt x="2618" y="5726"/>
                  </a:lnTo>
                  <a:lnTo>
                    <a:pt x="4534" y="6337"/>
                  </a:lnTo>
                  <a:cubicBezTo>
                    <a:pt x="4449" y="5467"/>
                    <a:pt x="4436" y="4616"/>
                    <a:pt x="4449" y="3830"/>
                  </a:cubicBezTo>
                  <a:cubicBezTo>
                    <a:pt x="4456" y="3648"/>
                    <a:pt x="4456" y="3473"/>
                    <a:pt x="4462" y="3291"/>
                  </a:cubicBezTo>
                  <a:cubicBezTo>
                    <a:pt x="4488" y="2434"/>
                    <a:pt x="4534" y="1674"/>
                    <a:pt x="4501" y="1109"/>
                  </a:cubicBezTo>
                  <a:cubicBezTo>
                    <a:pt x="4482" y="615"/>
                    <a:pt x="4391" y="265"/>
                    <a:pt x="4196" y="102"/>
                  </a:cubicBezTo>
                  <a:cubicBezTo>
                    <a:pt x="4109" y="31"/>
                    <a:pt x="4017" y="0"/>
                    <a:pt x="39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3"/>
            <p:cNvSpPr/>
            <p:nvPr/>
          </p:nvSpPr>
          <p:spPr>
            <a:xfrm>
              <a:off x="6112279" y="3638170"/>
              <a:ext cx="32632" cy="29116"/>
            </a:xfrm>
            <a:custGeom>
              <a:rect b="b" l="l" r="r" t="t"/>
              <a:pathLst>
                <a:path extrusionOk="0" h="621" w="696">
                  <a:moveTo>
                    <a:pt x="346" y="0"/>
                  </a:moveTo>
                  <a:cubicBezTo>
                    <a:pt x="211" y="0"/>
                    <a:pt x="89" y="85"/>
                    <a:pt x="53" y="216"/>
                  </a:cubicBezTo>
                  <a:cubicBezTo>
                    <a:pt x="1" y="379"/>
                    <a:pt x="92" y="548"/>
                    <a:pt x="254" y="606"/>
                  </a:cubicBezTo>
                  <a:cubicBezTo>
                    <a:pt x="285" y="616"/>
                    <a:pt x="316" y="621"/>
                    <a:pt x="347" y="621"/>
                  </a:cubicBezTo>
                  <a:cubicBezTo>
                    <a:pt x="477" y="621"/>
                    <a:pt x="596" y="536"/>
                    <a:pt x="644" y="405"/>
                  </a:cubicBezTo>
                  <a:cubicBezTo>
                    <a:pt x="696" y="242"/>
                    <a:pt x="605" y="67"/>
                    <a:pt x="442" y="15"/>
                  </a:cubicBezTo>
                  <a:cubicBezTo>
                    <a:pt x="410" y="5"/>
                    <a:pt x="378" y="0"/>
                    <a:pt x="3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3"/>
            <p:cNvSpPr/>
            <p:nvPr/>
          </p:nvSpPr>
          <p:spPr>
            <a:xfrm>
              <a:off x="5963985" y="3918161"/>
              <a:ext cx="312489" cy="168645"/>
            </a:xfrm>
            <a:custGeom>
              <a:rect b="b" l="l" r="r" t="t"/>
              <a:pathLst>
                <a:path extrusionOk="0" h="3597" w="6665">
                  <a:moveTo>
                    <a:pt x="3525" y="0"/>
                  </a:moveTo>
                  <a:cubicBezTo>
                    <a:pt x="2692" y="0"/>
                    <a:pt x="1840" y="571"/>
                    <a:pt x="1131" y="921"/>
                  </a:cubicBezTo>
                  <a:cubicBezTo>
                    <a:pt x="871" y="1051"/>
                    <a:pt x="514" y="1213"/>
                    <a:pt x="72" y="1349"/>
                  </a:cubicBezTo>
                  <a:cubicBezTo>
                    <a:pt x="1" y="1369"/>
                    <a:pt x="1" y="1479"/>
                    <a:pt x="72" y="1505"/>
                  </a:cubicBezTo>
                  <a:lnTo>
                    <a:pt x="6664" y="3596"/>
                  </a:lnTo>
                  <a:cubicBezTo>
                    <a:pt x="6301" y="3142"/>
                    <a:pt x="6041" y="2707"/>
                    <a:pt x="5820" y="2285"/>
                  </a:cubicBezTo>
                  <a:cubicBezTo>
                    <a:pt x="5612" y="1882"/>
                    <a:pt x="5437" y="1518"/>
                    <a:pt x="5255" y="1193"/>
                  </a:cubicBezTo>
                  <a:cubicBezTo>
                    <a:pt x="5002" y="758"/>
                    <a:pt x="4716" y="401"/>
                    <a:pt x="4261" y="174"/>
                  </a:cubicBezTo>
                  <a:cubicBezTo>
                    <a:pt x="4248" y="174"/>
                    <a:pt x="4235" y="161"/>
                    <a:pt x="4222" y="154"/>
                  </a:cubicBezTo>
                  <a:cubicBezTo>
                    <a:pt x="3994" y="46"/>
                    <a:pt x="3760" y="0"/>
                    <a:pt x="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3"/>
            <p:cNvSpPr/>
            <p:nvPr/>
          </p:nvSpPr>
          <p:spPr>
            <a:xfrm>
              <a:off x="6063567" y="3622933"/>
              <a:ext cx="32632" cy="29116"/>
            </a:xfrm>
            <a:custGeom>
              <a:rect b="b" l="l" r="r" t="t"/>
              <a:pathLst>
                <a:path extrusionOk="0" h="621" w="696">
                  <a:moveTo>
                    <a:pt x="348" y="1"/>
                  </a:moveTo>
                  <a:cubicBezTo>
                    <a:pt x="215" y="1"/>
                    <a:pt x="89" y="85"/>
                    <a:pt x="53" y="217"/>
                  </a:cubicBezTo>
                  <a:cubicBezTo>
                    <a:pt x="1" y="379"/>
                    <a:pt x="92" y="548"/>
                    <a:pt x="254" y="606"/>
                  </a:cubicBezTo>
                  <a:cubicBezTo>
                    <a:pt x="285" y="616"/>
                    <a:pt x="316" y="621"/>
                    <a:pt x="347" y="621"/>
                  </a:cubicBezTo>
                  <a:cubicBezTo>
                    <a:pt x="477" y="621"/>
                    <a:pt x="596" y="536"/>
                    <a:pt x="644" y="405"/>
                  </a:cubicBezTo>
                  <a:cubicBezTo>
                    <a:pt x="696" y="243"/>
                    <a:pt x="605" y="67"/>
                    <a:pt x="442" y="15"/>
                  </a:cubicBezTo>
                  <a:cubicBezTo>
                    <a:pt x="411" y="5"/>
                    <a:pt x="380" y="1"/>
                    <a:pt x="3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3"/>
            <p:cNvSpPr/>
            <p:nvPr/>
          </p:nvSpPr>
          <p:spPr>
            <a:xfrm>
              <a:off x="6243226" y="3678725"/>
              <a:ext cx="48760" cy="33476"/>
            </a:xfrm>
            <a:custGeom>
              <a:rect b="b" l="l" r="r" t="t"/>
              <a:pathLst>
                <a:path extrusionOk="0" h="714" w="1040">
                  <a:moveTo>
                    <a:pt x="212" y="0"/>
                  </a:moveTo>
                  <a:cubicBezTo>
                    <a:pt x="206" y="0"/>
                    <a:pt x="200" y="1"/>
                    <a:pt x="195" y="1"/>
                  </a:cubicBezTo>
                  <a:cubicBezTo>
                    <a:pt x="0" y="14"/>
                    <a:pt x="20" y="293"/>
                    <a:pt x="78" y="423"/>
                  </a:cubicBezTo>
                  <a:cubicBezTo>
                    <a:pt x="163" y="608"/>
                    <a:pt x="380" y="713"/>
                    <a:pt x="586" y="713"/>
                  </a:cubicBezTo>
                  <a:cubicBezTo>
                    <a:pt x="778" y="713"/>
                    <a:pt x="961" y="623"/>
                    <a:pt x="1020" y="423"/>
                  </a:cubicBezTo>
                  <a:cubicBezTo>
                    <a:pt x="1039" y="339"/>
                    <a:pt x="1020" y="267"/>
                    <a:pt x="936" y="222"/>
                  </a:cubicBezTo>
                  <a:cubicBezTo>
                    <a:pt x="675" y="67"/>
                    <a:pt x="338" y="0"/>
                    <a:pt x="2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3"/>
            <p:cNvSpPr/>
            <p:nvPr/>
          </p:nvSpPr>
          <p:spPr>
            <a:xfrm>
              <a:off x="5973456" y="3987549"/>
              <a:ext cx="303018" cy="99256"/>
            </a:xfrm>
            <a:custGeom>
              <a:rect b="b" l="l" r="r" t="t"/>
              <a:pathLst>
                <a:path extrusionOk="0" h="2117" w="6463">
                  <a:moveTo>
                    <a:pt x="900" y="0"/>
                  </a:moveTo>
                  <a:cubicBezTo>
                    <a:pt x="603" y="0"/>
                    <a:pt x="304" y="20"/>
                    <a:pt x="0" y="64"/>
                  </a:cubicBezTo>
                  <a:lnTo>
                    <a:pt x="6462" y="2116"/>
                  </a:lnTo>
                  <a:cubicBezTo>
                    <a:pt x="6099" y="1662"/>
                    <a:pt x="5839" y="1227"/>
                    <a:pt x="5624" y="818"/>
                  </a:cubicBezTo>
                  <a:cubicBezTo>
                    <a:pt x="5235" y="772"/>
                    <a:pt x="4839" y="688"/>
                    <a:pt x="4423" y="597"/>
                  </a:cubicBezTo>
                  <a:lnTo>
                    <a:pt x="4228" y="551"/>
                  </a:lnTo>
                  <a:cubicBezTo>
                    <a:pt x="3182" y="303"/>
                    <a:pt x="2069" y="0"/>
                    <a:pt x="900" y="0"/>
                  </a:cubicBezTo>
                  <a:close/>
                </a:path>
              </a:pathLst>
            </a:custGeom>
            <a:solidFill>
              <a:srgbClr val="000000">
                <a:alpha val="9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3"/>
            <p:cNvSpPr/>
            <p:nvPr/>
          </p:nvSpPr>
          <p:spPr>
            <a:xfrm>
              <a:off x="6236803" y="3998145"/>
              <a:ext cx="129778" cy="117259"/>
            </a:xfrm>
            <a:custGeom>
              <a:rect b="b" l="l" r="r" t="t"/>
              <a:pathLst>
                <a:path extrusionOk="0" h="2501" w="2768">
                  <a:moveTo>
                    <a:pt x="2690" y="1"/>
                  </a:moveTo>
                  <a:cubicBezTo>
                    <a:pt x="2049" y="472"/>
                    <a:pt x="1378" y="633"/>
                    <a:pt x="668" y="633"/>
                  </a:cubicBezTo>
                  <a:cubicBezTo>
                    <a:pt x="449" y="633"/>
                    <a:pt x="227" y="618"/>
                    <a:pt x="1" y="592"/>
                  </a:cubicBezTo>
                  <a:lnTo>
                    <a:pt x="1" y="592"/>
                  </a:lnTo>
                  <a:cubicBezTo>
                    <a:pt x="222" y="1001"/>
                    <a:pt x="482" y="1436"/>
                    <a:pt x="845" y="1890"/>
                  </a:cubicBezTo>
                  <a:lnTo>
                    <a:pt x="852" y="1890"/>
                  </a:lnTo>
                  <a:lnTo>
                    <a:pt x="2768" y="2501"/>
                  </a:lnTo>
                  <a:cubicBezTo>
                    <a:pt x="2683" y="1631"/>
                    <a:pt x="2670" y="780"/>
                    <a:pt x="2690" y="1"/>
                  </a:cubicBezTo>
                  <a:close/>
                </a:path>
              </a:pathLst>
            </a:custGeom>
            <a:solidFill>
              <a:srgbClr val="000000">
                <a:alpha val="9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3"/>
            <p:cNvSpPr/>
            <p:nvPr/>
          </p:nvSpPr>
          <p:spPr>
            <a:xfrm>
              <a:off x="6477083" y="3732923"/>
              <a:ext cx="72203" cy="87159"/>
            </a:xfrm>
            <a:custGeom>
              <a:rect b="b" l="l" r="r" t="t"/>
              <a:pathLst>
                <a:path extrusionOk="0" h="1859" w="1540">
                  <a:moveTo>
                    <a:pt x="422" y="1"/>
                  </a:moveTo>
                  <a:cubicBezTo>
                    <a:pt x="286" y="527"/>
                    <a:pt x="143" y="1008"/>
                    <a:pt x="0" y="1449"/>
                  </a:cubicBezTo>
                  <a:lnTo>
                    <a:pt x="1266" y="1858"/>
                  </a:lnTo>
                  <a:lnTo>
                    <a:pt x="1507" y="1085"/>
                  </a:lnTo>
                  <a:cubicBezTo>
                    <a:pt x="1520" y="1079"/>
                    <a:pt x="1520" y="1059"/>
                    <a:pt x="1520" y="1033"/>
                  </a:cubicBezTo>
                  <a:cubicBezTo>
                    <a:pt x="1520" y="1027"/>
                    <a:pt x="1526" y="1014"/>
                    <a:pt x="1526" y="995"/>
                  </a:cubicBezTo>
                  <a:cubicBezTo>
                    <a:pt x="1533" y="988"/>
                    <a:pt x="1533" y="982"/>
                    <a:pt x="1533" y="969"/>
                  </a:cubicBezTo>
                  <a:cubicBezTo>
                    <a:pt x="1539" y="949"/>
                    <a:pt x="1539" y="923"/>
                    <a:pt x="1539" y="897"/>
                  </a:cubicBezTo>
                  <a:lnTo>
                    <a:pt x="1539" y="852"/>
                  </a:lnTo>
                  <a:lnTo>
                    <a:pt x="1539" y="839"/>
                  </a:lnTo>
                  <a:lnTo>
                    <a:pt x="1539" y="806"/>
                  </a:lnTo>
                  <a:lnTo>
                    <a:pt x="1539" y="774"/>
                  </a:lnTo>
                  <a:cubicBezTo>
                    <a:pt x="1539" y="748"/>
                    <a:pt x="1533" y="709"/>
                    <a:pt x="1526" y="676"/>
                  </a:cubicBezTo>
                  <a:cubicBezTo>
                    <a:pt x="1526" y="670"/>
                    <a:pt x="1520" y="657"/>
                    <a:pt x="1520" y="650"/>
                  </a:cubicBezTo>
                  <a:cubicBezTo>
                    <a:pt x="1520" y="637"/>
                    <a:pt x="1507" y="624"/>
                    <a:pt x="1507" y="618"/>
                  </a:cubicBezTo>
                  <a:cubicBezTo>
                    <a:pt x="1500" y="598"/>
                    <a:pt x="1494" y="592"/>
                    <a:pt x="1494" y="585"/>
                  </a:cubicBezTo>
                  <a:cubicBezTo>
                    <a:pt x="1474" y="566"/>
                    <a:pt x="1468" y="540"/>
                    <a:pt x="1461" y="527"/>
                  </a:cubicBezTo>
                  <a:cubicBezTo>
                    <a:pt x="1455" y="507"/>
                    <a:pt x="1455" y="501"/>
                    <a:pt x="1442" y="494"/>
                  </a:cubicBezTo>
                  <a:cubicBezTo>
                    <a:pt x="1435" y="488"/>
                    <a:pt x="1435" y="475"/>
                    <a:pt x="1429" y="468"/>
                  </a:cubicBezTo>
                  <a:cubicBezTo>
                    <a:pt x="1429" y="462"/>
                    <a:pt x="1422" y="455"/>
                    <a:pt x="1409" y="443"/>
                  </a:cubicBezTo>
                  <a:cubicBezTo>
                    <a:pt x="1377" y="397"/>
                    <a:pt x="1338" y="358"/>
                    <a:pt x="1299" y="326"/>
                  </a:cubicBezTo>
                  <a:lnTo>
                    <a:pt x="1273" y="300"/>
                  </a:lnTo>
                  <a:cubicBezTo>
                    <a:pt x="1266" y="293"/>
                    <a:pt x="1260" y="293"/>
                    <a:pt x="1247" y="280"/>
                  </a:cubicBezTo>
                  <a:cubicBezTo>
                    <a:pt x="1234" y="280"/>
                    <a:pt x="1228" y="274"/>
                    <a:pt x="1215" y="267"/>
                  </a:cubicBezTo>
                  <a:cubicBezTo>
                    <a:pt x="1169" y="235"/>
                    <a:pt x="1111" y="209"/>
                    <a:pt x="1052" y="196"/>
                  </a:cubicBezTo>
                  <a:lnTo>
                    <a:pt x="968" y="170"/>
                  </a:lnTo>
                  <a:cubicBezTo>
                    <a:pt x="792" y="131"/>
                    <a:pt x="611" y="85"/>
                    <a:pt x="422" y="1"/>
                  </a:cubicBezTo>
                  <a:close/>
                </a:path>
              </a:pathLst>
            </a:custGeom>
            <a:solidFill>
              <a:srgbClr val="000000">
                <a:alpha val="9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3"/>
            <p:cNvSpPr/>
            <p:nvPr/>
          </p:nvSpPr>
          <p:spPr>
            <a:xfrm>
              <a:off x="6187809" y="3680694"/>
              <a:ext cx="51995" cy="28225"/>
            </a:xfrm>
            <a:custGeom>
              <a:rect b="b" l="l" r="r" t="t"/>
              <a:pathLst>
                <a:path extrusionOk="0" h="602" w="1109">
                  <a:moveTo>
                    <a:pt x="490" y="1"/>
                  </a:moveTo>
                  <a:cubicBezTo>
                    <a:pt x="410" y="1"/>
                    <a:pt x="333" y="18"/>
                    <a:pt x="267" y="56"/>
                  </a:cubicBezTo>
                  <a:cubicBezTo>
                    <a:pt x="0" y="219"/>
                    <a:pt x="286" y="595"/>
                    <a:pt x="708" y="602"/>
                  </a:cubicBezTo>
                  <a:cubicBezTo>
                    <a:pt x="712" y="602"/>
                    <a:pt x="717" y="602"/>
                    <a:pt x="721" y="602"/>
                  </a:cubicBezTo>
                  <a:cubicBezTo>
                    <a:pt x="1022" y="602"/>
                    <a:pt x="1109" y="372"/>
                    <a:pt x="955" y="206"/>
                  </a:cubicBezTo>
                  <a:cubicBezTo>
                    <a:pt x="852" y="85"/>
                    <a:pt x="666" y="1"/>
                    <a:pt x="4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3"/>
            <p:cNvSpPr/>
            <p:nvPr/>
          </p:nvSpPr>
          <p:spPr>
            <a:xfrm>
              <a:off x="6284953" y="3710231"/>
              <a:ext cx="47729" cy="28459"/>
            </a:xfrm>
            <a:custGeom>
              <a:rect b="b" l="l" r="r" t="t"/>
              <a:pathLst>
                <a:path extrusionOk="0" h="607" w="1018">
                  <a:moveTo>
                    <a:pt x="399" y="1"/>
                  </a:moveTo>
                  <a:cubicBezTo>
                    <a:pt x="362" y="1"/>
                    <a:pt x="326" y="4"/>
                    <a:pt x="292" y="11"/>
                  </a:cubicBezTo>
                  <a:cubicBezTo>
                    <a:pt x="65" y="63"/>
                    <a:pt x="0" y="303"/>
                    <a:pt x="266" y="485"/>
                  </a:cubicBezTo>
                  <a:cubicBezTo>
                    <a:pt x="392" y="570"/>
                    <a:pt x="528" y="607"/>
                    <a:pt x="646" y="607"/>
                  </a:cubicBezTo>
                  <a:cubicBezTo>
                    <a:pt x="862" y="607"/>
                    <a:pt x="1017" y="482"/>
                    <a:pt x="942" y="297"/>
                  </a:cubicBezTo>
                  <a:cubicBezTo>
                    <a:pt x="859" y="109"/>
                    <a:pt x="611" y="1"/>
                    <a:pt x="3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3"/>
            <p:cNvSpPr/>
            <p:nvPr/>
          </p:nvSpPr>
          <p:spPr>
            <a:xfrm>
              <a:off x="5776731" y="3500003"/>
              <a:ext cx="189462" cy="181820"/>
            </a:xfrm>
            <a:custGeom>
              <a:rect b="b" l="l" r="r" t="t"/>
              <a:pathLst>
                <a:path extrusionOk="0" h="3878" w="4041">
                  <a:moveTo>
                    <a:pt x="1332" y="1"/>
                  </a:moveTo>
                  <a:cubicBezTo>
                    <a:pt x="1098" y="1"/>
                    <a:pt x="891" y="144"/>
                    <a:pt x="819" y="371"/>
                  </a:cubicBezTo>
                  <a:lnTo>
                    <a:pt x="40" y="2800"/>
                  </a:lnTo>
                  <a:cubicBezTo>
                    <a:pt x="27" y="2832"/>
                    <a:pt x="14" y="2871"/>
                    <a:pt x="14" y="2910"/>
                  </a:cubicBezTo>
                  <a:lnTo>
                    <a:pt x="14" y="2930"/>
                  </a:lnTo>
                  <a:cubicBezTo>
                    <a:pt x="1" y="3170"/>
                    <a:pt x="157" y="3397"/>
                    <a:pt x="391" y="3475"/>
                  </a:cubicBezTo>
                  <a:lnTo>
                    <a:pt x="1592" y="3852"/>
                  </a:lnTo>
                  <a:cubicBezTo>
                    <a:pt x="1637" y="3871"/>
                    <a:pt x="1696" y="3878"/>
                    <a:pt x="1754" y="3878"/>
                  </a:cubicBezTo>
                  <a:cubicBezTo>
                    <a:pt x="1988" y="3878"/>
                    <a:pt x="2189" y="3722"/>
                    <a:pt x="2254" y="3514"/>
                  </a:cubicBezTo>
                  <a:lnTo>
                    <a:pt x="2547" y="2605"/>
                  </a:lnTo>
                  <a:cubicBezTo>
                    <a:pt x="2573" y="2540"/>
                    <a:pt x="2618" y="2501"/>
                    <a:pt x="2683" y="2501"/>
                  </a:cubicBezTo>
                  <a:lnTo>
                    <a:pt x="3820" y="2488"/>
                  </a:lnTo>
                  <a:cubicBezTo>
                    <a:pt x="3962" y="2482"/>
                    <a:pt x="4040" y="2371"/>
                    <a:pt x="4040" y="2261"/>
                  </a:cubicBezTo>
                  <a:cubicBezTo>
                    <a:pt x="4040" y="2189"/>
                    <a:pt x="4008" y="2124"/>
                    <a:pt x="3949" y="2085"/>
                  </a:cubicBezTo>
                  <a:lnTo>
                    <a:pt x="3034" y="1416"/>
                  </a:lnTo>
                  <a:cubicBezTo>
                    <a:pt x="2988" y="1377"/>
                    <a:pt x="2969" y="1313"/>
                    <a:pt x="2988" y="1254"/>
                  </a:cubicBezTo>
                  <a:lnTo>
                    <a:pt x="3047" y="1079"/>
                  </a:lnTo>
                  <a:cubicBezTo>
                    <a:pt x="3131" y="799"/>
                    <a:pt x="2982" y="494"/>
                    <a:pt x="2696" y="403"/>
                  </a:cubicBezTo>
                  <a:lnTo>
                    <a:pt x="1495" y="20"/>
                  </a:lnTo>
                  <a:cubicBezTo>
                    <a:pt x="1443" y="7"/>
                    <a:pt x="1391" y="1"/>
                    <a:pt x="13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3"/>
            <p:cNvSpPr/>
            <p:nvPr/>
          </p:nvSpPr>
          <p:spPr>
            <a:xfrm>
              <a:off x="5780106" y="3587817"/>
              <a:ext cx="182430" cy="90160"/>
            </a:xfrm>
            <a:custGeom>
              <a:rect b="b" l="l" r="r" t="t"/>
              <a:pathLst>
                <a:path extrusionOk="0" h="1923" w="3891">
                  <a:moveTo>
                    <a:pt x="2960" y="1"/>
                  </a:moveTo>
                  <a:cubicBezTo>
                    <a:pt x="2599" y="1"/>
                    <a:pt x="2229" y="192"/>
                    <a:pt x="2001" y="797"/>
                  </a:cubicBezTo>
                  <a:cubicBezTo>
                    <a:pt x="1981" y="842"/>
                    <a:pt x="1968" y="894"/>
                    <a:pt x="1942" y="953"/>
                  </a:cubicBezTo>
                  <a:cubicBezTo>
                    <a:pt x="1849" y="1242"/>
                    <a:pt x="1735" y="1360"/>
                    <a:pt x="1528" y="1360"/>
                  </a:cubicBezTo>
                  <a:cubicBezTo>
                    <a:pt x="1405" y="1360"/>
                    <a:pt x="1250" y="1318"/>
                    <a:pt x="1046" y="1245"/>
                  </a:cubicBezTo>
                  <a:cubicBezTo>
                    <a:pt x="875" y="1181"/>
                    <a:pt x="391" y="1011"/>
                    <a:pt x="135" y="1011"/>
                  </a:cubicBezTo>
                  <a:cubicBezTo>
                    <a:pt x="80" y="1011"/>
                    <a:pt x="35" y="1019"/>
                    <a:pt x="7" y="1037"/>
                  </a:cubicBezTo>
                  <a:cubicBezTo>
                    <a:pt x="0" y="1258"/>
                    <a:pt x="130" y="1453"/>
                    <a:pt x="332" y="1518"/>
                  </a:cubicBezTo>
                  <a:lnTo>
                    <a:pt x="1533" y="1901"/>
                  </a:lnTo>
                  <a:cubicBezTo>
                    <a:pt x="1580" y="1916"/>
                    <a:pt x="1628" y="1923"/>
                    <a:pt x="1675" y="1923"/>
                  </a:cubicBezTo>
                  <a:cubicBezTo>
                    <a:pt x="1872" y="1923"/>
                    <a:pt x="2054" y="1796"/>
                    <a:pt x="2117" y="1602"/>
                  </a:cubicBezTo>
                  <a:lnTo>
                    <a:pt x="2410" y="693"/>
                  </a:lnTo>
                  <a:cubicBezTo>
                    <a:pt x="2442" y="602"/>
                    <a:pt x="2527" y="537"/>
                    <a:pt x="2618" y="537"/>
                  </a:cubicBezTo>
                  <a:lnTo>
                    <a:pt x="3741" y="531"/>
                  </a:lnTo>
                  <a:cubicBezTo>
                    <a:pt x="3832" y="531"/>
                    <a:pt x="3890" y="453"/>
                    <a:pt x="3890" y="375"/>
                  </a:cubicBezTo>
                  <a:cubicBezTo>
                    <a:pt x="3707" y="212"/>
                    <a:pt x="3339" y="1"/>
                    <a:pt x="2960" y="1"/>
                  </a:cubicBezTo>
                  <a:close/>
                </a:path>
              </a:pathLst>
            </a:custGeom>
            <a:solidFill>
              <a:srgbClr val="000000">
                <a:alpha val="9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3"/>
            <p:cNvSpPr/>
            <p:nvPr/>
          </p:nvSpPr>
          <p:spPr>
            <a:xfrm>
              <a:off x="5827084" y="3515850"/>
              <a:ext cx="72719" cy="26209"/>
            </a:xfrm>
            <a:custGeom>
              <a:rect b="b" l="l" r="r" t="t"/>
              <a:pathLst>
                <a:path extrusionOk="0" h="559" w="1551">
                  <a:moveTo>
                    <a:pt x="83" y="0"/>
                  </a:moveTo>
                  <a:cubicBezTo>
                    <a:pt x="23" y="0"/>
                    <a:pt x="0" y="86"/>
                    <a:pt x="57" y="117"/>
                  </a:cubicBezTo>
                  <a:cubicBezTo>
                    <a:pt x="401" y="312"/>
                    <a:pt x="1070" y="520"/>
                    <a:pt x="1460" y="559"/>
                  </a:cubicBezTo>
                  <a:cubicBezTo>
                    <a:pt x="1525" y="559"/>
                    <a:pt x="1551" y="481"/>
                    <a:pt x="1499" y="448"/>
                  </a:cubicBezTo>
                  <a:cubicBezTo>
                    <a:pt x="1388" y="390"/>
                    <a:pt x="1271" y="345"/>
                    <a:pt x="1161" y="293"/>
                  </a:cubicBezTo>
                  <a:cubicBezTo>
                    <a:pt x="869" y="182"/>
                    <a:pt x="401" y="33"/>
                    <a:pt x="89" y="0"/>
                  </a:cubicBezTo>
                  <a:cubicBezTo>
                    <a:pt x="87" y="0"/>
                    <a:pt x="85" y="0"/>
                    <a:pt x="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3"/>
            <p:cNvSpPr/>
            <p:nvPr/>
          </p:nvSpPr>
          <p:spPr>
            <a:xfrm>
              <a:off x="6498087" y="4002083"/>
              <a:ext cx="179992" cy="182148"/>
            </a:xfrm>
            <a:custGeom>
              <a:rect b="b" l="l" r="r" t="t"/>
              <a:pathLst>
                <a:path extrusionOk="0" h="3885" w="3839">
                  <a:moveTo>
                    <a:pt x="2078" y="1"/>
                  </a:moveTo>
                  <a:cubicBezTo>
                    <a:pt x="1838" y="1"/>
                    <a:pt x="1637" y="150"/>
                    <a:pt x="1565" y="378"/>
                  </a:cubicBezTo>
                  <a:lnTo>
                    <a:pt x="1507" y="553"/>
                  </a:lnTo>
                  <a:cubicBezTo>
                    <a:pt x="1481" y="618"/>
                    <a:pt x="1435" y="663"/>
                    <a:pt x="1371" y="663"/>
                  </a:cubicBezTo>
                  <a:lnTo>
                    <a:pt x="234" y="676"/>
                  </a:lnTo>
                  <a:cubicBezTo>
                    <a:pt x="169" y="676"/>
                    <a:pt x="104" y="709"/>
                    <a:pt x="65" y="767"/>
                  </a:cubicBezTo>
                  <a:cubicBezTo>
                    <a:pt x="0" y="858"/>
                    <a:pt x="0" y="995"/>
                    <a:pt x="111" y="1079"/>
                  </a:cubicBezTo>
                  <a:lnTo>
                    <a:pt x="1026" y="1735"/>
                  </a:lnTo>
                  <a:cubicBezTo>
                    <a:pt x="1078" y="1774"/>
                    <a:pt x="1091" y="1839"/>
                    <a:pt x="1078" y="1897"/>
                  </a:cubicBezTo>
                  <a:lnTo>
                    <a:pt x="793" y="2807"/>
                  </a:lnTo>
                  <a:cubicBezTo>
                    <a:pt x="702" y="3092"/>
                    <a:pt x="857" y="3391"/>
                    <a:pt x="1143" y="3482"/>
                  </a:cubicBezTo>
                  <a:lnTo>
                    <a:pt x="2345" y="3859"/>
                  </a:lnTo>
                  <a:cubicBezTo>
                    <a:pt x="2403" y="3878"/>
                    <a:pt x="2449" y="3885"/>
                    <a:pt x="2507" y="3885"/>
                  </a:cubicBezTo>
                  <a:cubicBezTo>
                    <a:pt x="2695" y="3885"/>
                    <a:pt x="2864" y="3787"/>
                    <a:pt x="2968" y="3638"/>
                  </a:cubicBezTo>
                  <a:cubicBezTo>
                    <a:pt x="2975" y="3638"/>
                    <a:pt x="2975" y="3631"/>
                    <a:pt x="2975" y="3631"/>
                  </a:cubicBezTo>
                  <a:cubicBezTo>
                    <a:pt x="2994" y="3592"/>
                    <a:pt x="3007" y="3560"/>
                    <a:pt x="3027" y="3521"/>
                  </a:cubicBezTo>
                  <a:lnTo>
                    <a:pt x="3786" y="1092"/>
                  </a:lnTo>
                  <a:cubicBezTo>
                    <a:pt x="3838" y="956"/>
                    <a:pt x="3819" y="806"/>
                    <a:pt x="3754" y="676"/>
                  </a:cubicBezTo>
                  <a:cubicBezTo>
                    <a:pt x="3689" y="547"/>
                    <a:pt x="3579" y="449"/>
                    <a:pt x="3442" y="410"/>
                  </a:cubicBezTo>
                  <a:lnTo>
                    <a:pt x="2241" y="27"/>
                  </a:lnTo>
                  <a:cubicBezTo>
                    <a:pt x="2182" y="14"/>
                    <a:pt x="2130" y="1"/>
                    <a:pt x="20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3"/>
            <p:cNvSpPr/>
            <p:nvPr/>
          </p:nvSpPr>
          <p:spPr>
            <a:xfrm>
              <a:off x="6501744" y="4039591"/>
              <a:ext cx="132497" cy="141077"/>
            </a:xfrm>
            <a:custGeom>
              <a:rect b="b" l="l" r="r" t="t"/>
              <a:pathLst>
                <a:path extrusionOk="0" h="3009" w="2826">
                  <a:moveTo>
                    <a:pt x="171" y="0"/>
                  </a:moveTo>
                  <a:cubicBezTo>
                    <a:pt x="123" y="0"/>
                    <a:pt x="79" y="3"/>
                    <a:pt x="39" y="6"/>
                  </a:cubicBezTo>
                  <a:cubicBezTo>
                    <a:pt x="0" y="65"/>
                    <a:pt x="0" y="156"/>
                    <a:pt x="72" y="214"/>
                  </a:cubicBezTo>
                  <a:lnTo>
                    <a:pt x="994" y="870"/>
                  </a:lnTo>
                  <a:cubicBezTo>
                    <a:pt x="1072" y="928"/>
                    <a:pt x="1098" y="1026"/>
                    <a:pt x="1072" y="1110"/>
                  </a:cubicBezTo>
                  <a:lnTo>
                    <a:pt x="786" y="2020"/>
                  </a:lnTo>
                  <a:cubicBezTo>
                    <a:pt x="708" y="2266"/>
                    <a:pt x="844" y="2526"/>
                    <a:pt x="1091" y="2604"/>
                  </a:cubicBezTo>
                  <a:lnTo>
                    <a:pt x="2293" y="2987"/>
                  </a:lnTo>
                  <a:cubicBezTo>
                    <a:pt x="2337" y="3002"/>
                    <a:pt x="2382" y="3008"/>
                    <a:pt x="2427" y="3008"/>
                  </a:cubicBezTo>
                  <a:cubicBezTo>
                    <a:pt x="2586" y="3008"/>
                    <a:pt x="2739" y="2924"/>
                    <a:pt x="2825" y="2792"/>
                  </a:cubicBezTo>
                  <a:cubicBezTo>
                    <a:pt x="2754" y="2604"/>
                    <a:pt x="2078" y="2422"/>
                    <a:pt x="1858" y="2357"/>
                  </a:cubicBezTo>
                  <a:cubicBezTo>
                    <a:pt x="1299" y="2201"/>
                    <a:pt x="1156" y="2065"/>
                    <a:pt x="1299" y="1597"/>
                  </a:cubicBezTo>
                  <a:cubicBezTo>
                    <a:pt x="1312" y="1552"/>
                    <a:pt x="1331" y="1494"/>
                    <a:pt x="1344" y="1448"/>
                  </a:cubicBezTo>
                  <a:cubicBezTo>
                    <a:pt x="1654" y="262"/>
                    <a:pt x="701" y="0"/>
                    <a:pt x="171" y="0"/>
                  </a:cubicBezTo>
                  <a:close/>
                </a:path>
              </a:pathLst>
            </a:custGeom>
            <a:solidFill>
              <a:srgbClr val="000000">
                <a:alpha val="9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3"/>
            <p:cNvSpPr/>
            <p:nvPr/>
          </p:nvSpPr>
          <p:spPr>
            <a:xfrm>
              <a:off x="6592840" y="4021587"/>
              <a:ext cx="71968" cy="25974"/>
            </a:xfrm>
            <a:custGeom>
              <a:rect b="b" l="l" r="r" t="t"/>
              <a:pathLst>
                <a:path extrusionOk="0" h="554" w="1535">
                  <a:moveTo>
                    <a:pt x="65" y="0"/>
                  </a:moveTo>
                  <a:cubicBezTo>
                    <a:pt x="23" y="0"/>
                    <a:pt x="1" y="80"/>
                    <a:pt x="44" y="111"/>
                  </a:cubicBezTo>
                  <a:cubicBezTo>
                    <a:pt x="389" y="293"/>
                    <a:pt x="1051" y="514"/>
                    <a:pt x="1454" y="553"/>
                  </a:cubicBezTo>
                  <a:cubicBezTo>
                    <a:pt x="1458" y="554"/>
                    <a:pt x="1462" y="554"/>
                    <a:pt x="1466" y="554"/>
                  </a:cubicBezTo>
                  <a:cubicBezTo>
                    <a:pt x="1521" y="554"/>
                    <a:pt x="1535" y="473"/>
                    <a:pt x="1486" y="442"/>
                  </a:cubicBezTo>
                  <a:cubicBezTo>
                    <a:pt x="1200" y="286"/>
                    <a:pt x="746" y="131"/>
                    <a:pt x="434" y="66"/>
                  </a:cubicBezTo>
                  <a:cubicBezTo>
                    <a:pt x="317" y="46"/>
                    <a:pt x="194" y="14"/>
                    <a:pt x="70" y="1"/>
                  </a:cubicBezTo>
                  <a:cubicBezTo>
                    <a:pt x="69" y="0"/>
                    <a:pt x="67" y="0"/>
                    <a:pt x="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3"/>
            <p:cNvSpPr/>
            <p:nvPr/>
          </p:nvSpPr>
          <p:spPr>
            <a:xfrm>
              <a:off x="6603107" y="3854727"/>
              <a:ext cx="62779" cy="59591"/>
            </a:xfrm>
            <a:custGeom>
              <a:rect b="b" l="l" r="r" t="t"/>
              <a:pathLst>
                <a:path extrusionOk="0" h="1271" w="1339">
                  <a:moveTo>
                    <a:pt x="371" y="1"/>
                  </a:moveTo>
                  <a:cubicBezTo>
                    <a:pt x="337" y="1"/>
                    <a:pt x="306" y="30"/>
                    <a:pt x="306" y="72"/>
                  </a:cubicBezTo>
                  <a:lnTo>
                    <a:pt x="332" y="410"/>
                  </a:lnTo>
                  <a:cubicBezTo>
                    <a:pt x="332" y="436"/>
                    <a:pt x="325" y="455"/>
                    <a:pt x="306" y="468"/>
                  </a:cubicBezTo>
                  <a:lnTo>
                    <a:pt x="40" y="683"/>
                  </a:lnTo>
                  <a:cubicBezTo>
                    <a:pt x="1" y="715"/>
                    <a:pt x="14" y="780"/>
                    <a:pt x="79" y="786"/>
                  </a:cubicBezTo>
                  <a:lnTo>
                    <a:pt x="403" y="864"/>
                  </a:lnTo>
                  <a:cubicBezTo>
                    <a:pt x="429" y="877"/>
                    <a:pt x="442" y="884"/>
                    <a:pt x="455" y="910"/>
                  </a:cubicBezTo>
                  <a:lnTo>
                    <a:pt x="566" y="1222"/>
                  </a:lnTo>
                  <a:cubicBezTo>
                    <a:pt x="577" y="1254"/>
                    <a:pt x="602" y="1271"/>
                    <a:pt x="628" y="1271"/>
                  </a:cubicBezTo>
                  <a:cubicBezTo>
                    <a:pt x="648" y="1271"/>
                    <a:pt x="668" y="1261"/>
                    <a:pt x="683" y="1241"/>
                  </a:cubicBezTo>
                  <a:lnTo>
                    <a:pt x="858" y="955"/>
                  </a:lnTo>
                  <a:cubicBezTo>
                    <a:pt x="878" y="929"/>
                    <a:pt x="891" y="923"/>
                    <a:pt x="916" y="923"/>
                  </a:cubicBezTo>
                  <a:lnTo>
                    <a:pt x="1254" y="916"/>
                  </a:lnTo>
                  <a:cubicBezTo>
                    <a:pt x="1313" y="916"/>
                    <a:pt x="1339" y="851"/>
                    <a:pt x="1306" y="812"/>
                  </a:cubicBezTo>
                  <a:lnTo>
                    <a:pt x="1085" y="553"/>
                  </a:lnTo>
                  <a:cubicBezTo>
                    <a:pt x="1072" y="533"/>
                    <a:pt x="1059" y="520"/>
                    <a:pt x="1072" y="494"/>
                  </a:cubicBezTo>
                  <a:lnTo>
                    <a:pt x="1157" y="170"/>
                  </a:lnTo>
                  <a:cubicBezTo>
                    <a:pt x="1174" y="119"/>
                    <a:pt x="1132" y="83"/>
                    <a:pt x="1091" y="83"/>
                  </a:cubicBezTo>
                  <a:cubicBezTo>
                    <a:pt x="1084" y="83"/>
                    <a:pt x="1078" y="83"/>
                    <a:pt x="1072" y="85"/>
                  </a:cubicBezTo>
                  <a:lnTo>
                    <a:pt x="754" y="208"/>
                  </a:lnTo>
                  <a:cubicBezTo>
                    <a:pt x="748" y="210"/>
                    <a:pt x="743" y="211"/>
                    <a:pt x="737" y="211"/>
                  </a:cubicBezTo>
                  <a:cubicBezTo>
                    <a:pt x="723" y="211"/>
                    <a:pt x="709" y="207"/>
                    <a:pt x="696" y="202"/>
                  </a:cubicBezTo>
                  <a:lnTo>
                    <a:pt x="410" y="14"/>
                  </a:lnTo>
                  <a:cubicBezTo>
                    <a:pt x="398" y="5"/>
                    <a:pt x="384" y="1"/>
                    <a:pt x="3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3"/>
            <p:cNvSpPr/>
            <p:nvPr/>
          </p:nvSpPr>
          <p:spPr>
            <a:xfrm>
              <a:off x="6551676" y="3650735"/>
              <a:ext cx="54527" cy="53636"/>
            </a:xfrm>
            <a:custGeom>
              <a:rect b="b" l="l" r="r" t="t"/>
              <a:pathLst>
                <a:path extrusionOk="0" h="1144" w="1163">
                  <a:moveTo>
                    <a:pt x="797" y="0"/>
                  </a:moveTo>
                  <a:cubicBezTo>
                    <a:pt x="785" y="0"/>
                    <a:pt x="773" y="4"/>
                    <a:pt x="760" y="13"/>
                  </a:cubicBezTo>
                  <a:lnTo>
                    <a:pt x="526" y="195"/>
                  </a:lnTo>
                  <a:cubicBezTo>
                    <a:pt x="517" y="200"/>
                    <a:pt x="501" y="204"/>
                    <a:pt x="486" y="204"/>
                  </a:cubicBezTo>
                  <a:cubicBezTo>
                    <a:pt x="480" y="204"/>
                    <a:pt x="474" y="204"/>
                    <a:pt x="468" y="202"/>
                  </a:cubicBezTo>
                  <a:lnTo>
                    <a:pt x="189" y="111"/>
                  </a:lnTo>
                  <a:cubicBezTo>
                    <a:pt x="183" y="109"/>
                    <a:pt x="178" y="109"/>
                    <a:pt x="173" y="109"/>
                  </a:cubicBezTo>
                  <a:cubicBezTo>
                    <a:pt x="135" y="109"/>
                    <a:pt x="105" y="149"/>
                    <a:pt x="111" y="195"/>
                  </a:cubicBezTo>
                  <a:lnTo>
                    <a:pt x="208" y="468"/>
                  </a:lnTo>
                  <a:cubicBezTo>
                    <a:pt x="221" y="494"/>
                    <a:pt x="208" y="507"/>
                    <a:pt x="202" y="526"/>
                  </a:cubicBezTo>
                  <a:lnTo>
                    <a:pt x="26" y="767"/>
                  </a:lnTo>
                  <a:cubicBezTo>
                    <a:pt x="0" y="799"/>
                    <a:pt x="26" y="858"/>
                    <a:pt x="72" y="858"/>
                  </a:cubicBezTo>
                  <a:lnTo>
                    <a:pt x="370" y="851"/>
                  </a:lnTo>
                  <a:cubicBezTo>
                    <a:pt x="390" y="851"/>
                    <a:pt x="416" y="858"/>
                    <a:pt x="422" y="877"/>
                  </a:cubicBezTo>
                  <a:lnTo>
                    <a:pt x="591" y="1117"/>
                  </a:lnTo>
                  <a:cubicBezTo>
                    <a:pt x="606" y="1135"/>
                    <a:pt x="625" y="1143"/>
                    <a:pt x="643" y="1143"/>
                  </a:cubicBezTo>
                  <a:cubicBezTo>
                    <a:pt x="667" y="1143"/>
                    <a:pt x="688" y="1130"/>
                    <a:pt x="695" y="1104"/>
                  </a:cubicBezTo>
                  <a:lnTo>
                    <a:pt x="780" y="819"/>
                  </a:lnTo>
                  <a:cubicBezTo>
                    <a:pt x="786" y="793"/>
                    <a:pt x="806" y="786"/>
                    <a:pt x="819" y="780"/>
                  </a:cubicBezTo>
                  <a:lnTo>
                    <a:pt x="1104" y="689"/>
                  </a:lnTo>
                  <a:cubicBezTo>
                    <a:pt x="1150" y="669"/>
                    <a:pt x="1163" y="604"/>
                    <a:pt x="1117" y="585"/>
                  </a:cubicBezTo>
                  <a:lnTo>
                    <a:pt x="877" y="410"/>
                  </a:lnTo>
                  <a:cubicBezTo>
                    <a:pt x="857" y="403"/>
                    <a:pt x="851" y="377"/>
                    <a:pt x="851" y="364"/>
                  </a:cubicBezTo>
                  <a:lnTo>
                    <a:pt x="851" y="65"/>
                  </a:lnTo>
                  <a:cubicBezTo>
                    <a:pt x="851" y="28"/>
                    <a:pt x="827" y="0"/>
                    <a:pt x="7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3"/>
            <p:cNvSpPr/>
            <p:nvPr/>
          </p:nvSpPr>
          <p:spPr>
            <a:xfrm>
              <a:off x="6654961" y="3738877"/>
              <a:ext cx="49276" cy="49933"/>
            </a:xfrm>
            <a:custGeom>
              <a:rect b="b" l="l" r="r" t="t"/>
              <a:pathLst>
                <a:path extrusionOk="0" h="1065" w="1051">
                  <a:moveTo>
                    <a:pt x="627" y="0"/>
                  </a:moveTo>
                  <a:cubicBezTo>
                    <a:pt x="614" y="0"/>
                    <a:pt x="601" y="5"/>
                    <a:pt x="590" y="17"/>
                  </a:cubicBezTo>
                  <a:lnTo>
                    <a:pt x="401" y="218"/>
                  </a:lnTo>
                  <a:cubicBezTo>
                    <a:pt x="388" y="238"/>
                    <a:pt x="369" y="238"/>
                    <a:pt x="356" y="238"/>
                  </a:cubicBezTo>
                  <a:lnTo>
                    <a:pt x="77" y="199"/>
                  </a:lnTo>
                  <a:cubicBezTo>
                    <a:pt x="71" y="197"/>
                    <a:pt x="66" y="197"/>
                    <a:pt x="61" y="197"/>
                  </a:cubicBezTo>
                  <a:cubicBezTo>
                    <a:pt x="20" y="197"/>
                    <a:pt x="1" y="242"/>
                    <a:pt x="18" y="277"/>
                  </a:cubicBezTo>
                  <a:lnTo>
                    <a:pt x="161" y="523"/>
                  </a:lnTo>
                  <a:cubicBezTo>
                    <a:pt x="168" y="536"/>
                    <a:pt x="168" y="556"/>
                    <a:pt x="161" y="569"/>
                  </a:cubicBezTo>
                  <a:lnTo>
                    <a:pt x="38" y="822"/>
                  </a:lnTo>
                  <a:cubicBezTo>
                    <a:pt x="14" y="858"/>
                    <a:pt x="45" y="894"/>
                    <a:pt x="91" y="894"/>
                  </a:cubicBezTo>
                  <a:cubicBezTo>
                    <a:pt x="95" y="894"/>
                    <a:pt x="99" y="894"/>
                    <a:pt x="103" y="894"/>
                  </a:cubicBezTo>
                  <a:lnTo>
                    <a:pt x="369" y="835"/>
                  </a:lnTo>
                  <a:cubicBezTo>
                    <a:pt x="382" y="835"/>
                    <a:pt x="401" y="835"/>
                    <a:pt x="414" y="855"/>
                  </a:cubicBezTo>
                  <a:lnTo>
                    <a:pt x="622" y="1049"/>
                  </a:lnTo>
                  <a:cubicBezTo>
                    <a:pt x="633" y="1060"/>
                    <a:pt x="644" y="1064"/>
                    <a:pt x="655" y="1064"/>
                  </a:cubicBezTo>
                  <a:cubicBezTo>
                    <a:pt x="680" y="1064"/>
                    <a:pt x="702" y="1044"/>
                    <a:pt x="707" y="1017"/>
                  </a:cubicBezTo>
                  <a:lnTo>
                    <a:pt x="739" y="738"/>
                  </a:lnTo>
                  <a:cubicBezTo>
                    <a:pt x="739" y="725"/>
                    <a:pt x="752" y="705"/>
                    <a:pt x="765" y="699"/>
                  </a:cubicBezTo>
                  <a:lnTo>
                    <a:pt x="1012" y="569"/>
                  </a:lnTo>
                  <a:cubicBezTo>
                    <a:pt x="1051" y="543"/>
                    <a:pt x="1051" y="484"/>
                    <a:pt x="1012" y="471"/>
                  </a:cubicBezTo>
                  <a:lnTo>
                    <a:pt x="759" y="361"/>
                  </a:lnTo>
                  <a:cubicBezTo>
                    <a:pt x="739" y="348"/>
                    <a:pt x="726" y="335"/>
                    <a:pt x="726" y="316"/>
                  </a:cubicBezTo>
                  <a:lnTo>
                    <a:pt x="674" y="43"/>
                  </a:lnTo>
                  <a:cubicBezTo>
                    <a:pt x="670" y="17"/>
                    <a:pt x="649" y="0"/>
                    <a:pt x="6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3"/>
            <p:cNvSpPr/>
            <p:nvPr/>
          </p:nvSpPr>
          <p:spPr>
            <a:xfrm>
              <a:off x="5762431" y="3787261"/>
              <a:ext cx="62779" cy="60435"/>
            </a:xfrm>
            <a:custGeom>
              <a:rect b="b" l="l" r="r" t="t"/>
              <a:pathLst>
                <a:path extrusionOk="0" h="1289" w="1339">
                  <a:moveTo>
                    <a:pt x="615" y="1"/>
                  </a:moveTo>
                  <a:cubicBezTo>
                    <a:pt x="589" y="1"/>
                    <a:pt x="564" y="17"/>
                    <a:pt x="553" y="50"/>
                  </a:cubicBezTo>
                  <a:lnTo>
                    <a:pt x="442" y="362"/>
                  </a:lnTo>
                  <a:cubicBezTo>
                    <a:pt x="436" y="388"/>
                    <a:pt x="416" y="394"/>
                    <a:pt x="390" y="407"/>
                  </a:cubicBezTo>
                  <a:lnTo>
                    <a:pt x="66" y="491"/>
                  </a:lnTo>
                  <a:cubicBezTo>
                    <a:pt x="20" y="511"/>
                    <a:pt x="1" y="576"/>
                    <a:pt x="46" y="608"/>
                  </a:cubicBezTo>
                  <a:lnTo>
                    <a:pt x="312" y="810"/>
                  </a:lnTo>
                  <a:cubicBezTo>
                    <a:pt x="325" y="829"/>
                    <a:pt x="338" y="842"/>
                    <a:pt x="338" y="868"/>
                  </a:cubicBezTo>
                  <a:lnTo>
                    <a:pt x="319" y="1206"/>
                  </a:lnTo>
                  <a:cubicBezTo>
                    <a:pt x="334" y="1251"/>
                    <a:pt x="376" y="1288"/>
                    <a:pt x="412" y="1288"/>
                  </a:cubicBezTo>
                  <a:cubicBezTo>
                    <a:pt x="423" y="1288"/>
                    <a:pt x="433" y="1285"/>
                    <a:pt x="442" y="1277"/>
                  </a:cubicBezTo>
                  <a:lnTo>
                    <a:pt x="722" y="1082"/>
                  </a:lnTo>
                  <a:cubicBezTo>
                    <a:pt x="730" y="1070"/>
                    <a:pt x="743" y="1066"/>
                    <a:pt x="755" y="1066"/>
                  </a:cubicBezTo>
                  <a:cubicBezTo>
                    <a:pt x="762" y="1066"/>
                    <a:pt x="769" y="1067"/>
                    <a:pt x="773" y="1069"/>
                  </a:cubicBezTo>
                  <a:lnTo>
                    <a:pt x="1092" y="1193"/>
                  </a:lnTo>
                  <a:cubicBezTo>
                    <a:pt x="1100" y="1196"/>
                    <a:pt x="1109" y="1197"/>
                    <a:pt x="1117" y="1197"/>
                  </a:cubicBezTo>
                  <a:cubicBezTo>
                    <a:pt x="1159" y="1197"/>
                    <a:pt x="1194" y="1158"/>
                    <a:pt x="1183" y="1115"/>
                  </a:cubicBezTo>
                  <a:lnTo>
                    <a:pt x="1085" y="790"/>
                  </a:lnTo>
                  <a:cubicBezTo>
                    <a:pt x="1079" y="764"/>
                    <a:pt x="1085" y="745"/>
                    <a:pt x="1092" y="732"/>
                  </a:cubicBezTo>
                  <a:lnTo>
                    <a:pt x="1300" y="465"/>
                  </a:lnTo>
                  <a:cubicBezTo>
                    <a:pt x="1338" y="420"/>
                    <a:pt x="1313" y="355"/>
                    <a:pt x="1254" y="355"/>
                  </a:cubicBezTo>
                  <a:lnTo>
                    <a:pt x="916" y="349"/>
                  </a:lnTo>
                  <a:cubicBezTo>
                    <a:pt x="890" y="349"/>
                    <a:pt x="871" y="342"/>
                    <a:pt x="858" y="316"/>
                  </a:cubicBezTo>
                  <a:lnTo>
                    <a:pt x="670" y="30"/>
                  </a:lnTo>
                  <a:cubicBezTo>
                    <a:pt x="655" y="10"/>
                    <a:pt x="635" y="1"/>
                    <a:pt x="6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3"/>
            <p:cNvSpPr/>
            <p:nvPr/>
          </p:nvSpPr>
          <p:spPr>
            <a:xfrm>
              <a:off x="5775512" y="4013101"/>
              <a:ext cx="54855" cy="53449"/>
            </a:xfrm>
            <a:custGeom>
              <a:rect b="b" l="l" r="r" t="t"/>
              <a:pathLst>
                <a:path extrusionOk="0" h="1140" w="1170">
                  <a:moveTo>
                    <a:pt x="643" y="1"/>
                  </a:moveTo>
                  <a:cubicBezTo>
                    <a:pt x="624" y="1"/>
                    <a:pt x="606" y="9"/>
                    <a:pt x="592" y="26"/>
                  </a:cubicBezTo>
                  <a:lnTo>
                    <a:pt x="423" y="273"/>
                  </a:lnTo>
                  <a:cubicBezTo>
                    <a:pt x="417" y="286"/>
                    <a:pt x="391" y="299"/>
                    <a:pt x="378" y="299"/>
                  </a:cubicBezTo>
                  <a:lnTo>
                    <a:pt x="72" y="299"/>
                  </a:lnTo>
                  <a:cubicBezTo>
                    <a:pt x="27" y="299"/>
                    <a:pt x="1" y="350"/>
                    <a:pt x="27" y="383"/>
                  </a:cubicBezTo>
                  <a:lnTo>
                    <a:pt x="202" y="623"/>
                  </a:lnTo>
                  <a:cubicBezTo>
                    <a:pt x="215" y="636"/>
                    <a:pt x="222" y="656"/>
                    <a:pt x="215" y="675"/>
                  </a:cubicBezTo>
                  <a:lnTo>
                    <a:pt x="118" y="961"/>
                  </a:lnTo>
                  <a:cubicBezTo>
                    <a:pt x="102" y="1004"/>
                    <a:pt x="125" y="1037"/>
                    <a:pt x="163" y="1037"/>
                  </a:cubicBezTo>
                  <a:cubicBezTo>
                    <a:pt x="171" y="1037"/>
                    <a:pt x="180" y="1036"/>
                    <a:pt x="189" y="1032"/>
                  </a:cubicBezTo>
                  <a:lnTo>
                    <a:pt x="475" y="935"/>
                  </a:lnTo>
                  <a:cubicBezTo>
                    <a:pt x="478" y="933"/>
                    <a:pt x="483" y="932"/>
                    <a:pt x="488" y="932"/>
                  </a:cubicBezTo>
                  <a:cubicBezTo>
                    <a:pt x="501" y="932"/>
                    <a:pt x="517" y="938"/>
                    <a:pt x="527" y="948"/>
                  </a:cubicBezTo>
                  <a:lnTo>
                    <a:pt x="767" y="1123"/>
                  </a:lnTo>
                  <a:cubicBezTo>
                    <a:pt x="782" y="1134"/>
                    <a:pt x="799" y="1139"/>
                    <a:pt x="814" y="1139"/>
                  </a:cubicBezTo>
                  <a:cubicBezTo>
                    <a:pt x="845" y="1139"/>
                    <a:pt x="871" y="1119"/>
                    <a:pt x="871" y="1084"/>
                  </a:cubicBezTo>
                  <a:lnTo>
                    <a:pt x="865" y="786"/>
                  </a:lnTo>
                  <a:cubicBezTo>
                    <a:pt x="865" y="766"/>
                    <a:pt x="871" y="747"/>
                    <a:pt x="884" y="734"/>
                  </a:cubicBezTo>
                  <a:lnTo>
                    <a:pt x="1131" y="565"/>
                  </a:lnTo>
                  <a:cubicBezTo>
                    <a:pt x="1170" y="539"/>
                    <a:pt x="1163" y="474"/>
                    <a:pt x="1111" y="461"/>
                  </a:cubicBezTo>
                  <a:lnTo>
                    <a:pt x="832" y="370"/>
                  </a:lnTo>
                  <a:cubicBezTo>
                    <a:pt x="813" y="363"/>
                    <a:pt x="800" y="350"/>
                    <a:pt x="787" y="331"/>
                  </a:cubicBezTo>
                  <a:lnTo>
                    <a:pt x="702" y="45"/>
                  </a:lnTo>
                  <a:cubicBezTo>
                    <a:pt x="691" y="16"/>
                    <a:pt x="667" y="1"/>
                    <a:pt x="6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3"/>
            <p:cNvSpPr/>
            <p:nvPr/>
          </p:nvSpPr>
          <p:spPr>
            <a:xfrm>
              <a:off x="5723236" y="3911269"/>
              <a:ext cx="48995" cy="50026"/>
            </a:xfrm>
            <a:custGeom>
              <a:rect b="b" l="l" r="r" t="t"/>
              <a:pathLst>
                <a:path extrusionOk="0" h="1067" w="1045">
                  <a:moveTo>
                    <a:pt x="637" y="1"/>
                  </a:moveTo>
                  <a:cubicBezTo>
                    <a:pt x="625" y="1"/>
                    <a:pt x="613" y="5"/>
                    <a:pt x="603" y="16"/>
                  </a:cubicBezTo>
                  <a:lnTo>
                    <a:pt x="408" y="210"/>
                  </a:lnTo>
                  <a:cubicBezTo>
                    <a:pt x="395" y="230"/>
                    <a:pt x="376" y="230"/>
                    <a:pt x="363" y="230"/>
                  </a:cubicBezTo>
                  <a:lnTo>
                    <a:pt x="90" y="178"/>
                  </a:lnTo>
                  <a:cubicBezTo>
                    <a:pt x="88" y="178"/>
                    <a:pt x="85" y="177"/>
                    <a:pt x="83" y="177"/>
                  </a:cubicBezTo>
                  <a:cubicBezTo>
                    <a:pt x="47" y="177"/>
                    <a:pt x="13" y="225"/>
                    <a:pt x="38" y="256"/>
                  </a:cubicBezTo>
                  <a:lnTo>
                    <a:pt x="155" y="496"/>
                  </a:lnTo>
                  <a:cubicBezTo>
                    <a:pt x="168" y="516"/>
                    <a:pt x="168" y="529"/>
                    <a:pt x="155" y="548"/>
                  </a:cubicBezTo>
                  <a:lnTo>
                    <a:pt x="25" y="788"/>
                  </a:lnTo>
                  <a:cubicBezTo>
                    <a:pt x="1" y="837"/>
                    <a:pt x="27" y="874"/>
                    <a:pt x="62" y="874"/>
                  </a:cubicBezTo>
                  <a:cubicBezTo>
                    <a:pt x="65" y="874"/>
                    <a:pt x="67" y="873"/>
                    <a:pt x="70" y="873"/>
                  </a:cubicBezTo>
                  <a:lnTo>
                    <a:pt x="343" y="827"/>
                  </a:lnTo>
                  <a:cubicBezTo>
                    <a:pt x="363" y="827"/>
                    <a:pt x="376" y="827"/>
                    <a:pt x="395" y="847"/>
                  </a:cubicBezTo>
                  <a:lnTo>
                    <a:pt x="583" y="1048"/>
                  </a:lnTo>
                  <a:cubicBezTo>
                    <a:pt x="596" y="1060"/>
                    <a:pt x="610" y="1066"/>
                    <a:pt x="623" y="1066"/>
                  </a:cubicBezTo>
                  <a:cubicBezTo>
                    <a:pt x="645" y="1066"/>
                    <a:pt x="664" y="1051"/>
                    <a:pt x="668" y="1022"/>
                  </a:cubicBezTo>
                  <a:lnTo>
                    <a:pt x="720" y="749"/>
                  </a:lnTo>
                  <a:cubicBezTo>
                    <a:pt x="720" y="730"/>
                    <a:pt x="733" y="717"/>
                    <a:pt x="752" y="711"/>
                  </a:cubicBezTo>
                  <a:lnTo>
                    <a:pt x="999" y="594"/>
                  </a:lnTo>
                  <a:cubicBezTo>
                    <a:pt x="1044" y="581"/>
                    <a:pt x="1044" y="522"/>
                    <a:pt x="999" y="496"/>
                  </a:cubicBezTo>
                  <a:lnTo>
                    <a:pt x="759" y="366"/>
                  </a:lnTo>
                  <a:cubicBezTo>
                    <a:pt x="739" y="360"/>
                    <a:pt x="733" y="340"/>
                    <a:pt x="726" y="327"/>
                  </a:cubicBezTo>
                  <a:lnTo>
                    <a:pt x="694" y="48"/>
                  </a:lnTo>
                  <a:cubicBezTo>
                    <a:pt x="689" y="21"/>
                    <a:pt x="664" y="1"/>
                    <a:pt x="6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3"/>
            <p:cNvSpPr/>
            <p:nvPr/>
          </p:nvSpPr>
          <p:spPr>
            <a:xfrm>
              <a:off x="5957937" y="3689649"/>
              <a:ext cx="425388" cy="434999"/>
            </a:xfrm>
            <a:custGeom>
              <a:rect b="b" l="l" r="r" t="t"/>
              <a:pathLst>
                <a:path extrusionOk="0" h="9278" w="9073">
                  <a:moveTo>
                    <a:pt x="2033" y="0"/>
                  </a:moveTo>
                  <a:cubicBezTo>
                    <a:pt x="2006" y="0"/>
                    <a:pt x="1985" y="17"/>
                    <a:pt x="1968" y="34"/>
                  </a:cubicBezTo>
                  <a:lnTo>
                    <a:pt x="753" y="3827"/>
                  </a:lnTo>
                  <a:lnTo>
                    <a:pt x="143" y="5730"/>
                  </a:lnTo>
                  <a:lnTo>
                    <a:pt x="71" y="5964"/>
                  </a:lnTo>
                  <a:lnTo>
                    <a:pt x="33" y="6087"/>
                  </a:lnTo>
                  <a:cubicBezTo>
                    <a:pt x="20" y="6119"/>
                    <a:pt x="0" y="6171"/>
                    <a:pt x="7" y="6230"/>
                  </a:cubicBezTo>
                  <a:cubicBezTo>
                    <a:pt x="13" y="6334"/>
                    <a:pt x="78" y="6444"/>
                    <a:pt x="182" y="6483"/>
                  </a:cubicBezTo>
                  <a:cubicBezTo>
                    <a:pt x="208" y="6490"/>
                    <a:pt x="227" y="6496"/>
                    <a:pt x="247" y="6509"/>
                  </a:cubicBezTo>
                  <a:lnTo>
                    <a:pt x="305" y="6522"/>
                  </a:lnTo>
                  <a:lnTo>
                    <a:pt x="429" y="6561"/>
                  </a:lnTo>
                  <a:lnTo>
                    <a:pt x="1377" y="6866"/>
                  </a:lnTo>
                  <a:lnTo>
                    <a:pt x="8975" y="9276"/>
                  </a:lnTo>
                  <a:cubicBezTo>
                    <a:pt x="8982" y="9277"/>
                    <a:pt x="8988" y="9277"/>
                    <a:pt x="8993" y="9277"/>
                  </a:cubicBezTo>
                  <a:cubicBezTo>
                    <a:pt x="9024" y="9277"/>
                    <a:pt x="9050" y="9262"/>
                    <a:pt x="9066" y="9224"/>
                  </a:cubicBezTo>
                  <a:cubicBezTo>
                    <a:pt x="9073" y="9185"/>
                    <a:pt x="9060" y="9146"/>
                    <a:pt x="9021" y="9139"/>
                  </a:cubicBezTo>
                  <a:lnTo>
                    <a:pt x="1429" y="6723"/>
                  </a:lnTo>
                  <a:lnTo>
                    <a:pt x="481" y="6425"/>
                  </a:lnTo>
                  <a:lnTo>
                    <a:pt x="240" y="6353"/>
                  </a:lnTo>
                  <a:cubicBezTo>
                    <a:pt x="182" y="6327"/>
                    <a:pt x="156" y="6282"/>
                    <a:pt x="143" y="6223"/>
                  </a:cubicBezTo>
                  <a:cubicBezTo>
                    <a:pt x="143" y="6191"/>
                    <a:pt x="149" y="6171"/>
                    <a:pt x="162" y="6126"/>
                  </a:cubicBezTo>
                  <a:lnTo>
                    <a:pt x="201" y="6003"/>
                  </a:lnTo>
                  <a:lnTo>
                    <a:pt x="273" y="5769"/>
                  </a:lnTo>
                  <a:lnTo>
                    <a:pt x="877" y="3866"/>
                  </a:lnTo>
                  <a:lnTo>
                    <a:pt x="2078" y="67"/>
                  </a:lnTo>
                  <a:cubicBezTo>
                    <a:pt x="2085" y="34"/>
                    <a:pt x="2072" y="15"/>
                    <a:pt x="2046" y="2"/>
                  </a:cubicBezTo>
                  <a:cubicBezTo>
                    <a:pt x="2041" y="1"/>
                    <a:pt x="2037" y="0"/>
                    <a:pt x="20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3"/>
            <p:cNvSpPr/>
            <p:nvPr/>
          </p:nvSpPr>
          <p:spPr>
            <a:xfrm>
              <a:off x="6410086" y="3985205"/>
              <a:ext cx="14956" cy="9049"/>
            </a:xfrm>
            <a:custGeom>
              <a:rect b="b" l="l" r="r" t="t"/>
              <a:pathLst>
                <a:path extrusionOk="0" h="193" w="319">
                  <a:moveTo>
                    <a:pt x="84" y="0"/>
                  </a:moveTo>
                  <a:cubicBezTo>
                    <a:pt x="52" y="0"/>
                    <a:pt x="24" y="24"/>
                    <a:pt x="13" y="56"/>
                  </a:cubicBezTo>
                  <a:cubicBezTo>
                    <a:pt x="0" y="95"/>
                    <a:pt x="26" y="140"/>
                    <a:pt x="65" y="147"/>
                  </a:cubicBezTo>
                  <a:lnTo>
                    <a:pt x="221" y="192"/>
                  </a:lnTo>
                  <a:lnTo>
                    <a:pt x="241" y="192"/>
                  </a:lnTo>
                  <a:cubicBezTo>
                    <a:pt x="273" y="192"/>
                    <a:pt x="299" y="179"/>
                    <a:pt x="319" y="147"/>
                  </a:cubicBezTo>
                  <a:cubicBezTo>
                    <a:pt x="319" y="108"/>
                    <a:pt x="299" y="62"/>
                    <a:pt x="260" y="56"/>
                  </a:cubicBezTo>
                  <a:lnTo>
                    <a:pt x="104" y="4"/>
                  </a:lnTo>
                  <a:cubicBezTo>
                    <a:pt x="97" y="1"/>
                    <a:pt x="90"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3"/>
            <p:cNvSpPr/>
            <p:nvPr/>
          </p:nvSpPr>
          <p:spPr>
            <a:xfrm>
              <a:off x="6190528" y="3915629"/>
              <a:ext cx="22270" cy="11299"/>
            </a:xfrm>
            <a:custGeom>
              <a:rect b="b" l="l" r="r" t="t"/>
              <a:pathLst>
                <a:path extrusionOk="0" h="241" w="475">
                  <a:moveTo>
                    <a:pt x="77" y="0"/>
                  </a:moveTo>
                  <a:cubicBezTo>
                    <a:pt x="47" y="0"/>
                    <a:pt x="19" y="23"/>
                    <a:pt x="14" y="53"/>
                  </a:cubicBezTo>
                  <a:cubicBezTo>
                    <a:pt x="1" y="98"/>
                    <a:pt x="20" y="137"/>
                    <a:pt x="66" y="143"/>
                  </a:cubicBezTo>
                  <a:lnTo>
                    <a:pt x="364" y="241"/>
                  </a:lnTo>
                  <a:lnTo>
                    <a:pt x="390" y="241"/>
                  </a:lnTo>
                  <a:cubicBezTo>
                    <a:pt x="423" y="241"/>
                    <a:pt x="442" y="228"/>
                    <a:pt x="462" y="195"/>
                  </a:cubicBezTo>
                  <a:cubicBezTo>
                    <a:pt x="475" y="150"/>
                    <a:pt x="455" y="111"/>
                    <a:pt x="410" y="104"/>
                  </a:cubicBezTo>
                  <a:lnTo>
                    <a:pt x="105" y="7"/>
                  </a:lnTo>
                  <a:cubicBezTo>
                    <a:pt x="96" y="2"/>
                    <a:pt x="86" y="0"/>
                    <a:pt x="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3"/>
            <p:cNvSpPr/>
            <p:nvPr/>
          </p:nvSpPr>
          <p:spPr>
            <a:xfrm>
              <a:off x="6128126" y="3895516"/>
              <a:ext cx="22270" cy="11346"/>
            </a:xfrm>
            <a:custGeom>
              <a:rect b="b" l="l" r="r" t="t"/>
              <a:pathLst>
                <a:path extrusionOk="0" h="242" w="475">
                  <a:moveTo>
                    <a:pt x="77" y="1"/>
                  </a:moveTo>
                  <a:cubicBezTo>
                    <a:pt x="46" y="1"/>
                    <a:pt x="18" y="23"/>
                    <a:pt x="13" y="53"/>
                  </a:cubicBezTo>
                  <a:cubicBezTo>
                    <a:pt x="0" y="92"/>
                    <a:pt x="20" y="137"/>
                    <a:pt x="65" y="144"/>
                  </a:cubicBezTo>
                  <a:lnTo>
                    <a:pt x="364" y="241"/>
                  </a:lnTo>
                  <a:lnTo>
                    <a:pt x="390" y="241"/>
                  </a:lnTo>
                  <a:cubicBezTo>
                    <a:pt x="423" y="241"/>
                    <a:pt x="442" y="222"/>
                    <a:pt x="462" y="189"/>
                  </a:cubicBezTo>
                  <a:cubicBezTo>
                    <a:pt x="475" y="150"/>
                    <a:pt x="455" y="111"/>
                    <a:pt x="410" y="105"/>
                  </a:cubicBezTo>
                  <a:lnTo>
                    <a:pt x="104" y="7"/>
                  </a:lnTo>
                  <a:cubicBezTo>
                    <a:pt x="95" y="3"/>
                    <a:pt x="86" y="1"/>
                    <a:pt x="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3"/>
            <p:cNvSpPr/>
            <p:nvPr/>
          </p:nvSpPr>
          <p:spPr>
            <a:xfrm>
              <a:off x="6159163" y="3905409"/>
              <a:ext cx="22599" cy="11206"/>
            </a:xfrm>
            <a:custGeom>
              <a:rect b="b" l="l" r="r" t="t"/>
              <a:pathLst>
                <a:path extrusionOk="0" h="239" w="482">
                  <a:moveTo>
                    <a:pt x="81" y="0"/>
                  </a:moveTo>
                  <a:cubicBezTo>
                    <a:pt x="51" y="0"/>
                    <a:pt x="26" y="20"/>
                    <a:pt x="20" y="56"/>
                  </a:cubicBezTo>
                  <a:cubicBezTo>
                    <a:pt x="1" y="95"/>
                    <a:pt x="27" y="134"/>
                    <a:pt x="66" y="141"/>
                  </a:cubicBezTo>
                  <a:lnTo>
                    <a:pt x="365" y="238"/>
                  </a:lnTo>
                  <a:lnTo>
                    <a:pt x="391" y="238"/>
                  </a:lnTo>
                  <a:cubicBezTo>
                    <a:pt x="423" y="238"/>
                    <a:pt x="449" y="225"/>
                    <a:pt x="462" y="193"/>
                  </a:cubicBezTo>
                  <a:cubicBezTo>
                    <a:pt x="481" y="154"/>
                    <a:pt x="455" y="108"/>
                    <a:pt x="417" y="102"/>
                  </a:cubicBezTo>
                  <a:lnTo>
                    <a:pt x="105" y="4"/>
                  </a:lnTo>
                  <a:cubicBezTo>
                    <a:pt x="97" y="2"/>
                    <a:pt x="89" y="0"/>
                    <a:pt x="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3"/>
            <p:cNvSpPr/>
            <p:nvPr/>
          </p:nvSpPr>
          <p:spPr>
            <a:xfrm>
              <a:off x="6347355" y="3965092"/>
              <a:ext cx="22270" cy="11487"/>
            </a:xfrm>
            <a:custGeom>
              <a:rect b="b" l="l" r="r" t="t"/>
              <a:pathLst>
                <a:path extrusionOk="0" h="245" w="475">
                  <a:moveTo>
                    <a:pt x="83" y="1"/>
                  </a:moveTo>
                  <a:cubicBezTo>
                    <a:pt x="51" y="1"/>
                    <a:pt x="19" y="24"/>
                    <a:pt x="13" y="56"/>
                  </a:cubicBezTo>
                  <a:cubicBezTo>
                    <a:pt x="0" y="95"/>
                    <a:pt x="20" y="134"/>
                    <a:pt x="65" y="147"/>
                  </a:cubicBezTo>
                  <a:lnTo>
                    <a:pt x="364" y="244"/>
                  </a:lnTo>
                  <a:lnTo>
                    <a:pt x="390" y="244"/>
                  </a:lnTo>
                  <a:cubicBezTo>
                    <a:pt x="423" y="244"/>
                    <a:pt x="442" y="225"/>
                    <a:pt x="462" y="192"/>
                  </a:cubicBezTo>
                  <a:cubicBezTo>
                    <a:pt x="475" y="154"/>
                    <a:pt x="455" y="115"/>
                    <a:pt x="410" y="102"/>
                  </a:cubicBezTo>
                  <a:lnTo>
                    <a:pt x="104" y="4"/>
                  </a:lnTo>
                  <a:cubicBezTo>
                    <a:pt x="97" y="2"/>
                    <a:pt x="90" y="1"/>
                    <a:pt x="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3"/>
            <p:cNvSpPr/>
            <p:nvPr/>
          </p:nvSpPr>
          <p:spPr>
            <a:xfrm>
              <a:off x="6315990" y="3955199"/>
              <a:ext cx="22599" cy="11346"/>
            </a:xfrm>
            <a:custGeom>
              <a:rect b="b" l="l" r="r" t="t"/>
              <a:pathLst>
                <a:path extrusionOk="0" h="242" w="482">
                  <a:moveTo>
                    <a:pt x="78" y="1"/>
                  </a:moveTo>
                  <a:cubicBezTo>
                    <a:pt x="49" y="1"/>
                    <a:pt x="25" y="23"/>
                    <a:pt x="20" y="53"/>
                  </a:cubicBezTo>
                  <a:cubicBezTo>
                    <a:pt x="1" y="98"/>
                    <a:pt x="26" y="137"/>
                    <a:pt x="65" y="144"/>
                  </a:cubicBezTo>
                  <a:lnTo>
                    <a:pt x="364" y="241"/>
                  </a:lnTo>
                  <a:lnTo>
                    <a:pt x="390" y="241"/>
                  </a:lnTo>
                  <a:cubicBezTo>
                    <a:pt x="423" y="241"/>
                    <a:pt x="449" y="228"/>
                    <a:pt x="462" y="196"/>
                  </a:cubicBezTo>
                  <a:cubicBezTo>
                    <a:pt x="481" y="150"/>
                    <a:pt x="455" y="111"/>
                    <a:pt x="416" y="105"/>
                  </a:cubicBezTo>
                  <a:lnTo>
                    <a:pt x="104" y="7"/>
                  </a:lnTo>
                  <a:cubicBezTo>
                    <a:pt x="95" y="3"/>
                    <a:pt x="86" y="1"/>
                    <a:pt x="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3"/>
            <p:cNvSpPr/>
            <p:nvPr/>
          </p:nvSpPr>
          <p:spPr>
            <a:xfrm>
              <a:off x="6096479" y="3885624"/>
              <a:ext cx="22552" cy="11159"/>
            </a:xfrm>
            <a:custGeom>
              <a:rect b="b" l="l" r="r" t="t"/>
              <a:pathLst>
                <a:path extrusionOk="0" h="238" w="481">
                  <a:moveTo>
                    <a:pt x="80" y="0"/>
                  </a:moveTo>
                  <a:cubicBezTo>
                    <a:pt x="50" y="0"/>
                    <a:pt x="23" y="20"/>
                    <a:pt x="13" y="56"/>
                  </a:cubicBezTo>
                  <a:cubicBezTo>
                    <a:pt x="0" y="95"/>
                    <a:pt x="26" y="134"/>
                    <a:pt x="65" y="140"/>
                  </a:cubicBezTo>
                  <a:lnTo>
                    <a:pt x="364" y="238"/>
                  </a:lnTo>
                  <a:lnTo>
                    <a:pt x="390" y="238"/>
                  </a:lnTo>
                  <a:cubicBezTo>
                    <a:pt x="422" y="238"/>
                    <a:pt x="448" y="225"/>
                    <a:pt x="461" y="192"/>
                  </a:cubicBezTo>
                  <a:cubicBezTo>
                    <a:pt x="481" y="153"/>
                    <a:pt x="455" y="108"/>
                    <a:pt x="416" y="102"/>
                  </a:cubicBezTo>
                  <a:lnTo>
                    <a:pt x="104" y="4"/>
                  </a:lnTo>
                  <a:cubicBezTo>
                    <a:pt x="96" y="1"/>
                    <a:pt x="88" y="0"/>
                    <a:pt x="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3"/>
            <p:cNvSpPr/>
            <p:nvPr/>
          </p:nvSpPr>
          <p:spPr>
            <a:xfrm>
              <a:off x="6284343" y="3945307"/>
              <a:ext cx="21942" cy="11487"/>
            </a:xfrm>
            <a:custGeom>
              <a:rect b="b" l="l" r="r" t="t"/>
              <a:pathLst>
                <a:path extrusionOk="0" h="245" w="468">
                  <a:moveTo>
                    <a:pt x="87" y="1"/>
                  </a:moveTo>
                  <a:cubicBezTo>
                    <a:pt x="52" y="1"/>
                    <a:pt x="25" y="24"/>
                    <a:pt x="20" y="56"/>
                  </a:cubicBezTo>
                  <a:cubicBezTo>
                    <a:pt x="0" y="95"/>
                    <a:pt x="26" y="134"/>
                    <a:pt x="65" y="147"/>
                  </a:cubicBezTo>
                  <a:lnTo>
                    <a:pt x="370" y="244"/>
                  </a:lnTo>
                  <a:lnTo>
                    <a:pt x="390" y="244"/>
                  </a:lnTo>
                  <a:cubicBezTo>
                    <a:pt x="422" y="244"/>
                    <a:pt x="448" y="225"/>
                    <a:pt x="468" y="192"/>
                  </a:cubicBezTo>
                  <a:cubicBezTo>
                    <a:pt x="468" y="153"/>
                    <a:pt x="448" y="114"/>
                    <a:pt x="409" y="101"/>
                  </a:cubicBezTo>
                  <a:lnTo>
                    <a:pt x="110" y="4"/>
                  </a:lnTo>
                  <a:cubicBezTo>
                    <a:pt x="102" y="2"/>
                    <a:pt x="95" y="1"/>
                    <a:pt x="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3"/>
            <p:cNvSpPr/>
            <p:nvPr/>
          </p:nvSpPr>
          <p:spPr>
            <a:xfrm>
              <a:off x="6253259" y="3935414"/>
              <a:ext cx="22599" cy="11299"/>
            </a:xfrm>
            <a:custGeom>
              <a:rect b="b" l="l" r="r" t="t"/>
              <a:pathLst>
                <a:path extrusionOk="0" h="241" w="482">
                  <a:moveTo>
                    <a:pt x="78" y="1"/>
                  </a:moveTo>
                  <a:cubicBezTo>
                    <a:pt x="49" y="1"/>
                    <a:pt x="24" y="23"/>
                    <a:pt x="14" y="53"/>
                  </a:cubicBezTo>
                  <a:cubicBezTo>
                    <a:pt x="1" y="98"/>
                    <a:pt x="27" y="137"/>
                    <a:pt x="66" y="144"/>
                  </a:cubicBezTo>
                  <a:lnTo>
                    <a:pt x="364" y="241"/>
                  </a:lnTo>
                  <a:lnTo>
                    <a:pt x="390" y="241"/>
                  </a:lnTo>
                  <a:cubicBezTo>
                    <a:pt x="423" y="241"/>
                    <a:pt x="449" y="228"/>
                    <a:pt x="462" y="196"/>
                  </a:cubicBezTo>
                  <a:cubicBezTo>
                    <a:pt x="481" y="150"/>
                    <a:pt x="455" y="111"/>
                    <a:pt x="416" y="105"/>
                  </a:cubicBezTo>
                  <a:lnTo>
                    <a:pt x="105" y="7"/>
                  </a:lnTo>
                  <a:cubicBezTo>
                    <a:pt x="95" y="3"/>
                    <a:pt x="86" y="1"/>
                    <a:pt x="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3"/>
            <p:cNvSpPr/>
            <p:nvPr/>
          </p:nvSpPr>
          <p:spPr>
            <a:xfrm>
              <a:off x="6221894" y="3925522"/>
              <a:ext cx="22599" cy="11487"/>
            </a:xfrm>
            <a:custGeom>
              <a:rect b="b" l="l" r="r" t="t"/>
              <a:pathLst>
                <a:path extrusionOk="0" h="245" w="482">
                  <a:moveTo>
                    <a:pt x="88" y="0"/>
                  </a:moveTo>
                  <a:cubicBezTo>
                    <a:pt x="53" y="0"/>
                    <a:pt x="26" y="24"/>
                    <a:pt x="20" y="56"/>
                  </a:cubicBezTo>
                  <a:cubicBezTo>
                    <a:pt x="1" y="95"/>
                    <a:pt x="27" y="134"/>
                    <a:pt x="66" y="147"/>
                  </a:cubicBezTo>
                  <a:lnTo>
                    <a:pt x="371" y="244"/>
                  </a:lnTo>
                  <a:lnTo>
                    <a:pt x="390" y="244"/>
                  </a:lnTo>
                  <a:cubicBezTo>
                    <a:pt x="423" y="244"/>
                    <a:pt x="449" y="225"/>
                    <a:pt x="468" y="192"/>
                  </a:cubicBezTo>
                  <a:cubicBezTo>
                    <a:pt x="481" y="153"/>
                    <a:pt x="455" y="114"/>
                    <a:pt x="416" y="101"/>
                  </a:cubicBezTo>
                  <a:lnTo>
                    <a:pt x="111" y="4"/>
                  </a:lnTo>
                  <a:cubicBezTo>
                    <a:pt x="103" y="2"/>
                    <a:pt x="95" y="0"/>
                    <a:pt x="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3"/>
            <p:cNvSpPr/>
            <p:nvPr/>
          </p:nvSpPr>
          <p:spPr>
            <a:xfrm>
              <a:off x="6033748" y="3865839"/>
              <a:ext cx="22270" cy="11159"/>
            </a:xfrm>
            <a:custGeom>
              <a:rect b="b" l="l" r="r" t="t"/>
              <a:pathLst>
                <a:path extrusionOk="0" h="238" w="475">
                  <a:moveTo>
                    <a:pt x="87" y="0"/>
                  </a:moveTo>
                  <a:cubicBezTo>
                    <a:pt x="57" y="0"/>
                    <a:pt x="29" y="20"/>
                    <a:pt x="13" y="56"/>
                  </a:cubicBezTo>
                  <a:cubicBezTo>
                    <a:pt x="0" y="95"/>
                    <a:pt x="20" y="134"/>
                    <a:pt x="59" y="140"/>
                  </a:cubicBezTo>
                  <a:lnTo>
                    <a:pt x="364" y="238"/>
                  </a:lnTo>
                  <a:lnTo>
                    <a:pt x="383" y="238"/>
                  </a:lnTo>
                  <a:cubicBezTo>
                    <a:pt x="422" y="238"/>
                    <a:pt x="442" y="225"/>
                    <a:pt x="461" y="192"/>
                  </a:cubicBezTo>
                  <a:cubicBezTo>
                    <a:pt x="474" y="153"/>
                    <a:pt x="455" y="108"/>
                    <a:pt x="409" y="101"/>
                  </a:cubicBezTo>
                  <a:lnTo>
                    <a:pt x="111" y="4"/>
                  </a:lnTo>
                  <a:cubicBezTo>
                    <a:pt x="103" y="1"/>
                    <a:pt x="95" y="0"/>
                    <a:pt x="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3"/>
            <p:cNvSpPr/>
            <p:nvPr/>
          </p:nvSpPr>
          <p:spPr>
            <a:xfrm>
              <a:off x="6065114" y="3875731"/>
              <a:ext cx="22552" cy="11346"/>
            </a:xfrm>
            <a:custGeom>
              <a:rect b="b" l="l" r="r" t="t"/>
              <a:pathLst>
                <a:path extrusionOk="0" h="242" w="481">
                  <a:moveTo>
                    <a:pt x="80" y="1"/>
                  </a:moveTo>
                  <a:cubicBezTo>
                    <a:pt x="49" y="1"/>
                    <a:pt x="25" y="23"/>
                    <a:pt x="20" y="53"/>
                  </a:cubicBezTo>
                  <a:cubicBezTo>
                    <a:pt x="0" y="92"/>
                    <a:pt x="26" y="137"/>
                    <a:pt x="65" y="144"/>
                  </a:cubicBezTo>
                  <a:lnTo>
                    <a:pt x="370" y="241"/>
                  </a:lnTo>
                  <a:lnTo>
                    <a:pt x="390" y="241"/>
                  </a:lnTo>
                  <a:cubicBezTo>
                    <a:pt x="422" y="241"/>
                    <a:pt x="448" y="222"/>
                    <a:pt x="468" y="189"/>
                  </a:cubicBezTo>
                  <a:cubicBezTo>
                    <a:pt x="481" y="150"/>
                    <a:pt x="455" y="111"/>
                    <a:pt x="416" y="105"/>
                  </a:cubicBezTo>
                  <a:lnTo>
                    <a:pt x="111" y="7"/>
                  </a:lnTo>
                  <a:cubicBezTo>
                    <a:pt x="100" y="3"/>
                    <a:pt x="90" y="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3"/>
            <p:cNvSpPr/>
            <p:nvPr/>
          </p:nvSpPr>
          <p:spPr>
            <a:xfrm>
              <a:off x="6378392" y="3974984"/>
              <a:ext cx="21661" cy="11346"/>
            </a:xfrm>
            <a:custGeom>
              <a:rect b="b" l="l" r="r" t="t"/>
              <a:pathLst>
                <a:path extrusionOk="0" h="242" w="462">
                  <a:moveTo>
                    <a:pt x="78" y="1"/>
                  </a:moveTo>
                  <a:cubicBezTo>
                    <a:pt x="49" y="1"/>
                    <a:pt x="25" y="23"/>
                    <a:pt x="20" y="53"/>
                  </a:cubicBezTo>
                  <a:cubicBezTo>
                    <a:pt x="1" y="98"/>
                    <a:pt x="27" y="137"/>
                    <a:pt x="66" y="144"/>
                  </a:cubicBezTo>
                  <a:lnTo>
                    <a:pt x="365" y="241"/>
                  </a:lnTo>
                  <a:lnTo>
                    <a:pt x="391" y="241"/>
                  </a:lnTo>
                  <a:cubicBezTo>
                    <a:pt x="423" y="241"/>
                    <a:pt x="449" y="228"/>
                    <a:pt x="462" y="196"/>
                  </a:cubicBezTo>
                  <a:cubicBezTo>
                    <a:pt x="462" y="163"/>
                    <a:pt x="449" y="118"/>
                    <a:pt x="410" y="105"/>
                  </a:cubicBezTo>
                  <a:lnTo>
                    <a:pt x="105" y="7"/>
                  </a:lnTo>
                  <a:cubicBezTo>
                    <a:pt x="96" y="3"/>
                    <a:pt x="87" y="1"/>
                    <a:pt x="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3"/>
            <p:cNvSpPr/>
            <p:nvPr/>
          </p:nvSpPr>
          <p:spPr>
            <a:xfrm>
              <a:off x="6009369" y="3857775"/>
              <a:ext cx="15566" cy="9189"/>
            </a:xfrm>
            <a:custGeom>
              <a:rect b="b" l="l" r="r" t="t"/>
              <a:pathLst>
                <a:path extrusionOk="0" h="196" w="332">
                  <a:moveTo>
                    <a:pt x="77" y="0"/>
                  </a:moveTo>
                  <a:cubicBezTo>
                    <a:pt x="46" y="0"/>
                    <a:pt x="19" y="23"/>
                    <a:pt x="14" y="53"/>
                  </a:cubicBezTo>
                  <a:cubicBezTo>
                    <a:pt x="1" y="98"/>
                    <a:pt x="20" y="137"/>
                    <a:pt x="66" y="143"/>
                  </a:cubicBezTo>
                  <a:lnTo>
                    <a:pt x="215" y="195"/>
                  </a:lnTo>
                  <a:lnTo>
                    <a:pt x="241" y="195"/>
                  </a:lnTo>
                  <a:cubicBezTo>
                    <a:pt x="273" y="195"/>
                    <a:pt x="299" y="176"/>
                    <a:pt x="312" y="143"/>
                  </a:cubicBezTo>
                  <a:cubicBezTo>
                    <a:pt x="332" y="105"/>
                    <a:pt x="306" y="66"/>
                    <a:pt x="267" y="53"/>
                  </a:cubicBezTo>
                  <a:lnTo>
                    <a:pt x="105" y="7"/>
                  </a:lnTo>
                  <a:cubicBezTo>
                    <a:pt x="95" y="3"/>
                    <a:pt x="86" y="0"/>
                    <a:pt x="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3"/>
            <p:cNvSpPr/>
            <p:nvPr/>
          </p:nvSpPr>
          <p:spPr>
            <a:xfrm>
              <a:off x="6439623" y="3891719"/>
              <a:ext cx="14956" cy="9049"/>
            </a:xfrm>
            <a:custGeom>
              <a:rect b="b" l="l" r="r" t="t"/>
              <a:pathLst>
                <a:path extrusionOk="0" h="193" w="319">
                  <a:moveTo>
                    <a:pt x="84" y="0"/>
                  </a:moveTo>
                  <a:cubicBezTo>
                    <a:pt x="51" y="0"/>
                    <a:pt x="25" y="20"/>
                    <a:pt x="20" y="56"/>
                  </a:cubicBezTo>
                  <a:cubicBezTo>
                    <a:pt x="0" y="95"/>
                    <a:pt x="26" y="134"/>
                    <a:pt x="65" y="140"/>
                  </a:cubicBezTo>
                  <a:lnTo>
                    <a:pt x="221" y="192"/>
                  </a:lnTo>
                  <a:lnTo>
                    <a:pt x="247" y="192"/>
                  </a:lnTo>
                  <a:cubicBezTo>
                    <a:pt x="280" y="192"/>
                    <a:pt x="305" y="173"/>
                    <a:pt x="318" y="140"/>
                  </a:cubicBezTo>
                  <a:cubicBezTo>
                    <a:pt x="318" y="108"/>
                    <a:pt x="305" y="62"/>
                    <a:pt x="260" y="56"/>
                  </a:cubicBezTo>
                  <a:lnTo>
                    <a:pt x="111" y="4"/>
                  </a:lnTo>
                  <a:cubicBezTo>
                    <a:pt x="101" y="1"/>
                    <a:pt x="9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3"/>
            <p:cNvSpPr/>
            <p:nvPr/>
          </p:nvSpPr>
          <p:spPr>
            <a:xfrm>
              <a:off x="6282796" y="3841787"/>
              <a:ext cx="22599" cy="11487"/>
            </a:xfrm>
            <a:custGeom>
              <a:rect b="b" l="l" r="r" t="t"/>
              <a:pathLst>
                <a:path extrusionOk="0" h="245" w="482">
                  <a:moveTo>
                    <a:pt x="96" y="1"/>
                  </a:moveTo>
                  <a:cubicBezTo>
                    <a:pt x="64" y="1"/>
                    <a:pt x="32" y="24"/>
                    <a:pt x="27" y="56"/>
                  </a:cubicBezTo>
                  <a:cubicBezTo>
                    <a:pt x="1" y="95"/>
                    <a:pt x="27" y="134"/>
                    <a:pt x="66" y="147"/>
                  </a:cubicBezTo>
                  <a:lnTo>
                    <a:pt x="371" y="244"/>
                  </a:lnTo>
                  <a:lnTo>
                    <a:pt x="390" y="244"/>
                  </a:lnTo>
                  <a:cubicBezTo>
                    <a:pt x="423" y="244"/>
                    <a:pt x="449" y="225"/>
                    <a:pt x="468" y="192"/>
                  </a:cubicBezTo>
                  <a:cubicBezTo>
                    <a:pt x="481" y="153"/>
                    <a:pt x="455" y="114"/>
                    <a:pt x="416" y="101"/>
                  </a:cubicBezTo>
                  <a:lnTo>
                    <a:pt x="118" y="4"/>
                  </a:lnTo>
                  <a:cubicBezTo>
                    <a:pt x="111" y="2"/>
                    <a:pt x="104"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3"/>
            <p:cNvSpPr/>
            <p:nvPr/>
          </p:nvSpPr>
          <p:spPr>
            <a:xfrm>
              <a:off x="6376892" y="3871793"/>
              <a:ext cx="22552" cy="11299"/>
            </a:xfrm>
            <a:custGeom>
              <a:rect b="b" l="l" r="r" t="t"/>
              <a:pathLst>
                <a:path extrusionOk="0" h="241" w="481">
                  <a:moveTo>
                    <a:pt x="87" y="0"/>
                  </a:moveTo>
                  <a:cubicBezTo>
                    <a:pt x="56" y="0"/>
                    <a:pt x="31" y="24"/>
                    <a:pt x="26" y="59"/>
                  </a:cubicBezTo>
                  <a:cubicBezTo>
                    <a:pt x="0" y="91"/>
                    <a:pt x="26" y="130"/>
                    <a:pt x="65" y="143"/>
                  </a:cubicBezTo>
                  <a:lnTo>
                    <a:pt x="364" y="241"/>
                  </a:lnTo>
                  <a:lnTo>
                    <a:pt x="390" y="241"/>
                  </a:lnTo>
                  <a:cubicBezTo>
                    <a:pt x="423" y="241"/>
                    <a:pt x="449" y="228"/>
                    <a:pt x="462" y="195"/>
                  </a:cubicBezTo>
                  <a:cubicBezTo>
                    <a:pt x="481" y="150"/>
                    <a:pt x="455" y="111"/>
                    <a:pt x="416" y="104"/>
                  </a:cubicBezTo>
                  <a:lnTo>
                    <a:pt x="117" y="7"/>
                  </a:lnTo>
                  <a:cubicBezTo>
                    <a:pt x="107" y="2"/>
                    <a:pt x="97" y="0"/>
                    <a:pt x="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3"/>
            <p:cNvSpPr/>
            <p:nvPr/>
          </p:nvSpPr>
          <p:spPr>
            <a:xfrm>
              <a:off x="6251759" y="3831895"/>
              <a:ext cx="21942" cy="11299"/>
            </a:xfrm>
            <a:custGeom>
              <a:rect b="b" l="l" r="r" t="t"/>
              <a:pathLst>
                <a:path extrusionOk="0" h="241" w="468">
                  <a:moveTo>
                    <a:pt x="77" y="0"/>
                  </a:moveTo>
                  <a:cubicBezTo>
                    <a:pt x="48" y="0"/>
                    <a:pt x="23" y="23"/>
                    <a:pt x="13" y="53"/>
                  </a:cubicBezTo>
                  <a:cubicBezTo>
                    <a:pt x="0" y="98"/>
                    <a:pt x="26" y="137"/>
                    <a:pt x="59" y="143"/>
                  </a:cubicBezTo>
                  <a:lnTo>
                    <a:pt x="357" y="241"/>
                  </a:lnTo>
                  <a:lnTo>
                    <a:pt x="383" y="241"/>
                  </a:lnTo>
                  <a:cubicBezTo>
                    <a:pt x="416" y="241"/>
                    <a:pt x="435" y="228"/>
                    <a:pt x="455" y="189"/>
                  </a:cubicBezTo>
                  <a:cubicBezTo>
                    <a:pt x="468" y="150"/>
                    <a:pt x="448" y="111"/>
                    <a:pt x="403" y="104"/>
                  </a:cubicBezTo>
                  <a:lnTo>
                    <a:pt x="104" y="7"/>
                  </a:lnTo>
                  <a:cubicBezTo>
                    <a:pt x="95" y="3"/>
                    <a:pt x="86" y="0"/>
                    <a:pt x="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3"/>
            <p:cNvSpPr/>
            <p:nvPr/>
          </p:nvSpPr>
          <p:spPr>
            <a:xfrm>
              <a:off x="6345808" y="3862041"/>
              <a:ext cx="21989" cy="11299"/>
            </a:xfrm>
            <a:custGeom>
              <a:rect b="b" l="l" r="r" t="t"/>
              <a:pathLst>
                <a:path extrusionOk="0" h="241" w="469">
                  <a:moveTo>
                    <a:pt x="77" y="0"/>
                  </a:moveTo>
                  <a:cubicBezTo>
                    <a:pt x="47" y="0"/>
                    <a:pt x="19" y="23"/>
                    <a:pt x="14" y="52"/>
                  </a:cubicBezTo>
                  <a:cubicBezTo>
                    <a:pt x="1" y="85"/>
                    <a:pt x="20" y="124"/>
                    <a:pt x="53" y="143"/>
                  </a:cubicBezTo>
                  <a:lnTo>
                    <a:pt x="358" y="241"/>
                  </a:lnTo>
                  <a:lnTo>
                    <a:pt x="378" y="241"/>
                  </a:lnTo>
                  <a:cubicBezTo>
                    <a:pt x="410" y="241"/>
                    <a:pt x="436" y="221"/>
                    <a:pt x="456" y="189"/>
                  </a:cubicBezTo>
                  <a:cubicBezTo>
                    <a:pt x="469" y="150"/>
                    <a:pt x="443" y="111"/>
                    <a:pt x="404" y="104"/>
                  </a:cubicBezTo>
                  <a:lnTo>
                    <a:pt x="105" y="7"/>
                  </a:lnTo>
                  <a:cubicBezTo>
                    <a:pt x="96" y="2"/>
                    <a:pt x="86" y="0"/>
                    <a:pt x="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3"/>
            <p:cNvSpPr/>
            <p:nvPr/>
          </p:nvSpPr>
          <p:spPr>
            <a:xfrm>
              <a:off x="6314161" y="3851914"/>
              <a:ext cx="22599" cy="11112"/>
            </a:xfrm>
            <a:custGeom>
              <a:rect b="b" l="l" r="r" t="t"/>
              <a:pathLst>
                <a:path extrusionOk="0" h="237" w="482">
                  <a:moveTo>
                    <a:pt x="92" y="1"/>
                  </a:moveTo>
                  <a:cubicBezTo>
                    <a:pt x="60" y="1"/>
                    <a:pt x="30" y="15"/>
                    <a:pt x="14" y="48"/>
                  </a:cubicBezTo>
                  <a:cubicBezTo>
                    <a:pt x="1" y="93"/>
                    <a:pt x="27" y="132"/>
                    <a:pt x="65" y="139"/>
                  </a:cubicBezTo>
                  <a:lnTo>
                    <a:pt x="364" y="236"/>
                  </a:lnTo>
                  <a:lnTo>
                    <a:pt x="390" y="236"/>
                  </a:lnTo>
                  <a:cubicBezTo>
                    <a:pt x="423" y="236"/>
                    <a:pt x="449" y="223"/>
                    <a:pt x="462" y="191"/>
                  </a:cubicBezTo>
                  <a:cubicBezTo>
                    <a:pt x="481" y="145"/>
                    <a:pt x="455" y="106"/>
                    <a:pt x="416" y="100"/>
                  </a:cubicBezTo>
                  <a:lnTo>
                    <a:pt x="111" y="2"/>
                  </a:lnTo>
                  <a:cubicBezTo>
                    <a:pt x="105" y="1"/>
                    <a:pt x="98" y="1"/>
                    <a:pt x="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3"/>
            <p:cNvSpPr/>
            <p:nvPr/>
          </p:nvSpPr>
          <p:spPr>
            <a:xfrm>
              <a:off x="6408257" y="3881357"/>
              <a:ext cx="21661" cy="11487"/>
            </a:xfrm>
            <a:custGeom>
              <a:rect b="b" l="l" r="r" t="t"/>
              <a:pathLst>
                <a:path extrusionOk="0" h="245" w="462">
                  <a:moveTo>
                    <a:pt x="83" y="1"/>
                  </a:moveTo>
                  <a:cubicBezTo>
                    <a:pt x="50" y="1"/>
                    <a:pt x="19" y="24"/>
                    <a:pt x="13" y="56"/>
                  </a:cubicBezTo>
                  <a:cubicBezTo>
                    <a:pt x="0" y="95"/>
                    <a:pt x="20" y="134"/>
                    <a:pt x="65" y="147"/>
                  </a:cubicBezTo>
                  <a:lnTo>
                    <a:pt x="364" y="244"/>
                  </a:lnTo>
                  <a:lnTo>
                    <a:pt x="390" y="244"/>
                  </a:lnTo>
                  <a:cubicBezTo>
                    <a:pt x="422" y="244"/>
                    <a:pt x="442" y="225"/>
                    <a:pt x="461" y="193"/>
                  </a:cubicBezTo>
                  <a:cubicBezTo>
                    <a:pt x="461" y="160"/>
                    <a:pt x="442" y="121"/>
                    <a:pt x="403" y="102"/>
                  </a:cubicBezTo>
                  <a:lnTo>
                    <a:pt x="104" y="4"/>
                  </a:lnTo>
                  <a:cubicBezTo>
                    <a:pt x="97" y="2"/>
                    <a:pt x="90" y="1"/>
                    <a:pt x="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3"/>
            <p:cNvSpPr/>
            <p:nvPr/>
          </p:nvSpPr>
          <p:spPr>
            <a:xfrm>
              <a:off x="6189028" y="3812110"/>
              <a:ext cx="22270" cy="11299"/>
            </a:xfrm>
            <a:custGeom>
              <a:rect b="b" l="l" r="r" t="t"/>
              <a:pathLst>
                <a:path extrusionOk="0" h="241" w="475">
                  <a:moveTo>
                    <a:pt x="84" y="0"/>
                  </a:moveTo>
                  <a:cubicBezTo>
                    <a:pt x="55" y="0"/>
                    <a:pt x="30" y="23"/>
                    <a:pt x="20" y="52"/>
                  </a:cubicBezTo>
                  <a:cubicBezTo>
                    <a:pt x="0" y="85"/>
                    <a:pt x="20" y="130"/>
                    <a:pt x="65" y="143"/>
                  </a:cubicBezTo>
                  <a:lnTo>
                    <a:pt x="364" y="241"/>
                  </a:lnTo>
                  <a:lnTo>
                    <a:pt x="390" y="241"/>
                  </a:lnTo>
                  <a:cubicBezTo>
                    <a:pt x="422" y="241"/>
                    <a:pt x="442" y="228"/>
                    <a:pt x="461" y="195"/>
                  </a:cubicBezTo>
                  <a:cubicBezTo>
                    <a:pt x="474" y="150"/>
                    <a:pt x="455" y="111"/>
                    <a:pt x="409" y="104"/>
                  </a:cubicBezTo>
                  <a:lnTo>
                    <a:pt x="111" y="7"/>
                  </a:lnTo>
                  <a:cubicBezTo>
                    <a:pt x="102" y="2"/>
                    <a:pt x="93"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3"/>
            <p:cNvSpPr/>
            <p:nvPr/>
          </p:nvSpPr>
          <p:spPr>
            <a:xfrm>
              <a:off x="6094932" y="3782104"/>
              <a:ext cx="22599" cy="11159"/>
            </a:xfrm>
            <a:custGeom>
              <a:rect b="b" l="l" r="r" t="t"/>
              <a:pathLst>
                <a:path extrusionOk="0" h="238" w="482">
                  <a:moveTo>
                    <a:pt x="87" y="0"/>
                  </a:moveTo>
                  <a:cubicBezTo>
                    <a:pt x="57" y="0"/>
                    <a:pt x="32" y="20"/>
                    <a:pt x="27" y="56"/>
                  </a:cubicBezTo>
                  <a:cubicBezTo>
                    <a:pt x="1" y="95"/>
                    <a:pt x="27" y="134"/>
                    <a:pt x="65" y="140"/>
                  </a:cubicBezTo>
                  <a:lnTo>
                    <a:pt x="364" y="238"/>
                  </a:lnTo>
                  <a:lnTo>
                    <a:pt x="390" y="238"/>
                  </a:lnTo>
                  <a:cubicBezTo>
                    <a:pt x="423" y="238"/>
                    <a:pt x="449" y="225"/>
                    <a:pt x="462" y="192"/>
                  </a:cubicBezTo>
                  <a:cubicBezTo>
                    <a:pt x="481" y="153"/>
                    <a:pt x="455" y="108"/>
                    <a:pt x="416" y="101"/>
                  </a:cubicBezTo>
                  <a:lnTo>
                    <a:pt x="111" y="4"/>
                  </a:lnTo>
                  <a:cubicBezTo>
                    <a:pt x="103" y="1"/>
                    <a:pt x="95" y="0"/>
                    <a:pt x="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3"/>
            <p:cNvSpPr/>
            <p:nvPr/>
          </p:nvSpPr>
          <p:spPr>
            <a:xfrm>
              <a:off x="6157663" y="3802170"/>
              <a:ext cx="22270" cy="11487"/>
            </a:xfrm>
            <a:custGeom>
              <a:rect b="b" l="l" r="r" t="t"/>
              <a:pathLst>
                <a:path extrusionOk="0" h="245" w="475">
                  <a:moveTo>
                    <a:pt x="81" y="1"/>
                  </a:moveTo>
                  <a:cubicBezTo>
                    <a:pt x="51" y="1"/>
                    <a:pt x="25" y="20"/>
                    <a:pt x="20" y="57"/>
                  </a:cubicBezTo>
                  <a:cubicBezTo>
                    <a:pt x="0" y="89"/>
                    <a:pt x="26" y="128"/>
                    <a:pt x="59" y="147"/>
                  </a:cubicBezTo>
                  <a:lnTo>
                    <a:pt x="358" y="245"/>
                  </a:lnTo>
                  <a:lnTo>
                    <a:pt x="384" y="245"/>
                  </a:lnTo>
                  <a:cubicBezTo>
                    <a:pt x="416" y="245"/>
                    <a:pt x="442" y="225"/>
                    <a:pt x="455" y="193"/>
                  </a:cubicBezTo>
                  <a:cubicBezTo>
                    <a:pt x="474" y="154"/>
                    <a:pt x="449" y="109"/>
                    <a:pt x="410" y="102"/>
                  </a:cubicBezTo>
                  <a:lnTo>
                    <a:pt x="104" y="5"/>
                  </a:lnTo>
                  <a:cubicBezTo>
                    <a:pt x="96" y="2"/>
                    <a:pt x="88" y="1"/>
                    <a:pt x="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3"/>
            <p:cNvSpPr/>
            <p:nvPr/>
          </p:nvSpPr>
          <p:spPr>
            <a:xfrm>
              <a:off x="6063567" y="3772071"/>
              <a:ext cx="22270" cy="11440"/>
            </a:xfrm>
            <a:custGeom>
              <a:rect b="b" l="l" r="r" t="t"/>
              <a:pathLst>
                <a:path extrusionOk="0" h="244" w="475">
                  <a:moveTo>
                    <a:pt x="88" y="0"/>
                  </a:moveTo>
                  <a:cubicBezTo>
                    <a:pt x="53" y="0"/>
                    <a:pt x="25" y="24"/>
                    <a:pt x="20" y="56"/>
                  </a:cubicBezTo>
                  <a:cubicBezTo>
                    <a:pt x="1" y="95"/>
                    <a:pt x="27" y="140"/>
                    <a:pt x="59" y="147"/>
                  </a:cubicBezTo>
                  <a:lnTo>
                    <a:pt x="358" y="244"/>
                  </a:lnTo>
                  <a:lnTo>
                    <a:pt x="384" y="244"/>
                  </a:lnTo>
                  <a:cubicBezTo>
                    <a:pt x="416" y="244"/>
                    <a:pt x="442" y="224"/>
                    <a:pt x="455" y="192"/>
                  </a:cubicBezTo>
                  <a:cubicBezTo>
                    <a:pt x="475" y="153"/>
                    <a:pt x="449" y="114"/>
                    <a:pt x="410" y="101"/>
                  </a:cubicBezTo>
                  <a:lnTo>
                    <a:pt x="111" y="4"/>
                  </a:lnTo>
                  <a:cubicBezTo>
                    <a:pt x="103" y="1"/>
                    <a:pt x="95" y="0"/>
                    <a:pt x="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3"/>
            <p:cNvSpPr/>
            <p:nvPr/>
          </p:nvSpPr>
          <p:spPr>
            <a:xfrm>
              <a:off x="6126579" y="3791856"/>
              <a:ext cx="21989" cy="11487"/>
            </a:xfrm>
            <a:custGeom>
              <a:rect b="b" l="l" r="r" t="t"/>
              <a:pathLst>
                <a:path extrusionOk="0" h="245" w="469">
                  <a:moveTo>
                    <a:pt x="84" y="0"/>
                  </a:moveTo>
                  <a:cubicBezTo>
                    <a:pt x="51" y="0"/>
                    <a:pt x="19" y="24"/>
                    <a:pt x="14" y="56"/>
                  </a:cubicBezTo>
                  <a:cubicBezTo>
                    <a:pt x="1" y="95"/>
                    <a:pt x="14" y="140"/>
                    <a:pt x="53" y="147"/>
                  </a:cubicBezTo>
                  <a:lnTo>
                    <a:pt x="358" y="244"/>
                  </a:lnTo>
                  <a:lnTo>
                    <a:pt x="378" y="244"/>
                  </a:lnTo>
                  <a:cubicBezTo>
                    <a:pt x="410" y="244"/>
                    <a:pt x="436" y="225"/>
                    <a:pt x="456" y="192"/>
                  </a:cubicBezTo>
                  <a:cubicBezTo>
                    <a:pt x="469" y="153"/>
                    <a:pt x="443" y="114"/>
                    <a:pt x="404" y="101"/>
                  </a:cubicBezTo>
                  <a:lnTo>
                    <a:pt x="105" y="4"/>
                  </a:lnTo>
                  <a:cubicBezTo>
                    <a:pt x="98" y="2"/>
                    <a:pt x="91"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3"/>
            <p:cNvSpPr/>
            <p:nvPr/>
          </p:nvSpPr>
          <p:spPr>
            <a:xfrm>
              <a:off x="6220065" y="3822002"/>
              <a:ext cx="22599" cy="11487"/>
            </a:xfrm>
            <a:custGeom>
              <a:rect b="b" l="l" r="r" t="t"/>
              <a:pathLst>
                <a:path extrusionOk="0" h="245" w="482">
                  <a:moveTo>
                    <a:pt x="84" y="0"/>
                  </a:moveTo>
                  <a:cubicBezTo>
                    <a:pt x="53" y="0"/>
                    <a:pt x="26" y="24"/>
                    <a:pt x="20" y="56"/>
                  </a:cubicBezTo>
                  <a:cubicBezTo>
                    <a:pt x="1" y="95"/>
                    <a:pt x="27" y="134"/>
                    <a:pt x="66" y="147"/>
                  </a:cubicBezTo>
                  <a:lnTo>
                    <a:pt x="364" y="244"/>
                  </a:lnTo>
                  <a:lnTo>
                    <a:pt x="390" y="244"/>
                  </a:lnTo>
                  <a:cubicBezTo>
                    <a:pt x="423" y="244"/>
                    <a:pt x="449" y="225"/>
                    <a:pt x="462" y="192"/>
                  </a:cubicBezTo>
                  <a:cubicBezTo>
                    <a:pt x="481" y="153"/>
                    <a:pt x="455" y="114"/>
                    <a:pt x="416" y="101"/>
                  </a:cubicBezTo>
                  <a:lnTo>
                    <a:pt x="105" y="4"/>
                  </a:lnTo>
                  <a:cubicBezTo>
                    <a:pt x="98" y="1"/>
                    <a:pt x="91"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3"/>
            <p:cNvSpPr/>
            <p:nvPr/>
          </p:nvSpPr>
          <p:spPr>
            <a:xfrm>
              <a:off x="6039234" y="3764429"/>
              <a:ext cx="15238" cy="9049"/>
            </a:xfrm>
            <a:custGeom>
              <a:rect b="b" l="l" r="r" t="t"/>
              <a:pathLst>
                <a:path extrusionOk="0" h="193" w="325">
                  <a:moveTo>
                    <a:pt x="87" y="1"/>
                  </a:moveTo>
                  <a:cubicBezTo>
                    <a:pt x="52" y="1"/>
                    <a:pt x="25" y="24"/>
                    <a:pt x="20" y="56"/>
                  </a:cubicBezTo>
                  <a:cubicBezTo>
                    <a:pt x="0" y="95"/>
                    <a:pt x="26" y="141"/>
                    <a:pt x="65" y="147"/>
                  </a:cubicBezTo>
                  <a:lnTo>
                    <a:pt x="214" y="193"/>
                  </a:lnTo>
                  <a:lnTo>
                    <a:pt x="240" y="193"/>
                  </a:lnTo>
                  <a:cubicBezTo>
                    <a:pt x="273" y="193"/>
                    <a:pt x="292" y="180"/>
                    <a:pt x="312" y="147"/>
                  </a:cubicBezTo>
                  <a:cubicBezTo>
                    <a:pt x="325" y="108"/>
                    <a:pt x="305" y="63"/>
                    <a:pt x="260" y="56"/>
                  </a:cubicBezTo>
                  <a:lnTo>
                    <a:pt x="110" y="4"/>
                  </a:lnTo>
                  <a:cubicBezTo>
                    <a:pt x="102" y="2"/>
                    <a:pt x="95" y="1"/>
                    <a:pt x="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3"/>
            <p:cNvSpPr/>
            <p:nvPr/>
          </p:nvSpPr>
          <p:spPr>
            <a:xfrm>
              <a:off x="5919867" y="3692743"/>
              <a:ext cx="93536" cy="268651"/>
            </a:xfrm>
            <a:custGeom>
              <a:rect b="b" l="l" r="r" t="t"/>
              <a:pathLst>
                <a:path extrusionOk="0" h="5730" w="1995">
                  <a:moveTo>
                    <a:pt x="1864" y="1"/>
                  </a:moveTo>
                  <a:lnTo>
                    <a:pt x="1410" y="416"/>
                  </a:lnTo>
                  <a:lnTo>
                    <a:pt x="1630" y="488"/>
                  </a:lnTo>
                  <a:lnTo>
                    <a:pt x="825" y="3034"/>
                  </a:lnTo>
                  <a:lnTo>
                    <a:pt x="7" y="5664"/>
                  </a:lnTo>
                  <a:cubicBezTo>
                    <a:pt x="0" y="5690"/>
                    <a:pt x="13" y="5716"/>
                    <a:pt x="39" y="5729"/>
                  </a:cubicBezTo>
                  <a:cubicBezTo>
                    <a:pt x="44" y="5730"/>
                    <a:pt x="48" y="5730"/>
                    <a:pt x="52" y="5730"/>
                  </a:cubicBezTo>
                  <a:cubicBezTo>
                    <a:pt x="78" y="5730"/>
                    <a:pt x="99" y="5713"/>
                    <a:pt x="111" y="5696"/>
                  </a:cubicBezTo>
                  <a:lnTo>
                    <a:pt x="968" y="3072"/>
                  </a:lnTo>
                  <a:lnTo>
                    <a:pt x="1780" y="533"/>
                  </a:lnTo>
                  <a:lnTo>
                    <a:pt x="1994" y="605"/>
                  </a:lnTo>
                  <a:lnTo>
                    <a:pt x="18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3"/>
            <p:cNvSpPr/>
            <p:nvPr/>
          </p:nvSpPr>
          <p:spPr>
            <a:xfrm>
              <a:off x="6214439" y="3657721"/>
              <a:ext cx="26349" cy="22833"/>
            </a:xfrm>
            <a:custGeom>
              <a:rect b="b" l="l" r="r" t="t"/>
              <a:pathLst>
                <a:path extrusionOk="0" h="487" w="562">
                  <a:moveTo>
                    <a:pt x="300" y="0"/>
                  </a:moveTo>
                  <a:cubicBezTo>
                    <a:pt x="108" y="0"/>
                    <a:pt x="0" y="232"/>
                    <a:pt x="114" y="384"/>
                  </a:cubicBezTo>
                  <a:cubicBezTo>
                    <a:pt x="163" y="455"/>
                    <a:pt x="239" y="487"/>
                    <a:pt x="314" y="487"/>
                  </a:cubicBezTo>
                  <a:cubicBezTo>
                    <a:pt x="439" y="487"/>
                    <a:pt x="562" y="398"/>
                    <a:pt x="549" y="248"/>
                  </a:cubicBezTo>
                  <a:cubicBezTo>
                    <a:pt x="543" y="111"/>
                    <a:pt x="432" y="14"/>
                    <a:pt x="316" y="1"/>
                  </a:cubicBezTo>
                  <a:cubicBezTo>
                    <a:pt x="310" y="0"/>
                    <a:pt x="305" y="0"/>
                    <a:pt x="3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3"/>
            <p:cNvSpPr/>
            <p:nvPr/>
          </p:nvSpPr>
          <p:spPr>
            <a:xfrm>
              <a:off x="6298268" y="3685195"/>
              <a:ext cx="30241" cy="22505"/>
            </a:xfrm>
            <a:custGeom>
              <a:rect b="b" l="l" r="r" t="t"/>
              <a:pathLst>
                <a:path extrusionOk="0" h="480" w="645">
                  <a:moveTo>
                    <a:pt x="337" y="0"/>
                  </a:moveTo>
                  <a:cubicBezTo>
                    <a:pt x="264" y="0"/>
                    <a:pt x="190" y="29"/>
                    <a:pt x="138" y="97"/>
                  </a:cubicBezTo>
                  <a:cubicBezTo>
                    <a:pt x="1" y="263"/>
                    <a:pt x="146" y="479"/>
                    <a:pt x="338" y="479"/>
                  </a:cubicBezTo>
                  <a:cubicBezTo>
                    <a:pt x="364" y="479"/>
                    <a:pt x="391" y="475"/>
                    <a:pt x="417" y="467"/>
                  </a:cubicBezTo>
                  <a:cubicBezTo>
                    <a:pt x="606" y="402"/>
                    <a:pt x="645" y="142"/>
                    <a:pt x="469" y="32"/>
                  </a:cubicBezTo>
                  <a:cubicBezTo>
                    <a:pt x="429" y="12"/>
                    <a:pt x="383" y="0"/>
                    <a:pt x="3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3"/>
            <p:cNvSpPr/>
            <p:nvPr/>
          </p:nvSpPr>
          <p:spPr>
            <a:xfrm>
              <a:off x="5816347" y="3544496"/>
              <a:ext cx="64561" cy="82471"/>
            </a:xfrm>
            <a:custGeom>
              <a:rect b="b" l="l" r="r" t="t"/>
              <a:pathLst>
                <a:path extrusionOk="0" h="1759" w="1377">
                  <a:moveTo>
                    <a:pt x="481" y="174"/>
                  </a:moveTo>
                  <a:cubicBezTo>
                    <a:pt x="516" y="174"/>
                    <a:pt x="527" y="197"/>
                    <a:pt x="533" y="221"/>
                  </a:cubicBezTo>
                  <a:lnTo>
                    <a:pt x="533" y="234"/>
                  </a:lnTo>
                  <a:cubicBezTo>
                    <a:pt x="533" y="331"/>
                    <a:pt x="500" y="422"/>
                    <a:pt x="468" y="513"/>
                  </a:cubicBezTo>
                  <a:cubicBezTo>
                    <a:pt x="468" y="519"/>
                    <a:pt x="461" y="526"/>
                    <a:pt x="461" y="532"/>
                  </a:cubicBezTo>
                  <a:cubicBezTo>
                    <a:pt x="448" y="565"/>
                    <a:pt x="429" y="610"/>
                    <a:pt x="383" y="610"/>
                  </a:cubicBezTo>
                  <a:cubicBezTo>
                    <a:pt x="351" y="610"/>
                    <a:pt x="318" y="578"/>
                    <a:pt x="325" y="545"/>
                  </a:cubicBezTo>
                  <a:cubicBezTo>
                    <a:pt x="331" y="513"/>
                    <a:pt x="338" y="487"/>
                    <a:pt x="351" y="454"/>
                  </a:cubicBezTo>
                  <a:lnTo>
                    <a:pt x="383" y="273"/>
                  </a:lnTo>
                  <a:cubicBezTo>
                    <a:pt x="390" y="240"/>
                    <a:pt x="396" y="208"/>
                    <a:pt x="422" y="195"/>
                  </a:cubicBezTo>
                  <a:cubicBezTo>
                    <a:pt x="435" y="188"/>
                    <a:pt x="455" y="175"/>
                    <a:pt x="468" y="175"/>
                  </a:cubicBezTo>
                  <a:cubicBezTo>
                    <a:pt x="473" y="174"/>
                    <a:pt x="477" y="174"/>
                    <a:pt x="481" y="174"/>
                  </a:cubicBezTo>
                  <a:close/>
                  <a:moveTo>
                    <a:pt x="489" y="0"/>
                  </a:moveTo>
                  <a:cubicBezTo>
                    <a:pt x="442" y="0"/>
                    <a:pt x="398" y="12"/>
                    <a:pt x="357" y="39"/>
                  </a:cubicBezTo>
                  <a:cubicBezTo>
                    <a:pt x="266" y="91"/>
                    <a:pt x="240" y="175"/>
                    <a:pt x="201" y="260"/>
                  </a:cubicBezTo>
                  <a:lnTo>
                    <a:pt x="175" y="318"/>
                  </a:lnTo>
                  <a:lnTo>
                    <a:pt x="169" y="370"/>
                  </a:lnTo>
                  <a:cubicBezTo>
                    <a:pt x="163" y="415"/>
                    <a:pt x="150" y="461"/>
                    <a:pt x="143" y="513"/>
                  </a:cubicBezTo>
                  <a:cubicBezTo>
                    <a:pt x="137" y="591"/>
                    <a:pt x="143" y="649"/>
                    <a:pt x="201" y="714"/>
                  </a:cubicBezTo>
                  <a:cubicBezTo>
                    <a:pt x="227" y="747"/>
                    <a:pt x="260" y="760"/>
                    <a:pt x="299" y="779"/>
                  </a:cubicBezTo>
                  <a:cubicBezTo>
                    <a:pt x="327" y="790"/>
                    <a:pt x="354" y="795"/>
                    <a:pt x="380" y="795"/>
                  </a:cubicBezTo>
                  <a:cubicBezTo>
                    <a:pt x="540" y="795"/>
                    <a:pt x="656" y="606"/>
                    <a:pt x="695" y="461"/>
                  </a:cubicBezTo>
                  <a:cubicBezTo>
                    <a:pt x="715" y="415"/>
                    <a:pt x="721" y="370"/>
                    <a:pt x="728" y="325"/>
                  </a:cubicBezTo>
                  <a:cubicBezTo>
                    <a:pt x="747" y="195"/>
                    <a:pt x="708" y="45"/>
                    <a:pt x="552" y="6"/>
                  </a:cubicBezTo>
                  <a:cubicBezTo>
                    <a:pt x="531" y="2"/>
                    <a:pt x="510" y="0"/>
                    <a:pt x="489" y="0"/>
                  </a:cubicBezTo>
                  <a:close/>
                  <a:moveTo>
                    <a:pt x="1025" y="1142"/>
                  </a:moveTo>
                  <a:cubicBezTo>
                    <a:pt x="1056" y="1142"/>
                    <a:pt x="1072" y="1164"/>
                    <a:pt x="1078" y="1182"/>
                  </a:cubicBezTo>
                  <a:lnTo>
                    <a:pt x="1078" y="1201"/>
                  </a:lnTo>
                  <a:cubicBezTo>
                    <a:pt x="1078" y="1299"/>
                    <a:pt x="1046" y="1390"/>
                    <a:pt x="1013" y="1474"/>
                  </a:cubicBezTo>
                  <a:cubicBezTo>
                    <a:pt x="1013" y="1487"/>
                    <a:pt x="1007" y="1494"/>
                    <a:pt x="1007" y="1500"/>
                  </a:cubicBezTo>
                  <a:cubicBezTo>
                    <a:pt x="987" y="1533"/>
                    <a:pt x="974" y="1571"/>
                    <a:pt x="922" y="1571"/>
                  </a:cubicBezTo>
                  <a:cubicBezTo>
                    <a:pt x="890" y="1571"/>
                    <a:pt x="857" y="1539"/>
                    <a:pt x="870" y="1507"/>
                  </a:cubicBezTo>
                  <a:cubicBezTo>
                    <a:pt x="877" y="1474"/>
                    <a:pt x="883" y="1448"/>
                    <a:pt x="890" y="1416"/>
                  </a:cubicBezTo>
                  <a:lnTo>
                    <a:pt x="922" y="1240"/>
                  </a:lnTo>
                  <a:cubicBezTo>
                    <a:pt x="935" y="1208"/>
                    <a:pt x="942" y="1175"/>
                    <a:pt x="968" y="1162"/>
                  </a:cubicBezTo>
                  <a:cubicBezTo>
                    <a:pt x="981" y="1149"/>
                    <a:pt x="1000" y="1143"/>
                    <a:pt x="1013" y="1143"/>
                  </a:cubicBezTo>
                  <a:cubicBezTo>
                    <a:pt x="1017" y="1142"/>
                    <a:pt x="1021" y="1142"/>
                    <a:pt x="1025" y="1142"/>
                  </a:cubicBezTo>
                  <a:close/>
                  <a:moveTo>
                    <a:pt x="1085" y="110"/>
                  </a:moveTo>
                  <a:cubicBezTo>
                    <a:pt x="987" y="266"/>
                    <a:pt x="870" y="422"/>
                    <a:pt x="857" y="428"/>
                  </a:cubicBezTo>
                  <a:cubicBezTo>
                    <a:pt x="805" y="513"/>
                    <a:pt x="753" y="584"/>
                    <a:pt x="689" y="662"/>
                  </a:cubicBezTo>
                  <a:cubicBezTo>
                    <a:pt x="351" y="1091"/>
                    <a:pt x="305" y="1143"/>
                    <a:pt x="286" y="1182"/>
                  </a:cubicBezTo>
                  <a:cubicBezTo>
                    <a:pt x="234" y="1240"/>
                    <a:pt x="188" y="1305"/>
                    <a:pt x="143" y="1364"/>
                  </a:cubicBezTo>
                  <a:cubicBezTo>
                    <a:pt x="137" y="1377"/>
                    <a:pt x="0" y="1539"/>
                    <a:pt x="26" y="1552"/>
                  </a:cubicBezTo>
                  <a:cubicBezTo>
                    <a:pt x="227" y="1604"/>
                    <a:pt x="266" y="1623"/>
                    <a:pt x="305" y="1630"/>
                  </a:cubicBezTo>
                  <a:lnTo>
                    <a:pt x="318" y="1623"/>
                  </a:lnTo>
                  <a:lnTo>
                    <a:pt x="559" y="1344"/>
                  </a:lnTo>
                  <a:lnTo>
                    <a:pt x="656" y="1227"/>
                  </a:lnTo>
                  <a:cubicBezTo>
                    <a:pt x="773" y="1078"/>
                    <a:pt x="870" y="935"/>
                    <a:pt x="981" y="786"/>
                  </a:cubicBezTo>
                  <a:lnTo>
                    <a:pt x="1150" y="565"/>
                  </a:lnTo>
                  <a:cubicBezTo>
                    <a:pt x="1273" y="383"/>
                    <a:pt x="1332" y="305"/>
                    <a:pt x="1357" y="266"/>
                  </a:cubicBezTo>
                  <a:cubicBezTo>
                    <a:pt x="1364" y="253"/>
                    <a:pt x="1370" y="240"/>
                    <a:pt x="1377" y="227"/>
                  </a:cubicBezTo>
                  <a:cubicBezTo>
                    <a:pt x="1325" y="169"/>
                    <a:pt x="1169" y="162"/>
                    <a:pt x="1085" y="110"/>
                  </a:cubicBezTo>
                  <a:close/>
                  <a:moveTo>
                    <a:pt x="1039" y="962"/>
                  </a:moveTo>
                  <a:cubicBezTo>
                    <a:pt x="993" y="962"/>
                    <a:pt x="949" y="980"/>
                    <a:pt x="909" y="1006"/>
                  </a:cubicBezTo>
                  <a:cubicBezTo>
                    <a:pt x="818" y="1052"/>
                    <a:pt x="792" y="1143"/>
                    <a:pt x="753" y="1227"/>
                  </a:cubicBezTo>
                  <a:lnTo>
                    <a:pt x="728" y="1279"/>
                  </a:lnTo>
                  <a:lnTo>
                    <a:pt x="721" y="1338"/>
                  </a:lnTo>
                  <a:cubicBezTo>
                    <a:pt x="715" y="1377"/>
                    <a:pt x="702" y="1429"/>
                    <a:pt x="695" y="1474"/>
                  </a:cubicBezTo>
                  <a:cubicBezTo>
                    <a:pt x="689" y="1558"/>
                    <a:pt x="695" y="1610"/>
                    <a:pt x="753" y="1675"/>
                  </a:cubicBezTo>
                  <a:cubicBezTo>
                    <a:pt x="779" y="1714"/>
                    <a:pt x="812" y="1727"/>
                    <a:pt x="851" y="1740"/>
                  </a:cubicBezTo>
                  <a:cubicBezTo>
                    <a:pt x="881" y="1753"/>
                    <a:pt x="910" y="1759"/>
                    <a:pt x="937" y="1759"/>
                  </a:cubicBezTo>
                  <a:cubicBezTo>
                    <a:pt x="1094" y="1759"/>
                    <a:pt x="1208" y="1572"/>
                    <a:pt x="1247" y="1429"/>
                  </a:cubicBezTo>
                  <a:cubicBezTo>
                    <a:pt x="1267" y="1377"/>
                    <a:pt x="1273" y="1338"/>
                    <a:pt x="1280" y="1292"/>
                  </a:cubicBezTo>
                  <a:cubicBezTo>
                    <a:pt x="1299" y="1162"/>
                    <a:pt x="1260" y="1013"/>
                    <a:pt x="1104" y="974"/>
                  </a:cubicBezTo>
                  <a:cubicBezTo>
                    <a:pt x="1082" y="966"/>
                    <a:pt x="1060" y="962"/>
                    <a:pt x="1039" y="96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3"/>
            <p:cNvSpPr/>
            <p:nvPr/>
          </p:nvSpPr>
          <p:spPr>
            <a:xfrm>
              <a:off x="5773402" y="3496065"/>
              <a:ext cx="196729" cy="189134"/>
            </a:xfrm>
            <a:custGeom>
              <a:rect b="b" l="l" r="r" t="t"/>
              <a:pathLst>
                <a:path extrusionOk="0" h="4034" w="4196">
                  <a:moveTo>
                    <a:pt x="1403" y="150"/>
                  </a:moveTo>
                  <a:cubicBezTo>
                    <a:pt x="1449" y="150"/>
                    <a:pt x="1501" y="156"/>
                    <a:pt x="1540" y="169"/>
                  </a:cubicBezTo>
                  <a:lnTo>
                    <a:pt x="2741" y="552"/>
                  </a:lnTo>
                  <a:cubicBezTo>
                    <a:pt x="2988" y="637"/>
                    <a:pt x="3124" y="896"/>
                    <a:pt x="3040" y="1137"/>
                  </a:cubicBezTo>
                  <a:lnTo>
                    <a:pt x="2988" y="1312"/>
                  </a:lnTo>
                  <a:cubicBezTo>
                    <a:pt x="2955" y="1403"/>
                    <a:pt x="2988" y="1500"/>
                    <a:pt x="3066" y="1559"/>
                  </a:cubicBezTo>
                  <a:lnTo>
                    <a:pt x="3982" y="2221"/>
                  </a:lnTo>
                  <a:cubicBezTo>
                    <a:pt x="4027" y="2254"/>
                    <a:pt x="4040" y="2299"/>
                    <a:pt x="4040" y="2338"/>
                  </a:cubicBezTo>
                  <a:cubicBezTo>
                    <a:pt x="4040" y="2410"/>
                    <a:pt x="3982" y="2481"/>
                    <a:pt x="3897" y="2494"/>
                  </a:cubicBezTo>
                  <a:lnTo>
                    <a:pt x="2767" y="2501"/>
                  </a:lnTo>
                  <a:cubicBezTo>
                    <a:pt x="2670" y="2501"/>
                    <a:pt x="2585" y="2566"/>
                    <a:pt x="2566" y="2656"/>
                  </a:cubicBezTo>
                  <a:lnTo>
                    <a:pt x="2273" y="3566"/>
                  </a:lnTo>
                  <a:cubicBezTo>
                    <a:pt x="2209" y="3760"/>
                    <a:pt x="2027" y="3890"/>
                    <a:pt x="1825" y="3890"/>
                  </a:cubicBezTo>
                  <a:cubicBezTo>
                    <a:pt x="1773" y="3890"/>
                    <a:pt x="1728" y="3877"/>
                    <a:pt x="1676" y="3864"/>
                  </a:cubicBezTo>
                  <a:lnTo>
                    <a:pt x="475" y="3481"/>
                  </a:lnTo>
                  <a:cubicBezTo>
                    <a:pt x="267" y="3416"/>
                    <a:pt x="143" y="3215"/>
                    <a:pt x="150" y="3014"/>
                  </a:cubicBezTo>
                  <a:lnTo>
                    <a:pt x="150" y="3001"/>
                  </a:lnTo>
                  <a:cubicBezTo>
                    <a:pt x="150" y="2968"/>
                    <a:pt x="163" y="2929"/>
                    <a:pt x="176" y="2897"/>
                  </a:cubicBezTo>
                  <a:lnTo>
                    <a:pt x="955" y="468"/>
                  </a:lnTo>
                  <a:cubicBezTo>
                    <a:pt x="1020" y="266"/>
                    <a:pt x="1202" y="150"/>
                    <a:pt x="1403" y="150"/>
                  </a:cubicBezTo>
                  <a:close/>
                  <a:moveTo>
                    <a:pt x="1403" y="0"/>
                  </a:moveTo>
                  <a:cubicBezTo>
                    <a:pt x="1137" y="0"/>
                    <a:pt x="897" y="169"/>
                    <a:pt x="819" y="422"/>
                  </a:cubicBezTo>
                  <a:lnTo>
                    <a:pt x="39" y="2851"/>
                  </a:lnTo>
                  <a:cubicBezTo>
                    <a:pt x="20" y="2890"/>
                    <a:pt x="13" y="2936"/>
                    <a:pt x="13" y="2988"/>
                  </a:cubicBezTo>
                  <a:lnTo>
                    <a:pt x="13" y="3001"/>
                  </a:lnTo>
                  <a:cubicBezTo>
                    <a:pt x="0" y="3280"/>
                    <a:pt x="169" y="3533"/>
                    <a:pt x="436" y="3618"/>
                  </a:cubicBezTo>
                  <a:lnTo>
                    <a:pt x="1637" y="4001"/>
                  </a:lnTo>
                  <a:cubicBezTo>
                    <a:pt x="1695" y="4020"/>
                    <a:pt x="1760" y="4033"/>
                    <a:pt x="1825" y="4033"/>
                  </a:cubicBezTo>
                  <a:cubicBezTo>
                    <a:pt x="2092" y="4033"/>
                    <a:pt x="2325" y="3864"/>
                    <a:pt x="2410" y="3611"/>
                  </a:cubicBezTo>
                  <a:lnTo>
                    <a:pt x="2702" y="2702"/>
                  </a:lnTo>
                  <a:cubicBezTo>
                    <a:pt x="2709" y="2669"/>
                    <a:pt x="2741" y="2656"/>
                    <a:pt x="2774" y="2656"/>
                  </a:cubicBezTo>
                  <a:lnTo>
                    <a:pt x="3904" y="2643"/>
                  </a:lnTo>
                  <a:cubicBezTo>
                    <a:pt x="4066" y="2637"/>
                    <a:pt x="4196" y="2507"/>
                    <a:pt x="4196" y="2345"/>
                  </a:cubicBezTo>
                  <a:cubicBezTo>
                    <a:pt x="4196" y="2254"/>
                    <a:pt x="4157" y="2169"/>
                    <a:pt x="4072" y="2111"/>
                  </a:cubicBezTo>
                  <a:lnTo>
                    <a:pt x="3157" y="1442"/>
                  </a:lnTo>
                  <a:cubicBezTo>
                    <a:pt x="3131" y="1429"/>
                    <a:pt x="3124" y="1397"/>
                    <a:pt x="3131" y="1364"/>
                  </a:cubicBezTo>
                  <a:lnTo>
                    <a:pt x="3189" y="1182"/>
                  </a:lnTo>
                  <a:cubicBezTo>
                    <a:pt x="3293" y="857"/>
                    <a:pt x="3118" y="520"/>
                    <a:pt x="2793" y="416"/>
                  </a:cubicBezTo>
                  <a:lnTo>
                    <a:pt x="1592" y="33"/>
                  </a:lnTo>
                  <a:cubicBezTo>
                    <a:pt x="1527" y="7"/>
                    <a:pt x="1462" y="0"/>
                    <a:pt x="14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3"/>
            <p:cNvSpPr/>
            <p:nvPr/>
          </p:nvSpPr>
          <p:spPr>
            <a:xfrm>
              <a:off x="6551347" y="4069690"/>
              <a:ext cx="99912" cy="68546"/>
            </a:xfrm>
            <a:custGeom>
              <a:rect b="b" l="l" r="r" t="t"/>
              <a:pathLst>
                <a:path extrusionOk="0" h="1462" w="2131">
                  <a:moveTo>
                    <a:pt x="2131" y="1"/>
                  </a:moveTo>
                  <a:lnTo>
                    <a:pt x="1540" y="150"/>
                  </a:lnTo>
                  <a:lnTo>
                    <a:pt x="1709" y="319"/>
                  </a:lnTo>
                  <a:lnTo>
                    <a:pt x="1202" y="819"/>
                  </a:lnTo>
                  <a:lnTo>
                    <a:pt x="1040" y="105"/>
                  </a:lnTo>
                  <a:lnTo>
                    <a:pt x="20" y="1339"/>
                  </a:lnTo>
                  <a:cubicBezTo>
                    <a:pt x="1" y="1371"/>
                    <a:pt x="1" y="1423"/>
                    <a:pt x="33" y="1443"/>
                  </a:cubicBezTo>
                  <a:cubicBezTo>
                    <a:pt x="46" y="1456"/>
                    <a:pt x="66" y="1462"/>
                    <a:pt x="79" y="1462"/>
                  </a:cubicBezTo>
                  <a:cubicBezTo>
                    <a:pt x="105" y="1462"/>
                    <a:pt x="118" y="1449"/>
                    <a:pt x="137" y="1436"/>
                  </a:cubicBezTo>
                  <a:lnTo>
                    <a:pt x="955" y="436"/>
                  </a:lnTo>
                  <a:lnTo>
                    <a:pt x="1111" y="1118"/>
                  </a:lnTo>
                  <a:lnTo>
                    <a:pt x="1806" y="429"/>
                  </a:lnTo>
                  <a:lnTo>
                    <a:pt x="1969" y="592"/>
                  </a:lnTo>
                  <a:lnTo>
                    <a:pt x="21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3"/>
            <p:cNvSpPr/>
            <p:nvPr/>
          </p:nvSpPr>
          <p:spPr>
            <a:xfrm>
              <a:off x="5921696" y="3963451"/>
              <a:ext cx="229315" cy="217453"/>
            </a:xfrm>
            <a:custGeom>
              <a:rect b="b" l="l" r="r" t="t"/>
              <a:pathLst>
                <a:path extrusionOk="0" h="4638" w="4891">
                  <a:moveTo>
                    <a:pt x="4702" y="0"/>
                  </a:moveTo>
                  <a:cubicBezTo>
                    <a:pt x="4663" y="0"/>
                    <a:pt x="4618" y="20"/>
                    <a:pt x="4585" y="39"/>
                  </a:cubicBezTo>
                  <a:lnTo>
                    <a:pt x="85" y="4189"/>
                  </a:lnTo>
                  <a:cubicBezTo>
                    <a:pt x="33" y="4241"/>
                    <a:pt x="0" y="4306"/>
                    <a:pt x="0" y="4371"/>
                  </a:cubicBezTo>
                  <a:cubicBezTo>
                    <a:pt x="0" y="4442"/>
                    <a:pt x="26" y="4507"/>
                    <a:pt x="72" y="4553"/>
                  </a:cubicBezTo>
                  <a:cubicBezTo>
                    <a:pt x="124" y="4605"/>
                    <a:pt x="189" y="4637"/>
                    <a:pt x="260" y="4637"/>
                  </a:cubicBezTo>
                  <a:cubicBezTo>
                    <a:pt x="325" y="4637"/>
                    <a:pt x="390" y="4611"/>
                    <a:pt x="429" y="4566"/>
                  </a:cubicBezTo>
                  <a:lnTo>
                    <a:pt x="4813" y="286"/>
                  </a:lnTo>
                  <a:cubicBezTo>
                    <a:pt x="4878" y="221"/>
                    <a:pt x="4891" y="117"/>
                    <a:pt x="4826" y="52"/>
                  </a:cubicBezTo>
                  <a:cubicBezTo>
                    <a:pt x="4793" y="20"/>
                    <a:pt x="4748" y="0"/>
                    <a:pt x="47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3"/>
            <p:cNvSpPr/>
            <p:nvPr/>
          </p:nvSpPr>
          <p:spPr>
            <a:xfrm>
              <a:off x="6493211" y="3998755"/>
              <a:ext cx="187915" cy="188525"/>
            </a:xfrm>
            <a:custGeom>
              <a:rect b="b" l="l" r="r" t="t"/>
              <a:pathLst>
                <a:path extrusionOk="0" h="4021" w="4008">
                  <a:moveTo>
                    <a:pt x="2169" y="150"/>
                  </a:moveTo>
                  <a:cubicBezTo>
                    <a:pt x="2221" y="150"/>
                    <a:pt x="2267" y="156"/>
                    <a:pt x="2312" y="176"/>
                  </a:cubicBezTo>
                  <a:lnTo>
                    <a:pt x="3514" y="553"/>
                  </a:lnTo>
                  <a:cubicBezTo>
                    <a:pt x="3761" y="618"/>
                    <a:pt x="3890" y="877"/>
                    <a:pt x="3819" y="1131"/>
                  </a:cubicBezTo>
                  <a:lnTo>
                    <a:pt x="3059" y="3559"/>
                  </a:lnTo>
                  <a:cubicBezTo>
                    <a:pt x="3046" y="3592"/>
                    <a:pt x="3033" y="3624"/>
                    <a:pt x="3014" y="3657"/>
                  </a:cubicBezTo>
                  <a:cubicBezTo>
                    <a:pt x="3014" y="3657"/>
                    <a:pt x="3014" y="3663"/>
                    <a:pt x="3007" y="3663"/>
                  </a:cubicBezTo>
                  <a:cubicBezTo>
                    <a:pt x="2929" y="3800"/>
                    <a:pt x="2773" y="3884"/>
                    <a:pt x="2611" y="3884"/>
                  </a:cubicBezTo>
                  <a:cubicBezTo>
                    <a:pt x="2559" y="3884"/>
                    <a:pt x="2514" y="3871"/>
                    <a:pt x="2475" y="3858"/>
                  </a:cubicBezTo>
                  <a:lnTo>
                    <a:pt x="1273" y="3475"/>
                  </a:lnTo>
                  <a:cubicBezTo>
                    <a:pt x="1026" y="3397"/>
                    <a:pt x="890" y="3137"/>
                    <a:pt x="968" y="2891"/>
                  </a:cubicBezTo>
                  <a:lnTo>
                    <a:pt x="1254" y="1981"/>
                  </a:lnTo>
                  <a:cubicBezTo>
                    <a:pt x="1280" y="1897"/>
                    <a:pt x="1254" y="1799"/>
                    <a:pt x="1176" y="1741"/>
                  </a:cubicBezTo>
                  <a:lnTo>
                    <a:pt x="254" y="1085"/>
                  </a:lnTo>
                  <a:cubicBezTo>
                    <a:pt x="182" y="1027"/>
                    <a:pt x="182" y="936"/>
                    <a:pt x="221" y="877"/>
                  </a:cubicBezTo>
                  <a:cubicBezTo>
                    <a:pt x="247" y="845"/>
                    <a:pt x="286" y="825"/>
                    <a:pt x="338" y="825"/>
                  </a:cubicBezTo>
                  <a:lnTo>
                    <a:pt x="1468" y="806"/>
                  </a:lnTo>
                  <a:cubicBezTo>
                    <a:pt x="1565" y="806"/>
                    <a:pt x="1643" y="741"/>
                    <a:pt x="1669" y="650"/>
                  </a:cubicBezTo>
                  <a:lnTo>
                    <a:pt x="1728" y="475"/>
                  </a:lnTo>
                  <a:cubicBezTo>
                    <a:pt x="1793" y="280"/>
                    <a:pt x="1968" y="150"/>
                    <a:pt x="2169" y="150"/>
                  </a:cubicBezTo>
                  <a:close/>
                  <a:moveTo>
                    <a:pt x="2169" y="1"/>
                  </a:moveTo>
                  <a:cubicBezTo>
                    <a:pt x="1903" y="1"/>
                    <a:pt x="1669" y="176"/>
                    <a:pt x="1585" y="436"/>
                  </a:cubicBezTo>
                  <a:lnTo>
                    <a:pt x="1533" y="611"/>
                  </a:lnTo>
                  <a:cubicBezTo>
                    <a:pt x="1520" y="643"/>
                    <a:pt x="1487" y="663"/>
                    <a:pt x="1468" y="663"/>
                  </a:cubicBezTo>
                  <a:lnTo>
                    <a:pt x="338" y="676"/>
                  </a:lnTo>
                  <a:cubicBezTo>
                    <a:pt x="241" y="676"/>
                    <a:pt x="156" y="728"/>
                    <a:pt x="104" y="799"/>
                  </a:cubicBezTo>
                  <a:cubicBezTo>
                    <a:pt x="0" y="929"/>
                    <a:pt x="39" y="1105"/>
                    <a:pt x="163" y="1202"/>
                  </a:cubicBezTo>
                  <a:lnTo>
                    <a:pt x="1091" y="1864"/>
                  </a:lnTo>
                  <a:cubicBezTo>
                    <a:pt x="1117" y="1877"/>
                    <a:pt x="1124" y="1910"/>
                    <a:pt x="1117" y="1942"/>
                  </a:cubicBezTo>
                  <a:lnTo>
                    <a:pt x="832" y="2852"/>
                  </a:lnTo>
                  <a:cubicBezTo>
                    <a:pt x="734" y="3176"/>
                    <a:pt x="916" y="3521"/>
                    <a:pt x="1228" y="3618"/>
                  </a:cubicBezTo>
                  <a:lnTo>
                    <a:pt x="2429" y="3995"/>
                  </a:lnTo>
                  <a:cubicBezTo>
                    <a:pt x="2488" y="4014"/>
                    <a:pt x="2553" y="4021"/>
                    <a:pt x="2618" y="4021"/>
                  </a:cubicBezTo>
                  <a:cubicBezTo>
                    <a:pt x="2825" y="4021"/>
                    <a:pt x="3027" y="3910"/>
                    <a:pt x="3137" y="3735"/>
                  </a:cubicBezTo>
                  <a:cubicBezTo>
                    <a:pt x="3144" y="3728"/>
                    <a:pt x="3144" y="3728"/>
                    <a:pt x="3144" y="3722"/>
                  </a:cubicBezTo>
                  <a:cubicBezTo>
                    <a:pt x="3170" y="3683"/>
                    <a:pt x="3189" y="3637"/>
                    <a:pt x="3202" y="3598"/>
                  </a:cubicBezTo>
                  <a:lnTo>
                    <a:pt x="3968" y="1170"/>
                  </a:lnTo>
                  <a:cubicBezTo>
                    <a:pt x="4007" y="1020"/>
                    <a:pt x="3988" y="845"/>
                    <a:pt x="3916" y="708"/>
                  </a:cubicBezTo>
                  <a:cubicBezTo>
                    <a:pt x="3845" y="566"/>
                    <a:pt x="3715" y="455"/>
                    <a:pt x="3559" y="410"/>
                  </a:cubicBezTo>
                  <a:lnTo>
                    <a:pt x="2358" y="27"/>
                  </a:lnTo>
                  <a:cubicBezTo>
                    <a:pt x="2299" y="14"/>
                    <a:pt x="2234" y="1"/>
                    <a:pt x="2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3"/>
            <p:cNvSpPr/>
            <p:nvPr/>
          </p:nvSpPr>
          <p:spPr>
            <a:xfrm>
              <a:off x="5918320" y="3960075"/>
              <a:ext cx="236019" cy="224157"/>
            </a:xfrm>
            <a:custGeom>
              <a:rect b="b" l="l" r="r" t="t"/>
              <a:pathLst>
                <a:path extrusionOk="0" h="4781" w="5034">
                  <a:moveTo>
                    <a:pt x="4774" y="144"/>
                  </a:moveTo>
                  <a:cubicBezTo>
                    <a:pt x="4800" y="144"/>
                    <a:pt x="4820" y="157"/>
                    <a:pt x="4839" y="176"/>
                  </a:cubicBezTo>
                  <a:cubicBezTo>
                    <a:pt x="4872" y="215"/>
                    <a:pt x="4872" y="274"/>
                    <a:pt x="4839" y="306"/>
                  </a:cubicBezTo>
                  <a:lnTo>
                    <a:pt x="455" y="4586"/>
                  </a:lnTo>
                  <a:cubicBezTo>
                    <a:pt x="423" y="4618"/>
                    <a:pt x="371" y="4638"/>
                    <a:pt x="325" y="4638"/>
                  </a:cubicBezTo>
                  <a:cubicBezTo>
                    <a:pt x="274" y="4638"/>
                    <a:pt x="228" y="4618"/>
                    <a:pt x="196" y="4579"/>
                  </a:cubicBezTo>
                  <a:cubicBezTo>
                    <a:pt x="124" y="4508"/>
                    <a:pt x="131" y="4391"/>
                    <a:pt x="202" y="4320"/>
                  </a:cubicBezTo>
                  <a:lnTo>
                    <a:pt x="4709" y="170"/>
                  </a:lnTo>
                  <a:cubicBezTo>
                    <a:pt x="4735" y="157"/>
                    <a:pt x="4755" y="144"/>
                    <a:pt x="4774" y="144"/>
                  </a:cubicBezTo>
                  <a:close/>
                  <a:moveTo>
                    <a:pt x="4774" y="1"/>
                  </a:moveTo>
                  <a:cubicBezTo>
                    <a:pt x="4716" y="1"/>
                    <a:pt x="4651" y="27"/>
                    <a:pt x="4612" y="66"/>
                  </a:cubicBezTo>
                  <a:lnTo>
                    <a:pt x="105" y="4216"/>
                  </a:lnTo>
                  <a:cubicBezTo>
                    <a:pt x="40" y="4268"/>
                    <a:pt x="1" y="4352"/>
                    <a:pt x="1" y="4443"/>
                  </a:cubicBezTo>
                  <a:cubicBezTo>
                    <a:pt x="1" y="4527"/>
                    <a:pt x="33" y="4612"/>
                    <a:pt x="92" y="4677"/>
                  </a:cubicBezTo>
                  <a:cubicBezTo>
                    <a:pt x="157" y="4742"/>
                    <a:pt x="235" y="4781"/>
                    <a:pt x="325" y="4781"/>
                  </a:cubicBezTo>
                  <a:cubicBezTo>
                    <a:pt x="416" y="4781"/>
                    <a:pt x="494" y="4748"/>
                    <a:pt x="553" y="4690"/>
                  </a:cubicBezTo>
                  <a:lnTo>
                    <a:pt x="4937" y="416"/>
                  </a:lnTo>
                  <a:cubicBezTo>
                    <a:pt x="5027" y="325"/>
                    <a:pt x="5034" y="170"/>
                    <a:pt x="4943" y="79"/>
                  </a:cubicBezTo>
                  <a:cubicBezTo>
                    <a:pt x="4904" y="27"/>
                    <a:pt x="4839" y="1"/>
                    <a:pt x="47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8" name="Google Shape;1828;p33"/>
          <p:cNvGrpSpPr/>
          <p:nvPr/>
        </p:nvGrpSpPr>
        <p:grpSpPr>
          <a:xfrm>
            <a:off x="5169928" y="2072040"/>
            <a:ext cx="1269744" cy="916597"/>
            <a:chOff x="5346800" y="3043225"/>
            <a:chExt cx="1357435" cy="979793"/>
          </a:xfrm>
        </p:grpSpPr>
        <p:sp>
          <p:nvSpPr>
            <p:cNvPr id="1829" name="Google Shape;1829;p33"/>
            <p:cNvSpPr/>
            <p:nvPr/>
          </p:nvSpPr>
          <p:spPr>
            <a:xfrm>
              <a:off x="5352324" y="3355485"/>
              <a:ext cx="557445" cy="589079"/>
            </a:xfrm>
            <a:custGeom>
              <a:rect b="b" l="l" r="r" t="t"/>
              <a:pathLst>
                <a:path extrusionOk="0" h="8957" w="8476">
                  <a:moveTo>
                    <a:pt x="4371" y="0"/>
                  </a:moveTo>
                  <a:cubicBezTo>
                    <a:pt x="4332" y="0"/>
                    <a:pt x="4280" y="20"/>
                    <a:pt x="4241" y="39"/>
                  </a:cubicBezTo>
                  <a:lnTo>
                    <a:pt x="111" y="2845"/>
                  </a:lnTo>
                  <a:cubicBezTo>
                    <a:pt x="59" y="2884"/>
                    <a:pt x="20" y="2929"/>
                    <a:pt x="13" y="2994"/>
                  </a:cubicBezTo>
                  <a:cubicBezTo>
                    <a:pt x="0" y="3059"/>
                    <a:pt x="20" y="3124"/>
                    <a:pt x="52" y="3176"/>
                  </a:cubicBezTo>
                  <a:lnTo>
                    <a:pt x="3891" y="8852"/>
                  </a:lnTo>
                  <a:cubicBezTo>
                    <a:pt x="3930" y="8917"/>
                    <a:pt x="4008" y="8956"/>
                    <a:pt x="4085" y="8956"/>
                  </a:cubicBezTo>
                  <a:cubicBezTo>
                    <a:pt x="4137" y="8956"/>
                    <a:pt x="4183" y="8937"/>
                    <a:pt x="4215" y="8917"/>
                  </a:cubicBezTo>
                  <a:lnTo>
                    <a:pt x="8339" y="6112"/>
                  </a:lnTo>
                  <a:cubicBezTo>
                    <a:pt x="8456" y="6034"/>
                    <a:pt x="8476" y="5897"/>
                    <a:pt x="8404" y="5780"/>
                  </a:cubicBezTo>
                  <a:lnTo>
                    <a:pt x="8067" y="5280"/>
                  </a:lnTo>
                  <a:lnTo>
                    <a:pt x="8054" y="5261"/>
                  </a:lnTo>
                  <a:lnTo>
                    <a:pt x="4566" y="104"/>
                  </a:lnTo>
                  <a:cubicBezTo>
                    <a:pt x="4527" y="39"/>
                    <a:pt x="4449" y="0"/>
                    <a:pt x="43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3"/>
            <p:cNvSpPr/>
            <p:nvPr/>
          </p:nvSpPr>
          <p:spPr>
            <a:xfrm>
              <a:off x="5347589" y="3351211"/>
              <a:ext cx="569481" cy="598024"/>
            </a:xfrm>
            <a:custGeom>
              <a:rect b="b" l="l" r="r" t="t"/>
              <a:pathLst>
                <a:path extrusionOk="0" h="9093" w="8659">
                  <a:moveTo>
                    <a:pt x="4450" y="150"/>
                  </a:moveTo>
                  <a:cubicBezTo>
                    <a:pt x="4502" y="150"/>
                    <a:pt x="4554" y="169"/>
                    <a:pt x="4586" y="221"/>
                  </a:cubicBezTo>
                  <a:lnTo>
                    <a:pt x="8080" y="5378"/>
                  </a:lnTo>
                  <a:lnTo>
                    <a:pt x="8087" y="5391"/>
                  </a:lnTo>
                  <a:lnTo>
                    <a:pt x="8431" y="5897"/>
                  </a:lnTo>
                  <a:cubicBezTo>
                    <a:pt x="8476" y="5969"/>
                    <a:pt x="8463" y="6073"/>
                    <a:pt x="8385" y="6125"/>
                  </a:cubicBezTo>
                  <a:lnTo>
                    <a:pt x="4255" y="8917"/>
                  </a:lnTo>
                  <a:cubicBezTo>
                    <a:pt x="4229" y="8930"/>
                    <a:pt x="4196" y="8950"/>
                    <a:pt x="4164" y="8950"/>
                  </a:cubicBezTo>
                  <a:cubicBezTo>
                    <a:pt x="4118" y="8950"/>
                    <a:pt x="4060" y="8924"/>
                    <a:pt x="4028" y="8872"/>
                  </a:cubicBezTo>
                  <a:lnTo>
                    <a:pt x="189" y="3202"/>
                  </a:lnTo>
                  <a:cubicBezTo>
                    <a:pt x="137" y="3124"/>
                    <a:pt x="157" y="3020"/>
                    <a:pt x="228" y="2975"/>
                  </a:cubicBezTo>
                  <a:lnTo>
                    <a:pt x="780" y="2598"/>
                  </a:lnTo>
                  <a:lnTo>
                    <a:pt x="819" y="2566"/>
                  </a:lnTo>
                  <a:lnTo>
                    <a:pt x="4359" y="169"/>
                  </a:lnTo>
                  <a:cubicBezTo>
                    <a:pt x="4385" y="156"/>
                    <a:pt x="4417" y="150"/>
                    <a:pt x="4450" y="150"/>
                  </a:cubicBezTo>
                  <a:close/>
                  <a:moveTo>
                    <a:pt x="4450" y="0"/>
                  </a:moveTo>
                  <a:cubicBezTo>
                    <a:pt x="4385" y="0"/>
                    <a:pt x="4326" y="20"/>
                    <a:pt x="4281" y="52"/>
                  </a:cubicBezTo>
                  <a:lnTo>
                    <a:pt x="741" y="2442"/>
                  </a:lnTo>
                  <a:lnTo>
                    <a:pt x="702" y="2475"/>
                  </a:lnTo>
                  <a:lnTo>
                    <a:pt x="150" y="2852"/>
                  </a:lnTo>
                  <a:cubicBezTo>
                    <a:pt x="85" y="2897"/>
                    <a:pt x="33" y="2962"/>
                    <a:pt x="20" y="3046"/>
                  </a:cubicBezTo>
                  <a:cubicBezTo>
                    <a:pt x="1" y="3124"/>
                    <a:pt x="20" y="3209"/>
                    <a:pt x="66" y="3280"/>
                  </a:cubicBezTo>
                  <a:lnTo>
                    <a:pt x="3904" y="8956"/>
                  </a:lnTo>
                  <a:cubicBezTo>
                    <a:pt x="3963" y="9034"/>
                    <a:pt x="4060" y="9093"/>
                    <a:pt x="4164" y="9093"/>
                  </a:cubicBezTo>
                  <a:cubicBezTo>
                    <a:pt x="4229" y="9093"/>
                    <a:pt x="4287" y="9080"/>
                    <a:pt x="4346" y="9034"/>
                  </a:cubicBezTo>
                  <a:lnTo>
                    <a:pt x="8476" y="6242"/>
                  </a:lnTo>
                  <a:cubicBezTo>
                    <a:pt x="8626" y="6144"/>
                    <a:pt x="8658" y="5962"/>
                    <a:pt x="8561" y="5813"/>
                  </a:cubicBezTo>
                  <a:lnTo>
                    <a:pt x="8216" y="5313"/>
                  </a:lnTo>
                  <a:lnTo>
                    <a:pt x="8210" y="5293"/>
                  </a:lnTo>
                  <a:lnTo>
                    <a:pt x="4716" y="130"/>
                  </a:lnTo>
                  <a:cubicBezTo>
                    <a:pt x="4645" y="52"/>
                    <a:pt x="4554" y="0"/>
                    <a:pt x="44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3"/>
            <p:cNvSpPr/>
            <p:nvPr/>
          </p:nvSpPr>
          <p:spPr>
            <a:xfrm>
              <a:off x="5356599" y="3522072"/>
              <a:ext cx="548501" cy="417229"/>
            </a:xfrm>
            <a:custGeom>
              <a:rect b="b" l="l" r="r" t="t"/>
              <a:pathLst>
                <a:path extrusionOk="0" h="6344" w="8340">
                  <a:moveTo>
                    <a:pt x="643" y="0"/>
                  </a:moveTo>
                  <a:lnTo>
                    <a:pt x="91" y="377"/>
                  </a:lnTo>
                  <a:cubicBezTo>
                    <a:pt x="20" y="422"/>
                    <a:pt x="0" y="526"/>
                    <a:pt x="52" y="604"/>
                  </a:cubicBezTo>
                  <a:lnTo>
                    <a:pt x="3891" y="6274"/>
                  </a:lnTo>
                  <a:cubicBezTo>
                    <a:pt x="3924" y="6319"/>
                    <a:pt x="3978" y="6344"/>
                    <a:pt x="4031" y="6344"/>
                  </a:cubicBezTo>
                  <a:cubicBezTo>
                    <a:pt x="4062" y="6344"/>
                    <a:pt x="4092" y="6336"/>
                    <a:pt x="4118" y="6319"/>
                  </a:cubicBezTo>
                  <a:lnTo>
                    <a:pt x="8248" y="3527"/>
                  </a:lnTo>
                  <a:cubicBezTo>
                    <a:pt x="8326" y="3475"/>
                    <a:pt x="8339" y="3371"/>
                    <a:pt x="8300" y="3299"/>
                  </a:cubicBezTo>
                  <a:lnTo>
                    <a:pt x="7956" y="2793"/>
                  </a:lnTo>
                  <a:cubicBezTo>
                    <a:pt x="7307" y="3351"/>
                    <a:pt x="6690" y="3670"/>
                    <a:pt x="6092" y="3793"/>
                  </a:cubicBezTo>
                  <a:cubicBezTo>
                    <a:pt x="5882" y="3838"/>
                    <a:pt x="5674" y="3859"/>
                    <a:pt x="5468" y="3859"/>
                  </a:cubicBezTo>
                  <a:cubicBezTo>
                    <a:pt x="3462" y="3859"/>
                    <a:pt x="1692" y="1844"/>
                    <a:pt x="643" y="0"/>
                  </a:cubicBezTo>
                  <a:close/>
                </a:path>
              </a:pathLst>
            </a:custGeom>
            <a:solidFill>
              <a:srgbClr val="000000">
                <a:alpha val="9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3"/>
            <p:cNvSpPr/>
            <p:nvPr/>
          </p:nvSpPr>
          <p:spPr>
            <a:xfrm>
              <a:off x="5351469" y="3259795"/>
              <a:ext cx="573230" cy="588225"/>
            </a:xfrm>
            <a:custGeom>
              <a:rect b="b" l="l" r="r" t="t"/>
              <a:pathLst>
                <a:path extrusionOk="0" h="8944" w="8716">
                  <a:moveTo>
                    <a:pt x="4066" y="1"/>
                  </a:moveTo>
                  <a:cubicBezTo>
                    <a:pt x="4008" y="1"/>
                    <a:pt x="3949" y="27"/>
                    <a:pt x="3910" y="59"/>
                  </a:cubicBezTo>
                  <a:lnTo>
                    <a:pt x="630" y="2800"/>
                  </a:lnTo>
                  <a:lnTo>
                    <a:pt x="585" y="2845"/>
                  </a:lnTo>
                  <a:lnTo>
                    <a:pt x="78" y="3267"/>
                  </a:lnTo>
                  <a:cubicBezTo>
                    <a:pt x="33" y="3306"/>
                    <a:pt x="7" y="3365"/>
                    <a:pt x="0" y="3430"/>
                  </a:cubicBezTo>
                  <a:cubicBezTo>
                    <a:pt x="0" y="3488"/>
                    <a:pt x="13" y="3553"/>
                    <a:pt x="52" y="3599"/>
                  </a:cubicBezTo>
                  <a:lnTo>
                    <a:pt x="4449" y="8859"/>
                  </a:lnTo>
                  <a:cubicBezTo>
                    <a:pt x="4488" y="8911"/>
                    <a:pt x="4553" y="8944"/>
                    <a:pt x="4624" y="8944"/>
                  </a:cubicBezTo>
                  <a:cubicBezTo>
                    <a:pt x="4683" y="8944"/>
                    <a:pt x="4735" y="8918"/>
                    <a:pt x="4774" y="8885"/>
                  </a:cubicBezTo>
                  <a:lnTo>
                    <a:pt x="8606" y="5683"/>
                  </a:lnTo>
                  <a:cubicBezTo>
                    <a:pt x="8709" y="5605"/>
                    <a:pt x="8716" y="5456"/>
                    <a:pt x="8638" y="5352"/>
                  </a:cubicBezTo>
                  <a:lnTo>
                    <a:pt x="8255" y="4891"/>
                  </a:lnTo>
                  <a:lnTo>
                    <a:pt x="4241" y="92"/>
                  </a:lnTo>
                  <a:cubicBezTo>
                    <a:pt x="4202" y="33"/>
                    <a:pt x="4137" y="1"/>
                    <a:pt x="40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3"/>
            <p:cNvSpPr/>
            <p:nvPr/>
          </p:nvSpPr>
          <p:spPr>
            <a:xfrm>
              <a:off x="5531736" y="3569424"/>
              <a:ext cx="56823" cy="55310"/>
            </a:xfrm>
            <a:custGeom>
              <a:rect b="b" l="l" r="r" t="t"/>
              <a:pathLst>
                <a:path extrusionOk="0" h="841" w="864">
                  <a:moveTo>
                    <a:pt x="568" y="1"/>
                  </a:moveTo>
                  <a:cubicBezTo>
                    <a:pt x="556" y="1"/>
                    <a:pt x="544" y="5"/>
                    <a:pt x="533" y="14"/>
                  </a:cubicBezTo>
                  <a:lnTo>
                    <a:pt x="370" y="151"/>
                  </a:lnTo>
                  <a:cubicBezTo>
                    <a:pt x="357" y="155"/>
                    <a:pt x="346" y="160"/>
                    <a:pt x="334" y="160"/>
                  </a:cubicBezTo>
                  <a:cubicBezTo>
                    <a:pt x="329" y="160"/>
                    <a:pt x="324" y="159"/>
                    <a:pt x="318" y="157"/>
                  </a:cubicBezTo>
                  <a:lnTo>
                    <a:pt x="117" y="99"/>
                  </a:lnTo>
                  <a:cubicBezTo>
                    <a:pt x="114" y="98"/>
                    <a:pt x="111" y="98"/>
                    <a:pt x="108" y="98"/>
                  </a:cubicBezTo>
                  <a:cubicBezTo>
                    <a:pt x="72" y="98"/>
                    <a:pt x="35" y="133"/>
                    <a:pt x="65" y="157"/>
                  </a:cubicBezTo>
                  <a:lnTo>
                    <a:pt x="149" y="352"/>
                  </a:lnTo>
                  <a:cubicBezTo>
                    <a:pt x="149" y="365"/>
                    <a:pt x="149" y="384"/>
                    <a:pt x="143" y="397"/>
                  </a:cubicBezTo>
                  <a:lnTo>
                    <a:pt x="26" y="579"/>
                  </a:lnTo>
                  <a:cubicBezTo>
                    <a:pt x="0" y="618"/>
                    <a:pt x="33" y="657"/>
                    <a:pt x="78" y="657"/>
                  </a:cubicBezTo>
                  <a:lnTo>
                    <a:pt x="286" y="644"/>
                  </a:lnTo>
                  <a:cubicBezTo>
                    <a:pt x="305" y="644"/>
                    <a:pt x="318" y="644"/>
                    <a:pt x="325" y="657"/>
                  </a:cubicBezTo>
                  <a:lnTo>
                    <a:pt x="455" y="819"/>
                  </a:lnTo>
                  <a:cubicBezTo>
                    <a:pt x="465" y="834"/>
                    <a:pt x="479" y="841"/>
                    <a:pt x="494" y="841"/>
                  </a:cubicBezTo>
                  <a:cubicBezTo>
                    <a:pt x="518" y="841"/>
                    <a:pt x="542" y="824"/>
                    <a:pt x="546" y="800"/>
                  </a:cubicBezTo>
                  <a:lnTo>
                    <a:pt x="598" y="592"/>
                  </a:lnTo>
                  <a:cubicBezTo>
                    <a:pt x="604" y="579"/>
                    <a:pt x="611" y="573"/>
                    <a:pt x="630" y="566"/>
                  </a:cubicBezTo>
                  <a:lnTo>
                    <a:pt x="825" y="488"/>
                  </a:lnTo>
                  <a:cubicBezTo>
                    <a:pt x="864" y="475"/>
                    <a:pt x="864" y="423"/>
                    <a:pt x="831" y="404"/>
                  </a:cubicBezTo>
                  <a:lnTo>
                    <a:pt x="650" y="293"/>
                  </a:lnTo>
                  <a:cubicBezTo>
                    <a:pt x="637" y="287"/>
                    <a:pt x="630" y="274"/>
                    <a:pt x="630" y="254"/>
                  </a:cubicBezTo>
                  <a:lnTo>
                    <a:pt x="611" y="47"/>
                  </a:lnTo>
                  <a:cubicBezTo>
                    <a:pt x="611" y="17"/>
                    <a:pt x="591" y="1"/>
                    <a:pt x="5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3"/>
            <p:cNvSpPr/>
            <p:nvPr/>
          </p:nvSpPr>
          <p:spPr>
            <a:xfrm>
              <a:off x="5354429" y="3450716"/>
              <a:ext cx="565206" cy="392172"/>
            </a:xfrm>
            <a:custGeom>
              <a:rect b="b" l="l" r="r" t="t"/>
              <a:pathLst>
                <a:path extrusionOk="0" h="5963" w="8594">
                  <a:moveTo>
                    <a:pt x="585" y="1"/>
                  </a:moveTo>
                  <a:lnTo>
                    <a:pt x="85" y="423"/>
                  </a:lnTo>
                  <a:cubicBezTo>
                    <a:pt x="14" y="475"/>
                    <a:pt x="1" y="572"/>
                    <a:pt x="59" y="650"/>
                  </a:cubicBezTo>
                  <a:lnTo>
                    <a:pt x="4463" y="5898"/>
                  </a:lnTo>
                  <a:cubicBezTo>
                    <a:pt x="4492" y="5941"/>
                    <a:pt x="4539" y="5963"/>
                    <a:pt x="4587" y="5963"/>
                  </a:cubicBezTo>
                  <a:cubicBezTo>
                    <a:pt x="4624" y="5963"/>
                    <a:pt x="4661" y="5949"/>
                    <a:pt x="4690" y="5924"/>
                  </a:cubicBezTo>
                  <a:lnTo>
                    <a:pt x="8522" y="2728"/>
                  </a:lnTo>
                  <a:cubicBezTo>
                    <a:pt x="8587" y="2670"/>
                    <a:pt x="8593" y="2566"/>
                    <a:pt x="8535" y="2501"/>
                  </a:cubicBezTo>
                  <a:lnTo>
                    <a:pt x="8151" y="2033"/>
                  </a:lnTo>
                  <a:cubicBezTo>
                    <a:pt x="7567" y="2670"/>
                    <a:pt x="6976" y="3034"/>
                    <a:pt x="6398" y="3222"/>
                  </a:cubicBezTo>
                  <a:cubicBezTo>
                    <a:pt x="6084" y="3320"/>
                    <a:pt x="5767" y="3365"/>
                    <a:pt x="5456" y="3365"/>
                  </a:cubicBezTo>
                  <a:cubicBezTo>
                    <a:pt x="5336" y="3365"/>
                    <a:pt x="5217" y="3358"/>
                    <a:pt x="5099" y="3345"/>
                  </a:cubicBezTo>
                  <a:cubicBezTo>
                    <a:pt x="4800" y="3313"/>
                    <a:pt x="4508" y="3228"/>
                    <a:pt x="4216" y="3125"/>
                  </a:cubicBezTo>
                  <a:cubicBezTo>
                    <a:pt x="3963" y="3027"/>
                    <a:pt x="3722" y="2910"/>
                    <a:pt x="3488" y="2774"/>
                  </a:cubicBezTo>
                  <a:cubicBezTo>
                    <a:pt x="2112" y="1988"/>
                    <a:pt x="1027" y="618"/>
                    <a:pt x="585" y="1"/>
                  </a:cubicBezTo>
                  <a:close/>
                </a:path>
              </a:pathLst>
            </a:custGeom>
            <a:solidFill>
              <a:srgbClr val="000000">
                <a:alpha val="9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3"/>
            <p:cNvSpPr/>
            <p:nvPr/>
          </p:nvSpPr>
          <p:spPr>
            <a:xfrm>
              <a:off x="5485370" y="3488203"/>
              <a:ext cx="52680" cy="47616"/>
            </a:xfrm>
            <a:custGeom>
              <a:rect b="b" l="l" r="r" t="t"/>
              <a:pathLst>
                <a:path extrusionOk="0" h="724" w="801">
                  <a:moveTo>
                    <a:pt x="560" y="1"/>
                  </a:moveTo>
                  <a:cubicBezTo>
                    <a:pt x="520" y="1"/>
                    <a:pt x="479" y="8"/>
                    <a:pt x="439" y="22"/>
                  </a:cubicBezTo>
                  <a:cubicBezTo>
                    <a:pt x="173" y="119"/>
                    <a:pt x="17" y="346"/>
                    <a:pt x="10" y="502"/>
                  </a:cubicBezTo>
                  <a:cubicBezTo>
                    <a:pt x="1" y="657"/>
                    <a:pt x="95" y="723"/>
                    <a:pt x="221" y="723"/>
                  </a:cubicBezTo>
                  <a:cubicBezTo>
                    <a:pt x="448" y="723"/>
                    <a:pt x="779" y="509"/>
                    <a:pt x="796" y="217"/>
                  </a:cubicBezTo>
                  <a:cubicBezTo>
                    <a:pt x="801" y="73"/>
                    <a:pt x="689" y="1"/>
                    <a:pt x="5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3"/>
            <p:cNvSpPr/>
            <p:nvPr/>
          </p:nvSpPr>
          <p:spPr>
            <a:xfrm>
              <a:off x="5578693" y="3494056"/>
              <a:ext cx="72278" cy="69122"/>
            </a:xfrm>
            <a:custGeom>
              <a:rect b="b" l="l" r="r" t="t"/>
              <a:pathLst>
                <a:path extrusionOk="0" h="1051" w="1099">
                  <a:moveTo>
                    <a:pt x="813" y="0"/>
                  </a:moveTo>
                  <a:cubicBezTo>
                    <a:pt x="808" y="0"/>
                    <a:pt x="803" y="1"/>
                    <a:pt x="799" y="4"/>
                  </a:cubicBezTo>
                  <a:lnTo>
                    <a:pt x="527" y="166"/>
                  </a:lnTo>
                  <a:cubicBezTo>
                    <a:pt x="523" y="170"/>
                    <a:pt x="518" y="171"/>
                    <a:pt x="513" y="171"/>
                  </a:cubicBezTo>
                  <a:cubicBezTo>
                    <a:pt x="507" y="171"/>
                    <a:pt x="501" y="170"/>
                    <a:pt x="494" y="166"/>
                  </a:cubicBezTo>
                  <a:lnTo>
                    <a:pt x="215" y="37"/>
                  </a:lnTo>
                  <a:cubicBezTo>
                    <a:pt x="195" y="43"/>
                    <a:pt x="163" y="69"/>
                    <a:pt x="176" y="102"/>
                  </a:cubicBezTo>
                  <a:lnTo>
                    <a:pt x="247" y="400"/>
                  </a:lnTo>
                  <a:cubicBezTo>
                    <a:pt x="247" y="420"/>
                    <a:pt x="247" y="426"/>
                    <a:pt x="241" y="433"/>
                  </a:cubicBezTo>
                  <a:lnTo>
                    <a:pt x="26" y="660"/>
                  </a:lnTo>
                  <a:cubicBezTo>
                    <a:pt x="0" y="686"/>
                    <a:pt x="20" y="725"/>
                    <a:pt x="52" y="725"/>
                  </a:cubicBezTo>
                  <a:lnTo>
                    <a:pt x="358" y="751"/>
                  </a:lnTo>
                  <a:cubicBezTo>
                    <a:pt x="377" y="751"/>
                    <a:pt x="384" y="757"/>
                    <a:pt x="390" y="764"/>
                  </a:cubicBezTo>
                  <a:lnTo>
                    <a:pt x="546" y="1037"/>
                  </a:lnTo>
                  <a:cubicBezTo>
                    <a:pt x="552" y="1045"/>
                    <a:pt x="564" y="1050"/>
                    <a:pt x="576" y="1050"/>
                  </a:cubicBezTo>
                  <a:cubicBezTo>
                    <a:pt x="591" y="1050"/>
                    <a:pt x="607" y="1042"/>
                    <a:pt x="611" y="1024"/>
                  </a:cubicBezTo>
                  <a:lnTo>
                    <a:pt x="734" y="744"/>
                  </a:lnTo>
                  <a:lnTo>
                    <a:pt x="754" y="719"/>
                  </a:lnTo>
                  <a:lnTo>
                    <a:pt x="1059" y="654"/>
                  </a:lnTo>
                  <a:cubicBezTo>
                    <a:pt x="1092" y="647"/>
                    <a:pt x="1098" y="602"/>
                    <a:pt x="1072" y="589"/>
                  </a:cubicBezTo>
                  <a:lnTo>
                    <a:pt x="838" y="387"/>
                  </a:lnTo>
                  <a:cubicBezTo>
                    <a:pt x="832" y="374"/>
                    <a:pt x="819" y="361"/>
                    <a:pt x="819" y="355"/>
                  </a:cubicBezTo>
                  <a:lnTo>
                    <a:pt x="851" y="43"/>
                  </a:lnTo>
                  <a:cubicBezTo>
                    <a:pt x="851" y="18"/>
                    <a:pt x="831" y="0"/>
                    <a:pt x="8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3"/>
            <p:cNvSpPr/>
            <p:nvPr/>
          </p:nvSpPr>
          <p:spPr>
            <a:xfrm>
              <a:off x="5664124" y="3458016"/>
              <a:ext cx="57744" cy="55179"/>
            </a:xfrm>
            <a:custGeom>
              <a:rect b="b" l="l" r="r" t="t"/>
              <a:pathLst>
                <a:path extrusionOk="0" h="839" w="878">
                  <a:moveTo>
                    <a:pt x="255" y="1"/>
                  </a:moveTo>
                  <a:cubicBezTo>
                    <a:pt x="224" y="1"/>
                    <a:pt x="195" y="28"/>
                    <a:pt x="195" y="59"/>
                  </a:cubicBezTo>
                  <a:lnTo>
                    <a:pt x="215" y="266"/>
                  </a:lnTo>
                  <a:cubicBezTo>
                    <a:pt x="215" y="286"/>
                    <a:pt x="208" y="299"/>
                    <a:pt x="195" y="312"/>
                  </a:cubicBezTo>
                  <a:lnTo>
                    <a:pt x="33" y="442"/>
                  </a:lnTo>
                  <a:cubicBezTo>
                    <a:pt x="0" y="461"/>
                    <a:pt x="13" y="520"/>
                    <a:pt x="52" y="526"/>
                  </a:cubicBezTo>
                  <a:lnTo>
                    <a:pt x="254" y="578"/>
                  </a:lnTo>
                  <a:cubicBezTo>
                    <a:pt x="273" y="578"/>
                    <a:pt x="286" y="591"/>
                    <a:pt x="286" y="611"/>
                  </a:cubicBezTo>
                  <a:lnTo>
                    <a:pt x="358" y="805"/>
                  </a:lnTo>
                  <a:cubicBezTo>
                    <a:pt x="368" y="827"/>
                    <a:pt x="386" y="838"/>
                    <a:pt x="405" y="838"/>
                  </a:cubicBezTo>
                  <a:cubicBezTo>
                    <a:pt x="421" y="838"/>
                    <a:pt x="437" y="830"/>
                    <a:pt x="448" y="812"/>
                  </a:cubicBezTo>
                  <a:lnTo>
                    <a:pt x="565" y="637"/>
                  </a:lnTo>
                  <a:cubicBezTo>
                    <a:pt x="572" y="617"/>
                    <a:pt x="585" y="611"/>
                    <a:pt x="604" y="611"/>
                  </a:cubicBezTo>
                  <a:lnTo>
                    <a:pt x="812" y="604"/>
                  </a:lnTo>
                  <a:cubicBezTo>
                    <a:pt x="858" y="604"/>
                    <a:pt x="877" y="552"/>
                    <a:pt x="858" y="520"/>
                  </a:cubicBezTo>
                  <a:lnTo>
                    <a:pt x="715" y="357"/>
                  </a:lnTo>
                  <a:cubicBezTo>
                    <a:pt x="708" y="344"/>
                    <a:pt x="702" y="325"/>
                    <a:pt x="708" y="312"/>
                  </a:cubicBezTo>
                  <a:lnTo>
                    <a:pt x="767" y="104"/>
                  </a:lnTo>
                  <a:cubicBezTo>
                    <a:pt x="772" y="73"/>
                    <a:pt x="748" y="46"/>
                    <a:pt x="722" y="46"/>
                  </a:cubicBezTo>
                  <a:cubicBezTo>
                    <a:pt x="715" y="46"/>
                    <a:pt x="708" y="48"/>
                    <a:pt x="702" y="52"/>
                  </a:cubicBezTo>
                  <a:lnTo>
                    <a:pt x="507" y="130"/>
                  </a:lnTo>
                  <a:cubicBezTo>
                    <a:pt x="499" y="133"/>
                    <a:pt x="492" y="134"/>
                    <a:pt x="485" y="134"/>
                  </a:cubicBezTo>
                  <a:cubicBezTo>
                    <a:pt x="476" y="134"/>
                    <a:pt x="466" y="131"/>
                    <a:pt x="455" y="123"/>
                  </a:cubicBezTo>
                  <a:lnTo>
                    <a:pt x="280" y="7"/>
                  </a:lnTo>
                  <a:cubicBezTo>
                    <a:pt x="272" y="3"/>
                    <a:pt x="263" y="1"/>
                    <a:pt x="2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3"/>
            <p:cNvSpPr/>
            <p:nvPr/>
          </p:nvSpPr>
          <p:spPr>
            <a:xfrm>
              <a:off x="5590663" y="3399681"/>
              <a:ext cx="69450" cy="47484"/>
            </a:xfrm>
            <a:custGeom>
              <a:rect b="b" l="l" r="r" t="t"/>
              <a:pathLst>
                <a:path extrusionOk="0" h="722" w="1056">
                  <a:moveTo>
                    <a:pt x="601" y="0"/>
                  </a:moveTo>
                  <a:cubicBezTo>
                    <a:pt x="441" y="0"/>
                    <a:pt x="227" y="112"/>
                    <a:pt x="98" y="335"/>
                  </a:cubicBezTo>
                  <a:cubicBezTo>
                    <a:pt x="0" y="491"/>
                    <a:pt x="33" y="692"/>
                    <a:pt x="221" y="718"/>
                  </a:cubicBezTo>
                  <a:cubicBezTo>
                    <a:pt x="238" y="720"/>
                    <a:pt x="255" y="722"/>
                    <a:pt x="272" y="722"/>
                  </a:cubicBezTo>
                  <a:cubicBezTo>
                    <a:pt x="693" y="722"/>
                    <a:pt x="1056" y="48"/>
                    <a:pt x="650" y="4"/>
                  </a:cubicBezTo>
                  <a:cubicBezTo>
                    <a:pt x="634" y="1"/>
                    <a:pt x="618" y="0"/>
                    <a:pt x="6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3"/>
            <p:cNvSpPr/>
            <p:nvPr/>
          </p:nvSpPr>
          <p:spPr>
            <a:xfrm>
              <a:off x="5566724" y="3506683"/>
              <a:ext cx="204208" cy="171324"/>
            </a:xfrm>
            <a:custGeom>
              <a:rect b="b" l="l" r="r" t="t"/>
              <a:pathLst>
                <a:path extrusionOk="0" h="2605" w="3105">
                  <a:moveTo>
                    <a:pt x="3022" y="0"/>
                  </a:moveTo>
                  <a:cubicBezTo>
                    <a:pt x="3006" y="0"/>
                    <a:pt x="2989" y="5"/>
                    <a:pt x="2975" y="13"/>
                  </a:cubicBezTo>
                  <a:lnTo>
                    <a:pt x="33" y="2475"/>
                  </a:lnTo>
                  <a:cubicBezTo>
                    <a:pt x="1" y="2507"/>
                    <a:pt x="1" y="2546"/>
                    <a:pt x="20" y="2579"/>
                  </a:cubicBezTo>
                  <a:cubicBezTo>
                    <a:pt x="40" y="2598"/>
                    <a:pt x="53" y="2605"/>
                    <a:pt x="79" y="2605"/>
                  </a:cubicBezTo>
                  <a:cubicBezTo>
                    <a:pt x="98" y="2605"/>
                    <a:pt x="111" y="2598"/>
                    <a:pt x="131" y="2592"/>
                  </a:cubicBezTo>
                  <a:lnTo>
                    <a:pt x="3073" y="130"/>
                  </a:lnTo>
                  <a:cubicBezTo>
                    <a:pt x="3105" y="98"/>
                    <a:pt x="3105" y="59"/>
                    <a:pt x="3079" y="26"/>
                  </a:cubicBezTo>
                  <a:cubicBezTo>
                    <a:pt x="3064" y="8"/>
                    <a:pt x="3044" y="0"/>
                    <a:pt x="30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3"/>
            <p:cNvSpPr/>
            <p:nvPr/>
          </p:nvSpPr>
          <p:spPr>
            <a:xfrm>
              <a:off x="5597042" y="3542986"/>
              <a:ext cx="204274" cy="171324"/>
            </a:xfrm>
            <a:custGeom>
              <a:rect b="b" l="l" r="r" t="t"/>
              <a:pathLst>
                <a:path extrusionOk="0" h="2605" w="3106">
                  <a:moveTo>
                    <a:pt x="3023" y="0"/>
                  </a:moveTo>
                  <a:cubicBezTo>
                    <a:pt x="3006" y="0"/>
                    <a:pt x="2989" y="5"/>
                    <a:pt x="2975" y="13"/>
                  </a:cubicBezTo>
                  <a:lnTo>
                    <a:pt x="33" y="2475"/>
                  </a:lnTo>
                  <a:cubicBezTo>
                    <a:pt x="1" y="2507"/>
                    <a:pt x="1" y="2546"/>
                    <a:pt x="20" y="2579"/>
                  </a:cubicBezTo>
                  <a:cubicBezTo>
                    <a:pt x="40" y="2598"/>
                    <a:pt x="59" y="2605"/>
                    <a:pt x="79" y="2605"/>
                  </a:cubicBezTo>
                  <a:cubicBezTo>
                    <a:pt x="98" y="2605"/>
                    <a:pt x="111" y="2598"/>
                    <a:pt x="131" y="2592"/>
                  </a:cubicBezTo>
                  <a:lnTo>
                    <a:pt x="3073" y="130"/>
                  </a:lnTo>
                  <a:cubicBezTo>
                    <a:pt x="3105" y="98"/>
                    <a:pt x="3105" y="59"/>
                    <a:pt x="3086" y="26"/>
                  </a:cubicBezTo>
                  <a:cubicBezTo>
                    <a:pt x="3067" y="8"/>
                    <a:pt x="3045" y="0"/>
                    <a:pt x="30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3"/>
            <p:cNvSpPr/>
            <p:nvPr/>
          </p:nvSpPr>
          <p:spPr>
            <a:xfrm>
              <a:off x="5627361" y="3578500"/>
              <a:ext cx="204668" cy="171719"/>
            </a:xfrm>
            <a:custGeom>
              <a:rect b="b" l="l" r="r" t="t"/>
              <a:pathLst>
                <a:path extrusionOk="0" h="2611" w="3112">
                  <a:moveTo>
                    <a:pt x="3031" y="0"/>
                  </a:moveTo>
                  <a:cubicBezTo>
                    <a:pt x="3014" y="0"/>
                    <a:pt x="2997" y="7"/>
                    <a:pt x="2982" y="19"/>
                  </a:cubicBezTo>
                  <a:lnTo>
                    <a:pt x="33" y="2480"/>
                  </a:lnTo>
                  <a:cubicBezTo>
                    <a:pt x="1" y="2513"/>
                    <a:pt x="1" y="2552"/>
                    <a:pt x="27" y="2584"/>
                  </a:cubicBezTo>
                  <a:cubicBezTo>
                    <a:pt x="40" y="2604"/>
                    <a:pt x="59" y="2610"/>
                    <a:pt x="85" y="2610"/>
                  </a:cubicBezTo>
                  <a:cubicBezTo>
                    <a:pt x="98" y="2610"/>
                    <a:pt x="118" y="2610"/>
                    <a:pt x="131" y="2591"/>
                  </a:cubicBezTo>
                  <a:lnTo>
                    <a:pt x="3079" y="136"/>
                  </a:lnTo>
                  <a:cubicBezTo>
                    <a:pt x="3112" y="103"/>
                    <a:pt x="3112" y="58"/>
                    <a:pt x="3086" y="26"/>
                  </a:cubicBezTo>
                  <a:cubicBezTo>
                    <a:pt x="3069" y="8"/>
                    <a:pt x="3050" y="0"/>
                    <a:pt x="3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3"/>
            <p:cNvSpPr/>
            <p:nvPr/>
          </p:nvSpPr>
          <p:spPr>
            <a:xfrm>
              <a:off x="5346800" y="3255125"/>
              <a:ext cx="584344" cy="597564"/>
            </a:xfrm>
            <a:custGeom>
              <a:rect b="b" l="l" r="r" t="t"/>
              <a:pathLst>
                <a:path extrusionOk="0" h="9086" w="8885">
                  <a:moveTo>
                    <a:pt x="4137" y="150"/>
                  </a:moveTo>
                  <a:cubicBezTo>
                    <a:pt x="4189" y="150"/>
                    <a:pt x="4234" y="163"/>
                    <a:pt x="4267" y="202"/>
                  </a:cubicBezTo>
                  <a:lnTo>
                    <a:pt x="8261" y="4988"/>
                  </a:lnTo>
                  <a:lnTo>
                    <a:pt x="8280" y="5001"/>
                  </a:lnTo>
                  <a:lnTo>
                    <a:pt x="8657" y="5462"/>
                  </a:lnTo>
                  <a:cubicBezTo>
                    <a:pt x="8716" y="5540"/>
                    <a:pt x="8709" y="5637"/>
                    <a:pt x="8638" y="5702"/>
                  </a:cubicBezTo>
                  <a:lnTo>
                    <a:pt x="4806" y="8898"/>
                  </a:lnTo>
                  <a:cubicBezTo>
                    <a:pt x="4773" y="8924"/>
                    <a:pt x="4741" y="8937"/>
                    <a:pt x="4695" y="8937"/>
                  </a:cubicBezTo>
                  <a:cubicBezTo>
                    <a:pt x="4650" y="8937"/>
                    <a:pt x="4598" y="8924"/>
                    <a:pt x="4579" y="8885"/>
                  </a:cubicBezTo>
                  <a:lnTo>
                    <a:pt x="175" y="3624"/>
                  </a:lnTo>
                  <a:cubicBezTo>
                    <a:pt x="117" y="3546"/>
                    <a:pt x="130" y="3449"/>
                    <a:pt x="201" y="3397"/>
                  </a:cubicBezTo>
                  <a:lnTo>
                    <a:pt x="701" y="2975"/>
                  </a:lnTo>
                  <a:lnTo>
                    <a:pt x="753" y="2929"/>
                  </a:lnTo>
                  <a:lnTo>
                    <a:pt x="4033" y="189"/>
                  </a:lnTo>
                  <a:cubicBezTo>
                    <a:pt x="4059" y="163"/>
                    <a:pt x="4098" y="150"/>
                    <a:pt x="4137" y="150"/>
                  </a:cubicBezTo>
                  <a:close/>
                  <a:moveTo>
                    <a:pt x="4137" y="0"/>
                  </a:moveTo>
                  <a:cubicBezTo>
                    <a:pt x="4066" y="0"/>
                    <a:pt x="3994" y="26"/>
                    <a:pt x="3942" y="72"/>
                  </a:cubicBezTo>
                  <a:lnTo>
                    <a:pt x="662" y="2819"/>
                  </a:lnTo>
                  <a:lnTo>
                    <a:pt x="623" y="2851"/>
                  </a:lnTo>
                  <a:lnTo>
                    <a:pt x="117" y="3273"/>
                  </a:lnTo>
                  <a:cubicBezTo>
                    <a:pt x="52" y="3319"/>
                    <a:pt x="13" y="3403"/>
                    <a:pt x="7" y="3481"/>
                  </a:cubicBezTo>
                  <a:cubicBezTo>
                    <a:pt x="0" y="3566"/>
                    <a:pt x="19" y="3644"/>
                    <a:pt x="78" y="3709"/>
                  </a:cubicBezTo>
                  <a:lnTo>
                    <a:pt x="4468" y="8969"/>
                  </a:lnTo>
                  <a:cubicBezTo>
                    <a:pt x="4527" y="9041"/>
                    <a:pt x="4618" y="9086"/>
                    <a:pt x="4708" y="9086"/>
                  </a:cubicBezTo>
                  <a:cubicBezTo>
                    <a:pt x="4780" y="9086"/>
                    <a:pt x="4851" y="9060"/>
                    <a:pt x="4910" y="9008"/>
                  </a:cubicBezTo>
                  <a:lnTo>
                    <a:pt x="8742" y="5813"/>
                  </a:lnTo>
                  <a:cubicBezTo>
                    <a:pt x="8871" y="5696"/>
                    <a:pt x="8884" y="5514"/>
                    <a:pt x="8780" y="5371"/>
                  </a:cubicBezTo>
                  <a:lnTo>
                    <a:pt x="8391" y="4910"/>
                  </a:lnTo>
                  <a:lnTo>
                    <a:pt x="8378" y="4897"/>
                  </a:lnTo>
                  <a:lnTo>
                    <a:pt x="4384" y="111"/>
                  </a:lnTo>
                  <a:cubicBezTo>
                    <a:pt x="4319" y="39"/>
                    <a:pt x="4228" y="0"/>
                    <a:pt x="41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3"/>
            <p:cNvSpPr/>
            <p:nvPr/>
          </p:nvSpPr>
          <p:spPr>
            <a:xfrm>
              <a:off x="5695298" y="3646372"/>
              <a:ext cx="129496" cy="108977"/>
            </a:xfrm>
            <a:custGeom>
              <a:rect b="b" l="l" r="r" t="t"/>
              <a:pathLst>
                <a:path extrusionOk="0" h="1657" w="1969">
                  <a:moveTo>
                    <a:pt x="1894" y="1"/>
                  </a:moveTo>
                  <a:cubicBezTo>
                    <a:pt x="1877" y="1"/>
                    <a:pt x="1860" y="7"/>
                    <a:pt x="1845" y="20"/>
                  </a:cubicBezTo>
                  <a:lnTo>
                    <a:pt x="33" y="1526"/>
                  </a:lnTo>
                  <a:cubicBezTo>
                    <a:pt x="0" y="1559"/>
                    <a:pt x="0" y="1604"/>
                    <a:pt x="26" y="1637"/>
                  </a:cubicBezTo>
                  <a:cubicBezTo>
                    <a:pt x="39" y="1650"/>
                    <a:pt x="59" y="1656"/>
                    <a:pt x="78" y="1656"/>
                  </a:cubicBezTo>
                  <a:cubicBezTo>
                    <a:pt x="98" y="1656"/>
                    <a:pt x="111" y="1650"/>
                    <a:pt x="130" y="1643"/>
                  </a:cubicBezTo>
                  <a:lnTo>
                    <a:pt x="1936" y="130"/>
                  </a:lnTo>
                  <a:cubicBezTo>
                    <a:pt x="1968" y="98"/>
                    <a:pt x="1968" y="59"/>
                    <a:pt x="1949" y="26"/>
                  </a:cubicBezTo>
                  <a:cubicBezTo>
                    <a:pt x="1932" y="9"/>
                    <a:pt x="1913" y="1"/>
                    <a:pt x="18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3"/>
            <p:cNvSpPr/>
            <p:nvPr/>
          </p:nvSpPr>
          <p:spPr>
            <a:xfrm>
              <a:off x="5457222" y="3449598"/>
              <a:ext cx="45906" cy="36172"/>
            </a:xfrm>
            <a:custGeom>
              <a:rect b="b" l="l" r="r" t="t"/>
              <a:pathLst>
                <a:path extrusionOk="0" h="550" w="698">
                  <a:moveTo>
                    <a:pt x="397" y="1"/>
                  </a:moveTo>
                  <a:cubicBezTo>
                    <a:pt x="339" y="1"/>
                    <a:pt x="277" y="19"/>
                    <a:pt x="217" y="63"/>
                  </a:cubicBezTo>
                  <a:cubicBezTo>
                    <a:pt x="1" y="239"/>
                    <a:pt x="161" y="549"/>
                    <a:pt x="389" y="549"/>
                  </a:cubicBezTo>
                  <a:cubicBezTo>
                    <a:pt x="448" y="549"/>
                    <a:pt x="512" y="528"/>
                    <a:pt x="575" y="479"/>
                  </a:cubicBezTo>
                  <a:cubicBezTo>
                    <a:pt x="678" y="388"/>
                    <a:pt x="698" y="193"/>
                    <a:pt x="607" y="96"/>
                  </a:cubicBezTo>
                  <a:cubicBezTo>
                    <a:pt x="560" y="41"/>
                    <a:pt x="483" y="1"/>
                    <a:pt x="3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3"/>
            <p:cNvSpPr/>
            <p:nvPr/>
          </p:nvSpPr>
          <p:spPr>
            <a:xfrm>
              <a:off x="5511217" y="3412768"/>
              <a:ext cx="69385" cy="56100"/>
            </a:xfrm>
            <a:custGeom>
              <a:rect b="b" l="l" r="r" t="t"/>
              <a:pathLst>
                <a:path extrusionOk="0" h="853" w="1055">
                  <a:moveTo>
                    <a:pt x="604" y="1"/>
                  </a:moveTo>
                  <a:cubicBezTo>
                    <a:pt x="586" y="1"/>
                    <a:pt x="568" y="7"/>
                    <a:pt x="552" y="19"/>
                  </a:cubicBezTo>
                  <a:cubicBezTo>
                    <a:pt x="494" y="71"/>
                    <a:pt x="442" y="214"/>
                    <a:pt x="169" y="370"/>
                  </a:cubicBezTo>
                  <a:cubicBezTo>
                    <a:pt x="111" y="396"/>
                    <a:pt x="0" y="461"/>
                    <a:pt x="65" y="545"/>
                  </a:cubicBezTo>
                  <a:cubicBezTo>
                    <a:pt x="232" y="760"/>
                    <a:pt x="422" y="853"/>
                    <a:pt x="579" y="853"/>
                  </a:cubicBezTo>
                  <a:cubicBezTo>
                    <a:pt x="880" y="853"/>
                    <a:pt x="1054" y="509"/>
                    <a:pt x="682" y="39"/>
                  </a:cubicBezTo>
                  <a:cubicBezTo>
                    <a:pt x="662" y="15"/>
                    <a:pt x="633" y="1"/>
                    <a:pt x="6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3"/>
            <p:cNvSpPr/>
            <p:nvPr/>
          </p:nvSpPr>
          <p:spPr>
            <a:xfrm>
              <a:off x="5874709" y="3621972"/>
              <a:ext cx="351593" cy="245247"/>
            </a:xfrm>
            <a:custGeom>
              <a:rect b="b" l="l" r="r" t="t"/>
              <a:pathLst>
                <a:path extrusionOk="0" h="3729" w="5346">
                  <a:moveTo>
                    <a:pt x="617" y="1"/>
                  </a:moveTo>
                  <a:cubicBezTo>
                    <a:pt x="611" y="1"/>
                    <a:pt x="598" y="1"/>
                    <a:pt x="598" y="7"/>
                  </a:cubicBezTo>
                  <a:lnTo>
                    <a:pt x="260" y="611"/>
                  </a:lnTo>
                  <a:lnTo>
                    <a:pt x="0" y="1066"/>
                  </a:lnTo>
                  <a:lnTo>
                    <a:pt x="7" y="1066"/>
                  </a:lnTo>
                  <a:lnTo>
                    <a:pt x="4748" y="3729"/>
                  </a:lnTo>
                  <a:lnTo>
                    <a:pt x="5345" y="2664"/>
                  </a:lnTo>
                  <a:lnTo>
                    <a:pt x="5118" y="2534"/>
                  </a:lnTo>
                  <a:lnTo>
                    <a:pt x="4877" y="2391"/>
                  </a:lnTo>
                  <a:lnTo>
                    <a:pt x="61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3"/>
            <p:cNvSpPr/>
            <p:nvPr/>
          </p:nvSpPr>
          <p:spPr>
            <a:xfrm>
              <a:off x="5911868" y="3649002"/>
              <a:ext cx="276815" cy="157908"/>
            </a:xfrm>
            <a:custGeom>
              <a:rect b="b" l="l" r="r" t="t"/>
              <a:pathLst>
                <a:path extrusionOk="0" h="2401" w="4209">
                  <a:moveTo>
                    <a:pt x="71" y="0"/>
                  </a:moveTo>
                  <a:cubicBezTo>
                    <a:pt x="48" y="0"/>
                    <a:pt x="29" y="11"/>
                    <a:pt x="20" y="25"/>
                  </a:cubicBezTo>
                  <a:cubicBezTo>
                    <a:pt x="0" y="51"/>
                    <a:pt x="13" y="90"/>
                    <a:pt x="33" y="110"/>
                  </a:cubicBezTo>
                  <a:cubicBezTo>
                    <a:pt x="682" y="532"/>
                    <a:pt x="1357" y="928"/>
                    <a:pt x="2039" y="1311"/>
                  </a:cubicBezTo>
                  <a:cubicBezTo>
                    <a:pt x="2721" y="1681"/>
                    <a:pt x="3403" y="2058"/>
                    <a:pt x="4111" y="2396"/>
                  </a:cubicBezTo>
                  <a:cubicBezTo>
                    <a:pt x="4119" y="2399"/>
                    <a:pt x="4127" y="2401"/>
                    <a:pt x="4135" y="2401"/>
                  </a:cubicBezTo>
                  <a:cubicBezTo>
                    <a:pt x="4155" y="2401"/>
                    <a:pt x="4175" y="2392"/>
                    <a:pt x="4189" y="2383"/>
                  </a:cubicBezTo>
                  <a:cubicBezTo>
                    <a:pt x="4209" y="2357"/>
                    <a:pt x="4196" y="2318"/>
                    <a:pt x="4176" y="2298"/>
                  </a:cubicBezTo>
                  <a:cubicBezTo>
                    <a:pt x="3514" y="1876"/>
                    <a:pt x="2845" y="1480"/>
                    <a:pt x="2169" y="1097"/>
                  </a:cubicBezTo>
                  <a:cubicBezTo>
                    <a:pt x="1487" y="720"/>
                    <a:pt x="805" y="343"/>
                    <a:pt x="98" y="6"/>
                  </a:cubicBezTo>
                  <a:cubicBezTo>
                    <a:pt x="88" y="2"/>
                    <a:pt x="79" y="0"/>
                    <a:pt x="71" y="0"/>
                  </a:cubicBezTo>
                  <a:close/>
                </a:path>
              </a:pathLst>
            </a:custGeom>
            <a:solidFill>
              <a:srgbClr val="000000">
                <a:alpha val="1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3"/>
            <p:cNvSpPr/>
            <p:nvPr/>
          </p:nvSpPr>
          <p:spPr>
            <a:xfrm>
              <a:off x="5899043" y="3675243"/>
              <a:ext cx="276815" cy="158237"/>
            </a:xfrm>
            <a:custGeom>
              <a:rect b="b" l="l" r="r" t="t"/>
              <a:pathLst>
                <a:path extrusionOk="0" h="2406" w="4209">
                  <a:moveTo>
                    <a:pt x="75" y="0"/>
                  </a:moveTo>
                  <a:cubicBezTo>
                    <a:pt x="51" y="0"/>
                    <a:pt x="30" y="9"/>
                    <a:pt x="20" y="29"/>
                  </a:cubicBezTo>
                  <a:cubicBezTo>
                    <a:pt x="0" y="48"/>
                    <a:pt x="13" y="94"/>
                    <a:pt x="33" y="107"/>
                  </a:cubicBezTo>
                  <a:cubicBezTo>
                    <a:pt x="682" y="529"/>
                    <a:pt x="1358" y="925"/>
                    <a:pt x="2040" y="1308"/>
                  </a:cubicBezTo>
                  <a:cubicBezTo>
                    <a:pt x="2721" y="1685"/>
                    <a:pt x="3403" y="2055"/>
                    <a:pt x="4111" y="2399"/>
                  </a:cubicBezTo>
                  <a:cubicBezTo>
                    <a:pt x="4122" y="2404"/>
                    <a:pt x="4132" y="2406"/>
                    <a:pt x="4142" y="2406"/>
                  </a:cubicBezTo>
                  <a:cubicBezTo>
                    <a:pt x="4160" y="2406"/>
                    <a:pt x="4176" y="2397"/>
                    <a:pt x="4189" y="2380"/>
                  </a:cubicBezTo>
                  <a:cubicBezTo>
                    <a:pt x="4209" y="2354"/>
                    <a:pt x="4196" y="2315"/>
                    <a:pt x="4176" y="2302"/>
                  </a:cubicBezTo>
                  <a:cubicBezTo>
                    <a:pt x="3520" y="1880"/>
                    <a:pt x="2845" y="1477"/>
                    <a:pt x="2169" y="1100"/>
                  </a:cubicBezTo>
                  <a:cubicBezTo>
                    <a:pt x="1488" y="717"/>
                    <a:pt x="806" y="340"/>
                    <a:pt x="98" y="3"/>
                  </a:cubicBezTo>
                  <a:cubicBezTo>
                    <a:pt x="90" y="1"/>
                    <a:pt x="82" y="0"/>
                    <a:pt x="75" y="0"/>
                  </a:cubicBezTo>
                  <a:close/>
                </a:path>
              </a:pathLst>
            </a:custGeom>
            <a:solidFill>
              <a:srgbClr val="000000">
                <a:alpha val="1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3"/>
            <p:cNvSpPr/>
            <p:nvPr/>
          </p:nvSpPr>
          <p:spPr>
            <a:xfrm>
              <a:off x="5875104" y="3685174"/>
              <a:ext cx="351593" cy="182044"/>
            </a:xfrm>
            <a:custGeom>
              <a:rect b="b" l="l" r="r" t="t"/>
              <a:pathLst>
                <a:path extrusionOk="0" h="2768" w="5346">
                  <a:moveTo>
                    <a:pt x="371" y="1"/>
                  </a:moveTo>
                  <a:cubicBezTo>
                    <a:pt x="248" y="1"/>
                    <a:pt x="124" y="30"/>
                    <a:pt x="1" y="105"/>
                  </a:cubicBezTo>
                  <a:lnTo>
                    <a:pt x="4742" y="2768"/>
                  </a:lnTo>
                  <a:lnTo>
                    <a:pt x="5346" y="1703"/>
                  </a:lnTo>
                  <a:lnTo>
                    <a:pt x="5118" y="1573"/>
                  </a:lnTo>
                  <a:cubicBezTo>
                    <a:pt x="5080" y="1566"/>
                    <a:pt x="5042" y="1563"/>
                    <a:pt x="5003" y="1563"/>
                  </a:cubicBezTo>
                  <a:cubicBezTo>
                    <a:pt x="4888" y="1563"/>
                    <a:pt x="4772" y="1591"/>
                    <a:pt x="4670" y="1644"/>
                  </a:cubicBezTo>
                  <a:cubicBezTo>
                    <a:pt x="4514" y="1716"/>
                    <a:pt x="4358" y="1807"/>
                    <a:pt x="4196" y="1833"/>
                  </a:cubicBezTo>
                  <a:cubicBezTo>
                    <a:pt x="4179" y="1834"/>
                    <a:pt x="4163" y="1835"/>
                    <a:pt x="4146" y="1835"/>
                  </a:cubicBezTo>
                  <a:cubicBezTo>
                    <a:pt x="3930" y="1835"/>
                    <a:pt x="3721" y="1721"/>
                    <a:pt x="3540" y="1618"/>
                  </a:cubicBezTo>
                  <a:cubicBezTo>
                    <a:pt x="2748" y="1170"/>
                    <a:pt x="1988" y="651"/>
                    <a:pt x="1163" y="261"/>
                  </a:cubicBezTo>
                  <a:cubicBezTo>
                    <a:pt x="913" y="145"/>
                    <a:pt x="644" y="1"/>
                    <a:pt x="371" y="1"/>
                  </a:cubicBezTo>
                  <a:close/>
                </a:path>
              </a:pathLst>
            </a:custGeom>
            <a:solidFill>
              <a:srgbClr val="000000">
                <a:alpha val="9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3"/>
            <p:cNvSpPr/>
            <p:nvPr/>
          </p:nvSpPr>
          <p:spPr>
            <a:xfrm>
              <a:off x="5908842" y="3076174"/>
              <a:ext cx="789802" cy="660766"/>
            </a:xfrm>
            <a:custGeom>
              <a:rect b="b" l="l" r="r" t="t"/>
              <a:pathLst>
                <a:path extrusionOk="0" h="10047" w="12009">
                  <a:moveTo>
                    <a:pt x="2663" y="0"/>
                  </a:moveTo>
                  <a:cubicBezTo>
                    <a:pt x="2430" y="0"/>
                    <a:pt x="2209" y="149"/>
                    <a:pt x="2124" y="377"/>
                  </a:cubicBezTo>
                  <a:lnTo>
                    <a:pt x="40" y="6124"/>
                  </a:lnTo>
                  <a:cubicBezTo>
                    <a:pt x="7" y="6202"/>
                    <a:pt x="1" y="6293"/>
                    <a:pt x="7" y="6384"/>
                  </a:cubicBezTo>
                  <a:cubicBezTo>
                    <a:pt x="33" y="6605"/>
                    <a:pt x="176" y="6780"/>
                    <a:pt x="384" y="6852"/>
                  </a:cubicBezTo>
                  <a:lnTo>
                    <a:pt x="9086" y="10015"/>
                  </a:lnTo>
                  <a:cubicBezTo>
                    <a:pt x="9151" y="10034"/>
                    <a:pt x="9216" y="10047"/>
                    <a:pt x="9281" y="10047"/>
                  </a:cubicBezTo>
                  <a:cubicBezTo>
                    <a:pt x="9522" y="10047"/>
                    <a:pt x="9736" y="9891"/>
                    <a:pt x="9814" y="9670"/>
                  </a:cubicBezTo>
                  <a:lnTo>
                    <a:pt x="11898" y="3923"/>
                  </a:lnTo>
                  <a:cubicBezTo>
                    <a:pt x="12009" y="3630"/>
                    <a:pt x="11853" y="3299"/>
                    <a:pt x="11561" y="3195"/>
                  </a:cubicBezTo>
                  <a:lnTo>
                    <a:pt x="2858" y="33"/>
                  </a:lnTo>
                  <a:cubicBezTo>
                    <a:pt x="2793" y="13"/>
                    <a:pt x="2728" y="0"/>
                    <a:pt x="26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3"/>
            <p:cNvSpPr/>
            <p:nvPr/>
          </p:nvSpPr>
          <p:spPr>
            <a:xfrm>
              <a:off x="6028012" y="3219217"/>
              <a:ext cx="533111" cy="406706"/>
            </a:xfrm>
            <a:custGeom>
              <a:rect b="b" l="l" r="r" t="t"/>
              <a:pathLst>
                <a:path extrusionOk="0" h="6184" w="8106">
                  <a:moveTo>
                    <a:pt x="1663" y="1"/>
                  </a:moveTo>
                  <a:cubicBezTo>
                    <a:pt x="1449" y="1"/>
                    <a:pt x="1261" y="131"/>
                    <a:pt x="1189" y="325"/>
                  </a:cubicBezTo>
                  <a:lnTo>
                    <a:pt x="85" y="3365"/>
                  </a:lnTo>
                  <a:cubicBezTo>
                    <a:pt x="1" y="3612"/>
                    <a:pt x="124" y="3897"/>
                    <a:pt x="390" y="3995"/>
                  </a:cubicBezTo>
                  <a:lnTo>
                    <a:pt x="6313" y="6151"/>
                  </a:lnTo>
                  <a:cubicBezTo>
                    <a:pt x="6372" y="6170"/>
                    <a:pt x="6430" y="6183"/>
                    <a:pt x="6482" y="6183"/>
                  </a:cubicBezTo>
                  <a:cubicBezTo>
                    <a:pt x="6696" y="6183"/>
                    <a:pt x="6885" y="6054"/>
                    <a:pt x="6956" y="5865"/>
                  </a:cubicBezTo>
                  <a:lnTo>
                    <a:pt x="8060" y="2826"/>
                  </a:lnTo>
                  <a:cubicBezTo>
                    <a:pt x="8106" y="2709"/>
                    <a:pt x="8099" y="2566"/>
                    <a:pt x="8041" y="2449"/>
                  </a:cubicBezTo>
                  <a:cubicBezTo>
                    <a:pt x="7982" y="2326"/>
                    <a:pt x="7878" y="2235"/>
                    <a:pt x="7755" y="2189"/>
                  </a:cubicBezTo>
                  <a:lnTo>
                    <a:pt x="1832" y="33"/>
                  </a:lnTo>
                  <a:cubicBezTo>
                    <a:pt x="1774" y="14"/>
                    <a:pt x="1722" y="1"/>
                    <a:pt x="16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3"/>
            <p:cNvSpPr/>
            <p:nvPr/>
          </p:nvSpPr>
          <p:spPr>
            <a:xfrm>
              <a:off x="6073325" y="3218822"/>
              <a:ext cx="487403" cy="277670"/>
            </a:xfrm>
            <a:custGeom>
              <a:rect b="b" l="l" r="r" t="t"/>
              <a:pathLst>
                <a:path extrusionOk="0" h="4222" w="7411">
                  <a:moveTo>
                    <a:pt x="968" y="0"/>
                  </a:moveTo>
                  <a:cubicBezTo>
                    <a:pt x="753" y="0"/>
                    <a:pt x="565" y="130"/>
                    <a:pt x="494" y="325"/>
                  </a:cubicBezTo>
                  <a:lnTo>
                    <a:pt x="7" y="1669"/>
                  </a:lnTo>
                  <a:cubicBezTo>
                    <a:pt x="0" y="1689"/>
                    <a:pt x="0" y="1715"/>
                    <a:pt x="7" y="1728"/>
                  </a:cubicBezTo>
                  <a:cubicBezTo>
                    <a:pt x="26" y="1754"/>
                    <a:pt x="39" y="1760"/>
                    <a:pt x="58" y="1773"/>
                  </a:cubicBezTo>
                  <a:cubicBezTo>
                    <a:pt x="565" y="1916"/>
                    <a:pt x="1799" y="2345"/>
                    <a:pt x="2202" y="3202"/>
                  </a:cubicBezTo>
                  <a:cubicBezTo>
                    <a:pt x="2474" y="3786"/>
                    <a:pt x="2929" y="4098"/>
                    <a:pt x="3501" y="4098"/>
                  </a:cubicBezTo>
                  <a:cubicBezTo>
                    <a:pt x="3734" y="4098"/>
                    <a:pt x="3975" y="4046"/>
                    <a:pt x="4215" y="3929"/>
                  </a:cubicBezTo>
                  <a:cubicBezTo>
                    <a:pt x="4429" y="3825"/>
                    <a:pt x="4702" y="3773"/>
                    <a:pt x="5001" y="3773"/>
                  </a:cubicBezTo>
                  <a:cubicBezTo>
                    <a:pt x="5196" y="3773"/>
                    <a:pt x="5416" y="3799"/>
                    <a:pt x="5650" y="3851"/>
                  </a:cubicBezTo>
                  <a:cubicBezTo>
                    <a:pt x="6131" y="3949"/>
                    <a:pt x="6559" y="4118"/>
                    <a:pt x="6767" y="4215"/>
                  </a:cubicBezTo>
                  <a:cubicBezTo>
                    <a:pt x="6787" y="4222"/>
                    <a:pt x="6793" y="4222"/>
                    <a:pt x="6800" y="4222"/>
                  </a:cubicBezTo>
                  <a:cubicBezTo>
                    <a:pt x="6819" y="4222"/>
                    <a:pt x="6826" y="4222"/>
                    <a:pt x="6832" y="4215"/>
                  </a:cubicBezTo>
                  <a:cubicBezTo>
                    <a:pt x="6852" y="4209"/>
                    <a:pt x="6865" y="4189"/>
                    <a:pt x="6878" y="4176"/>
                  </a:cubicBezTo>
                  <a:lnTo>
                    <a:pt x="7365" y="2825"/>
                  </a:lnTo>
                  <a:cubicBezTo>
                    <a:pt x="7410" y="2702"/>
                    <a:pt x="7404" y="2566"/>
                    <a:pt x="7345" y="2442"/>
                  </a:cubicBezTo>
                  <a:cubicBezTo>
                    <a:pt x="7287" y="2319"/>
                    <a:pt x="7183" y="2234"/>
                    <a:pt x="7060" y="2182"/>
                  </a:cubicBezTo>
                  <a:lnTo>
                    <a:pt x="1137" y="33"/>
                  </a:lnTo>
                  <a:cubicBezTo>
                    <a:pt x="1078" y="7"/>
                    <a:pt x="1020" y="0"/>
                    <a:pt x="9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3"/>
            <p:cNvSpPr/>
            <p:nvPr/>
          </p:nvSpPr>
          <p:spPr>
            <a:xfrm>
              <a:off x="6039981" y="3080844"/>
              <a:ext cx="653137" cy="288390"/>
            </a:xfrm>
            <a:custGeom>
              <a:rect b="b" l="l" r="r" t="t"/>
              <a:pathLst>
                <a:path extrusionOk="0" h="4385" w="9931">
                  <a:moveTo>
                    <a:pt x="680" y="0"/>
                  </a:moveTo>
                  <a:cubicBezTo>
                    <a:pt x="475" y="0"/>
                    <a:pt x="285" y="120"/>
                    <a:pt x="208" y="325"/>
                  </a:cubicBezTo>
                  <a:lnTo>
                    <a:pt x="0" y="890"/>
                  </a:lnTo>
                  <a:lnTo>
                    <a:pt x="9638" y="4384"/>
                  </a:lnTo>
                  <a:lnTo>
                    <a:pt x="9840" y="3826"/>
                  </a:lnTo>
                  <a:cubicBezTo>
                    <a:pt x="9930" y="3566"/>
                    <a:pt x="9801" y="3287"/>
                    <a:pt x="9541" y="3189"/>
                  </a:cubicBezTo>
                  <a:lnTo>
                    <a:pt x="845" y="26"/>
                  </a:lnTo>
                  <a:cubicBezTo>
                    <a:pt x="790" y="9"/>
                    <a:pt x="734" y="0"/>
                    <a:pt x="6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3"/>
            <p:cNvSpPr/>
            <p:nvPr/>
          </p:nvSpPr>
          <p:spPr>
            <a:xfrm>
              <a:off x="6233467" y="3416583"/>
              <a:ext cx="90628" cy="98717"/>
            </a:xfrm>
            <a:custGeom>
              <a:rect b="b" l="l" r="r" t="t"/>
              <a:pathLst>
                <a:path extrusionOk="0" h="1501" w="1378">
                  <a:moveTo>
                    <a:pt x="643" y="0"/>
                  </a:moveTo>
                  <a:cubicBezTo>
                    <a:pt x="488" y="0"/>
                    <a:pt x="358" y="85"/>
                    <a:pt x="306" y="227"/>
                  </a:cubicBezTo>
                  <a:lnTo>
                    <a:pt x="65" y="890"/>
                  </a:lnTo>
                  <a:cubicBezTo>
                    <a:pt x="0" y="1072"/>
                    <a:pt x="98" y="1273"/>
                    <a:pt x="273" y="1338"/>
                  </a:cubicBezTo>
                  <a:lnTo>
                    <a:pt x="656" y="1474"/>
                  </a:lnTo>
                  <a:cubicBezTo>
                    <a:pt x="695" y="1494"/>
                    <a:pt x="741" y="1500"/>
                    <a:pt x="780" y="1500"/>
                  </a:cubicBezTo>
                  <a:cubicBezTo>
                    <a:pt x="923" y="1500"/>
                    <a:pt x="1053" y="1403"/>
                    <a:pt x="1105" y="1273"/>
                  </a:cubicBezTo>
                  <a:lnTo>
                    <a:pt x="1345" y="604"/>
                  </a:lnTo>
                  <a:cubicBezTo>
                    <a:pt x="1377" y="520"/>
                    <a:pt x="1377" y="422"/>
                    <a:pt x="1338" y="338"/>
                  </a:cubicBezTo>
                  <a:cubicBezTo>
                    <a:pt x="1306" y="260"/>
                    <a:pt x="1234" y="195"/>
                    <a:pt x="1143" y="162"/>
                  </a:cubicBezTo>
                  <a:lnTo>
                    <a:pt x="760" y="20"/>
                  </a:lnTo>
                  <a:cubicBezTo>
                    <a:pt x="721" y="7"/>
                    <a:pt x="682" y="0"/>
                    <a:pt x="6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3"/>
            <p:cNvSpPr/>
            <p:nvPr/>
          </p:nvSpPr>
          <p:spPr>
            <a:xfrm>
              <a:off x="6238597" y="3456306"/>
              <a:ext cx="70503" cy="53864"/>
            </a:xfrm>
            <a:custGeom>
              <a:rect b="b" l="l" r="r" t="t"/>
              <a:pathLst>
                <a:path extrusionOk="0" h="819" w="1072">
                  <a:moveTo>
                    <a:pt x="163" y="0"/>
                  </a:moveTo>
                  <a:lnTo>
                    <a:pt x="52" y="305"/>
                  </a:lnTo>
                  <a:cubicBezTo>
                    <a:pt x="0" y="448"/>
                    <a:pt x="78" y="611"/>
                    <a:pt x="221" y="663"/>
                  </a:cubicBezTo>
                  <a:lnTo>
                    <a:pt x="604" y="799"/>
                  </a:lnTo>
                  <a:cubicBezTo>
                    <a:pt x="637" y="812"/>
                    <a:pt x="671" y="818"/>
                    <a:pt x="704" y="818"/>
                  </a:cubicBezTo>
                  <a:cubicBezTo>
                    <a:pt x="816" y="818"/>
                    <a:pt x="921" y="747"/>
                    <a:pt x="962" y="637"/>
                  </a:cubicBezTo>
                  <a:lnTo>
                    <a:pt x="1072" y="338"/>
                  </a:lnTo>
                  <a:lnTo>
                    <a:pt x="1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3"/>
            <p:cNvSpPr/>
            <p:nvPr/>
          </p:nvSpPr>
          <p:spPr>
            <a:xfrm>
              <a:off x="6086084" y="3116095"/>
              <a:ext cx="288325" cy="111081"/>
            </a:xfrm>
            <a:custGeom>
              <a:rect b="b" l="l" r="r" t="t"/>
              <a:pathLst>
                <a:path extrusionOk="0" h="1689" w="4384">
                  <a:moveTo>
                    <a:pt x="115" y="1"/>
                  </a:moveTo>
                  <a:cubicBezTo>
                    <a:pt x="33" y="1"/>
                    <a:pt x="1" y="130"/>
                    <a:pt x="72" y="166"/>
                  </a:cubicBezTo>
                  <a:cubicBezTo>
                    <a:pt x="1079" y="659"/>
                    <a:pt x="3014" y="1374"/>
                    <a:pt x="4229" y="1686"/>
                  </a:cubicBezTo>
                  <a:cubicBezTo>
                    <a:pt x="4237" y="1688"/>
                    <a:pt x="4245" y="1689"/>
                    <a:pt x="4252" y="1689"/>
                  </a:cubicBezTo>
                  <a:cubicBezTo>
                    <a:pt x="4341" y="1689"/>
                    <a:pt x="4383" y="1559"/>
                    <a:pt x="4294" y="1517"/>
                  </a:cubicBezTo>
                  <a:cubicBezTo>
                    <a:pt x="3177" y="971"/>
                    <a:pt x="1209" y="270"/>
                    <a:pt x="137" y="4"/>
                  </a:cubicBezTo>
                  <a:cubicBezTo>
                    <a:pt x="130" y="1"/>
                    <a:pt x="122" y="1"/>
                    <a:pt x="1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3"/>
            <p:cNvSpPr/>
            <p:nvPr/>
          </p:nvSpPr>
          <p:spPr>
            <a:xfrm>
              <a:off x="6188219" y="3332335"/>
              <a:ext cx="84972" cy="46826"/>
            </a:xfrm>
            <a:custGeom>
              <a:rect b="b" l="l" r="r" t="t"/>
              <a:pathLst>
                <a:path extrusionOk="0" h="712" w="1292">
                  <a:moveTo>
                    <a:pt x="558" y="0"/>
                  </a:moveTo>
                  <a:cubicBezTo>
                    <a:pt x="475" y="0"/>
                    <a:pt x="395" y="17"/>
                    <a:pt x="325" y="54"/>
                  </a:cubicBezTo>
                  <a:cubicBezTo>
                    <a:pt x="0" y="229"/>
                    <a:pt x="305" y="677"/>
                    <a:pt x="818" y="710"/>
                  </a:cubicBezTo>
                  <a:cubicBezTo>
                    <a:pt x="834" y="711"/>
                    <a:pt x="850" y="711"/>
                    <a:pt x="865" y="711"/>
                  </a:cubicBezTo>
                  <a:cubicBezTo>
                    <a:pt x="1192" y="711"/>
                    <a:pt x="1291" y="448"/>
                    <a:pt x="1124" y="255"/>
                  </a:cubicBezTo>
                  <a:cubicBezTo>
                    <a:pt x="998" y="106"/>
                    <a:pt x="769" y="0"/>
                    <a:pt x="5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3"/>
            <p:cNvSpPr/>
            <p:nvPr/>
          </p:nvSpPr>
          <p:spPr>
            <a:xfrm>
              <a:off x="6344941" y="3387382"/>
              <a:ext cx="78329" cy="47287"/>
            </a:xfrm>
            <a:custGeom>
              <a:rect b="b" l="l" r="r" t="t"/>
              <a:pathLst>
                <a:path extrusionOk="0" h="719" w="1191">
                  <a:moveTo>
                    <a:pt x="461" y="1"/>
                  </a:moveTo>
                  <a:cubicBezTo>
                    <a:pt x="425" y="1"/>
                    <a:pt x="391" y="3"/>
                    <a:pt x="358" y="9"/>
                  </a:cubicBezTo>
                  <a:cubicBezTo>
                    <a:pt x="91" y="61"/>
                    <a:pt x="1" y="347"/>
                    <a:pt x="299" y="561"/>
                  </a:cubicBezTo>
                  <a:cubicBezTo>
                    <a:pt x="454" y="670"/>
                    <a:pt x="625" y="719"/>
                    <a:pt x="771" y="719"/>
                  </a:cubicBezTo>
                  <a:cubicBezTo>
                    <a:pt x="1015" y="719"/>
                    <a:pt x="1190" y="582"/>
                    <a:pt x="1105" y="366"/>
                  </a:cubicBezTo>
                  <a:cubicBezTo>
                    <a:pt x="1013" y="139"/>
                    <a:pt x="713" y="1"/>
                    <a:pt x="4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3"/>
            <p:cNvSpPr/>
            <p:nvPr/>
          </p:nvSpPr>
          <p:spPr>
            <a:xfrm>
              <a:off x="6303969" y="3048355"/>
              <a:ext cx="216178" cy="101348"/>
            </a:xfrm>
            <a:custGeom>
              <a:rect b="b" l="l" r="r" t="t"/>
              <a:pathLst>
                <a:path extrusionOk="0" h="1541" w="3287">
                  <a:moveTo>
                    <a:pt x="325" y="1"/>
                  </a:moveTo>
                  <a:cubicBezTo>
                    <a:pt x="201" y="1"/>
                    <a:pt x="97" y="79"/>
                    <a:pt x="58" y="189"/>
                  </a:cubicBezTo>
                  <a:cubicBezTo>
                    <a:pt x="0" y="332"/>
                    <a:pt x="78" y="494"/>
                    <a:pt x="227" y="553"/>
                  </a:cubicBezTo>
                  <a:lnTo>
                    <a:pt x="2897" y="1521"/>
                  </a:lnTo>
                  <a:cubicBezTo>
                    <a:pt x="2929" y="1527"/>
                    <a:pt x="2962" y="1540"/>
                    <a:pt x="2994" y="1540"/>
                  </a:cubicBezTo>
                  <a:cubicBezTo>
                    <a:pt x="3117" y="1540"/>
                    <a:pt x="3221" y="1462"/>
                    <a:pt x="3260" y="1352"/>
                  </a:cubicBezTo>
                  <a:cubicBezTo>
                    <a:pt x="3286" y="1280"/>
                    <a:pt x="3286" y="1202"/>
                    <a:pt x="3254" y="1131"/>
                  </a:cubicBezTo>
                  <a:cubicBezTo>
                    <a:pt x="3221" y="1066"/>
                    <a:pt x="3163" y="1008"/>
                    <a:pt x="3091" y="988"/>
                  </a:cubicBezTo>
                  <a:lnTo>
                    <a:pt x="422" y="20"/>
                  </a:lnTo>
                  <a:cubicBezTo>
                    <a:pt x="390" y="14"/>
                    <a:pt x="357" y="1"/>
                    <a:pt x="3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3"/>
            <p:cNvSpPr/>
            <p:nvPr/>
          </p:nvSpPr>
          <p:spPr>
            <a:xfrm>
              <a:off x="6283450" y="3331086"/>
              <a:ext cx="74778" cy="58204"/>
            </a:xfrm>
            <a:custGeom>
              <a:rect b="b" l="l" r="r" t="t"/>
              <a:pathLst>
                <a:path extrusionOk="0" h="885" w="1137">
                  <a:moveTo>
                    <a:pt x="141" y="0"/>
                  </a:moveTo>
                  <a:cubicBezTo>
                    <a:pt x="111" y="0"/>
                    <a:pt x="88" y="18"/>
                    <a:pt x="78" y="47"/>
                  </a:cubicBezTo>
                  <a:cubicBezTo>
                    <a:pt x="0" y="229"/>
                    <a:pt x="13" y="443"/>
                    <a:pt x="91" y="605"/>
                  </a:cubicBezTo>
                  <a:cubicBezTo>
                    <a:pt x="156" y="735"/>
                    <a:pt x="273" y="833"/>
                    <a:pt x="416" y="865"/>
                  </a:cubicBezTo>
                  <a:cubicBezTo>
                    <a:pt x="455" y="878"/>
                    <a:pt x="507" y="884"/>
                    <a:pt x="546" y="884"/>
                  </a:cubicBezTo>
                  <a:cubicBezTo>
                    <a:pt x="812" y="884"/>
                    <a:pt x="1039" y="664"/>
                    <a:pt x="1124" y="430"/>
                  </a:cubicBezTo>
                  <a:cubicBezTo>
                    <a:pt x="1137" y="397"/>
                    <a:pt x="1124" y="358"/>
                    <a:pt x="1085" y="339"/>
                  </a:cubicBezTo>
                  <a:cubicBezTo>
                    <a:pt x="1074" y="334"/>
                    <a:pt x="1064" y="332"/>
                    <a:pt x="1054" y="332"/>
                  </a:cubicBezTo>
                  <a:cubicBezTo>
                    <a:pt x="1023" y="332"/>
                    <a:pt x="999" y="353"/>
                    <a:pt x="994" y="378"/>
                  </a:cubicBezTo>
                  <a:cubicBezTo>
                    <a:pt x="931" y="566"/>
                    <a:pt x="753" y="739"/>
                    <a:pt x="544" y="739"/>
                  </a:cubicBezTo>
                  <a:cubicBezTo>
                    <a:pt x="515" y="739"/>
                    <a:pt x="485" y="736"/>
                    <a:pt x="455" y="729"/>
                  </a:cubicBezTo>
                  <a:cubicBezTo>
                    <a:pt x="325" y="696"/>
                    <a:pt x="260" y="605"/>
                    <a:pt x="228" y="540"/>
                  </a:cubicBezTo>
                  <a:cubicBezTo>
                    <a:pt x="163" y="410"/>
                    <a:pt x="156" y="242"/>
                    <a:pt x="215" y="105"/>
                  </a:cubicBezTo>
                  <a:cubicBezTo>
                    <a:pt x="228" y="66"/>
                    <a:pt x="215" y="21"/>
                    <a:pt x="176" y="8"/>
                  </a:cubicBezTo>
                  <a:cubicBezTo>
                    <a:pt x="163" y="3"/>
                    <a:pt x="152" y="0"/>
                    <a:pt x="1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3"/>
            <p:cNvSpPr/>
            <p:nvPr/>
          </p:nvSpPr>
          <p:spPr>
            <a:xfrm>
              <a:off x="6376575" y="3337071"/>
              <a:ext cx="46563" cy="39395"/>
            </a:xfrm>
            <a:custGeom>
              <a:rect b="b" l="l" r="r" t="t"/>
              <a:pathLst>
                <a:path extrusionOk="0" h="599" w="708">
                  <a:moveTo>
                    <a:pt x="112" y="0"/>
                  </a:moveTo>
                  <a:cubicBezTo>
                    <a:pt x="85" y="0"/>
                    <a:pt x="60" y="18"/>
                    <a:pt x="46" y="47"/>
                  </a:cubicBezTo>
                  <a:cubicBezTo>
                    <a:pt x="0" y="177"/>
                    <a:pt x="0" y="319"/>
                    <a:pt x="52" y="436"/>
                  </a:cubicBezTo>
                  <a:cubicBezTo>
                    <a:pt x="98" y="514"/>
                    <a:pt x="162" y="566"/>
                    <a:pt x="240" y="592"/>
                  </a:cubicBezTo>
                  <a:cubicBezTo>
                    <a:pt x="266" y="599"/>
                    <a:pt x="292" y="599"/>
                    <a:pt x="312" y="599"/>
                  </a:cubicBezTo>
                  <a:cubicBezTo>
                    <a:pt x="487" y="599"/>
                    <a:pt x="630" y="443"/>
                    <a:pt x="689" y="280"/>
                  </a:cubicBezTo>
                  <a:cubicBezTo>
                    <a:pt x="708" y="248"/>
                    <a:pt x="689" y="209"/>
                    <a:pt x="650" y="202"/>
                  </a:cubicBezTo>
                  <a:cubicBezTo>
                    <a:pt x="640" y="198"/>
                    <a:pt x="631" y="196"/>
                    <a:pt x="621" y="196"/>
                  </a:cubicBezTo>
                  <a:cubicBezTo>
                    <a:pt x="591" y="196"/>
                    <a:pt x="564" y="217"/>
                    <a:pt x="559" y="241"/>
                  </a:cubicBezTo>
                  <a:cubicBezTo>
                    <a:pt x="524" y="351"/>
                    <a:pt x="429" y="455"/>
                    <a:pt x="326" y="455"/>
                  </a:cubicBezTo>
                  <a:cubicBezTo>
                    <a:pt x="313" y="455"/>
                    <a:pt x="299" y="453"/>
                    <a:pt x="286" y="449"/>
                  </a:cubicBezTo>
                  <a:cubicBezTo>
                    <a:pt x="240" y="443"/>
                    <a:pt x="208" y="417"/>
                    <a:pt x="182" y="371"/>
                  </a:cubicBezTo>
                  <a:cubicBezTo>
                    <a:pt x="143" y="300"/>
                    <a:pt x="143" y="190"/>
                    <a:pt x="182" y="105"/>
                  </a:cubicBezTo>
                  <a:cubicBezTo>
                    <a:pt x="201" y="60"/>
                    <a:pt x="182" y="21"/>
                    <a:pt x="143" y="8"/>
                  </a:cubicBezTo>
                  <a:cubicBezTo>
                    <a:pt x="133" y="2"/>
                    <a:pt x="122" y="0"/>
                    <a:pt x="1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3"/>
            <p:cNvSpPr/>
            <p:nvPr/>
          </p:nvSpPr>
          <p:spPr>
            <a:xfrm>
              <a:off x="6237281" y="3287285"/>
              <a:ext cx="47484" cy="39197"/>
            </a:xfrm>
            <a:custGeom>
              <a:rect b="b" l="l" r="r" t="t"/>
              <a:pathLst>
                <a:path extrusionOk="0" h="596" w="722">
                  <a:moveTo>
                    <a:pt x="135" y="1"/>
                  </a:moveTo>
                  <a:cubicBezTo>
                    <a:pt x="102" y="1"/>
                    <a:pt x="75" y="18"/>
                    <a:pt x="59" y="44"/>
                  </a:cubicBezTo>
                  <a:cubicBezTo>
                    <a:pt x="1" y="232"/>
                    <a:pt x="20" y="479"/>
                    <a:pt x="209" y="563"/>
                  </a:cubicBezTo>
                  <a:cubicBezTo>
                    <a:pt x="248" y="583"/>
                    <a:pt x="287" y="596"/>
                    <a:pt x="332" y="596"/>
                  </a:cubicBezTo>
                  <a:cubicBezTo>
                    <a:pt x="371" y="596"/>
                    <a:pt x="410" y="589"/>
                    <a:pt x="443" y="576"/>
                  </a:cubicBezTo>
                  <a:cubicBezTo>
                    <a:pt x="559" y="524"/>
                    <a:pt x="657" y="414"/>
                    <a:pt x="702" y="284"/>
                  </a:cubicBezTo>
                  <a:cubicBezTo>
                    <a:pt x="722" y="245"/>
                    <a:pt x="702" y="200"/>
                    <a:pt x="663" y="193"/>
                  </a:cubicBezTo>
                  <a:cubicBezTo>
                    <a:pt x="654" y="189"/>
                    <a:pt x="645" y="187"/>
                    <a:pt x="637" y="187"/>
                  </a:cubicBezTo>
                  <a:cubicBezTo>
                    <a:pt x="608" y="187"/>
                    <a:pt x="582" y="210"/>
                    <a:pt x="572" y="245"/>
                  </a:cubicBezTo>
                  <a:cubicBezTo>
                    <a:pt x="540" y="330"/>
                    <a:pt x="475" y="414"/>
                    <a:pt x="397" y="446"/>
                  </a:cubicBezTo>
                  <a:cubicBezTo>
                    <a:pt x="374" y="453"/>
                    <a:pt x="353" y="456"/>
                    <a:pt x="333" y="456"/>
                  </a:cubicBezTo>
                  <a:cubicBezTo>
                    <a:pt x="313" y="456"/>
                    <a:pt x="293" y="453"/>
                    <a:pt x="274" y="446"/>
                  </a:cubicBezTo>
                  <a:cubicBezTo>
                    <a:pt x="163" y="388"/>
                    <a:pt x="150" y="232"/>
                    <a:pt x="202" y="102"/>
                  </a:cubicBezTo>
                  <a:cubicBezTo>
                    <a:pt x="215" y="63"/>
                    <a:pt x="189" y="24"/>
                    <a:pt x="163" y="5"/>
                  </a:cubicBezTo>
                  <a:cubicBezTo>
                    <a:pt x="154" y="2"/>
                    <a:pt x="144" y="1"/>
                    <a:pt x="1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3"/>
            <p:cNvSpPr/>
            <p:nvPr/>
          </p:nvSpPr>
          <p:spPr>
            <a:xfrm>
              <a:off x="6171975" y="3788559"/>
              <a:ext cx="54719" cy="78658"/>
            </a:xfrm>
            <a:custGeom>
              <a:rect b="b" l="l" r="r" t="t"/>
              <a:pathLst>
                <a:path extrusionOk="0" h="1196" w="832">
                  <a:moveTo>
                    <a:pt x="591" y="1"/>
                  </a:moveTo>
                  <a:lnTo>
                    <a:pt x="0" y="1066"/>
                  </a:lnTo>
                  <a:lnTo>
                    <a:pt x="228" y="1196"/>
                  </a:lnTo>
                  <a:lnTo>
                    <a:pt x="832" y="131"/>
                  </a:lnTo>
                  <a:lnTo>
                    <a:pt x="5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3"/>
            <p:cNvSpPr/>
            <p:nvPr/>
          </p:nvSpPr>
          <p:spPr>
            <a:xfrm>
              <a:off x="5826437" y="3617303"/>
              <a:ext cx="88457" cy="75238"/>
            </a:xfrm>
            <a:custGeom>
              <a:rect b="b" l="l" r="r" t="t"/>
              <a:pathLst>
                <a:path extrusionOk="0" h="1144" w="1345">
                  <a:moveTo>
                    <a:pt x="85" y="1"/>
                  </a:moveTo>
                  <a:cubicBezTo>
                    <a:pt x="59" y="1"/>
                    <a:pt x="46" y="7"/>
                    <a:pt x="26" y="33"/>
                  </a:cubicBezTo>
                  <a:cubicBezTo>
                    <a:pt x="13" y="46"/>
                    <a:pt x="0" y="78"/>
                    <a:pt x="20" y="104"/>
                  </a:cubicBezTo>
                  <a:lnTo>
                    <a:pt x="312" y="527"/>
                  </a:lnTo>
                  <a:lnTo>
                    <a:pt x="741" y="1144"/>
                  </a:lnTo>
                  <a:lnTo>
                    <a:pt x="1345" y="78"/>
                  </a:lnTo>
                  <a:lnTo>
                    <a:pt x="987" y="52"/>
                  </a:lnTo>
                  <a:lnTo>
                    <a:pt x="598" y="33"/>
                  </a:lnTo>
                  <a:lnTo>
                    <a:pt x="8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3"/>
            <p:cNvSpPr/>
            <p:nvPr/>
          </p:nvSpPr>
          <p:spPr>
            <a:xfrm>
              <a:off x="5826437" y="3619407"/>
              <a:ext cx="88457" cy="73133"/>
            </a:xfrm>
            <a:custGeom>
              <a:rect b="b" l="l" r="r" t="t"/>
              <a:pathLst>
                <a:path extrusionOk="0" h="1112" w="1345">
                  <a:moveTo>
                    <a:pt x="26" y="1"/>
                  </a:moveTo>
                  <a:cubicBezTo>
                    <a:pt x="13" y="14"/>
                    <a:pt x="0" y="46"/>
                    <a:pt x="20" y="72"/>
                  </a:cubicBezTo>
                  <a:lnTo>
                    <a:pt x="312" y="495"/>
                  </a:lnTo>
                  <a:lnTo>
                    <a:pt x="741" y="1112"/>
                  </a:lnTo>
                  <a:lnTo>
                    <a:pt x="1345" y="46"/>
                  </a:lnTo>
                  <a:lnTo>
                    <a:pt x="987" y="20"/>
                  </a:lnTo>
                  <a:cubicBezTo>
                    <a:pt x="974" y="33"/>
                    <a:pt x="968" y="46"/>
                    <a:pt x="961" y="66"/>
                  </a:cubicBezTo>
                  <a:cubicBezTo>
                    <a:pt x="929" y="137"/>
                    <a:pt x="935" y="228"/>
                    <a:pt x="903" y="300"/>
                  </a:cubicBezTo>
                  <a:cubicBezTo>
                    <a:pt x="868" y="396"/>
                    <a:pt x="762" y="441"/>
                    <a:pt x="658" y="441"/>
                  </a:cubicBezTo>
                  <a:cubicBezTo>
                    <a:pt x="629" y="441"/>
                    <a:pt x="599" y="437"/>
                    <a:pt x="572" y="430"/>
                  </a:cubicBezTo>
                  <a:cubicBezTo>
                    <a:pt x="344" y="365"/>
                    <a:pt x="215" y="118"/>
                    <a:pt x="26" y="1"/>
                  </a:cubicBezTo>
                  <a:close/>
                </a:path>
              </a:pathLst>
            </a:custGeom>
            <a:solidFill>
              <a:srgbClr val="000000">
                <a:alpha val="9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3"/>
            <p:cNvSpPr/>
            <p:nvPr/>
          </p:nvSpPr>
          <p:spPr>
            <a:xfrm>
              <a:off x="6186904" y="3797109"/>
              <a:ext cx="76553" cy="87076"/>
            </a:xfrm>
            <a:custGeom>
              <a:rect b="b" l="l" r="r" t="t"/>
              <a:pathLst>
                <a:path extrusionOk="0" h="1324" w="1164">
                  <a:moveTo>
                    <a:pt x="605" y="1"/>
                  </a:moveTo>
                  <a:lnTo>
                    <a:pt x="124" y="851"/>
                  </a:lnTo>
                  <a:lnTo>
                    <a:pt x="1" y="1066"/>
                  </a:lnTo>
                  <a:lnTo>
                    <a:pt x="410" y="1293"/>
                  </a:lnTo>
                  <a:cubicBezTo>
                    <a:pt x="447" y="1313"/>
                    <a:pt x="488" y="1323"/>
                    <a:pt x="530" y="1323"/>
                  </a:cubicBezTo>
                  <a:cubicBezTo>
                    <a:pt x="648" y="1323"/>
                    <a:pt x="773" y="1246"/>
                    <a:pt x="845" y="1111"/>
                  </a:cubicBezTo>
                  <a:lnTo>
                    <a:pt x="1079" y="689"/>
                  </a:lnTo>
                  <a:cubicBezTo>
                    <a:pt x="1163" y="540"/>
                    <a:pt x="1157" y="377"/>
                    <a:pt x="1072" y="280"/>
                  </a:cubicBezTo>
                  <a:cubicBezTo>
                    <a:pt x="1059" y="260"/>
                    <a:pt x="1033" y="234"/>
                    <a:pt x="1001" y="215"/>
                  </a:cubicBezTo>
                  <a:lnTo>
                    <a:pt x="60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3"/>
            <p:cNvSpPr/>
            <p:nvPr/>
          </p:nvSpPr>
          <p:spPr>
            <a:xfrm>
              <a:off x="5792238" y="3172522"/>
              <a:ext cx="89773" cy="85432"/>
            </a:xfrm>
            <a:custGeom>
              <a:rect b="b" l="l" r="r" t="t"/>
              <a:pathLst>
                <a:path extrusionOk="0" h="1299" w="1365">
                  <a:moveTo>
                    <a:pt x="371" y="0"/>
                  </a:moveTo>
                  <a:cubicBezTo>
                    <a:pt x="331" y="0"/>
                    <a:pt x="295" y="28"/>
                    <a:pt x="299" y="68"/>
                  </a:cubicBezTo>
                  <a:lnTo>
                    <a:pt x="332" y="418"/>
                  </a:lnTo>
                  <a:cubicBezTo>
                    <a:pt x="332" y="444"/>
                    <a:pt x="325" y="457"/>
                    <a:pt x="312" y="477"/>
                  </a:cubicBezTo>
                  <a:lnTo>
                    <a:pt x="46" y="698"/>
                  </a:lnTo>
                  <a:cubicBezTo>
                    <a:pt x="1" y="737"/>
                    <a:pt x="20" y="802"/>
                    <a:pt x="53" y="821"/>
                  </a:cubicBezTo>
                  <a:lnTo>
                    <a:pt x="390" y="893"/>
                  </a:lnTo>
                  <a:cubicBezTo>
                    <a:pt x="416" y="899"/>
                    <a:pt x="429" y="906"/>
                    <a:pt x="442" y="932"/>
                  </a:cubicBezTo>
                  <a:lnTo>
                    <a:pt x="572" y="1256"/>
                  </a:lnTo>
                  <a:cubicBezTo>
                    <a:pt x="583" y="1284"/>
                    <a:pt x="606" y="1299"/>
                    <a:pt x="630" y="1299"/>
                  </a:cubicBezTo>
                  <a:cubicBezTo>
                    <a:pt x="652" y="1299"/>
                    <a:pt x="674" y="1287"/>
                    <a:pt x="689" y="1263"/>
                  </a:cubicBezTo>
                  <a:lnTo>
                    <a:pt x="871" y="964"/>
                  </a:lnTo>
                  <a:cubicBezTo>
                    <a:pt x="884" y="951"/>
                    <a:pt x="903" y="932"/>
                    <a:pt x="929" y="932"/>
                  </a:cubicBezTo>
                  <a:lnTo>
                    <a:pt x="1274" y="906"/>
                  </a:lnTo>
                  <a:cubicBezTo>
                    <a:pt x="1332" y="899"/>
                    <a:pt x="1365" y="834"/>
                    <a:pt x="1326" y="795"/>
                  </a:cubicBezTo>
                  <a:lnTo>
                    <a:pt x="1098" y="535"/>
                  </a:lnTo>
                  <a:cubicBezTo>
                    <a:pt x="1079" y="516"/>
                    <a:pt x="1072" y="503"/>
                    <a:pt x="1079" y="477"/>
                  </a:cubicBezTo>
                  <a:lnTo>
                    <a:pt x="1170" y="146"/>
                  </a:lnTo>
                  <a:cubicBezTo>
                    <a:pt x="1186" y="97"/>
                    <a:pt x="1147" y="57"/>
                    <a:pt x="1104" y="57"/>
                  </a:cubicBezTo>
                  <a:cubicBezTo>
                    <a:pt x="1096" y="57"/>
                    <a:pt x="1087" y="58"/>
                    <a:pt x="1079" y="61"/>
                  </a:cubicBezTo>
                  <a:lnTo>
                    <a:pt x="767" y="204"/>
                  </a:lnTo>
                  <a:cubicBezTo>
                    <a:pt x="760" y="206"/>
                    <a:pt x="753" y="207"/>
                    <a:pt x="746" y="207"/>
                  </a:cubicBezTo>
                  <a:cubicBezTo>
                    <a:pt x="728" y="207"/>
                    <a:pt x="712" y="201"/>
                    <a:pt x="702" y="191"/>
                  </a:cubicBezTo>
                  <a:lnTo>
                    <a:pt x="410" y="9"/>
                  </a:lnTo>
                  <a:cubicBezTo>
                    <a:pt x="397" y="3"/>
                    <a:pt x="384" y="0"/>
                    <a:pt x="3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3"/>
            <p:cNvSpPr/>
            <p:nvPr/>
          </p:nvSpPr>
          <p:spPr>
            <a:xfrm>
              <a:off x="5383958" y="3236645"/>
              <a:ext cx="78198" cy="75830"/>
            </a:xfrm>
            <a:custGeom>
              <a:rect b="b" l="l" r="r" t="t"/>
              <a:pathLst>
                <a:path extrusionOk="0" h="1153" w="1189">
                  <a:moveTo>
                    <a:pt x="806" y="0"/>
                  </a:moveTo>
                  <a:cubicBezTo>
                    <a:pt x="792" y="0"/>
                    <a:pt x="778" y="5"/>
                    <a:pt x="766" y="15"/>
                  </a:cubicBezTo>
                  <a:lnTo>
                    <a:pt x="526" y="210"/>
                  </a:lnTo>
                  <a:cubicBezTo>
                    <a:pt x="517" y="214"/>
                    <a:pt x="501" y="219"/>
                    <a:pt x="488" y="219"/>
                  </a:cubicBezTo>
                  <a:cubicBezTo>
                    <a:pt x="483" y="219"/>
                    <a:pt x="478" y="218"/>
                    <a:pt x="474" y="216"/>
                  </a:cubicBezTo>
                  <a:lnTo>
                    <a:pt x="182" y="125"/>
                  </a:lnTo>
                  <a:cubicBezTo>
                    <a:pt x="176" y="124"/>
                    <a:pt x="170" y="123"/>
                    <a:pt x="164" y="123"/>
                  </a:cubicBezTo>
                  <a:cubicBezTo>
                    <a:pt x="121" y="123"/>
                    <a:pt x="92" y="163"/>
                    <a:pt x="104" y="203"/>
                  </a:cubicBezTo>
                  <a:lnTo>
                    <a:pt x="214" y="483"/>
                  </a:lnTo>
                  <a:cubicBezTo>
                    <a:pt x="221" y="509"/>
                    <a:pt x="214" y="528"/>
                    <a:pt x="201" y="541"/>
                  </a:cubicBezTo>
                  <a:lnTo>
                    <a:pt x="32" y="794"/>
                  </a:lnTo>
                  <a:cubicBezTo>
                    <a:pt x="0" y="833"/>
                    <a:pt x="32" y="885"/>
                    <a:pt x="84" y="885"/>
                  </a:cubicBezTo>
                  <a:lnTo>
                    <a:pt x="383" y="866"/>
                  </a:lnTo>
                  <a:cubicBezTo>
                    <a:pt x="396" y="866"/>
                    <a:pt x="422" y="872"/>
                    <a:pt x="429" y="892"/>
                  </a:cubicBezTo>
                  <a:lnTo>
                    <a:pt x="617" y="1132"/>
                  </a:lnTo>
                  <a:cubicBezTo>
                    <a:pt x="631" y="1146"/>
                    <a:pt x="649" y="1152"/>
                    <a:pt x="666" y="1152"/>
                  </a:cubicBezTo>
                  <a:cubicBezTo>
                    <a:pt x="690" y="1152"/>
                    <a:pt x="713" y="1139"/>
                    <a:pt x="721" y="1113"/>
                  </a:cubicBezTo>
                  <a:lnTo>
                    <a:pt x="805" y="820"/>
                  </a:lnTo>
                  <a:cubicBezTo>
                    <a:pt x="812" y="801"/>
                    <a:pt x="831" y="788"/>
                    <a:pt x="844" y="775"/>
                  </a:cubicBezTo>
                  <a:lnTo>
                    <a:pt x="1130" y="671"/>
                  </a:lnTo>
                  <a:cubicBezTo>
                    <a:pt x="1176" y="658"/>
                    <a:pt x="1189" y="593"/>
                    <a:pt x="1143" y="567"/>
                  </a:cubicBezTo>
                  <a:lnTo>
                    <a:pt x="896" y="405"/>
                  </a:lnTo>
                  <a:cubicBezTo>
                    <a:pt x="877" y="398"/>
                    <a:pt x="870" y="372"/>
                    <a:pt x="870" y="353"/>
                  </a:cubicBezTo>
                  <a:lnTo>
                    <a:pt x="864" y="54"/>
                  </a:lnTo>
                  <a:cubicBezTo>
                    <a:pt x="864" y="23"/>
                    <a:pt x="836" y="0"/>
                    <a:pt x="8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3"/>
            <p:cNvSpPr/>
            <p:nvPr/>
          </p:nvSpPr>
          <p:spPr>
            <a:xfrm>
              <a:off x="5566790" y="3056247"/>
              <a:ext cx="71752" cy="70700"/>
            </a:xfrm>
            <a:custGeom>
              <a:rect b="b" l="l" r="r" t="t"/>
              <a:pathLst>
                <a:path extrusionOk="0" h="1075" w="1091">
                  <a:moveTo>
                    <a:pt x="638" y="1"/>
                  </a:moveTo>
                  <a:cubicBezTo>
                    <a:pt x="623" y="1"/>
                    <a:pt x="609" y="6"/>
                    <a:pt x="597" y="17"/>
                  </a:cubicBezTo>
                  <a:lnTo>
                    <a:pt x="409" y="232"/>
                  </a:lnTo>
                  <a:cubicBezTo>
                    <a:pt x="396" y="238"/>
                    <a:pt x="376" y="245"/>
                    <a:pt x="363" y="245"/>
                  </a:cubicBezTo>
                  <a:lnTo>
                    <a:pt x="78" y="212"/>
                  </a:lnTo>
                  <a:cubicBezTo>
                    <a:pt x="75" y="212"/>
                    <a:pt x="72" y="212"/>
                    <a:pt x="70" y="212"/>
                  </a:cubicBezTo>
                  <a:cubicBezTo>
                    <a:pt x="29" y="212"/>
                    <a:pt x="1" y="260"/>
                    <a:pt x="19" y="297"/>
                  </a:cubicBezTo>
                  <a:lnTo>
                    <a:pt x="169" y="537"/>
                  </a:lnTo>
                  <a:cubicBezTo>
                    <a:pt x="175" y="556"/>
                    <a:pt x="175" y="569"/>
                    <a:pt x="169" y="589"/>
                  </a:cubicBezTo>
                  <a:lnTo>
                    <a:pt x="52" y="849"/>
                  </a:lnTo>
                  <a:cubicBezTo>
                    <a:pt x="41" y="882"/>
                    <a:pt x="62" y="924"/>
                    <a:pt x="109" y="924"/>
                  </a:cubicBezTo>
                  <a:cubicBezTo>
                    <a:pt x="117" y="924"/>
                    <a:pt x="126" y="923"/>
                    <a:pt x="136" y="920"/>
                  </a:cubicBezTo>
                  <a:lnTo>
                    <a:pt x="409" y="855"/>
                  </a:lnTo>
                  <a:cubicBezTo>
                    <a:pt x="428" y="855"/>
                    <a:pt x="441" y="862"/>
                    <a:pt x="461" y="875"/>
                  </a:cubicBezTo>
                  <a:lnTo>
                    <a:pt x="669" y="1056"/>
                  </a:lnTo>
                  <a:cubicBezTo>
                    <a:pt x="680" y="1068"/>
                    <a:pt x="696" y="1074"/>
                    <a:pt x="711" y="1074"/>
                  </a:cubicBezTo>
                  <a:cubicBezTo>
                    <a:pt x="736" y="1074"/>
                    <a:pt x="759" y="1057"/>
                    <a:pt x="759" y="1024"/>
                  </a:cubicBezTo>
                  <a:lnTo>
                    <a:pt x="785" y="745"/>
                  </a:lnTo>
                  <a:cubicBezTo>
                    <a:pt x="785" y="725"/>
                    <a:pt x="792" y="712"/>
                    <a:pt x="811" y="699"/>
                  </a:cubicBezTo>
                  <a:lnTo>
                    <a:pt x="1052" y="563"/>
                  </a:lnTo>
                  <a:cubicBezTo>
                    <a:pt x="1091" y="537"/>
                    <a:pt x="1084" y="485"/>
                    <a:pt x="1045" y="465"/>
                  </a:cubicBezTo>
                  <a:lnTo>
                    <a:pt x="785" y="362"/>
                  </a:lnTo>
                  <a:cubicBezTo>
                    <a:pt x="766" y="355"/>
                    <a:pt x="753" y="336"/>
                    <a:pt x="753" y="323"/>
                  </a:cubicBezTo>
                  <a:lnTo>
                    <a:pt x="695" y="43"/>
                  </a:lnTo>
                  <a:cubicBezTo>
                    <a:pt x="690" y="18"/>
                    <a:pt x="664" y="1"/>
                    <a:pt x="6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3"/>
            <p:cNvSpPr/>
            <p:nvPr/>
          </p:nvSpPr>
          <p:spPr>
            <a:xfrm>
              <a:off x="5974609" y="3851695"/>
              <a:ext cx="88918" cy="86879"/>
            </a:xfrm>
            <a:custGeom>
              <a:rect b="b" l="l" r="r" t="t"/>
              <a:pathLst>
                <a:path extrusionOk="0" h="1321" w="1352">
                  <a:moveTo>
                    <a:pt x="609" y="0"/>
                  </a:moveTo>
                  <a:cubicBezTo>
                    <a:pt x="580" y="0"/>
                    <a:pt x="551" y="17"/>
                    <a:pt x="540" y="47"/>
                  </a:cubicBezTo>
                  <a:lnTo>
                    <a:pt x="436" y="379"/>
                  </a:lnTo>
                  <a:cubicBezTo>
                    <a:pt x="429" y="405"/>
                    <a:pt x="410" y="418"/>
                    <a:pt x="397" y="418"/>
                  </a:cubicBezTo>
                  <a:lnTo>
                    <a:pt x="66" y="515"/>
                  </a:lnTo>
                  <a:cubicBezTo>
                    <a:pt x="7" y="535"/>
                    <a:pt x="1" y="606"/>
                    <a:pt x="46" y="638"/>
                  </a:cubicBezTo>
                  <a:lnTo>
                    <a:pt x="332" y="840"/>
                  </a:lnTo>
                  <a:cubicBezTo>
                    <a:pt x="345" y="859"/>
                    <a:pt x="365" y="872"/>
                    <a:pt x="358" y="898"/>
                  </a:cubicBezTo>
                  <a:lnTo>
                    <a:pt x="345" y="1249"/>
                  </a:lnTo>
                  <a:cubicBezTo>
                    <a:pt x="345" y="1291"/>
                    <a:pt x="379" y="1320"/>
                    <a:pt x="416" y="1320"/>
                  </a:cubicBezTo>
                  <a:cubicBezTo>
                    <a:pt x="429" y="1320"/>
                    <a:pt x="443" y="1316"/>
                    <a:pt x="455" y="1307"/>
                  </a:cubicBezTo>
                  <a:lnTo>
                    <a:pt x="728" y="1100"/>
                  </a:lnTo>
                  <a:cubicBezTo>
                    <a:pt x="740" y="1092"/>
                    <a:pt x="751" y="1089"/>
                    <a:pt x="764" y="1089"/>
                  </a:cubicBezTo>
                  <a:cubicBezTo>
                    <a:pt x="773" y="1089"/>
                    <a:pt x="782" y="1090"/>
                    <a:pt x="793" y="1093"/>
                  </a:cubicBezTo>
                  <a:lnTo>
                    <a:pt x="1118" y="1210"/>
                  </a:lnTo>
                  <a:cubicBezTo>
                    <a:pt x="1124" y="1211"/>
                    <a:pt x="1130" y="1212"/>
                    <a:pt x="1136" y="1212"/>
                  </a:cubicBezTo>
                  <a:cubicBezTo>
                    <a:pt x="1181" y="1212"/>
                    <a:pt x="1220" y="1171"/>
                    <a:pt x="1209" y="1126"/>
                  </a:cubicBezTo>
                  <a:lnTo>
                    <a:pt x="1105" y="794"/>
                  </a:lnTo>
                  <a:cubicBezTo>
                    <a:pt x="1092" y="768"/>
                    <a:pt x="1105" y="755"/>
                    <a:pt x="1111" y="729"/>
                  </a:cubicBezTo>
                  <a:lnTo>
                    <a:pt x="1319" y="450"/>
                  </a:lnTo>
                  <a:cubicBezTo>
                    <a:pt x="1352" y="411"/>
                    <a:pt x="1319" y="346"/>
                    <a:pt x="1267" y="346"/>
                  </a:cubicBezTo>
                  <a:lnTo>
                    <a:pt x="917" y="346"/>
                  </a:lnTo>
                  <a:cubicBezTo>
                    <a:pt x="891" y="346"/>
                    <a:pt x="878" y="340"/>
                    <a:pt x="858" y="314"/>
                  </a:cubicBezTo>
                  <a:lnTo>
                    <a:pt x="663" y="28"/>
                  </a:lnTo>
                  <a:cubicBezTo>
                    <a:pt x="650" y="9"/>
                    <a:pt x="629" y="0"/>
                    <a:pt x="6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3"/>
            <p:cNvSpPr/>
            <p:nvPr/>
          </p:nvSpPr>
          <p:spPr>
            <a:xfrm>
              <a:off x="6425637" y="3804869"/>
              <a:ext cx="77803" cy="76027"/>
            </a:xfrm>
            <a:custGeom>
              <a:rect b="b" l="l" r="r" t="t"/>
              <a:pathLst>
                <a:path extrusionOk="0" h="1156" w="1183">
                  <a:moveTo>
                    <a:pt x="640" y="1"/>
                  </a:moveTo>
                  <a:cubicBezTo>
                    <a:pt x="621" y="1"/>
                    <a:pt x="603" y="9"/>
                    <a:pt x="592" y="26"/>
                  </a:cubicBezTo>
                  <a:lnTo>
                    <a:pt x="423" y="279"/>
                  </a:lnTo>
                  <a:cubicBezTo>
                    <a:pt x="410" y="298"/>
                    <a:pt x="391" y="305"/>
                    <a:pt x="371" y="305"/>
                  </a:cubicBezTo>
                  <a:lnTo>
                    <a:pt x="72" y="311"/>
                  </a:lnTo>
                  <a:cubicBezTo>
                    <a:pt x="20" y="311"/>
                    <a:pt x="1" y="370"/>
                    <a:pt x="20" y="409"/>
                  </a:cubicBezTo>
                  <a:lnTo>
                    <a:pt x="209" y="643"/>
                  </a:lnTo>
                  <a:cubicBezTo>
                    <a:pt x="215" y="662"/>
                    <a:pt x="228" y="675"/>
                    <a:pt x="215" y="701"/>
                  </a:cubicBezTo>
                  <a:lnTo>
                    <a:pt x="131" y="993"/>
                  </a:lnTo>
                  <a:cubicBezTo>
                    <a:pt x="115" y="1036"/>
                    <a:pt x="147" y="1070"/>
                    <a:pt x="181" y="1070"/>
                  </a:cubicBezTo>
                  <a:cubicBezTo>
                    <a:pt x="188" y="1070"/>
                    <a:pt x="195" y="1068"/>
                    <a:pt x="202" y="1065"/>
                  </a:cubicBezTo>
                  <a:lnTo>
                    <a:pt x="488" y="961"/>
                  </a:lnTo>
                  <a:cubicBezTo>
                    <a:pt x="493" y="958"/>
                    <a:pt x="501" y="957"/>
                    <a:pt x="509" y="957"/>
                  </a:cubicBezTo>
                  <a:cubicBezTo>
                    <a:pt x="520" y="957"/>
                    <a:pt x="532" y="960"/>
                    <a:pt x="540" y="967"/>
                  </a:cubicBezTo>
                  <a:lnTo>
                    <a:pt x="793" y="1143"/>
                  </a:lnTo>
                  <a:cubicBezTo>
                    <a:pt x="806" y="1152"/>
                    <a:pt x="819" y="1156"/>
                    <a:pt x="831" y="1156"/>
                  </a:cubicBezTo>
                  <a:cubicBezTo>
                    <a:pt x="864" y="1156"/>
                    <a:pt x="891" y="1128"/>
                    <a:pt x="891" y="1091"/>
                  </a:cubicBezTo>
                  <a:lnTo>
                    <a:pt x="878" y="792"/>
                  </a:lnTo>
                  <a:cubicBezTo>
                    <a:pt x="878" y="772"/>
                    <a:pt x="884" y="746"/>
                    <a:pt x="897" y="740"/>
                  </a:cubicBezTo>
                  <a:lnTo>
                    <a:pt x="1144" y="558"/>
                  </a:lnTo>
                  <a:cubicBezTo>
                    <a:pt x="1183" y="526"/>
                    <a:pt x="1170" y="467"/>
                    <a:pt x="1124" y="448"/>
                  </a:cubicBezTo>
                  <a:lnTo>
                    <a:pt x="832" y="370"/>
                  </a:lnTo>
                  <a:cubicBezTo>
                    <a:pt x="819" y="363"/>
                    <a:pt x="800" y="350"/>
                    <a:pt x="793" y="331"/>
                  </a:cubicBezTo>
                  <a:lnTo>
                    <a:pt x="696" y="45"/>
                  </a:lnTo>
                  <a:cubicBezTo>
                    <a:pt x="688" y="15"/>
                    <a:pt x="664" y="1"/>
                    <a:pt x="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3"/>
            <p:cNvSpPr/>
            <p:nvPr/>
          </p:nvSpPr>
          <p:spPr>
            <a:xfrm>
              <a:off x="6282266" y="3951398"/>
              <a:ext cx="69582" cy="71621"/>
            </a:xfrm>
            <a:custGeom>
              <a:rect b="b" l="l" r="r" t="t"/>
              <a:pathLst>
                <a:path extrusionOk="0" h="1089" w="1058">
                  <a:moveTo>
                    <a:pt x="639" y="1"/>
                  </a:moveTo>
                  <a:cubicBezTo>
                    <a:pt x="624" y="1"/>
                    <a:pt x="608" y="7"/>
                    <a:pt x="596" y="19"/>
                  </a:cubicBezTo>
                  <a:lnTo>
                    <a:pt x="401" y="220"/>
                  </a:lnTo>
                  <a:cubicBezTo>
                    <a:pt x="388" y="233"/>
                    <a:pt x="369" y="233"/>
                    <a:pt x="356" y="233"/>
                  </a:cubicBezTo>
                  <a:lnTo>
                    <a:pt x="77" y="188"/>
                  </a:lnTo>
                  <a:cubicBezTo>
                    <a:pt x="74" y="187"/>
                    <a:pt x="71" y="187"/>
                    <a:pt x="68" y="187"/>
                  </a:cubicBezTo>
                  <a:cubicBezTo>
                    <a:pt x="27" y="187"/>
                    <a:pt x="0" y="229"/>
                    <a:pt x="18" y="265"/>
                  </a:cubicBezTo>
                  <a:lnTo>
                    <a:pt x="161" y="519"/>
                  </a:lnTo>
                  <a:cubicBezTo>
                    <a:pt x="168" y="538"/>
                    <a:pt x="168" y="551"/>
                    <a:pt x="161" y="571"/>
                  </a:cubicBezTo>
                  <a:lnTo>
                    <a:pt x="31" y="817"/>
                  </a:lnTo>
                  <a:cubicBezTo>
                    <a:pt x="1" y="860"/>
                    <a:pt x="27" y="903"/>
                    <a:pt x="68" y="903"/>
                  </a:cubicBezTo>
                  <a:cubicBezTo>
                    <a:pt x="71" y="903"/>
                    <a:pt x="74" y="902"/>
                    <a:pt x="77" y="902"/>
                  </a:cubicBezTo>
                  <a:lnTo>
                    <a:pt x="356" y="850"/>
                  </a:lnTo>
                  <a:cubicBezTo>
                    <a:pt x="369" y="850"/>
                    <a:pt x="388" y="850"/>
                    <a:pt x="401" y="869"/>
                  </a:cubicBezTo>
                  <a:lnTo>
                    <a:pt x="603" y="1071"/>
                  </a:lnTo>
                  <a:cubicBezTo>
                    <a:pt x="615" y="1083"/>
                    <a:pt x="630" y="1088"/>
                    <a:pt x="645" y="1088"/>
                  </a:cubicBezTo>
                  <a:cubicBezTo>
                    <a:pt x="670" y="1088"/>
                    <a:pt x="694" y="1071"/>
                    <a:pt x="694" y="1038"/>
                  </a:cubicBezTo>
                  <a:lnTo>
                    <a:pt x="733" y="753"/>
                  </a:lnTo>
                  <a:cubicBezTo>
                    <a:pt x="733" y="740"/>
                    <a:pt x="752" y="720"/>
                    <a:pt x="765" y="714"/>
                  </a:cubicBezTo>
                  <a:lnTo>
                    <a:pt x="1018" y="584"/>
                  </a:lnTo>
                  <a:cubicBezTo>
                    <a:pt x="1057" y="558"/>
                    <a:pt x="1057" y="506"/>
                    <a:pt x="1018" y="486"/>
                  </a:cubicBezTo>
                  <a:lnTo>
                    <a:pt x="765" y="363"/>
                  </a:lnTo>
                  <a:cubicBezTo>
                    <a:pt x="752" y="356"/>
                    <a:pt x="746" y="343"/>
                    <a:pt x="733" y="324"/>
                  </a:cubicBezTo>
                  <a:lnTo>
                    <a:pt x="694" y="51"/>
                  </a:lnTo>
                  <a:cubicBezTo>
                    <a:pt x="690" y="18"/>
                    <a:pt x="665" y="1"/>
                    <a:pt x="6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3"/>
            <p:cNvSpPr/>
            <p:nvPr/>
          </p:nvSpPr>
          <p:spPr>
            <a:xfrm>
              <a:off x="6033141" y="3440982"/>
              <a:ext cx="487403" cy="180137"/>
            </a:xfrm>
            <a:custGeom>
              <a:rect b="b" l="l" r="r" t="t"/>
              <a:pathLst>
                <a:path extrusionOk="0" h="2739" w="7411">
                  <a:moveTo>
                    <a:pt x="308" y="0"/>
                  </a:moveTo>
                  <a:cubicBezTo>
                    <a:pt x="229" y="0"/>
                    <a:pt x="152" y="6"/>
                    <a:pt x="79" y="19"/>
                  </a:cubicBezTo>
                  <a:cubicBezTo>
                    <a:pt x="1" y="233"/>
                    <a:pt x="111" y="480"/>
                    <a:pt x="332" y="558"/>
                  </a:cubicBezTo>
                  <a:lnTo>
                    <a:pt x="6261" y="2714"/>
                  </a:lnTo>
                  <a:cubicBezTo>
                    <a:pt x="6309" y="2731"/>
                    <a:pt x="6358" y="2739"/>
                    <a:pt x="6406" y="2739"/>
                  </a:cubicBezTo>
                  <a:cubicBezTo>
                    <a:pt x="6579" y="2739"/>
                    <a:pt x="6741" y="2634"/>
                    <a:pt x="6807" y="2461"/>
                  </a:cubicBezTo>
                  <a:lnTo>
                    <a:pt x="7411" y="759"/>
                  </a:lnTo>
                  <a:cubicBezTo>
                    <a:pt x="7177" y="655"/>
                    <a:pt x="6755" y="493"/>
                    <a:pt x="6274" y="395"/>
                  </a:cubicBezTo>
                  <a:cubicBezTo>
                    <a:pt x="6209" y="460"/>
                    <a:pt x="6138" y="499"/>
                    <a:pt x="6086" y="558"/>
                  </a:cubicBezTo>
                  <a:cubicBezTo>
                    <a:pt x="5571" y="1172"/>
                    <a:pt x="5020" y="1392"/>
                    <a:pt x="4456" y="1392"/>
                  </a:cubicBezTo>
                  <a:cubicBezTo>
                    <a:pt x="3545" y="1392"/>
                    <a:pt x="2602" y="819"/>
                    <a:pt x="1728" y="402"/>
                  </a:cubicBezTo>
                  <a:cubicBezTo>
                    <a:pt x="1265" y="187"/>
                    <a:pt x="751" y="0"/>
                    <a:pt x="308" y="0"/>
                  </a:cubicBezTo>
                  <a:close/>
                </a:path>
              </a:pathLst>
            </a:custGeom>
            <a:solidFill>
              <a:srgbClr val="000000">
                <a:alpha val="9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3"/>
            <p:cNvSpPr/>
            <p:nvPr/>
          </p:nvSpPr>
          <p:spPr>
            <a:xfrm>
              <a:off x="5915287" y="3287154"/>
              <a:ext cx="774807" cy="444128"/>
            </a:xfrm>
            <a:custGeom>
              <a:rect b="b" l="l" r="r" t="t"/>
              <a:pathLst>
                <a:path extrusionOk="0" h="6753" w="11781">
                  <a:moveTo>
                    <a:pt x="11339" y="0"/>
                  </a:moveTo>
                  <a:cubicBezTo>
                    <a:pt x="10528" y="195"/>
                    <a:pt x="9930" y="598"/>
                    <a:pt x="9456" y="1052"/>
                  </a:cubicBezTo>
                  <a:lnTo>
                    <a:pt x="9346" y="1169"/>
                  </a:lnTo>
                  <a:cubicBezTo>
                    <a:pt x="8768" y="1760"/>
                    <a:pt x="8404" y="2403"/>
                    <a:pt x="8086" y="2734"/>
                  </a:cubicBezTo>
                  <a:cubicBezTo>
                    <a:pt x="8566" y="2825"/>
                    <a:pt x="8988" y="2994"/>
                    <a:pt x="9222" y="3098"/>
                  </a:cubicBezTo>
                  <a:lnTo>
                    <a:pt x="9170" y="3241"/>
                  </a:lnTo>
                  <a:lnTo>
                    <a:pt x="8612" y="4780"/>
                  </a:lnTo>
                  <a:cubicBezTo>
                    <a:pt x="8599" y="4813"/>
                    <a:pt x="8579" y="4845"/>
                    <a:pt x="8566" y="4871"/>
                  </a:cubicBezTo>
                  <a:cubicBezTo>
                    <a:pt x="8547" y="4897"/>
                    <a:pt x="8521" y="4917"/>
                    <a:pt x="8501" y="4943"/>
                  </a:cubicBezTo>
                  <a:cubicBezTo>
                    <a:pt x="8420" y="5015"/>
                    <a:pt x="8313" y="5059"/>
                    <a:pt x="8202" y="5059"/>
                  </a:cubicBezTo>
                  <a:cubicBezTo>
                    <a:pt x="8155" y="5059"/>
                    <a:pt x="8107" y="5051"/>
                    <a:pt x="8060" y="5034"/>
                  </a:cubicBezTo>
                  <a:lnTo>
                    <a:pt x="2137" y="2884"/>
                  </a:lnTo>
                  <a:cubicBezTo>
                    <a:pt x="1916" y="2799"/>
                    <a:pt x="1799" y="2559"/>
                    <a:pt x="1883" y="2338"/>
                  </a:cubicBezTo>
                  <a:lnTo>
                    <a:pt x="1883" y="2338"/>
                  </a:lnTo>
                  <a:cubicBezTo>
                    <a:pt x="1825" y="2351"/>
                    <a:pt x="1767" y="2364"/>
                    <a:pt x="1721" y="2371"/>
                  </a:cubicBezTo>
                  <a:cubicBezTo>
                    <a:pt x="1370" y="2442"/>
                    <a:pt x="1065" y="2540"/>
                    <a:pt x="786" y="2663"/>
                  </a:cubicBezTo>
                  <a:cubicBezTo>
                    <a:pt x="468" y="2799"/>
                    <a:pt x="208" y="2968"/>
                    <a:pt x="0" y="3150"/>
                  </a:cubicBezTo>
                  <a:cubicBezTo>
                    <a:pt x="13" y="3280"/>
                    <a:pt x="91" y="3410"/>
                    <a:pt x="201" y="3488"/>
                  </a:cubicBezTo>
                  <a:cubicBezTo>
                    <a:pt x="221" y="3507"/>
                    <a:pt x="240" y="3520"/>
                    <a:pt x="260" y="3533"/>
                  </a:cubicBezTo>
                  <a:cubicBezTo>
                    <a:pt x="273" y="3546"/>
                    <a:pt x="299" y="3553"/>
                    <a:pt x="325" y="3566"/>
                  </a:cubicBezTo>
                  <a:lnTo>
                    <a:pt x="9027" y="6722"/>
                  </a:lnTo>
                  <a:cubicBezTo>
                    <a:pt x="9082" y="6742"/>
                    <a:pt x="9140" y="6752"/>
                    <a:pt x="9196" y="6752"/>
                  </a:cubicBezTo>
                  <a:cubicBezTo>
                    <a:pt x="9248" y="6752"/>
                    <a:pt x="9299" y="6744"/>
                    <a:pt x="9346" y="6729"/>
                  </a:cubicBezTo>
                  <a:cubicBezTo>
                    <a:pt x="9365" y="6722"/>
                    <a:pt x="9398" y="6716"/>
                    <a:pt x="9424" y="6696"/>
                  </a:cubicBezTo>
                  <a:cubicBezTo>
                    <a:pt x="9456" y="6690"/>
                    <a:pt x="9482" y="6664"/>
                    <a:pt x="9508" y="6651"/>
                  </a:cubicBezTo>
                  <a:lnTo>
                    <a:pt x="9527" y="6625"/>
                  </a:lnTo>
                  <a:lnTo>
                    <a:pt x="9553" y="6599"/>
                  </a:lnTo>
                  <a:cubicBezTo>
                    <a:pt x="9573" y="6586"/>
                    <a:pt x="9586" y="6566"/>
                    <a:pt x="9605" y="6540"/>
                  </a:cubicBezTo>
                  <a:cubicBezTo>
                    <a:pt x="9605" y="6534"/>
                    <a:pt x="9612" y="6521"/>
                    <a:pt x="9618" y="6508"/>
                  </a:cubicBezTo>
                  <a:cubicBezTo>
                    <a:pt x="9631" y="6488"/>
                    <a:pt x="9644" y="6462"/>
                    <a:pt x="9651" y="6436"/>
                  </a:cubicBezTo>
                  <a:lnTo>
                    <a:pt x="11736" y="689"/>
                  </a:lnTo>
                  <a:cubicBezTo>
                    <a:pt x="11781" y="578"/>
                    <a:pt x="11781" y="474"/>
                    <a:pt x="11755" y="364"/>
                  </a:cubicBezTo>
                  <a:lnTo>
                    <a:pt x="11729" y="293"/>
                  </a:lnTo>
                  <a:cubicBezTo>
                    <a:pt x="11723" y="286"/>
                    <a:pt x="11723" y="267"/>
                    <a:pt x="11716" y="260"/>
                  </a:cubicBezTo>
                  <a:cubicBezTo>
                    <a:pt x="11703" y="234"/>
                    <a:pt x="11690" y="208"/>
                    <a:pt x="11671" y="195"/>
                  </a:cubicBezTo>
                  <a:lnTo>
                    <a:pt x="11651" y="169"/>
                  </a:lnTo>
                  <a:cubicBezTo>
                    <a:pt x="11593" y="111"/>
                    <a:pt x="11528" y="65"/>
                    <a:pt x="11456" y="39"/>
                  </a:cubicBezTo>
                  <a:lnTo>
                    <a:pt x="11339" y="0"/>
                  </a:lnTo>
                  <a:close/>
                </a:path>
              </a:pathLst>
            </a:custGeom>
            <a:solidFill>
              <a:srgbClr val="000000">
                <a:alpha val="9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3"/>
            <p:cNvSpPr/>
            <p:nvPr/>
          </p:nvSpPr>
          <p:spPr>
            <a:xfrm>
              <a:off x="6186904" y="3815458"/>
              <a:ext cx="76553" cy="68727"/>
            </a:xfrm>
            <a:custGeom>
              <a:rect b="b" l="l" r="r" t="t"/>
              <a:pathLst>
                <a:path extrusionOk="0" h="1045" w="1164">
                  <a:moveTo>
                    <a:pt x="1072" y="1"/>
                  </a:moveTo>
                  <a:cubicBezTo>
                    <a:pt x="877" y="79"/>
                    <a:pt x="936" y="417"/>
                    <a:pt x="592" y="553"/>
                  </a:cubicBezTo>
                  <a:cubicBezTo>
                    <a:pt x="520" y="592"/>
                    <a:pt x="444" y="607"/>
                    <a:pt x="365" y="607"/>
                  </a:cubicBezTo>
                  <a:cubicBezTo>
                    <a:pt x="286" y="607"/>
                    <a:pt x="205" y="592"/>
                    <a:pt x="124" y="572"/>
                  </a:cubicBezTo>
                  <a:lnTo>
                    <a:pt x="1" y="787"/>
                  </a:lnTo>
                  <a:lnTo>
                    <a:pt x="410" y="1014"/>
                  </a:lnTo>
                  <a:cubicBezTo>
                    <a:pt x="447" y="1034"/>
                    <a:pt x="488" y="1044"/>
                    <a:pt x="530" y="1044"/>
                  </a:cubicBezTo>
                  <a:cubicBezTo>
                    <a:pt x="648" y="1044"/>
                    <a:pt x="773" y="967"/>
                    <a:pt x="845" y="832"/>
                  </a:cubicBezTo>
                  <a:lnTo>
                    <a:pt x="1079" y="410"/>
                  </a:lnTo>
                  <a:cubicBezTo>
                    <a:pt x="1163" y="261"/>
                    <a:pt x="1150" y="98"/>
                    <a:pt x="1072" y="1"/>
                  </a:cubicBezTo>
                  <a:close/>
                </a:path>
              </a:pathLst>
            </a:custGeom>
            <a:solidFill>
              <a:srgbClr val="000000">
                <a:alpha val="9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3"/>
            <p:cNvSpPr/>
            <p:nvPr/>
          </p:nvSpPr>
          <p:spPr>
            <a:xfrm>
              <a:off x="5904173" y="3043225"/>
              <a:ext cx="800062" cy="698451"/>
            </a:xfrm>
            <a:custGeom>
              <a:rect b="b" l="l" r="r" t="t"/>
              <a:pathLst>
                <a:path extrusionOk="0" h="10620" w="12165">
                  <a:moveTo>
                    <a:pt x="6410" y="144"/>
                  </a:moveTo>
                  <a:cubicBezTo>
                    <a:pt x="6436" y="144"/>
                    <a:pt x="6462" y="144"/>
                    <a:pt x="6482" y="163"/>
                  </a:cubicBezTo>
                  <a:lnTo>
                    <a:pt x="9151" y="1131"/>
                  </a:lnTo>
                  <a:cubicBezTo>
                    <a:pt x="9242" y="1163"/>
                    <a:pt x="9294" y="1241"/>
                    <a:pt x="9294" y="1332"/>
                  </a:cubicBezTo>
                  <a:cubicBezTo>
                    <a:pt x="9294" y="1358"/>
                    <a:pt x="9294" y="1378"/>
                    <a:pt x="9274" y="1404"/>
                  </a:cubicBezTo>
                  <a:cubicBezTo>
                    <a:pt x="9268" y="1430"/>
                    <a:pt x="9255" y="1456"/>
                    <a:pt x="9235" y="1469"/>
                  </a:cubicBezTo>
                  <a:cubicBezTo>
                    <a:pt x="9196" y="1521"/>
                    <a:pt x="9138" y="1540"/>
                    <a:pt x="9073" y="1540"/>
                  </a:cubicBezTo>
                  <a:cubicBezTo>
                    <a:pt x="9047" y="1540"/>
                    <a:pt x="9021" y="1540"/>
                    <a:pt x="9002" y="1527"/>
                  </a:cubicBezTo>
                  <a:lnTo>
                    <a:pt x="6332" y="560"/>
                  </a:lnTo>
                  <a:cubicBezTo>
                    <a:pt x="6241" y="527"/>
                    <a:pt x="6189" y="443"/>
                    <a:pt x="6189" y="358"/>
                  </a:cubicBezTo>
                  <a:cubicBezTo>
                    <a:pt x="6189" y="332"/>
                    <a:pt x="6189" y="306"/>
                    <a:pt x="6209" y="280"/>
                  </a:cubicBezTo>
                  <a:cubicBezTo>
                    <a:pt x="6215" y="261"/>
                    <a:pt x="6228" y="235"/>
                    <a:pt x="6248" y="222"/>
                  </a:cubicBezTo>
                  <a:cubicBezTo>
                    <a:pt x="6280" y="176"/>
                    <a:pt x="6345" y="144"/>
                    <a:pt x="6410" y="144"/>
                  </a:cubicBezTo>
                  <a:close/>
                  <a:moveTo>
                    <a:pt x="5888" y="275"/>
                  </a:moveTo>
                  <a:cubicBezTo>
                    <a:pt x="5935" y="275"/>
                    <a:pt x="5982" y="283"/>
                    <a:pt x="6027" y="300"/>
                  </a:cubicBezTo>
                  <a:lnTo>
                    <a:pt x="6053" y="306"/>
                  </a:lnTo>
                  <a:cubicBezTo>
                    <a:pt x="6047" y="384"/>
                    <a:pt x="6053" y="449"/>
                    <a:pt x="6086" y="514"/>
                  </a:cubicBezTo>
                  <a:cubicBezTo>
                    <a:pt x="6125" y="598"/>
                    <a:pt x="6202" y="663"/>
                    <a:pt x="6287" y="696"/>
                  </a:cubicBezTo>
                  <a:lnTo>
                    <a:pt x="8950" y="1664"/>
                  </a:lnTo>
                  <a:cubicBezTo>
                    <a:pt x="8989" y="1683"/>
                    <a:pt x="9034" y="1690"/>
                    <a:pt x="9073" y="1690"/>
                  </a:cubicBezTo>
                  <a:cubicBezTo>
                    <a:pt x="9203" y="1690"/>
                    <a:pt x="9313" y="1625"/>
                    <a:pt x="9378" y="1514"/>
                  </a:cubicBezTo>
                  <a:lnTo>
                    <a:pt x="9404" y="1527"/>
                  </a:lnTo>
                  <a:cubicBezTo>
                    <a:pt x="9586" y="1592"/>
                    <a:pt x="9696" y="1767"/>
                    <a:pt x="9670" y="1962"/>
                  </a:cubicBezTo>
                  <a:lnTo>
                    <a:pt x="9573" y="2865"/>
                  </a:lnTo>
                  <a:lnTo>
                    <a:pt x="5040" y="1215"/>
                  </a:lnTo>
                  <a:lnTo>
                    <a:pt x="5540" y="462"/>
                  </a:lnTo>
                  <a:cubicBezTo>
                    <a:pt x="5622" y="342"/>
                    <a:pt x="5754" y="275"/>
                    <a:pt x="5888" y="275"/>
                  </a:cubicBezTo>
                  <a:close/>
                  <a:moveTo>
                    <a:pt x="2747" y="560"/>
                  </a:moveTo>
                  <a:cubicBezTo>
                    <a:pt x="2806" y="560"/>
                    <a:pt x="2864" y="566"/>
                    <a:pt x="2923" y="592"/>
                  </a:cubicBezTo>
                  <a:lnTo>
                    <a:pt x="4826" y="1280"/>
                  </a:lnTo>
                  <a:lnTo>
                    <a:pt x="4968" y="1332"/>
                  </a:lnTo>
                  <a:lnTo>
                    <a:pt x="9580" y="3001"/>
                  </a:lnTo>
                  <a:lnTo>
                    <a:pt x="9716" y="3053"/>
                  </a:lnTo>
                  <a:lnTo>
                    <a:pt x="11508" y="3703"/>
                  </a:lnTo>
                  <a:lnTo>
                    <a:pt x="11625" y="3742"/>
                  </a:lnTo>
                  <a:cubicBezTo>
                    <a:pt x="11697" y="3768"/>
                    <a:pt x="11762" y="3813"/>
                    <a:pt x="11820" y="3872"/>
                  </a:cubicBezTo>
                  <a:lnTo>
                    <a:pt x="11840" y="3898"/>
                  </a:lnTo>
                  <a:cubicBezTo>
                    <a:pt x="11859" y="3911"/>
                    <a:pt x="11872" y="3937"/>
                    <a:pt x="11885" y="3963"/>
                  </a:cubicBezTo>
                  <a:cubicBezTo>
                    <a:pt x="11892" y="3969"/>
                    <a:pt x="11892" y="3982"/>
                    <a:pt x="11898" y="3995"/>
                  </a:cubicBezTo>
                  <a:lnTo>
                    <a:pt x="11924" y="4067"/>
                  </a:lnTo>
                  <a:cubicBezTo>
                    <a:pt x="11950" y="4183"/>
                    <a:pt x="11950" y="4287"/>
                    <a:pt x="11905" y="4398"/>
                  </a:cubicBezTo>
                  <a:lnTo>
                    <a:pt x="9820" y="10145"/>
                  </a:lnTo>
                  <a:cubicBezTo>
                    <a:pt x="9813" y="10171"/>
                    <a:pt x="9800" y="10197"/>
                    <a:pt x="9787" y="10217"/>
                  </a:cubicBezTo>
                  <a:cubicBezTo>
                    <a:pt x="9781" y="10230"/>
                    <a:pt x="9774" y="10243"/>
                    <a:pt x="9774" y="10249"/>
                  </a:cubicBezTo>
                  <a:cubicBezTo>
                    <a:pt x="9755" y="10275"/>
                    <a:pt x="9742" y="10295"/>
                    <a:pt x="9722" y="10308"/>
                  </a:cubicBezTo>
                  <a:lnTo>
                    <a:pt x="9696" y="10334"/>
                  </a:lnTo>
                  <a:lnTo>
                    <a:pt x="9677" y="10360"/>
                  </a:lnTo>
                  <a:cubicBezTo>
                    <a:pt x="9651" y="10373"/>
                    <a:pt x="9625" y="10399"/>
                    <a:pt x="9593" y="10405"/>
                  </a:cubicBezTo>
                  <a:cubicBezTo>
                    <a:pt x="9567" y="10425"/>
                    <a:pt x="9534" y="10431"/>
                    <a:pt x="9515" y="10438"/>
                  </a:cubicBezTo>
                  <a:cubicBezTo>
                    <a:pt x="9463" y="10457"/>
                    <a:pt x="9417" y="10464"/>
                    <a:pt x="9365" y="10464"/>
                  </a:cubicBezTo>
                  <a:cubicBezTo>
                    <a:pt x="9307" y="10464"/>
                    <a:pt x="9255" y="10457"/>
                    <a:pt x="9196" y="10431"/>
                  </a:cubicBezTo>
                  <a:lnTo>
                    <a:pt x="494" y="7275"/>
                  </a:lnTo>
                  <a:cubicBezTo>
                    <a:pt x="468" y="7262"/>
                    <a:pt x="442" y="7255"/>
                    <a:pt x="429" y="7242"/>
                  </a:cubicBezTo>
                  <a:cubicBezTo>
                    <a:pt x="409" y="7229"/>
                    <a:pt x="390" y="7216"/>
                    <a:pt x="370" y="7197"/>
                  </a:cubicBezTo>
                  <a:cubicBezTo>
                    <a:pt x="260" y="7119"/>
                    <a:pt x="182" y="6989"/>
                    <a:pt x="169" y="6859"/>
                  </a:cubicBezTo>
                  <a:cubicBezTo>
                    <a:pt x="163" y="6788"/>
                    <a:pt x="169" y="6703"/>
                    <a:pt x="195" y="6632"/>
                  </a:cubicBezTo>
                  <a:lnTo>
                    <a:pt x="2280" y="884"/>
                  </a:lnTo>
                  <a:cubicBezTo>
                    <a:pt x="2351" y="683"/>
                    <a:pt x="2546" y="560"/>
                    <a:pt x="2747" y="560"/>
                  </a:cubicBezTo>
                  <a:close/>
                  <a:moveTo>
                    <a:pt x="6410" y="1"/>
                  </a:moveTo>
                  <a:cubicBezTo>
                    <a:pt x="6287" y="1"/>
                    <a:pt x="6170" y="66"/>
                    <a:pt x="6105" y="170"/>
                  </a:cubicBezTo>
                  <a:lnTo>
                    <a:pt x="6079" y="163"/>
                  </a:lnTo>
                  <a:cubicBezTo>
                    <a:pt x="6015" y="140"/>
                    <a:pt x="5949" y="128"/>
                    <a:pt x="5884" y="128"/>
                  </a:cubicBezTo>
                  <a:cubicBezTo>
                    <a:pt x="5700" y="128"/>
                    <a:pt x="5524" y="221"/>
                    <a:pt x="5423" y="384"/>
                  </a:cubicBezTo>
                  <a:lnTo>
                    <a:pt x="4904" y="1170"/>
                  </a:lnTo>
                  <a:lnTo>
                    <a:pt x="2962" y="462"/>
                  </a:lnTo>
                  <a:cubicBezTo>
                    <a:pt x="2890" y="436"/>
                    <a:pt x="2812" y="423"/>
                    <a:pt x="2741" y="423"/>
                  </a:cubicBezTo>
                  <a:cubicBezTo>
                    <a:pt x="2475" y="423"/>
                    <a:pt x="2228" y="592"/>
                    <a:pt x="2130" y="845"/>
                  </a:cubicBezTo>
                  <a:lnTo>
                    <a:pt x="46" y="6593"/>
                  </a:lnTo>
                  <a:cubicBezTo>
                    <a:pt x="13" y="6684"/>
                    <a:pt x="0" y="6788"/>
                    <a:pt x="13" y="6885"/>
                  </a:cubicBezTo>
                  <a:cubicBezTo>
                    <a:pt x="39" y="7125"/>
                    <a:pt x="202" y="7333"/>
                    <a:pt x="435" y="7418"/>
                  </a:cubicBezTo>
                  <a:lnTo>
                    <a:pt x="9131" y="10580"/>
                  </a:lnTo>
                  <a:cubicBezTo>
                    <a:pt x="9203" y="10600"/>
                    <a:pt x="9274" y="10619"/>
                    <a:pt x="9352" y="10619"/>
                  </a:cubicBezTo>
                  <a:cubicBezTo>
                    <a:pt x="9619" y="10619"/>
                    <a:pt x="9859" y="10451"/>
                    <a:pt x="9956" y="10197"/>
                  </a:cubicBezTo>
                  <a:lnTo>
                    <a:pt x="12047" y="4450"/>
                  </a:lnTo>
                  <a:cubicBezTo>
                    <a:pt x="12164" y="4118"/>
                    <a:pt x="11989" y="3742"/>
                    <a:pt x="11658" y="3618"/>
                  </a:cubicBezTo>
                  <a:lnTo>
                    <a:pt x="9722" y="2910"/>
                  </a:lnTo>
                  <a:lnTo>
                    <a:pt x="9826" y="1982"/>
                  </a:lnTo>
                  <a:cubicBezTo>
                    <a:pt x="9859" y="1722"/>
                    <a:pt x="9709" y="1475"/>
                    <a:pt x="9463" y="1384"/>
                  </a:cubicBezTo>
                  <a:lnTo>
                    <a:pt x="9430" y="1378"/>
                  </a:lnTo>
                  <a:cubicBezTo>
                    <a:pt x="9437" y="1313"/>
                    <a:pt x="9430" y="1241"/>
                    <a:pt x="9398" y="1176"/>
                  </a:cubicBezTo>
                  <a:cubicBezTo>
                    <a:pt x="9359" y="1086"/>
                    <a:pt x="9287" y="1021"/>
                    <a:pt x="9196" y="988"/>
                  </a:cubicBezTo>
                  <a:lnTo>
                    <a:pt x="6534" y="27"/>
                  </a:lnTo>
                  <a:cubicBezTo>
                    <a:pt x="6495" y="7"/>
                    <a:pt x="6449" y="1"/>
                    <a:pt x="64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3"/>
            <p:cNvSpPr/>
            <p:nvPr/>
          </p:nvSpPr>
          <p:spPr>
            <a:xfrm>
              <a:off x="6023737" y="3214942"/>
              <a:ext cx="540806" cy="415651"/>
            </a:xfrm>
            <a:custGeom>
              <a:rect b="b" l="l" r="r" t="t"/>
              <a:pathLst>
                <a:path extrusionOk="0" h="6320" w="8223">
                  <a:moveTo>
                    <a:pt x="1709" y="131"/>
                  </a:moveTo>
                  <a:cubicBezTo>
                    <a:pt x="1761" y="131"/>
                    <a:pt x="1806" y="137"/>
                    <a:pt x="1858" y="157"/>
                  </a:cubicBezTo>
                  <a:lnTo>
                    <a:pt x="7671" y="2267"/>
                  </a:lnTo>
                  <a:lnTo>
                    <a:pt x="7781" y="2306"/>
                  </a:lnTo>
                  <a:cubicBezTo>
                    <a:pt x="8021" y="2397"/>
                    <a:pt x="8132" y="2644"/>
                    <a:pt x="8054" y="2858"/>
                  </a:cubicBezTo>
                  <a:lnTo>
                    <a:pt x="7567" y="4209"/>
                  </a:lnTo>
                  <a:cubicBezTo>
                    <a:pt x="7326" y="4105"/>
                    <a:pt x="6904" y="3930"/>
                    <a:pt x="6430" y="3845"/>
                  </a:cubicBezTo>
                  <a:cubicBezTo>
                    <a:pt x="6209" y="3800"/>
                    <a:pt x="5982" y="3768"/>
                    <a:pt x="5761" y="3768"/>
                  </a:cubicBezTo>
                  <a:cubicBezTo>
                    <a:pt x="5476" y="3768"/>
                    <a:pt x="5196" y="3819"/>
                    <a:pt x="4943" y="3930"/>
                  </a:cubicBezTo>
                  <a:cubicBezTo>
                    <a:pt x="4787" y="4008"/>
                    <a:pt x="4631" y="4053"/>
                    <a:pt x="4469" y="4079"/>
                  </a:cubicBezTo>
                  <a:lnTo>
                    <a:pt x="4612" y="3690"/>
                  </a:lnTo>
                  <a:cubicBezTo>
                    <a:pt x="4651" y="3586"/>
                    <a:pt x="4644" y="3469"/>
                    <a:pt x="4592" y="3365"/>
                  </a:cubicBezTo>
                  <a:cubicBezTo>
                    <a:pt x="4547" y="3261"/>
                    <a:pt x="4462" y="3183"/>
                    <a:pt x="4352" y="3144"/>
                  </a:cubicBezTo>
                  <a:lnTo>
                    <a:pt x="3969" y="3008"/>
                  </a:lnTo>
                  <a:cubicBezTo>
                    <a:pt x="3917" y="2988"/>
                    <a:pt x="3871" y="2982"/>
                    <a:pt x="3819" y="2982"/>
                  </a:cubicBezTo>
                  <a:cubicBezTo>
                    <a:pt x="3644" y="2982"/>
                    <a:pt x="3482" y="3099"/>
                    <a:pt x="3423" y="3261"/>
                  </a:cubicBezTo>
                  <a:lnTo>
                    <a:pt x="3280" y="3644"/>
                  </a:lnTo>
                  <a:cubicBezTo>
                    <a:pt x="3183" y="3534"/>
                    <a:pt x="3086" y="3397"/>
                    <a:pt x="3008" y="3235"/>
                  </a:cubicBezTo>
                  <a:cubicBezTo>
                    <a:pt x="2598" y="2358"/>
                    <a:pt x="1339" y="1910"/>
                    <a:pt x="825" y="1761"/>
                  </a:cubicBezTo>
                  <a:lnTo>
                    <a:pt x="1313" y="416"/>
                  </a:lnTo>
                  <a:cubicBezTo>
                    <a:pt x="1378" y="248"/>
                    <a:pt x="1540" y="131"/>
                    <a:pt x="1709" y="131"/>
                  </a:cubicBezTo>
                  <a:close/>
                  <a:moveTo>
                    <a:pt x="3819" y="3125"/>
                  </a:moveTo>
                  <a:cubicBezTo>
                    <a:pt x="3852" y="3125"/>
                    <a:pt x="3884" y="3138"/>
                    <a:pt x="3917" y="3144"/>
                  </a:cubicBezTo>
                  <a:lnTo>
                    <a:pt x="4300" y="3280"/>
                  </a:lnTo>
                  <a:cubicBezTo>
                    <a:pt x="4449" y="3339"/>
                    <a:pt x="4521" y="3495"/>
                    <a:pt x="4462" y="3638"/>
                  </a:cubicBezTo>
                  <a:lnTo>
                    <a:pt x="4300" y="4092"/>
                  </a:lnTo>
                  <a:lnTo>
                    <a:pt x="4242" y="4242"/>
                  </a:lnTo>
                  <a:lnTo>
                    <a:pt x="4222" y="4307"/>
                  </a:lnTo>
                  <a:cubicBezTo>
                    <a:pt x="4177" y="4417"/>
                    <a:pt x="4073" y="4482"/>
                    <a:pt x="3962" y="4482"/>
                  </a:cubicBezTo>
                  <a:cubicBezTo>
                    <a:pt x="3930" y="4482"/>
                    <a:pt x="3897" y="4475"/>
                    <a:pt x="3865" y="4469"/>
                  </a:cubicBezTo>
                  <a:lnTo>
                    <a:pt x="3482" y="4326"/>
                  </a:lnTo>
                  <a:cubicBezTo>
                    <a:pt x="3332" y="4281"/>
                    <a:pt x="3261" y="4118"/>
                    <a:pt x="3313" y="3969"/>
                  </a:cubicBezTo>
                  <a:lnTo>
                    <a:pt x="3332" y="3917"/>
                  </a:lnTo>
                  <a:lnTo>
                    <a:pt x="3397" y="3768"/>
                  </a:lnTo>
                  <a:lnTo>
                    <a:pt x="3560" y="3306"/>
                  </a:lnTo>
                  <a:cubicBezTo>
                    <a:pt x="3605" y="3190"/>
                    <a:pt x="3709" y="3125"/>
                    <a:pt x="3819" y="3125"/>
                  </a:cubicBezTo>
                  <a:close/>
                  <a:moveTo>
                    <a:pt x="787" y="1910"/>
                  </a:moveTo>
                  <a:cubicBezTo>
                    <a:pt x="2287" y="2339"/>
                    <a:pt x="2748" y="3027"/>
                    <a:pt x="2878" y="3300"/>
                  </a:cubicBezTo>
                  <a:cubicBezTo>
                    <a:pt x="2975" y="3501"/>
                    <a:pt x="3092" y="3670"/>
                    <a:pt x="3222" y="3806"/>
                  </a:cubicBezTo>
                  <a:lnTo>
                    <a:pt x="3183" y="3930"/>
                  </a:lnTo>
                  <a:cubicBezTo>
                    <a:pt x="3138" y="4034"/>
                    <a:pt x="3150" y="4151"/>
                    <a:pt x="3196" y="4255"/>
                  </a:cubicBezTo>
                  <a:cubicBezTo>
                    <a:pt x="3248" y="4359"/>
                    <a:pt x="3326" y="4436"/>
                    <a:pt x="3430" y="4475"/>
                  </a:cubicBezTo>
                  <a:lnTo>
                    <a:pt x="3813" y="4612"/>
                  </a:lnTo>
                  <a:cubicBezTo>
                    <a:pt x="3865" y="4631"/>
                    <a:pt x="3910" y="4638"/>
                    <a:pt x="3962" y="4638"/>
                  </a:cubicBezTo>
                  <a:cubicBezTo>
                    <a:pt x="4138" y="4638"/>
                    <a:pt x="4300" y="4527"/>
                    <a:pt x="4358" y="4365"/>
                  </a:cubicBezTo>
                  <a:lnTo>
                    <a:pt x="4404" y="4242"/>
                  </a:lnTo>
                  <a:cubicBezTo>
                    <a:pt x="4599" y="4222"/>
                    <a:pt x="4794" y="4170"/>
                    <a:pt x="4988" y="4079"/>
                  </a:cubicBezTo>
                  <a:cubicBezTo>
                    <a:pt x="5203" y="3982"/>
                    <a:pt x="5463" y="3930"/>
                    <a:pt x="5755" y="3930"/>
                  </a:cubicBezTo>
                  <a:cubicBezTo>
                    <a:pt x="5950" y="3930"/>
                    <a:pt x="6170" y="3956"/>
                    <a:pt x="6398" y="3995"/>
                  </a:cubicBezTo>
                  <a:cubicBezTo>
                    <a:pt x="6865" y="4092"/>
                    <a:pt x="7287" y="4268"/>
                    <a:pt x="7502" y="4352"/>
                  </a:cubicBezTo>
                  <a:lnTo>
                    <a:pt x="7508" y="4352"/>
                  </a:lnTo>
                  <a:lnTo>
                    <a:pt x="6950" y="5898"/>
                  </a:lnTo>
                  <a:cubicBezTo>
                    <a:pt x="6937" y="5930"/>
                    <a:pt x="6924" y="5963"/>
                    <a:pt x="6898" y="5989"/>
                  </a:cubicBezTo>
                  <a:cubicBezTo>
                    <a:pt x="6878" y="6008"/>
                    <a:pt x="6859" y="6034"/>
                    <a:pt x="6833" y="6060"/>
                  </a:cubicBezTo>
                  <a:cubicBezTo>
                    <a:pt x="6755" y="6133"/>
                    <a:pt x="6646" y="6174"/>
                    <a:pt x="6536" y="6174"/>
                  </a:cubicBezTo>
                  <a:cubicBezTo>
                    <a:pt x="6489" y="6174"/>
                    <a:pt x="6442" y="6167"/>
                    <a:pt x="6398" y="6151"/>
                  </a:cubicBezTo>
                  <a:lnTo>
                    <a:pt x="468" y="3995"/>
                  </a:lnTo>
                  <a:cubicBezTo>
                    <a:pt x="247" y="3917"/>
                    <a:pt x="137" y="3670"/>
                    <a:pt x="215" y="3456"/>
                  </a:cubicBezTo>
                  <a:lnTo>
                    <a:pt x="280" y="3274"/>
                  </a:lnTo>
                  <a:lnTo>
                    <a:pt x="780" y="1910"/>
                  </a:lnTo>
                  <a:close/>
                  <a:moveTo>
                    <a:pt x="1709" y="1"/>
                  </a:moveTo>
                  <a:cubicBezTo>
                    <a:pt x="1475" y="1"/>
                    <a:pt x="1254" y="157"/>
                    <a:pt x="1176" y="377"/>
                  </a:cubicBezTo>
                  <a:lnTo>
                    <a:pt x="689" y="1722"/>
                  </a:lnTo>
                  <a:lnTo>
                    <a:pt x="144" y="3228"/>
                  </a:lnTo>
                  <a:lnTo>
                    <a:pt x="79" y="3404"/>
                  </a:lnTo>
                  <a:cubicBezTo>
                    <a:pt x="72" y="3430"/>
                    <a:pt x="59" y="3462"/>
                    <a:pt x="53" y="3488"/>
                  </a:cubicBezTo>
                  <a:cubicBezTo>
                    <a:pt x="1" y="3761"/>
                    <a:pt x="150" y="4040"/>
                    <a:pt x="423" y="4138"/>
                  </a:cubicBezTo>
                  <a:lnTo>
                    <a:pt x="6346" y="6287"/>
                  </a:lnTo>
                  <a:cubicBezTo>
                    <a:pt x="6411" y="6313"/>
                    <a:pt x="6476" y="6320"/>
                    <a:pt x="6541" y="6320"/>
                  </a:cubicBezTo>
                  <a:cubicBezTo>
                    <a:pt x="6787" y="6320"/>
                    <a:pt x="6995" y="6164"/>
                    <a:pt x="7080" y="5943"/>
                  </a:cubicBezTo>
                  <a:lnTo>
                    <a:pt x="7684" y="4268"/>
                  </a:lnTo>
                  <a:lnTo>
                    <a:pt x="8171" y="2917"/>
                  </a:lnTo>
                  <a:cubicBezTo>
                    <a:pt x="8197" y="2832"/>
                    <a:pt x="8216" y="2754"/>
                    <a:pt x="8203" y="2670"/>
                  </a:cubicBezTo>
                  <a:cubicBezTo>
                    <a:pt x="8223" y="2657"/>
                    <a:pt x="8216" y="2650"/>
                    <a:pt x="8216" y="2644"/>
                  </a:cubicBezTo>
                  <a:lnTo>
                    <a:pt x="8216" y="2625"/>
                  </a:lnTo>
                  <a:cubicBezTo>
                    <a:pt x="8216" y="2618"/>
                    <a:pt x="8216" y="2605"/>
                    <a:pt x="8203" y="2592"/>
                  </a:cubicBezTo>
                  <a:cubicBezTo>
                    <a:pt x="8203" y="2586"/>
                    <a:pt x="8197" y="2573"/>
                    <a:pt x="8197" y="2566"/>
                  </a:cubicBezTo>
                  <a:lnTo>
                    <a:pt x="8197" y="2560"/>
                  </a:lnTo>
                  <a:cubicBezTo>
                    <a:pt x="8197" y="2553"/>
                    <a:pt x="8190" y="2540"/>
                    <a:pt x="8190" y="2534"/>
                  </a:cubicBezTo>
                  <a:cubicBezTo>
                    <a:pt x="8177" y="2521"/>
                    <a:pt x="8171" y="2495"/>
                    <a:pt x="8164" y="2482"/>
                  </a:cubicBezTo>
                  <a:lnTo>
                    <a:pt x="8138" y="2430"/>
                  </a:lnTo>
                  <a:cubicBezTo>
                    <a:pt x="8132" y="2410"/>
                    <a:pt x="8125" y="2404"/>
                    <a:pt x="8119" y="2391"/>
                  </a:cubicBezTo>
                  <a:cubicBezTo>
                    <a:pt x="8119" y="2378"/>
                    <a:pt x="8106" y="2371"/>
                    <a:pt x="8099" y="2371"/>
                  </a:cubicBezTo>
                  <a:cubicBezTo>
                    <a:pt x="8093" y="2358"/>
                    <a:pt x="8086" y="2345"/>
                    <a:pt x="8067" y="2339"/>
                  </a:cubicBezTo>
                  <a:lnTo>
                    <a:pt x="8028" y="2300"/>
                  </a:lnTo>
                  <a:cubicBezTo>
                    <a:pt x="8021" y="2293"/>
                    <a:pt x="8002" y="2280"/>
                    <a:pt x="7995" y="2267"/>
                  </a:cubicBezTo>
                  <a:lnTo>
                    <a:pt x="7976" y="2248"/>
                  </a:lnTo>
                  <a:cubicBezTo>
                    <a:pt x="7969" y="2241"/>
                    <a:pt x="7963" y="2235"/>
                    <a:pt x="7943" y="2235"/>
                  </a:cubicBezTo>
                  <a:lnTo>
                    <a:pt x="7937" y="2235"/>
                  </a:lnTo>
                  <a:lnTo>
                    <a:pt x="7891" y="2209"/>
                  </a:lnTo>
                  <a:lnTo>
                    <a:pt x="7839" y="2183"/>
                  </a:lnTo>
                  <a:lnTo>
                    <a:pt x="7794" y="2170"/>
                  </a:lnTo>
                  <a:lnTo>
                    <a:pt x="7729" y="2144"/>
                  </a:lnTo>
                  <a:lnTo>
                    <a:pt x="1904" y="33"/>
                  </a:lnTo>
                  <a:cubicBezTo>
                    <a:pt x="1839" y="14"/>
                    <a:pt x="1774" y="1"/>
                    <a:pt x="17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3"/>
            <p:cNvSpPr/>
            <p:nvPr/>
          </p:nvSpPr>
          <p:spPr>
            <a:xfrm>
              <a:off x="5560345" y="3368178"/>
              <a:ext cx="41039" cy="36435"/>
            </a:xfrm>
            <a:custGeom>
              <a:rect b="b" l="l" r="r" t="t"/>
              <a:pathLst>
                <a:path extrusionOk="0" h="554" w="624">
                  <a:moveTo>
                    <a:pt x="309" y="0"/>
                  </a:moveTo>
                  <a:cubicBezTo>
                    <a:pt x="249" y="0"/>
                    <a:pt x="189" y="20"/>
                    <a:pt x="137" y="61"/>
                  </a:cubicBezTo>
                  <a:cubicBezTo>
                    <a:pt x="13" y="165"/>
                    <a:pt x="0" y="327"/>
                    <a:pt x="98" y="450"/>
                  </a:cubicBezTo>
                  <a:cubicBezTo>
                    <a:pt x="156" y="519"/>
                    <a:pt x="232" y="554"/>
                    <a:pt x="310" y="554"/>
                  </a:cubicBezTo>
                  <a:cubicBezTo>
                    <a:pt x="371" y="554"/>
                    <a:pt x="433" y="532"/>
                    <a:pt x="487" y="489"/>
                  </a:cubicBezTo>
                  <a:cubicBezTo>
                    <a:pt x="604" y="392"/>
                    <a:pt x="624" y="204"/>
                    <a:pt x="526" y="100"/>
                  </a:cubicBezTo>
                  <a:cubicBezTo>
                    <a:pt x="470" y="36"/>
                    <a:pt x="390" y="0"/>
                    <a:pt x="3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3"/>
            <p:cNvSpPr/>
            <p:nvPr/>
          </p:nvSpPr>
          <p:spPr>
            <a:xfrm>
              <a:off x="5826174" y="3617171"/>
              <a:ext cx="38737" cy="34791"/>
            </a:xfrm>
            <a:custGeom>
              <a:rect b="b" l="l" r="r" t="t"/>
              <a:pathLst>
                <a:path extrusionOk="0" h="529" w="589">
                  <a:moveTo>
                    <a:pt x="70" y="1"/>
                  </a:moveTo>
                  <a:cubicBezTo>
                    <a:pt x="30" y="1"/>
                    <a:pt x="0" y="59"/>
                    <a:pt x="24" y="106"/>
                  </a:cubicBezTo>
                  <a:lnTo>
                    <a:pt x="316" y="529"/>
                  </a:lnTo>
                  <a:lnTo>
                    <a:pt x="589" y="35"/>
                  </a:lnTo>
                  <a:lnTo>
                    <a:pt x="82" y="3"/>
                  </a:lnTo>
                  <a:cubicBezTo>
                    <a:pt x="78" y="1"/>
                    <a:pt x="74" y="1"/>
                    <a:pt x="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3"/>
            <p:cNvSpPr/>
            <p:nvPr/>
          </p:nvSpPr>
          <p:spPr>
            <a:xfrm>
              <a:off x="5823411" y="3613488"/>
              <a:ext cx="443010" cy="274053"/>
            </a:xfrm>
            <a:custGeom>
              <a:rect b="b" l="l" r="r" t="t"/>
              <a:pathLst>
                <a:path extrusionOk="0" h="4167" w="6736">
                  <a:moveTo>
                    <a:pt x="131" y="97"/>
                  </a:moveTo>
                  <a:lnTo>
                    <a:pt x="1306" y="169"/>
                  </a:lnTo>
                  <a:lnTo>
                    <a:pt x="787" y="1098"/>
                  </a:lnTo>
                  <a:lnTo>
                    <a:pt x="111" y="130"/>
                  </a:lnTo>
                  <a:lnTo>
                    <a:pt x="111" y="110"/>
                  </a:lnTo>
                  <a:cubicBezTo>
                    <a:pt x="111" y="104"/>
                    <a:pt x="124" y="97"/>
                    <a:pt x="131" y="97"/>
                  </a:cubicBezTo>
                  <a:close/>
                  <a:moveTo>
                    <a:pt x="1404" y="195"/>
                  </a:moveTo>
                  <a:lnTo>
                    <a:pt x="5820" y="2669"/>
                  </a:lnTo>
                  <a:lnTo>
                    <a:pt x="5268" y="3643"/>
                  </a:lnTo>
                  <a:lnTo>
                    <a:pt x="852" y="1169"/>
                  </a:lnTo>
                  <a:lnTo>
                    <a:pt x="1404" y="195"/>
                  </a:lnTo>
                  <a:close/>
                  <a:moveTo>
                    <a:pt x="5904" y="2728"/>
                  </a:moveTo>
                  <a:lnTo>
                    <a:pt x="6067" y="2819"/>
                  </a:lnTo>
                  <a:lnTo>
                    <a:pt x="5515" y="3793"/>
                  </a:lnTo>
                  <a:lnTo>
                    <a:pt x="5352" y="3702"/>
                  </a:lnTo>
                  <a:lnTo>
                    <a:pt x="5904" y="2728"/>
                  </a:lnTo>
                  <a:close/>
                  <a:moveTo>
                    <a:pt x="6151" y="2864"/>
                  </a:moveTo>
                  <a:lnTo>
                    <a:pt x="6521" y="3065"/>
                  </a:lnTo>
                  <a:cubicBezTo>
                    <a:pt x="6534" y="3078"/>
                    <a:pt x="6554" y="3091"/>
                    <a:pt x="6560" y="3098"/>
                  </a:cubicBezTo>
                  <a:lnTo>
                    <a:pt x="6573" y="3117"/>
                  </a:lnTo>
                  <a:cubicBezTo>
                    <a:pt x="6651" y="3208"/>
                    <a:pt x="6651" y="3345"/>
                    <a:pt x="6573" y="3468"/>
                  </a:cubicBezTo>
                  <a:lnTo>
                    <a:pt x="6339" y="3890"/>
                  </a:lnTo>
                  <a:cubicBezTo>
                    <a:pt x="6272" y="4000"/>
                    <a:pt x="6163" y="4065"/>
                    <a:pt x="6066" y="4065"/>
                  </a:cubicBezTo>
                  <a:cubicBezTo>
                    <a:pt x="6031" y="4065"/>
                    <a:pt x="5998" y="4057"/>
                    <a:pt x="5969" y="4040"/>
                  </a:cubicBezTo>
                  <a:lnTo>
                    <a:pt x="5599" y="3838"/>
                  </a:lnTo>
                  <a:lnTo>
                    <a:pt x="6151" y="2864"/>
                  </a:lnTo>
                  <a:close/>
                  <a:moveTo>
                    <a:pt x="124" y="0"/>
                  </a:moveTo>
                  <a:cubicBezTo>
                    <a:pt x="92" y="0"/>
                    <a:pt x="46" y="26"/>
                    <a:pt x="27" y="65"/>
                  </a:cubicBezTo>
                  <a:cubicBezTo>
                    <a:pt x="1" y="104"/>
                    <a:pt x="1" y="156"/>
                    <a:pt x="27" y="188"/>
                  </a:cubicBezTo>
                  <a:lnTo>
                    <a:pt x="748" y="1215"/>
                  </a:lnTo>
                  <a:lnTo>
                    <a:pt x="748" y="1228"/>
                  </a:lnTo>
                  <a:lnTo>
                    <a:pt x="754" y="1234"/>
                  </a:lnTo>
                  <a:lnTo>
                    <a:pt x="5502" y="3903"/>
                  </a:lnTo>
                  <a:lnTo>
                    <a:pt x="5911" y="4131"/>
                  </a:lnTo>
                  <a:cubicBezTo>
                    <a:pt x="5957" y="4155"/>
                    <a:pt x="6007" y="4167"/>
                    <a:pt x="6058" y="4167"/>
                  </a:cubicBezTo>
                  <a:cubicBezTo>
                    <a:pt x="6194" y="4167"/>
                    <a:pt x="6335" y="4082"/>
                    <a:pt x="6411" y="3936"/>
                  </a:cubicBezTo>
                  <a:lnTo>
                    <a:pt x="6651" y="3514"/>
                  </a:lnTo>
                  <a:cubicBezTo>
                    <a:pt x="6736" y="3358"/>
                    <a:pt x="6729" y="3169"/>
                    <a:pt x="6638" y="3052"/>
                  </a:cubicBezTo>
                  <a:cubicBezTo>
                    <a:pt x="6619" y="3020"/>
                    <a:pt x="6593" y="2994"/>
                    <a:pt x="6554" y="2981"/>
                  </a:cubicBezTo>
                  <a:lnTo>
                    <a:pt x="6145" y="2754"/>
                  </a:lnTo>
                  <a:lnTo>
                    <a:pt x="5904" y="2611"/>
                  </a:lnTo>
                  <a:lnTo>
                    <a:pt x="1404" y="85"/>
                  </a:lnTo>
                  <a:cubicBezTo>
                    <a:pt x="1397" y="78"/>
                    <a:pt x="1391" y="78"/>
                    <a:pt x="1371" y="78"/>
                  </a:cubicBezTo>
                  <a:lnTo>
                    <a:pt x="1365" y="78"/>
                  </a:lnTo>
                  <a:lnTo>
                    <a:pt x="12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1" name="Google Shape;1881;p33"/>
          <p:cNvGrpSpPr/>
          <p:nvPr/>
        </p:nvGrpSpPr>
        <p:grpSpPr>
          <a:xfrm>
            <a:off x="164625" y="687600"/>
            <a:ext cx="356700" cy="3769200"/>
            <a:chOff x="164625" y="687600"/>
            <a:chExt cx="356700" cy="3769200"/>
          </a:xfrm>
        </p:grpSpPr>
        <p:grpSp>
          <p:nvGrpSpPr>
            <p:cNvPr id="1882" name="Google Shape;1882;p33"/>
            <p:cNvGrpSpPr/>
            <p:nvPr/>
          </p:nvGrpSpPr>
          <p:grpSpPr>
            <a:xfrm>
              <a:off x="164625" y="687600"/>
              <a:ext cx="356700" cy="342000"/>
              <a:chOff x="164625" y="687600"/>
              <a:chExt cx="356700" cy="342000"/>
            </a:xfrm>
          </p:grpSpPr>
          <p:sp>
            <p:nvSpPr>
              <p:cNvPr id="1883" name="Google Shape;1883;p33"/>
              <p:cNvSpPr/>
              <p:nvPr/>
            </p:nvSpPr>
            <p:spPr>
              <a:xfrm>
                <a:off x="164625" y="687600"/>
                <a:ext cx="356700" cy="342000"/>
              </a:xfrm>
              <a:prstGeom prst="rect">
                <a:avLst/>
              </a:prstGeom>
              <a:solidFill>
                <a:srgbClr val="C07DC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84" name="Google Shape;1884;p33"/>
              <p:cNvCxnSpPr/>
              <p:nvPr/>
            </p:nvCxnSpPr>
            <p:spPr>
              <a:xfrm>
                <a:off x="228825" y="920350"/>
                <a:ext cx="216000" cy="0"/>
              </a:xfrm>
              <a:prstGeom prst="straightConnector1">
                <a:avLst/>
              </a:prstGeom>
              <a:noFill/>
              <a:ln cap="flat" cmpd="sng" w="19050">
                <a:solidFill>
                  <a:srgbClr val="000000"/>
                </a:solidFill>
                <a:prstDash val="solid"/>
                <a:round/>
                <a:headEnd len="med" w="med" type="none"/>
                <a:tailEnd len="med" w="med" type="none"/>
              </a:ln>
            </p:spPr>
          </p:cxnSp>
          <p:cxnSp>
            <p:nvCxnSpPr>
              <p:cNvPr id="1885" name="Google Shape;1885;p33"/>
              <p:cNvCxnSpPr/>
              <p:nvPr/>
            </p:nvCxnSpPr>
            <p:spPr>
              <a:xfrm>
                <a:off x="228825" y="858600"/>
                <a:ext cx="216000" cy="0"/>
              </a:xfrm>
              <a:prstGeom prst="straightConnector1">
                <a:avLst/>
              </a:prstGeom>
              <a:noFill/>
              <a:ln cap="flat" cmpd="sng" w="19050">
                <a:solidFill>
                  <a:srgbClr val="000000"/>
                </a:solidFill>
                <a:prstDash val="solid"/>
                <a:round/>
                <a:headEnd len="med" w="med" type="none"/>
                <a:tailEnd len="med" w="med" type="none"/>
              </a:ln>
            </p:spPr>
          </p:cxnSp>
          <p:cxnSp>
            <p:nvCxnSpPr>
              <p:cNvPr id="1886" name="Google Shape;1886;p33"/>
              <p:cNvCxnSpPr/>
              <p:nvPr/>
            </p:nvCxnSpPr>
            <p:spPr>
              <a:xfrm>
                <a:off x="228825" y="796850"/>
                <a:ext cx="216000" cy="0"/>
              </a:xfrm>
              <a:prstGeom prst="straightConnector1">
                <a:avLst/>
              </a:prstGeom>
              <a:noFill/>
              <a:ln cap="flat" cmpd="sng" w="19050">
                <a:solidFill>
                  <a:srgbClr val="000000"/>
                </a:solidFill>
                <a:prstDash val="solid"/>
                <a:round/>
                <a:headEnd len="med" w="med" type="none"/>
                <a:tailEnd len="med" w="med" type="none"/>
              </a:ln>
            </p:spPr>
          </p:cxnSp>
        </p:grpSp>
        <p:grpSp>
          <p:nvGrpSpPr>
            <p:cNvPr id="1887" name="Google Shape;1887;p33"/>
            <p:cNvGrpSpPr/>
            <p:nvPr/>
          </p:nvGrpSpPr>
          <p:grpSpPr>
            <a:xfrm>
              <a:off x="164625" y="2227645"/>
              <a:ext cx="356700" cy="342000"/>
              <a:chOff x="164625" y="2227645"/>
              <a:chExt cx="356700" cy="342000"/>
            </a:xfrm>
          </p:grpSpPr>
          <p:sp>
            <p:nvSpPr>
              <p:cNvPr id="1888" name="Google Shape;1888;p33"/>
              <p:cNvSpPr/>
              <p:nvPr/>
            </p:nvSpPr>
            <p:spPr>
              <a:xfrm>
                <a:off x="164625" y="2227645"/>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3"/>
              <p:cNvSpPr txBox="1"/>
              <p:nvPr/>
            </p:nvSpPr>
            <p:spPr>
              <a:xfrm>
                <a:off x="164625" y="2290648"/>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extLst>
                        <a:ext uri="{A12FA001-AC4F-418D-AE19-62706E023703}">
                          <ahyp:hlinkClr val="tx"/>
                        </a:ext>
                      </a:extLst>
                    </a:hlinkClick>
                  </a:rPr>
                  <a:t>03</a:t>
                </a:r>
                <a:endParaRPr sz="1600">
                  <a:solidFill>
                    <a:srgbClr val="C07DCF"/>
                  </a:solidFill>
                </a:endParaRPr>
              </a:p>
            </p:txBody>
          </p:sp>
        </p:grpSp>
        <p:grpSp>
          <p:nvGrpSpPr>
            <p:cNvPr id="1890" name="Google Shape;1890;p33"/>
            <p:cNvGrpSpPr/>
            <p:nvPr/>
          </p:nvGrpSpPr>
          <p:grpSpPr>
            <a:xfrm>
              <a:off x="164625" y="2569420"/>
              <a:ext cx="356700" cy="342000"/>
              <a:chOff x="164625" y="2569420"/>
              <a:chExt cx="356700" cy="342000"/>
            </a:xfrm>
          </p:grpSpPr>
          <p:sp>
            <p:nvSpPr>
              <p:cNvPr id="1891" name="Google Shape;1891;p33"/>
              <p:cNvSpPr/>
              <p:nvPr/>
            </p:nvSpPr>
            <p:spPr>
              <a:xfrm>
                <a:off x="164625" y="2569420"/>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3"/>
              <p:cNvSpPr txBox="1"/>
              <p:nvPr/>
            </p:nvSpPr>
            <p:spPr>
              <a:xfrm>
                <a:off x="164625" y="2632423"/>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extLst>
                        <a:ext uri="{A12FA001-AC4F-418D-AE19-62706E023703}">
                          <ahyp:hlinkClr val="tx"/>
                        </a:ext>
                      </a:extLst>
                    </a:hlinkClick>
                  </a:rPr>
                  <a:t>04</a:t>
                </a:r>
                <a:endParaRPr sz="1600">
                  <a:solidFill>
                    <a:srgbClr val="C07DCF"/>
                  </a:solidFill>
                </a:endParaRPr>
              </a:p>
            </p:txBody>
          </p:sp>
        </p:grpSp>
        <p:grpSp>
          <p:nvGrpSpPr>
            <p:cNvPr id="1893" name="Google Shape;1893;p33"/>
            <p:cNvGrpSpPr/>
            <p:nvPr/>
          </p:nvGrpSpPr>
          <p:grpSpPr>
            <a:xfrm>
              <a:off x="164625" y="2913295"/>
              <a:ext cx="356700" cy="342000"/>
              <a:chOff x="164625" y="2913295"/>
              <a:chExt cx="356700" cy="342000"/>
            </a:xfrm>
          </p:grpSpPr>
          <p:sp>
            <p:nvSpPr>
              <p:cNvPr id="1894" name="Google Shape;1894;p33"/>
              <p:cNvSpPr/>
              <p:nvPr/>
            </p:nvSpPr>
            <p:spPr>
              <a:xfrm>
                <a:off x="164625" y="2913295"/>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3"/>
              <p:cNvSpPr txBox="1"/>
              <p:nvPr/>
            </p:nvSpPr>
            <p:spPr>
              <a:xfrm>
                <a:off x="164625" y="2976299"/>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extLst>
                        <a:ext uri="{A12FA001-AC4F-418D-AE19-62706E023703}">
                          <ahyp:hlinkClr val="tx"/>
                        </a:ext>
                      </a:extLst>
                    </a:hlinkClick>
                  </a:rPr>
                  <a:t>05</a:t>
                </a:r>
                <a:endParaRPr sz="1600">
                  <a:solidFill>
                    <a:srgbClr val="C07DCF"/>
                  </a:solidFill>
                </a:endParaRPr>
              </a:p>
            </p:txBody>
          </p:sp>
        </p:grpSp>
        <p:grpSp>
          <p:nvGrpSpPr>
            <p:cNvPr id="1896" name="Google Shape;1896;p33"/>
            <p:cNvGrpSpPr/>
            <p:nvPr/>
          </p:nvGrpSpPr>
          <p:grpSpPr>
            <a:xfrm>
              <a:off x="164625" y="3257170"/>
              <a:ext cx="356700" cy="342000"/>
              <a:chOff x="164625" y="3257170"/>
              <a:chExt cx="356700" cy="342000"/>
            </a:xfrm>
          </p:grpSpPr>
          <p:sp>
            <p:nvSpPr>
              <p:cNvPr id="1897" name="Google Shape;1897;p33"/>
              <p:cNvSpPr/>
              <p:nvPr/>
            </p:nvSpPr>
            <p:spPr>
              <a:xfrm>
                <a:off x="164625" y="3257170"/>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3"/>
              <p:cNvSpPr txBox="1"/>
              <p:nvPr/>
            </p:nvSpPr>
            <p:spPr>
              <a:xfrm>
                <a:off x="164625" y="3320173"/>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extLst>
                        <a:ext uri="{A12FA001-AC4F-418D-AE19-62706E023703}">
                          <ahyp:hlinkClr val="tx"/>
                        </a:ext>
                      </a:extLst>
                    </a:hlinkClick>
                  </a:rPr>
                  <a:t>06</a:t>
                </a:r>
                <a:endParaRPr sz="1600">
                  <a:solidFill>
                    <a:srgbClr val="C07DCF"/>
                  </a:solidFill>
                </a:endParaRPr>
              </a:p>
            </p:txBody>
          </p:sp>
        </p:grpSp>
        <p:grpSp>
          <p:nvGrpSpPr>
            <p:cNvPr id="1899" name="Google Shape;1899;p33"/>
            <p:cNvGrpSpPr/>
            <p:nvPr/>
          </p:nvGrpSpPr>
          <p:grpSpPr>
            <a:xfrm>
              <a:off x="164625" y="1541758"/>
              <a:ext cx="356700" cy="342000"/>
              <a:chOff x="164625" y="1541758"/>
              <a:chExt cx="356700" cy="342000"/>
            </a:xfrm>
          </p:grpSpPr>
          <p:sp>
            <p:nvSpPr>
              <p:cNvPr id="1900" name="Google Shape;1900;p33"/>
              <p:cNvSpPr/>
              <p:nvPr/>
            </p:nvSpPr>
            <p:spPr>
              <a:xfrm>
                <a:off x="164625" y="1541758"/>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3"/>
              <p:cNvSpPr txBox="1"/>
              <p:nvPr/>
            </p:nvSpPr>
            <p:spPr>
              <a:xfrm>
                <a:off x="164625" y="1604758"/>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ction="ppaction://hlinksldjump" r:id="rId3">
                      <a:extLst>
                        <a:ext uri="{A12FA001-AC4F-418D-AE19-62706E023703}">
                          <ahyp:hlinkClr val="tx"/>
                        </a:ext>
                      </a:extLst>
                    </a:hlinkClick>
                  </a:rPr>
                  <a:t>01</a:t>
                </a:r>
                <a:endParaRPr sz="1600">
                  <a:solidFill>
                    <a:srgbClr val="C07DCF"/>
                  </a:solidFill>
                </a:endParaRPr>
              </a:p>
            </p:txBody>
          </p:sp>
        </p:grpSp>
        <p:grpSp>
          <p:nvGrpSpPr>
            <p:cNvPr id="1902" name="Google Shape;1902;p33"/>
            <p:cNvGrpSpPr/>
            <p:nvPr/>
          </p:nvGrpSpPr>
          <p:grpSpPr>
            <a:xfrm>
              <a:off x="164625" y="1884708"/>
              <a:ext cx="356700" cy="342000"/>
              <a:chOff x="164625" y="1884708"/>
              <a:chExt cx="356700" cy="342000"/>
            </a:xfrm>
          </p:grpSpPr>
          <p:sp>
            <p:nvSpPr>
              <p:cNvPr id="1903" name="Google Shape;1903;p33"/>
              <p:cNvSpPr/>
              <p:nvPr/>
            </p:nvSpPr>
            <p:spPr>
              <a:xfrm>
                <a:off x="164625" y="1884708"/>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3"/>
              <p:cNvSpPr txBox="1"/>
              <p:nvPr/>
            </p:nvSpPr>
            <p:spPr>
              <a:xfrm>
                <a:off x="164625" y="1947711"/>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extLst>
                        <a:ext uri="{A12FA001-AC4F-418D-AE19-62706E023703}">
                          <ahyp:hlinkClr val="tx"/>
                        </a:ext>
                      </a:extLst>
                    </a:hlinkClick>
                  </a:rPr>
                  <a:t>02</a:t>
                </a:r>
                <a:endParaRPr sz="1600">
                  <a:solidFill>
                    <a:srgbClr val="C07DCF"/>
                  </a:solidFill>
                </a:endParaRPr>
              </a:p>
            </p:txBody>
          </p:sp>
        </p:grpSp>
        <p:sp>
          <p:nvSpPr>
            <p:cNvPr id="1905" name="Google Shape;1905;p33"/>
            <p:cNvSpPr/>
            <p:nvPr/>
          </p:nvSpPr>
          <p:spPr>
            <a:xfrm>
              <a:off x="164625" y="1203430"/>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0000" spcFirstLastPara="1" rIns="91425" wrap="square" tIns="91425">
              <a:noAutofit/>
            </a:bodyPr>
            <a:lstStyle/>
            <a:p>
              <a:pPr indent="0" lvl="0" marL="0" rtl="0" algn="l">
                <a:spcBef>
                  <a:spcPts val="0"/>
                </a:spcBef>
                <a:spcAft>
                  <a:spcPts val="0"/>
                </a:spcAft>
                <a:buNone/>
              </a:pPr>
              <a:r>
                <a:rPr lang="en" sz="1600">
                  <a:solidFill>
                    <a:srgbClr val="000000"/>
                  </a:solidFill>
                  <a:uFill>
                    <a:noFill/>
                  </a:uFill>
                  <a:hlinkClick action="ppaction://hlinkshowjump?jump=previousslide">
                    <a:extLst>
                      <a:ext uri="{A12FA001-AC4F-418D-AE19-62706E023703}">
                        <ahyp:hlinkClr val="tx"/>
                      </a:ext>
                    </a:extLst>
                  </a:hlinkClick>
                </a:rPr>
                <a:t>◀</a:t>
              </a:r>
              <a:endParaRPr sz="1600"/>
            </a:p>
          </p:txBody>
        </p:sp>
        <p:sp>
          <p:nvSpPr>
            <p:cNvPr id="1906" name="Google Shape;1906;p33"/>
            <p:cNvSpPr/>
            <p:nvPr/>
          </p:nvSpPr>
          <p:spPr>
            <a:xfrm>
              <a:off x="164625" y="3599120"/>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0000" spcFirstLastPara="1" rIns="91425" wrap="square" tIns="91425">
              <a:noAutofit/>
            </a:bodyPr>
            <a:lstStyle/>
            <a:p>
              <a:pPr indent="0" lvl="0" marL="0" rtl="0" algn="l">
                <a:spcBef>
                  <a:spcPts val="0"/>
                </a:spcBef>
                <a:spcAft>
                  <a:spcPts val="0"/>
                </a:spcAft>
                <a:buNone/>
              </a:pPr>
              <a:r>
                <a:rPr lang="en" sz="1600">
                  <a:solidFill>
                    <a:srgbClr val="000000"/>
                  </a:solidFill>
                  <a:uFill>
                    <a:noFill/>
                  </a:uFill>
                  <a:hlinkClick action="ppaction://hlinkshowjump?jump=nextslide">
                    <a:extLst>
                      <a:ext uri="{A12FA001-AC4F-418D-AE19-62706E023703}">
                        <ahyp:hlinkClr val="tx"/>
                      </a:ext>
                    </a:extLst>
                  </a:hlinkClick>
                </a:rPr>
                <a:t>▶</a:t>
              </a:r>
              <a:endParaRPr sz="1600"/>
            </a:p>
          </p:txBody>
        </p:sp>
        <p:grpSp>
          <p:nvGrpSpPr>
            <p:cNvPr id="1907" name="Google Shape;1907;p33"/>
            <p:cNvGrpSpPr/>
            <p:nvPr/>
          </p:nvGrpSpPr>
          <p:grpSpPr>
            <a:xfrm>
              <a:off x="164625" y="4114800"/>
              <a:ext cx="356700" cy="342000"/>
              <a:chOff x="164625" y="4114800"/>
              <a:chExt cx="356700" cy="342000"/>
            </a:xfrm>
          </p:grpSpPr>
          <p:sp>
            <p:nvSpPr>
              <p:cNvPr id="1908" name="Google Shape;1908;p33"/>
              <p:cNvSpPr/>
              <p:nvPr/>
            </p:nvSpPr>
            <p:spPr>
              <a:xfrm>
                <a:off x="164625" y="4114800"/>
                <a:ext cx="356700" cy="342000"/>
              </a:xfrm>
              <a:prstGeom prst="rect">
                <a:avLst/>
              </a:prstGeom>
              <a:solidFill>
                <a:srgbClr val="C07DCF"/>
              </a:solidFill>
              <a:ln cap="flat" cmpd="sng" w="19050">
                <a:solidFill>
                  <a:srgbClr val="000000"/>
                </a:solidFill>
                <a:prstDash val="solid"/>
                <a:round/>
                <a:headEnd len="sm" w="sm" type="none"/>
                <a:tailEnd len="sm" w="sm" type="none"/>
              </a:ln>
            </p:spPr>
            <p:txBody>
              <a:bodyPr anchorCtr="0" anchor="ctr" bIns="91425" lIns="82800" spcFirstLastPara="1" rIns="91425" wrap="square" tIns="91425">
                <a:noAutofit/>
              </a:bodyPr>
              <a:lstStyle/>
              <a:p>
                <a:pPr indent="0" lvl="0" marL="0" rtl="0" algn="ctr">
                  <a:spcBef>
                    <a:spcPts val="0"/>
                  </a:spcBef>
                  <a:spcAft>
                    <a:spcPts val="0"/>
                  </a:spcAft>
                  <a:buNone/>
                </a:pPr>
                <a:r>
                  <a:t/>
                </a:r>
                <a:endParaRPr sz="1600"/>
              </a:p>
            </p:txBody>
          </p:sp>
          <p:sp>
            <p:nvSpPr>
              <p:cNvPr id="1909" name="Google Shape;1909;p33"/>
              <p:cNvSpPr/>
              <p:nvPr/>
            </p:nvSpPr>
            <p:spPr>
              <a:xfrm>
                <a:off x="257625" y="4200600"/>
                <a:ext cx="170700" cy="170400"/>
              </a:xfrm>
              <a:prstGeom prst="upArrow">
                <a:avLst>
                  <a:gd fmla="val 52243" name="adj1"/>
                  <a:gd fmla="val 50000"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10" name="Google Shape;1910;p33"/>
          <p:cNvSpPr txBox="1"/>
          <p:nvPr>
            <p:ph idx="6" type="title"/>
          </p:nvPr>
        </p:nvSpPr>
        <p:spPr>
          <a:xfrm>
            <a:off x="720000" y="684000"/>
            <a:ext cx="7707600" cy="68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KARAKTERISTIK SOLUSI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4" name="Shape 1914"/>
        <p:cNvGrpSpPr/>
        <p:nvPr/>
      </p:nvGrpSpPr>
      <p:grpSpPr>
        <a:xfrm>
          <a:off x="0" y="0"/>
          <a:ext cx="0" cy="0"/>
          <a:chOff x="0" y="0"/>
          <a:chExt cx="0" cy="0"/>
        </a:xfrm>
      </p:grpSpPr>
      <p:grpSp>
        <p:nvGrpSpPr>
          <p:cNvPr id="1915" name="Google Shape;1915;p34"/>
          <p:cNvGrpSpPr/>
          <p:nvPr/>
        </p:nvGrpSpPr>
        <p:grpSpPr>
          <a:xfrm>
            <a:off x="4745250" y="1622525"/>
            <a:ext cx="2109600" cy="2743200"/>
            <a:chOff x="1058400" y="1713600"/>
            <a:chExt cx="2109600" cy="2743200"/>
          </a:xfrm>
        </p:grpSpPr>
        <p:sp>
          <p:nvSpPr>
            <p:cNvPr id="1916" name="Google Shape;1916;p34"/>
            <p:cNvSpPr/>
            <p:nvPr/>
          </p:nvSpPr>
          <p:spPr>
            <a:xfrm>
              <a:off x="1058400" y="1713600"/>
              <a:ext cx="2109600" cy="2743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4"/>
            <p:cNvSpPr/>
            <p:nvPr/>
          </p:nvSpPr>
          <p:spPr>
            <a:xfrm>
              <a:off x="1058400" y="1713600"/>
              <a:ext cx="2109600" cy="347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4"/>
            <p:cNvSpPr/>
            <p:nvPr/>
          </p:nvSpPr>
          <p:spPr>
            <a:xfrm>
              <a:off x="1194900" y="1807350"/>
              <a:ext cx="159600" cy="159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4"/>
            <p:cNvSpPr/>
            <p:nvPr/>
          </p:nvSpPr>
          <p:spPr>
            <a:xfrm>
              <a:off x="1675287" y="1807350"/>
              <a:ext cx="159600" cy="159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4"/>
            <p:cNvSpPr/>
            <p:nvPr/>
          </p:nvSpPr>
          <p:spPr>
            <a:xfrm>
              <a:off x="1435094" y="1807350"/>
              <a:ext cx="159600" cy="159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1" name="Google Shape;1921;p34"/>
          <p:cNvGrpSpPr/>
          <p:nvPr/>
        </p:nvGrpSpPr>
        <p:grpSpPr>
          <a:xfrm>
            <a:off x="2292750" y="1621425"/>
            <a:ext cx="2109600" cy="2743200"/>
            <a:chOff x="1058400" y="1713600"/>
            <a:chExt cx="2109600" cy="2743200"/>
          </a:xfrm>
        </p:grpSpPr>
        <p:sp>
          <p:nvSpPr>
            <p:cNvPr id="1922" name="Google Shape;1922;p34"/>
            <p:cNvSpPr/>
            <p:nvPr/>
          </p:nvSpPr>
          <p:spPr>
            <a:xfrm>
              <a:off x="1058400" y="1713600"/>
              <a:ext cx="2109600" cy="2743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4"/>
            <p:cNvSpPr/>
            <p:nvPr/>
          </p:nvSpPr>
          <p:spPr>
            <a:xfrm>
              <a:off x="1058400" y="1713600"/>
              <a:ext cx="2109600" cy="347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4"/>
            <p:cNvSpPr/>
            <p:nvPr/>
          </p:nvSpPr>
          <p:spPr>
            <a:xfrm>
              <a:off x="1194900" y="1807350"/>
              <a:ext cx="159600" cy="1599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4"/>
            <p:cNvSpPr/>
            <p:nvPr/>
          </p:nvSpPr>
          <p:spPr>
            <a:xfrm>
              <a:off x="1675287" y="1807350"/>
              <a:ext cx="159600" cy="1599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4"/>
            <p:cNvSpPr/>
            <p:nvPr/>
          </p:nvSpPr>
          <p:spPr>
            <a:xfrm>
              <a:off x="1435094" y="1807350"/>
              <a:ext cx="159600" cy="1599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7" name="Google Shape;1927;p34"/>
          <p:cNvSpPr txBox="1"/>
          <p:nvPr>
            <p:ph idx="5" type="subTitle"/>
          </p:nvPr>
        </p:nvSpPr>
        <p:spPr>
          <a:xfrm>
            <a:off x="4745250" y="3533325"/>
            <a:ext cx="2109600" cy="400200"/>
          </a:xfrm>
          <a:prstGeom prst="rect">
            <a:avLst/>
          </a:prstGeom>
        </p:spPr>
        <p:txBody>
          <a:bodyPr anchorCtr="0" anchor="t" bIns="91425" lIns="90000" spcFirstLastPara="1" rIns="90000" wrap="square" tIns="91425">
            <a:spAutoFit/>
          </a:bodyPr>
          <a:lstStyle/>
          <a:p>
            <a:pPr indent="0" lvl="0" marL="0" rtl="0" algn="ctr">
              <a:spcBef>
                <a:spcPts val="0"/>
              </a:spcBef>
              <a:spcAft>
                <a:spcPts val="0"/>
              </a:spcAft>
              <a:buNone/>
            </a:pPr>
            <a:r>
              <a:t/>
            </a:r>
            <a:endParaRPr/>
          </a:p>
        </p:txBody>
      </p:sp>
      <p:sp>
        <p:nvSpPr>
          <p:cNvPr id="1928" name="Google Shape;1928;p34"/>
          <p:cNvSpPr txBox="1"/>
          <p:nvPr>
            <p:ph idx="1" type="subTitle"/>
          </p:nvPr>
        </p:nvSpPr>
        <p:spPr>
          <a:xfrm>
            <a:off x="2292750" y="3533325"/>
            <a:ext cx="2109600" cy="400200"/>
          </a:xfrm>
          <a:prstGeom prst="rect">
            <a:avLst/>
          </a:prstGeom>
        </p:spPr>
        <p:txBody>
          <a:bodyPr anchorCtr="0" anchor="t" bIns="91425" lIns="90000" spcFirstLastPara="1" rIns="90000" wrap="square" tIns="91425">
            <a:spAutoFit/>
          </a:bodyPr>
          <a:lstStyle/>
          <a:p>
            <a:pPr indent="0" lvl="0" marL="0" rtl="0" algn="ctr">
              <a:spcBef>
                <a:spcPts val="0"/>
              </a:spcBef>
              <a:spcAft>
                <a:spcPts val="0"/>
              </a:spcAft>
              <a:buNone/>
            </a:pPr>
            <a:r>
              <a:t/>
            </a:r>
            <a:endParaRPr/>
          </a:p>
        </p:txBody>
      </p:sp>
      <p:sp>
        <p:nvSpPr>
          <p:cNvPr id="1929" name="Google Shape;1929;p34"/>
          <p:cNvSpPr txBox="1"/>
          <p:nvPr>
            <p:ph type="title"/>
          </p:nvPr>
        </p:nvSpPr>
        <p:spPr>
          <a:xfrm>
            <a:off x="2292750" y="3194925"/>
            <a:ext cx="2109600" cy="338400"/>
          </a:xfrm>
          <a:prstGeom prst="rect">
            <a:avLst/>
          </a:prstGeom>
        </p:spPr>
        <p:txBody>
          <a:bodyPr anchorCtr="0" anchor="ctr" bIns="91425" lIns="90000" spcFirstLastPara="1" rIns="90000" wrap="square" tIns="91425">
            <a:noAutofit/>
          </a:bodyPr>
          <a:lstStyle/>
          <a:p>
            <a:pPr indent="0" lvl="0" marL="0" rtl="0" algn="ctr">
              <a:spcBef>
                <a:spcPts val="0"/>
              </a:spcBef>
              <a:spcAft>
                <a:spcPts val="0"/>
              </a:spcAft>
              <a:buNone/>
            </a:pPr>
            <a:r>
              <a:rPr lang="en"/>
              <a:t>Dijkstra</a:t>
            </a:r>
            <a:endParaRPr/>
          </a:p>
        </p:txBody>
      </p:sp>
      <p:sp>
        <p:nvSpPr>
          <p:cNvPr id="1930" name="Google Shape;1930;p34"/>
          <p:cNvSpPr txBox="1"/>
          <p:nvPr>
            <p:ph idx="4" type="title"/>
          </p:nvPr>
        </p:nvSpPr>
        <p:spPr>
          <a:xfrm>
            <a:off x="4745250" y="3194925"/>
            <a:ext cx="2109600" cy="338400"/>
          </a:xfrm>
          <a:prstGeom prst="rect">
            <a:avLst/>
          </a:prstGeom>
        </p:spPr>
        <p:txBody>
          <a:bodyPr anchorCtr="0" anchor="ctr" bIns="91425" lIns="90000" spcFirstLastPara="1" rIns="90000" wrap="square" tIns="91425">
            <a:noAutofit/>
          </a:bodyPr>
          <a:lstStyle/>
          <a:p>
            <a:pPr indent="0" lvl="0" marL="0" rtl="0" algn="ctr">
              <a:spcBef>
                <a:spcPts val="0"/>
              </a:spcBef>
              <a:spcAft>
                <a:spcPts val="0"/>
              </a:spcAft>
              <a:buNone/>
            </a:pPr>
            <a:r>
              <a:rPr lang="en"/>
              <a:t>A Star</a:t>
            </a:r>
            <a:endParaRPr/>
          </a:p>
        </p:txBody>
      </p:sp>
      <p:grpSp>
        <p:nvGrpSpPr>
          <p:cNvPr id="1931" name="Google Shape;1931;p34"/>
          <p:cNvGrpSpPr/>
          <p:nvPr/>
        </p:nvGrpSpPr>
        <p:grpSpPr>
          <a:xfrm>
            <a:off x="2624062" y="2071843"/>
            <a:ext cx="1446977" cy="1019541"/>
            <a:chOff x="5723236" y="3496065"/>
            <a:chExt cx="981001" cy="691214"/>
          </a:xfrm>
        </p:grpSpPr>
        <p:sp>
          <p:nvSpPr>
            <p:cNvPr id="1932" name="Google Shape;1932;p34"/>
            <p:cNvSpPr/>
            <p:nvPr/>
          </p:nvSpPr>
          <p:spPr>
            <a:xfrm>
              <a:off x="5863841" y="3578581"/>
              <a:ext cx="692445" cy="599894"/>
            </a:xfrm>
            <a:custGeom>
              <a:rect b="b" l="l" r="r" t="t"/>
              <a:pathLst>
                <a:path extrusionOk="0" h="12795" w="14769">
                  <a:moveTo>
                    <a:pt x="3299" y="0"/>
                  </a:moveTo>
                  <a:cubicBezTo>
                    <a:pt x="2955" y="0"/>
                    <a:pt x="2663" y="221"/>
                    <a:pt x="2559" y="546"/>
                  </a:cubicBezTo>
                  <a:lnTo>
                    <a:pt x="65" y="8404"/>
                  </a:lnTo>
                  <a:cubicBezTo>
                    <a:pt x="0" y="8599"/>
                    <a:pt x="20" y="8813"/>
                    <a:pt x="117" y="8995"/>
                  </a:cubicBezTo>
                  <a:cubicBezTo>
                    <a:pt x="215" y="9183"/>
                    <a:pt x="377" y="9313"/>
                    <a:pt x="572" y="9378"/>
                  </a:cubicBezTo>
                  <a:lnTo>
                    <a:pt x="11190" y="12755"/>
                  </a:lnTo>
                  <a:cubicBezTo>
                    <a:pt x="11262" y="12781"/>
                    <a:pt x="11340" y="12794"/>
                    <a:pt x="11424" y="12794"/>
                  </a:cubicBezTo>
                  <a:cubicBezTo>
                    <a:pt x="11762" y="12794"/>
                    <a:pt x="12067" y="12580"/>
                    <a:pt x="12171" y="12242"/>
                  </a:cubicBezTo>
                  <a:lnTo>
                    <a:pt x="14665" y="4397"/>
                  </a:lnTo>
                  <a:cubicBezTo>
                    <a:pt x="14665" y="4377"/>
                    <a:pt x="14671" y="4371"/>
                    <a:pt x="14671" y="4351"/>
                  </a:cubicBezTo>
                  <a:cubicBezTo>
                    <a:pt x="14769" y="3955"/>
                    <a:pt x="14548" y="3540"/>
                    <a:pt x="14152" y="3423"/>
                  </a:cubicBezTo>
                  <a:lnTo>
                    <a:pt x="3533" y="39"/>
                  </a:lnTo>
                  <a:cubicBezTo>
                    <a:pt x="3462" y="20"/>
                    <a:pt x="3377" y="0"/>
                    <a:pt x="32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4"/>
            <p:cNvSpPr/>
            <p:nvPr/>
          </p:nvSpPr>
          <p:spPr>
            <a:xfrm>
              <a:off x="5892440" y="3801467"/>
              <a:ext cx="644059" cy="373814"/>
            </a:xfrm>
            <a:custGeom>
              <a:rect b="b" l="l" r="r" t="t"/>
              <a:pathLst>
                <a:path extrusionOk="0" h="7973" w="13737">
                  <a:moveTo>
                    <a:pt x="12457" y="0"/>
                  </a:moveTo>
                  <a:cubicBezTo>
                    <a:pt x="12210" y="779"/>
                    <a:pt x="11951" y="1435"/>
                    <a:pt x="11678" y="1987"/>
                  </a:cubicBezTo>
                  <a:cubicBezTo>
                    <a:pt x="11301" y="2773"/>
                    <a:pt x="10898" y="3364"/>
                    <a:pt x="10476" y="3799"/>
                  </a:cubicBezTo>
                  <a:cubicBezTo>
                    <a:pt x="10327" y="3949"/>
                    <a:pt x="10178" y="4079"/>
                    <a:pt x="10022" y="4196"/>
                  </a:cubicBezTo>
                  <a:cubicBezTo>
                    <a:pt x="10009" y="4975"/>
                    <a:pt x="10015" y="5826"/>
                    <a:pt x="10106" y="6696"/>
                  </a:cubicBezTo>
                  <a:lnTo>
                    <a:pt x="8190" y="6085"/>
                  </a:lnTo>
                  <a:lnTo>
                    <a:pt x="8184" y="6085"/>
                  </a:lnTo>
                  <a:lnTo>
                    <a:pt x="1722" y="4033"/>
                  </a:lnTo>
                  <a:cubicBezTo>
                    <a:pt x="1696" y="4033"/>
                    <a:pt x="1670" y="4033"/>
                    <a:pt x="1650" y="4040"/>
                  </a:cubicBezTo>
                  <a:cubicBezTo>
                    <a:pt x="1111" y="4131"/>
                    <a:pt x="559" y="4293"/>
                    <a:pt x="1" y="4566"/>
                  </a:cubicBezTo>
                  <a:lnTo>
                    <a:pt x="10600" y="7936"/>
                  </a:lnTo>
                  <a:cubicBezTo>
                    <a:pt x="10675" y="7961"/>
                    <a:pt x="10750" y="7973"/>
                    <a:pt x="10825" y="7973"/>
                  </a:cubicBezTo>
                  <a:cubicBezTo>
                    <a:pt x="11123" y="7973"/>
                    <a:pt x="11396" y="7783"/>
                    <a:pt x="11489" y="7482"/>
                  </a:cubicBezTo>
                  <a:lnTo>
                    <a:pt x="13736" y="396"/>
                  </a:lnTo>
                  <a:lnTo>
                    <a:pt x="12457" y="0"/>
                  </a:lnTo>
                  <a:close/>
                </a:path>
              </a:pathLst>
            </a:custGeom>
            <a:solidFill>
              <a:srgbClr val="000000">
                <a:alpha val="9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4"/>
            <p:cNvSpPr/>
            <p:nvPr/>
          </p:nvSpPr>
          <p:spPr>
            <a:xfrm>
              <a:off x="5857137" y="3575533"/>
              <a:ext cx="703416" cy="605989"/>
            </a:xfrm>
            <a:custGeom>
              <a:rect b="b" l="l" r="r" t="t"/>
              <a:pathLst>
                <a:path extrusionOk="0" h="12925" w="15003">
                  <a:moveTo>
                    <a:pt x="3455" y="150"/>
                  </a:moveTo>
                  <a:cubicBezTo>
                    <a:pt x="3527" y="150"/>
                    <a:pt x="3605" y="156"/>
                    <a:pt x="3670" y="182"/>
                  </a:cubicBezTo>
                  <a:lnTo>
                    <a:pt x="14288" y="3559"/>
                  </a:lnTo>
                  <a:cubicBezTo>
                    <a:pt x="14632" y="3670"/>
                    <a:pt x="14840" y="4046"/>
                    <a:pt x="14749" y="4410"/>
                  </a:cubicBezTo>
                  <a:cubicBezTo>
                    <a:pt x="14749" y="4416"/>
                    <a:pt x="14743" y="4436"/>
                    <a:pt x="14743" y="4442"/>
                  </a:cubicBezTo>
                  <a:lnTo>
                    <a:pt x="12249" y="12294"/>
                  </a:lnTo>
                  <a:cubicBezTo>
                    <a:pt x="12151" y="12593"/>
                    <a:pt x="11872" y="12781"/>
                    <a:pt x="11573" y="12781"/>
                  </a:cubicBezTo>
                  <a:cubicBezTo>
                    <a:pt x="11502" y="12781"/>
                    <a:pt x="11431" y="12768"/>
                    <a:pt x="11366" y="12749"/>
                  </a:cubicBezTo>
                  <a:lnTo>
                    <a:pt x="747" y="9372"/>
                  </a:lnTo>
                  <a:cubicBezTo>
                    <a:pt x="371" y="9248"/>
                    <a:pt x="169" y="8859"/>
                    <a:pt x="293" y="8488"/>
                  </a:cubicBezTo>
                  <a:lnTo>
                    <a:pt x="2780" y="637"/>
                  </a:lnTo>
                  <a:cubicBezTo>
                    <a:pt x="2877" y="338"/>
                    <a:pt x="3157" y="150"/>
                    <a:pt x="3455" y="150"/>
                  </a:cubicBezTo>
                  <a:close/>
                  <a:moveTo>
                    <a:pt x="3442" y="0"/>
                  </a:moveTo>
                  <a:cubicBezTo>
                    <a:pt x="3066" y="0"/>
                    <a:pt x="2741" y="234"/>
                    <a:pt x="2631" y="591"/>
                  </a:cubicBezTo>
                  <a:lnTo>
                    <a:pt x="137" y="8443"/>
                  </a:lnTo>
                  <a:cubicBezTo>
                    <a:pt x="0" y="8891"/>
                    <a:pt x="241" y="9372"/>
                    <a:pt x="689" y="9508"/>
                  </a:cubicBezTo>
                  <a:lnTo>
                    <a:pt x="11307" y="12885"/>
                  </a:lnTo>
                  <a:cubicBezTo>
                    <a:pt x="11385" y="12911"/>
                    <a:pt x="11476" y="12924"/>
                    <a:pt x="11567" y="12924"/>
                  </a:cubicBezTo>
                  <a:cubicBezTo>
                    <a:pt x="11937" y="12924"/>
                    <a:pt x="12262" y="12690"/>
                    <a:pt x="12379" y="12333"/>
                  </a:cubicBezTo>
                  <a:lnTo>
                    <a:pt x="14873" y="4481"/>
                  </a:lnTo>
                  <a:cubicBezTo>
                    <a:pt x="14879" y="4468"/>
                    <a:pt x="14879" y="4449"/>
                    <a:pt x="14886" y="4442"/>
                  </a:cubicBezTo>
                  <a:cubicBezTo>
                    <a:pt x="15003" y="4007"/>
                    <a:pt x="14756" y="3559"/>
                    <a:pt x="14321" y="3423"/>
                  </a:cubicBezTo>
                  <a:lnTo>
                    <a:pt x="3702" y="39"/>
                  </a:lnTo>
                  <a:cubicBezTo>
                    <a:pt x="3618" y="20"/>
                    <a:pt x="3527"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4"/>
            <p:cNvSpPr/>
            <p:nvPr/>
          </p:nvSpPr>
          <p:spPr>
            <a:xfrm>
              <a:off x="5960938" y="3822518"/>
              <a:ext cx="219000" cy="233534"/>
            </a:xfrm>
            <a:custGeom>
              <a:rect b="b" l="l" r="r" t="t"/>
              <a:pathLst>
                <a:path extrusionOk="0" h="4981" w="4671">
                  <a:moveTo>
                    <a:pt x="3487" y="0"/>
                  </a:moveTo>
                  <a:cubicBezTo>
                    <a:pt x="3051" y="0"/>
                    <a:pt x="2570" y="480"/>
                    <a:pt x="2021" y="1123"/>
                  </a:cubicBezTo>
                  <a:cubicBezTo>
                    <a:pt x="1443" y="1792"/>
                    <a:pt x="793" y="2642"/>
                    <a:pt x="46" y="3331"/>
                  </a:cubicBezTo>
                  <a:cubicBezTo>
                    <a:pt x="33" y="3350"/>
                    <a:pt x="27" y="3363"/>
                    <a:pt x="14" y="3383"/>
                  </a:cubicBezTo>
                  <a:cubicBezTo>
                    <a:pt x="1" y="3428"/>
                    <a:pt x="14" y="3493"/>
                    <a:pt x="66" y="3519"/>
                  </a:cubicBezTo>
                  <a:cubicBezTo>
                    <a:pt x="72" y="3519"/>
                    <a:pt x="79" y="3526"/>
                    <a:pt x="92" y="3526"/>
                  </a:cubicBezTo>
                  <a:lnTo>
                    <a:pt x="4670" y="4980"/>
                  </a:lnTo>
                  <a:cubicBezTo>
                    <a:pt x="4612" y="4760"/>
                    <a:pt x="4573" y="4532"/>
                    <a:pt x="4541" y="4331"/>
                  </a:cubicBezTo>
                  <a:cubicBezTo>
                    <a:pt x="4541" y="4312"/>
                    <a:pt x="4528" y="4299"/>
                    <a:pt x="4528" y="4279"/>
                  </a:cubicBezTo>
                  <a:cubicBezTo>
                    <a:pt x="4515" y="4208"/>
                    <a:pt x="4508" y="4143"/>
                    <a:pt x="4495" y="4078"/>
                  </a:cubicBezTo>
                  <a:cubicBezTo>
                    <a:pt x="4411" y="3467"/>
                    <a:pt x="4385" y="2844"/>
                    <a:pt x="4333" y="2227"/>
                  </a:cubicBezTo>
                  <a:cubicBezTo>
                    <a:pt x="4326" y="2103"/>
                    <a:pt x="4320" y="1974"/>
                    <a:pt x="4300" y="1857"/>
                  </a:cubicBezTo>
                  <a:cubicBezTo>
                    <a:pt x="4268" y="1532"/>
                    <a:pt x="4222" y="1214"/>
                    <a:pt x="4151" y="895"/>
                  </a:cubicBezTo>
                  <a:cubicBezTo>
                    <a:pt x="4086" y="623"/>
                    <a:pt x="3956" y="103"/>
                    <a:pt x="3631" y="19"/>
                  </a:cubicBezTo>
                  <a:cubicBezTo>
                    <a:pt x="3584" y="6"/>
                    <a:pt x="3536" y="0"/>
                    <a:pt x="34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4"/>
            <p:cNvSpPr/>
            <p:nvPr/>
          </p:nvSpPr>
          <p:spPr>
            <a:xfrm>
              <a:off x="5975284" y="3582659"/>
              <a:ext cx="573685" cy="237426"/>
            </a:xfrm>
            <a:custGeom>
              <a:rect b="b" l="l" r="r" t="t"/>
              <a:pathLst>
                <a:path extrusionOk="0" h="5064" w="12236">
                  <a:moveTo>
                    <a:pt x="908" y="0"/>
                  </a:moveTo>
                  <a:cubicBezTo>
                    <a:pt x="611" y="0"/>
                    <a:pt x="335" y="190"/>
                    <a:pt x="247" y="491"/>
                  </a:cubicBezTo>
                  <a:lnTo>
                    <a:pt x="0" y="1264"/>
                  </a:lnTo>
                  <a:lnTo>
                    <a:pt x="11969" y="5063"/>
                  </a:lnTo>
                  <a:lnTo>
                    <a:pt x="12210" y="4290"/>
                  </a:lnTo>
                  <a:cubicBezTo>
                    <a:pt x="12223" y="4284"/>
                    <a:pt x="12223" y="4264"/>
                    <a:pt x="12210" y="4258"/>
                  </a:cubicBezTo>
                  <a:cubicBezTo>
                    <a:pt x="12210" y="4251"/>
                    <a:pt x="12223" y="4232"/>
                    <a:pt x="12223" y="4219"/>
                  </a:cubicBezTo>
                  <a:cubicBezTo>
                    <a:pt x="12229" y="4206"/>
                    <a:pt x="12229" y="4200"/>
                    <a:pt x="12229" y="4193"/>
                  </a:cubicBezTo>
                  <a:cubicBezTo>
                    <a:pt x="12236" y="4167"/>
                    <a:pt x="12236" y="4141"/>
                    <a:pt x="12236" y="4122"/>
                  </a:cubicBezTo>
                  <a:lnTo>
                    <a:pt x="12236" y="4070"/>
                  </a:lnTo>
                  <a:lnTo>
                    <a:pt x="12236" y="4063"/>
                  </a:lnTo>
                  <a:lnTo>
                    <a:pt x="12236" y="4031"/>
                  </a:lnTo>
                  <a:lnTo>
                    <a:pt x="12236" y="3998"/>
                  </a:lnTo>
                  <a:cubicBezTo>
                    <a:pt x="12236" y="3966"/>
                    <a:pt x="12229" y="3933"/>
                    <a:pt x="12223" y="3901"/>
                  </a:cubicBezTo>
                  <a:cubicBezTo>
                    <a:pt x="12223" y="3894"/>
                    <a:pt x="12210" y="3875"/>
                    <a:pt x="12210" y="3868"/>
                  </a:cubicBezTo>
                  <a:cubicBezTo>
                    <a:pt x="12210" y="3862"/>
                    <a:pt x="12203" y="3842"/>
                    <a:pt x="12203" y="3836"/>
                  </a:cubicBezTo>
                  <a:cubicBezTo>
                    <a:pt x="12197" y="3816"/>
                    <a:pt x="12190" y="3810"/>
                    <a:pt x="12190" y="3803"/>
                  </a:cubicBezTo>
                  <a:cubicBezTo>
                    <a:pt x="12177" y="3790"/>
                    <a:pt x="12164" y="3764"/>
                    <a:pt x="12158" y="3745"/>
                  </a:cubicBezTo>
                  <a:cubicBezTo>
                    <a:pt x="12145" y="3732"/>
                    <a:pt x="12145" y="3725"/>
                    <a:pt x="12138" y="3712"/>
                  </a:cubicBezTo>
                  <a:cubicBezTo>
                    <a:pt x="12132" y="3706"/>
                    <a:pt x="12132" y="3699"/>
                    <a:pt x="12125" y="3693"/>
                  </a:cubicBezTo>
                  <a:cubicBezTo>
                    <a:pt x="12125" y="3680"/>
                    <a:pt x="12112" y="3673"/>
                    <a:pt x="12106" y="3667"/>
                  </a:cubicBezTo>
                  <a:cubicBezTo>
                    <a:pt x="12073" y="3615"/>
                    <a:pt x="12034" y="3576"/>
                    <a:pt x="11995" y="3544"/>
                  </a:cubicBezTo>
                  <a:lnTo>
                    <a:pt x="11969" y="3518"/>
                  </a:lnTo>
                  <a:cubicBezTo>
                    <a:pt x="11963" y="3511"/>
                    <a:pt x="11950" y="3511"/>
                    <a:pt x="11944" y="3505"/>
                  </a:cubicBezTo>
                  <a:cubicBezTo>
                    <a:pt x="11931" y="3505"/>
                    <a:pt x="11918" y="3498"/>
                    <a:pt x="11911" y="3485"/>
                  </a:cubicBezTo>
                  <a:cubicBezTo>
                    <a:pt x="11866" y="3453"/>
                    <a:pt x="11807" y="3433"/>
                    <a:pt x="11749" y="3414"/>
                  </a:cubicBezTo>
                  <a:lnTo>
                    <a:pt x="1130" y="37"/>
                  </a:lnTo>
                  <a:cubicBezTo>
                    <a:pt x="1057" y="12"/>
                    <a:pt x="982" y="0"/>
                    <a:pt x="9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4"/>
            <p:cNvSpPr/>
            <p:nvPr/>
          </p:nvSpPr>
          <p:spPr>
            <a:xfrm>
              <a:off x="6014854" y="3607414"/>
              <a:ext cx="32304" cy="29022"/>
            </a:xfrm>
            <a:custGeom>
              <a:rect b="b" l="l" r="r" t="t"/>
              <a:pathLst>
                <a:path extrusionOk="0" h="619" w="689">
                  <a:moveTo>
                    <a:pt x="349" y="1"/>
                  </a:moveTo>
                  <a:cubicBezTo>
                    <a:pt x="219" y="1"/>
                    <a:pt x="100" y="85"/>
                    <a:pt x="52" y="216"/>
                  </a:cubicBezTo>
                  <a:cubicBezTo>
                    <a:pt x="1" y="379"/>
                    <a:pt x="91" y="548"/>
                    <a:pt x="254" y="606"/>
                  </a:cubicBezTo>
                  <a:cubicBezTo>
                    <a:pt x="283" y="614"/>
                    <a:pt x="313" y="618"/>
                    <a:pt x="342" y="618"/>
                  </a:cubicBezTo>
                  <a:cubicBezTo>
                    <a:pt x="474" y="618"/>
                    <a:pt x="596" y="538"/>
                    <a:pt x="643" y="405"/>
                  </a:cubicBezTo>
                  <a:cubicBezTo>
                    <a:pt x="689" y="242"/>
                    <a:pt x="604" y="67"/>
                    <a:pt x="442" y="15"/>
                  </a:cubicBezTo>
                  <a:cubicBezTo>
                    <a:pt x="411" y="5"/>
                    <a:pt x="380" y="1"/>
                    <a:pt x="3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4"/>
            <p:cNvSpPr/>
            <p:nvPr/>
          </p:nvSpPr>
          <p:spPr>
            <a:xfrm>
              <a:off x="6154006" y="3818298"/>
              <a:ext cx="212577" cy="297110"/>
            </a:xfrm>
            <a:custGeom>
              <a:rect b="b" l="l" r="r" t="t"/>
              <a:pathLst>
                <a:path extrusionOk="0" h="6337" w="4534">
                  <a:moveTo>
                    <a:pt x="3921" y="0"/>
                  </a:moveTo>
                  <a:cubicBezTo>
                    <a:pt x="3633" y="0"/>
                    <a:pt x="3315" y="288"/>
                    <a:pt x="3027" y="635"/>
                  </a:cubicBezTo>
                  <a:cubicBezTo>
                    <a:pt x="2676" y="1070"/>
                    <a:pt x="2377" y="1589"/>
                    <a:pt x="2228" y="1804"/>
                  </a:cubicBezTo>
                  <a:cubicBezTo>
                    <a:pt x="2085" y="2018"/>
                    <a:pt x="1949" y="2239"/>
                    <a:pt x="1799" y="2447"/>
                  </a:cubicBezTo>
                  <a:cubicBezTo>
                    <a:pt x="1605" y="2745"/>
                    <a:pt x="1403" y="3038"/>
                    <a:pt x="1202" y="3330"/>
                  </a:cubicBezTo>
                  <a:cubicBezTo>
                    <a:pt x="994" y="3622"/>
                    <a:pt x="786" y="3914"/>
                    <a:pt x="565" y="4200"/>
                  </a:cubicBezTo>
                  <a:cubicBezTo>
                    <a:pt x="520" y="4272"/>
                    <a:pt x="468" y="4337"/>
                    <a:pt x="410" y="4402"/>
                  </a:cubicBezTo>
                  <a:cubicBezTo>
                    <a:pt x="273" y="4577"/>
                    <a:pt x="137" y="4739"/>
                    <a:pt x="0" y="4902"/>
                  </a:cubicBezTo>
                  <a:lnTo>
                    <a:pt x="2611" y="5726"/>
                  </a:lnTo>
                  <a:lnTo>
                    <a:pt x="2618" y="5726"/>
                  </a:lnTo>
                  <a:lnTo>
                    <a:pt x="4534" y="6337"/>
                  </a:lnTo>
                  <a:cubicBezTo>
                    <a:pt x="4449" y="5467"/>
                    <a:pt x="4436" y="4616"/>
                    <a:pt x="4449" y="3830"/>
                  </a:cubicBezTo>
                  <a:cubicBezTo>
                    <a:pt x="4456" y="3648"/>
                    <a:pt x="4456" y="3473"/>
                    <a:pt x="4462" y="3291"/>
                  </a:cubicBezTo>
                  <a:cubicBezTo>
                    <a:pt x="4488" y="2434"/>
                    <a:pt x="4534" y="1674"/>
                    <a:pt x="4501" y="1109"/>
                  </a:cubicBezTo>
                  <a:cubicBezTo>
                    <a:pt x="4482" y="615"/>
                    <a:pt x="4391" y="265"/>
                    <a:pt x="4196" y="102"/>
                  </a:cubicBezTo>
                  <a:cubicBezTo>
                    <a:pt x="4109" y="31"/>
                    <a:pt x="4017" y="0"/>
                    <a:pt x="39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4"/>
            <p:cNvSpPr/>
            <p:nvPr/>
          </p:nvSpPr>
          <p:spPr>
            <a:xfrm>
              <a:off x="6112279" y="3638170"/>
              <a:ext cx="32632" cy="29116"/>
            </a:xfrm>
            <a:custGeom>
              <a:rect b="b" l="l" r="r" t="t"/>
              <a:pathLst>
                <a:path extrusionOk="0" h="621" w="696">
                  <a:moveTo>
                    <a:pt x="346" y="0"/>
                  </a:moveTo>
                  <a:cubicBezTo>
                    <a:pt x="211" y="0"/>
                    <a:pt x="89" y="85"/>
                    <a:pt x="53" y="216"/>
                  </a:cubicBezTo>
                  <a:cubicBezTo>
                    <a:pt x="1" y="379"/>
                    <a:pt x="92" y="548"/>
                    <a:pt x="254" y="606"/>
                  </a:cubicBezTo>
                  <a:cubicBezTo>
                    <a:pt x="285" y="616"/>
                    <a:pt x="316" y="621"/>
                    <a:pt x="347" y="621"/>
                  </a:cubicBezTo>
                  <a:cubicBezTo>
                    <a:pt x="477" y="621"/>
                    <a:pt x="596" y="536"/>
                    <a:pt x="644" y="405"/>
                  </a:cubicBezTo>
                  <a:cubicBezTo>
                    <a:pt x="696" y="242"/>
                    <a:pt x="605" y="67"/>
                    <a:pt x="442" y="15"/>
                  </a:cubicBezTo>
                  <a:cubicBezTo>
                    <a:pt x="410" y="5"/>
                    <a:pt x="378" y="0"/>
                    <a:pt x="3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4"/>
            <p:cNvSpPr/>
            <p:nvPr/>
          </p:nvSpPr>
          <p:spPr>
            <a:xfrm>
              <a:off x="5963985" y="3918161"/>
              <a:ext cx="312489" cy="168645"/>
            </a:xfrm>
            <a:custGeom>
              <a:rect b="b" l="l" r="r" t="t"/>
              <a:pathLst>
                <a:path extrusionOk="0" h="3597" w="6665">
                  <a:moveTo>
                    <a:pt x="3525" y="0"/>
                  </a:moveTo>
                  <a:cubicBezTo>
                    <a:pt x="2692" y="0"/>
                    <a:pt x="1840" y="571"/>
                    <a:pt x="1131" y="921"/>
                  </a:cubicBezTo>
                  <a:cubicBezTo>
                    <a:pt x="871" y="1051"/>
                    <a:pt x="514" y="1213"/>
                    <a:pt x="72" y="1349"/>
                  </a:cubicBezTo>
                  <a:cubicBezTo>
                    <a:pt x="1" y="1369"/>
                    <a:pt x="1" y="1479"/>
                    <a:pt x="72" y="1505"/>
                  </a:cubicBezTo>
                  <a:lnTo>
                    <a:pt x="6664" y="3596"/>
                  </a:lnTo>
                  <a:cubicBezTo>
                    <a:pt x="6301" y="3142"/>
                    <a:pt x="6041" y="2707"/>
                    <a:pt x="5820" y="2285"/>
                  </a:cubicBezTo>
                  <a:cubicBezTo>
                    <a:pt x="5612" y="1882"/>
                    <a:pt x="5437" y="1518"/>
                    <a:pt x="5255" y="1193"/>
                  </a:cubicBezTo>
                  <a:cubicBezTo>
                    <a:pt x="5002" y="758"/>
                    <a:pt x="4716" y="401"/>
                    <a:pt x="4261" y="174"/>
                  </a:cubicBezTo>
                  <a:cubicBezTo>
                    <a:pt x="4248" y="174"/>
                    <a:pt x="4235" y="161"/>
                    <a:pt x="4222" y="154"/>
                  </a:cubicBezTo>
                  <a:cubicBezTo>
                    <a:pt x="3994" y="46"/>
                    <a:pt x="3760" y="0"/>
                    <a:pt x="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4"/>
            <p:cNvSpPr/>
            <p:nvPr/>
          </p:nvSpPr>
          <p:spPr>
            <a:xfrm>
              <a:off x="6063567" y="3622933"/>
              <a:ext cx="32632" cy="29116"/>
            </a:xfrm>
            <a:custGeom>
              <a:rect b="b" l="l" r="r" t="t"/>
              <a:pathLst>
                <a:path extrusionOk="0" h="621" w="696">
                  <a:moveTo>
                    <a:pt x="348" y="1"/>
                  </a:moveTo>
                  <a:cubicBezTo>
                    <a:pt x="215" y="1"/>
                    <a:pt x="89" y="85"/>
                    <a:pt x="53" y="217"/>
                  </a:cubicBezTo>
                  <a:cubicBezTo>
                    <a:pt x="1" y="379"/>
                    <a:pt x="92" y="548"/>
                    <a:pt x="254" y="606"/>
                  </a:cubicBezTo>
                  <a:cubicBezTo>
                    <a:pt x="285" y="616"/>
                    <a:pt x="316" y="621"/>
                    <a:pt x="347" y="621"/>
                  </a:cubicBezTo>
                  <a:cubicBezTo>
                    <a:pt x="477" y="621"/>
                    <a:pt x="596" y="536"/>
                    <a:pt x="644" y="405"/>
                  </a:cubicBezTo>
                  <a:cubicBezTo>
                    <a:pt x="696" y="243"/>
                    <a:pt x="605" y="67"/>
                    <a:pt x="442" y="15"/>
                  </a:cubicBezTo>
                  <a:cubicBezTo>
                    <a:pt x="411" y="5"/>
                    <a:pt x="380" y="1"/>
                    <a:pt x="3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4"/>
            <p:cNvSpPr/>
            <p:nvPr/>
          </p:nvSpPr>
          <p:spPr>
            <a:xfrm>
              <a:off x="6243226" y="3678725"/>
              <a:ext cx="48760" cy="33476"/>
            </a:xfrm>
            <a:custGeom>
              <a:rect b="b" l="l" r="r" t="t"/>
              <a:pathLst>
                <a:path extrusionOk="0" h="714" w="1040">
                  <a:moveTo>
                    <a:pt x="212" y="0"/>
                  </a:moveTo>
                  <a:cubicBezTo>
                    <a:pt x="206" y="0"/>
                    <a:pt x="200" y="1"/>
                    <a:pt x="195" y="1"/>
                  </a:cubicBezTo>
                  <a:cubicBezTo>
                    <a:pt x="0" y="14"/>
                    <a:pt x="20" y="293"/>
                    <a:pt x="78" y="423"/>
                  </a:cubicBezTo>
                  <a:cubicBezTo>
                    <a:pt x="163" y="608"/>
                    <a:pt x="380" y="713"/>
                    <a:pt x="586" y="713"/>
                  </a:cubicBezTo>
                  <a:cubicBezTo>
                    <a:pt x="778" y="713"/>
                    <a:pt x="961" y="623"/>
                    <a:pt x="1020" y="423"/>
                  </a:cubicBezTo>
                  <a:cubicBezTo>
                    <a:pt x="1039" y="339"/>
                    <a:pt x="1020" y="267"/>
                    <a:pt x="936" y="222"/>
                  </a:cubicBezTo>
                  <a:cubicBezTo>
                    <a:pt x="675" y="67"/>
                    <a:pt x="338" y="0"/>
                    <a:pt x="2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4"/>
            <p:cNvSpPr/>
            <p:nvPr/>
          </p:nvSpPr>
          <p:spPr>
            <a:xfrm>
              <a:off x="5973456" y="3987549"/>
              <a:ext cx="303018" cy="99256"/>
            </a:xfrm>
            <a:custGeom>
              <a:rect b="b" l="l" r="r" t="t"/>
              <a:pathLst>
                <a:path extrusionOk="0" h="2117" w="6463">
                  <a:moveTo>
                    <a:pt x="900" y="0"/>
                  </a:moveTo>
                  <a:cubicBezTo>
                    <a:pt x="603" y="0"/>
                    <a:pt x="304" y="20"/>
                    <a:pt x="0" y="64"/>
                  </a:cubicBezTo>
                  <a:lnTo>
                    <a:pt x="6462" y="2116"/>
                  </a:lnTo>
                  <a:cubicBezTo>
                    <a:pt x="6099" y="1662"/>
                    <a:pt x="5839" y="1227"/>
                    <a:pt x="5624" y="818"/>
                  </a:cubicBezTo>
                  <a:cubicBezTo>
                    <a:pt x="5235" y="772"/>
                    <a:pt x="4839" y="688"/>
                    <a:pt x="4423" y="597"/>
                  </a:cubicBezTo>
                  <a:lnTo>
                    <a:pt x="4228" y="551"/>
                  </a:lnTo>
                  <a:cubicBezTo>
                    <a:pt x="3182" y="303"/>
                    <a:pt x="2069" y="0"/>
                    <a:pt x="900" y="0"/>
                  </a:cubicBezTo>
                  <a:close/>
                </a:path>
              </a:pathLst>
            </a:custGeom>
            <a:solidFill>
              <a:srgbClr val="000000">
                <a:alpha val="9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4"/>
            <p:cNvSpPr/>
            <p:nvPr/>
          </p:nvSpPr>
          <p:spPr>
            <a:xfrm>
              <a:off x="6236803" y="3998145"/>
              <a:ext cx="129778" cy="117259"/>
            </a:xfrm>
            <a:custGeom>
              <a:rect b="b" l="l" r="r" t="t"/>
              <a:pathLst>
                <a:path extrusionOk="0" h="2501" w="2768">
                  <a:moveTo>
                    <a:pt x="2690" y="1"/>
                  </a:moveTo>
                  <a:cubicBezTo>
                    <a:pt x="2049" y="472"/>
                    <a:pt x="1378" y="633"/>
                    <a:pt x="668" y="633"/>
                  </a:cubicBezTo>
                  <a:cubicBezTo>
                    <a:pt x="449" y="633"/>
                    <a:pt x="227" y="618"/>
                    <a:pt x="1" y="592"/>
                  </a:cubicBezTo>
                  <a:lnTo>
                    <a:pt x="1" y="592"/>
                  </a:lnTo>
                  <a:cubicBezTo>
                    <a:pt x="222" y="1001"/>
                    <a:pt x="482" y="1436"/>
                    <a:pt x="845" y="1890"/>
                  </a:cubicBezTo>
                  <a:lnTo>
                    <a:pt x="852" y="1890"/>
                  </a:lnTo>
                  <a:lnTo>
                    <a:pt x="2768" y="2501"/>
                  </a:lnTo>
                  <a:cubicBezTo>
                    <a:pt x="2683" y="1631"/>
                    <a:pt x="2670" y="780"/>
                    <a:pt x="2690" y="1"/>
                  </a:cubicBezTo>
                  <a:close/>
                </a:path>
              </a:pathLst>
            </a:custGeom>
            <a:solidFill>
              <a:srgbClr val="000000">
                <a:alpha val="9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4"/>
            <p:cNvSpPr/>
            <p:nvPr/>
          </p:nvSpPr>
          <p:spPr>
            <a:xfrm>
              <a:off x="6477083" y="3732923"/>
              <a:ext cx="72203" cy="87159"/>
            </a:xfrm>
            <a:custGeom>
              <a:rect b="b" l="l" r="r" t="t"/>
              <a:pathLst>
                <a:path extrusionOk="0" h="1859" w="1540">
                  <a:moveTo>
                    <a:pt x="422" y="1"/>
                  </a:moveTo>
                  <a:cubicBezTo>
                    <a:pt x="286" y="527"/>
                    <a:pt x="143" y="1008"/>
                    <a:pt x="0" y="1449"/>
                  </a:cubicBezTo>
                  <a:lnTo>
                    <a:pt x="1266" y="1858"/>
                  </a:lnTo>
                  <a:lnTo>
                    <a:pt x="1507" y="1085"/>
                  </a:lnTo>
                  <a:cubicBezTo>
                    <a:pt x="1520" y="1079"/>
                    <a:pt x="1520" y="1059"/>
                    <a:pt x="1520" y="1033"/>
                  </a:cubicBezTo>
                  <a:cubicBezTo>
                    <a:pt x="1520" y="1027"/>
                    <a:pt x="1526" y="1014"/>
                    <a:pt x="1526" y="995"/>
                  </a:cubicBezTo>
                  <a:cubicBezTo>
                    <a:pt x="1533" y="988"/>
                    <a:pt x="1533" y="982"/>
                    <a:pt x="1533" y="969"/>
                  </a:cubicBezTo>
                  <a:cubicBezTo>
                    <a:pt x="1539" y="949"/>
                    <a:pt x="1539" y="923"/>
                    <a:pt x="1539" y="897"/>
                  </a:cubicBezTo>
                  <a:lnTo>
                    <a:pt x="1539" y="852"/>
                  </a:lnTo>
                  <a:lnTo>
                    <a:pt x="1539" y="839"/>
                  </a:lnTo>
                  <a:lnTo>
                    <a:pt x="1539" y="806"/>
                  </a:lnTo>
                  <a:lnTo>
                    <a:pt x="1539" y="774"/>
                  </a:lnTo>
                  <a:cubicBezTo>
                    <a:pt x="1539" y="748"/>
                    <a:pt x="1533" y="709"/>
                    <a:pt x="1526" y="676"/>
                  </a:cubicBezTo>
                  <a:cubicBezTo>
                    <a:pt x="1526" y="670"/>
                    <a:pt x="1520" y="657"/>
                    <a:pt x="1520" y="650"/>
                  </a:cubicBezTo>
                  <a:cubicBezTo>
                    <a:pt x="1520" y="637"/>
                    <a:pt x="1507" y="624"/>
                    <a:pt x="1507" y="618"/>
                  </a:cubicBezTo>
                  <a:cubicBezTo>
                    <a:pt x="1500" y="598"/>
                    <a:pt x="1494" y="592"/>
                    <a:pt x="1494" y="585"/>
                  </a:cubicBezTo>
                  <a:cubicBezTo>
                    <a:pt x="1474" y="566"/>
                    <a:pt x="1468" y="540"/>
                    <a:pt x="1461" y="527"/>
                  </a:cubicBezTo>
                  <a:cubicBezTo>
                    <a:pt x="1455" y="507"/>
                    <a:pt x="1455" y="501"/>
                    <a:pt x="1442" y="494"/>
                  </a:cubicBezTo>
                  <a:cubicBezTo>
                    <a:pt x="1435" y="488"/>
                    <a:pt x="1435" y="475"/>
                    <a:pt x="1429" y="468"/>
                  </a:cubicBezTo>
                  <a:cubicBezTo>
                    <a:pt x="1429" y="462"/>
                    <a:pt x="1422" y="455"/>
                    <a:pt x="1409" y="443"/>
                  </a:cubicBezTo>
                  <a:cubicBezTo>
                    <a:pt x="1377" y="397"/>
                    <a:pt x="1338" y="358"/>
                    <a:pt x="1299" y="326"/>
                  </a:cubicBezTo>
                  <a:lnTo>
                    <a:pt x="1273" y="300"/>
                  </a:lnTo>
                  <a:cubicBezTo>
                    <a:pt x="1266" y="293"/>
                    <a:pt x="1260" y="293"/>
                    <a:pt x="1247" y="280"/>
                  </a:cubicBezTo>
                  <a:cubicBezTo>
                    <a:pt x="1234" y="280"/>
                    <a:pt x="1228" y="274"/>
                    <a:pt x="1215" y="267"/>
                  </a:cubicBezTo>
                  <a:cubicBezTo>
                    <a:pt x="1169" y="235"/>
                    <a:pt x="1111" y="209"/>
                    <a:pt x="1052" y="196"/>
                  </a:cubicBezTo>
                  <a:lnTo>
                    <a:pt x="968" y="170"/>
                  </a:lnTo>
                  <a:cubicBezTo>
                    <a:pt x="792" y="131"/>
                    <a:pt x="611" y="85"/>
                    <a:pt x="422" y="1"/>
                  </a:cubicBezTo>
                  <a:close/>
                </a:path>
              </a:pathLst>
            </a:custGeom>
            <a:solidFill>
              <a:srgbClr val="000000">
                <a:alpha val="9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4"/>
            <p:cNvSpPr/>
            <p:nvPr/>
          </p:nvSpPr>
          <p:spPr>
            <a:xfrm>
              <a:off x="6187809" y="3680694"/>
              <a:ext cx="51995" cy="28225"/>
            </a:xfrm>
            <a:custGeom>
              <a:rect b="b" l="l" r="r" t="t"/>
              <a:pathLst>
                <a:path extrusionOk="0" h="602" w="1109">
                  <a:moveTo>
                    <a:pt x="490" y="1"/>
                  </a:moveTo>
                  <a:cubicBezTo>
                    <a:pt x="410" y="1"/>
                    <a:pt x="333" y="18"/>
                    <a:pt x="267" y="56"/>
                  </a:cubicBezTo>
                  <a:cubicBezTo>
                    <a:pt x="0" y="219"/>
                    <a:pt x="286" y="595"/>
                    <a:pt x="708" y="602"/>
                  </a:cubicBezTo>
                  <a:cubicBezTo>
                    <a:pt x="712" y="602"/>
                    <a:pt x="717" y="602"/>
                    <a:pt x="721" y="602"/>
                  </a:cubicBezTo>
                  <a:cubicBezTo>
                    <a:pt x="1022" y="602"/>
                    <a:pt x="1109" y="372"/>
                    <a:pt x="955" y="206"/>
                  </a:cubicBezTo>
                  <a:cubicBezTo>
                    <a:pt x="852" y="85"/>
                    <a:pt x="666" y="1"/>
                    <a:pt x="4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4"/>
            <p:cNvSpPr/>
            <p:nvPr/>
          </p:nvSpPr>
          <p:spPr>
            <a:xfrm>
              <a:off x="6284953" y="3710231"/>
              <a:ext cx="47729" cy="28459"/>
            </a:xfrm>
            <a:custGeom>
              <a:rect b="b" l="l" r="r" t="t"/>
              <a:pathLst>
                <a:path extrusionOk="0" h="607" w="1018">
                  <a:moveTo>
                    <a:pt x="399" y="1"/>
                  </a:moveTo>
                  <a:cubicBezTo>
                    <a:pt x="362" y="1"/>
                    <a:pt x="326" y="4"/>
                    <a:pt x="292" y="11"/>
                  </a:cubicBezTo>
                  <a:cubicBezTo>
                    <a:pt x="65" y="63"/>
                    <a:pt x="0" y="303"/>
                    <a:pt x="266" y="485"/>
                  </a:cubicBezTo>
                  <a:cubicBezTo>
                    <a:pt x="392" y="570"/>
                    <a:pt x="528" y="607"/>
                    <a:pt x="646" y="607"/>
                  </a:cubicBezTo>
                  <a:cubicBezTo>
                    <a:pt x="862" y="607"/>
                    <a:pt x="1017" y="482"/>
                    <a:pt x="942" y="297"/>
                  </a:cubicBezTo>
                  <a:cubicBezTo>
                    <a:pt x="859" y="109"/>
                    <a:pt x="611" y="1"/>
                    <a:pt x="3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4"/>
            <p:cNvSpPr/>
            <p:nvPr/>
          </p:nvSpPr>
          <p:spPr>
            <a:xfrm>
              <a:off x="5776731" y="3500003"/>
              <a:ext cx="189462" cy="181820"/>
            </a:xfrm>
            <a:custGeom>
              <a:rect b="b" l="l" r="r" t="t"/>
              <a:pathLst>
                <a:path extrusionOk="0" h="3878" w="4041">
                  <a:moveTo>
                    <a:pt x="1332" y="1"/>
                  </a:moveTo>
                  <a:cubicBezTo>
                    <a:pt x="1098" y="1"/>
                    <a:pt x="891" y="144"/>
                    <a:pt x="819" y="371"/>
                  </a:cubicBezTo>
                  <a:lnTo>
                    <a:pt x="40" y="2800"/>
                  </a:lnTo>
                  <a:cubicBezTo>
                    <a:pt x="27" y="2832"/>
                    <a:pt x="14" y="2871"/>
                    <a:pt x="14" y="2910"/>
                  </a:cubicBezTo>
                  <a:lnTo>
                    <a:pt x="14" y="2930"/>
                  </a:lnTo>
                  <a:cubicBezTo>
                    <a:pt x="1" y="3170"/>
                    <a:pt x="157" y="3397"/>
                    <a:pt x="391" y="3475"/>
                  </a:cubicBezTo>
                  <a:lnTo>
                    <a:pt x="1592" y="3852"/>
                  </a:lnTo>
                  <a:cubicBezTo>
                    <a:pt x="1637" y="3871"/>
                    <a:pt x="1696" y="3878"/>
                    <a:pt x="1754" y="3878"/>
                  </a:cubicBezTo>
                  <a:cubicBezTo>
                    <a:pt x="1988" y="3878"/>
                    <a:pt x="2189" y="3722"/>
                    <a:pt x="2254" y="3514"/>
                  </a:cubicBezTo>
                  <a:lnTo>
                    <a:pt x="2547" y="2605"/>
                  </a:lnTo>
                  <a:cubicBezTo>
                    <a:pt x="2573" y="2540"/>
                    <a:pt x="2618" y="2501"/>
                    <a:pt x="2683" y="2501"/>
                  </a:cubicBezTo>
                  <a:lnTo>
                    <a:pt x="3820" y="2488"/>
                  </a:lnTo>
                  <a:cubicBezTo>
                    <a:pt x="3962" y="2482"/>
                    <a:pt x="4040" y="2371"/>
                    <a:pt x="4040" y="2261"/>
                  </a:cubicBezTo>
                  <a:cubicBezTo>
                    <a:pt x="4040" y="2189"/>
                    <a:pt x="4008" y="2124"/>
                    <a:pt x="3949" y="2085"/>
                  </a:cubicBezTo>
                  <a:lnTo>
                    <a:pt x="3034" y="1416"/>
                  </a:lnTo>
                  <a:cubicBezTo>
                    <a:pt x="2988" y="1377"/>
                    <a:pt x="2969" y="1313"/>
                    <a:pt x="2988" y="1254"/>
                  </a:cubicBezTo>
                  <a:lnTo>
                    <a:pt x="3047" y="1079"/>
                  </a:lnTo>
                  <a:cubicBezTo>
                    <a:pt x="3131" y="799"/>
                    <a:pt x="2982" y="494"/>
                    <a:pt x="2696" y="403"/>
                  </a:cubicBezTo>
                  <a:lnTo>
                    <a:pt x="1495" y="20"/>
                  </a:lnTo>
                  <a:cubicBezTo>
                    <a:pt x="1443" y="7"/>
                    <a:pt x="1391" y="1"/>
                    <a:pt x="13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4"/>
            <p:cNvSpPr/>
            <p:nvPr/>
          </p:nvSpPr>
          <p:spPr>
            <a:xfrm>
              <a:off x="5780106" y="3587817"/>
              <a:ext cx="182430" cy="90160"/>
            </a:xfrm>
            <a:custGeom>
              <a:rect b="b" l="l" r="r" t="t"/>
              <a:pathLst>
                <a:path extrusionOk="0" h="1923" w="3891">
                  <a:moveTo>
                    <a:pt x="2960" y="1"/>
                  </a:moveTo>
                  <a:cubicBezTo>
                    <a:pt x="2599" y="1"/>
                    <a:pt x="2229" y="192"/>
                    <a:pt x="2001" y="797"/>
                  </a:cubicBezTo>
                  <a:cubicBezTo>
                    <a:pt x="1981" y="842"/>
                    <a:pt x="1968" y="894"/>
                    <a:pt x="1942" y="953"/>
                  </a:cubicBezTo>
                  <a:cubicBezTo>
                    <a:pt x="1849" y="1242"/>
                    <a:pt x="1735" y="1360"/>
                    <a:pt x="1528" y="1360"/>
                  </a:cubicBezTo>
                  <a:cubicBezTo>
                    <a:pt x="1405" y="1360"/>
                    <a:pt x="1250" y="1318"/>
                    <a:pt x="1046" y="1245"/>
                  </a:cubicBezTo>
                  <a:cubicBezTo>
                    <a:pt x="875" y="1181"/>
                    <a:pt x="391" y="1011"/>
                    <a:pt x="135" y="1011"/>
                  </a:cubicBezTo>
                  <a:cubicBezTo>
                    <a:pt x="80" y="1011"/>
                    <a:pt x="35" y="1019"/>
                    <a:pt x="7" y="1037"/>
                  </a:cubicBezTo>
                  <a:cubicBezTo>
                    <a:pt x="0" y="1258"/>
                    <a:pt x="130" y="1453"/>
                    <a:pt x="332" y="1518"/>
                  </a:cubicBezTo>
                  <a:lnTo>
                    <a:pt x="1533" y="1901"/>
                  </a:lnTo>
                  <a:cubicBezTo>
                    <a:pt x="1580" y="1916"/>
                    <a:pt x="1628" y="1923"/>
                    <a:pt x="1675" y="1923"/>
                  </a:cubicBezTo>
                  <a:cubicBezTo>
                    <a:pt x="1872" y="1923"/>
                    <a:pt x="2054" y="1796"/>
                    <a:pt x="2117" y="1602"/>
                  </a:cubicBezTo>
                  <a:lnTo>
                    <a:pt x="2410" y="693"/>
                  </a:lnTo>
                  <a:cubicBezTo>
                    <a:pt x="2442" y="602"/>
                    <a:pt x="2527" y="537"/>
                    <a:pt x="2618" y="537"/>
                  </a:cubicBezTo>
                  <a:lnTo>
                    <a:pt x="3741" y="531"/>
                  </a:lnTo>
                  <a:cubicBezTo>
                    <a:pt x="3832" y="531"/>
                    <a:pt x="3890" y="453"/>
                    <a:pt x="3890" y="375"/>
                  </a:cubicBezTo>
                  <a:cubicBezTo>
                    <a:pt x="3707" y="212"/>
                    <a:pt x="3339" y="1"/>
                    <a:pt x="2960" y="1"/>
                  </a:cubicBezTo>
                  <a:close/>
                </a:path>
              </a:pathLst>
            </a:custGeom>
            <a:solidFill>
              <a:srgbClr val="000000">
                <a:alpha val="9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4"/>
            <p:cNvSpPr/>
            <p:nvPr/>
          </p:nvSpPr>
          <p:spPr>
            <a:xfrm>
              <a:off x="5827084" y="3515850"/>
              <a:ext cx="72719" cy="26209"/>
            </a:xfrm>
            <a:custGeom>
              <a:rect b="b" l="l" r="r" t="t"/>
              <a:pathLst>
                <a:path extrusionOk="0" h="559" w="1551">
                  <a:moveTo>
                    <a:pt x="83" y="0"/>
                  </a:moveTo>
                  <a:cubicBezTo>
                    <a:pt x="23" y="0"/>
                    <a:pt x="0" y="86"/>
                    <a:pt x="57" y="117"/>
                  </a:cubicBezTo>
                  <a:cubicBezTo>
                    <a:pt x="401" y="312"/>
                    <a:pt x="1070" y="520"/>
                    <a:pt x="1460" y="559"/>
                  </a:cubicBezTo>
                  <a:cubicBezTo>
                    <a:pt x="1525" y="559"/>
                    <a:pt x="1551" y="481"/>
                    <a:pt x="1499" y="448"/>
                  </a:cubicBezTo>
                  <a:cubicBezTo>
                    <a:pt x="1388" y="390"/>
                    <a:pt x="1271" y="345"/>
                    <a:pt x="1161" y="293"/>
                  </a:cubicBezTo>
                  <a:cubicBezTo>
                    <a:pt x="869" y="182"/>
                    <a:pt x="401" y="33"/>
                    <a:pt x="89" y="0"/>
                  </a:cubicBezTo>
                  <a:cubicBezTo>
                    <a:pt x="87" y="0"/>
                    <a:pt x="85" y="0"/>
                    <a:pt x="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4"/>
            <p:cNvSpPr/>
            <p:nvPr/>
          </p:nvSpPr>
          <p:spPr>
            <a:xfrm>
              <a:off x="6498087" y="4002083"/>
              <a:ext cx="179992" cy="182148"/>
            </a:xfrm>
            <a:custGeom>
              <a:rect b="b" l="l" r="r" t="t"/>
              <a:pathLst>
                <a:path extrusionOk="0" h="3885" w="3839">
                  <a:moveTo>
                    <a:pt x="2078" y="1"/>
                  </a:moveTo>
                  <a:cubicBezTo>
                    <a:pt x="1838" y="1"/>
                    <a:pt x="1637" y="150"/>
                    <a:pt x="1565" y="378"/>
                  </a:cubicBezTo>
                  <a:lnTo>
                    <a:pt x="1507" y="553"/>
                  </a:lnTo>
                  <a:cubicBezTo>
                    <a:pt x="1481" y="618"/>
                    <a:pt x="1435" y="663"/>
                    <a:pt x="1371" y="663"/>
                  </a:cubicBezTo>
                  <a:lnTo>
                    <a:pt x="234" y="676"/>
                  </a:lnTo>
                  <a:cubicBezTo>
                    <a:pt x="169" y="676"/>
                    <a:pt x="104" y="709"/>
                    <a:pt x="65" y="767"/>
                  </a:cubicBezTo>
                  <a:cubicBezTo>
                    <a:pt x="0" y="858"/>
                    <a:pt x="0" y="995"/>
                    <a:pt x="111" y="1079"/>
                  </a:cubicBezTo>
                  <a:lnTo>
                    <a:pt x="1026" y="1735"/>
                  </a:lnTo>
                  <a:cubicBezTo>
                    <a:pt x="1078" y="1774"/>
                    <a:pt x="1091" y="1839"/>
                    <a:pt x="1078" y="1897"/>
                  </a:cubicBezTo>
                  <a:lnTo>
                    <a:pt x="793" y="2807"/>
                  </a:lnTo>
                  <a:cubicBezTo>
                    <a:pt x="702" y="3092"/>
                    <a:pt x="857" y="3391"/>
                    <a:pt x="1143" y="3482"/>
                  </a:cubicBezTo>
                  <a:lnTo>
                    <a:pt x="2345" y="3859"/>
                  </a:lnTo>
                  <a:cubicBezTo>
                    <a:pt x="2403" y="3878"/>
                    <a:pt x="2449" y="3885"/>
                    <a:pt x="2507" y="3885"/>
                  </a:cubicBezTo>
                  <a:cubicBezTo>
                    <a:pt x="2695" y="3885"/>
                    <a:pt x="2864" y="3787"/>
                    <a:pt x="2968" y="3638"/>
                  </a:cubicBezTo>
                  <a:cubicBezTo>
                    <a:pt x="2975" y="3638"/>
                    <a:pt x="2975" y="3631"/>
                    <a:pt x="2975" y="3631"/>
                  </a:cubicBezTo>
                  <a:cubicBezTo>
                    <a:pt x="2994" y="3592"/>
                    <a:pt x="3007" y="3560"/>
                    <a:pt x="3027" y="3521"/>
                  </a:cubicBezTo>
                  <a:lnTo>
                    <a:pt x="3786" y="1092"/>
                  </a:lnTo>
                  <a:cubicBezTo>
                    <a:pt x="3838" y="956"/>
                    <a:pt x="3819" y="806"/>
                    <a:pt x="3754" y="676"/>
                  </a:cubicBezTo>
                  <a:cubicBezTo>
                    <a:pt x="3689" y="547"/>
                    <a:pt x="3579" y="449"/>
                    <a:pt x="3442" y="410"/>
                  </a:cubicBezTo>
                  <a:lnTo>
                    <a:pt x="2241" y="27"/>
                  </a:lnTo>
                  <a:cubicBezTo>
                    <a:pt x="2182" y="14"/>
                    <a:pt x="2130" y="1"/>
                    <a:pt x="20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4"/>
            <p:cNvSpPr/>
            <p:nvPr/>
          </p:nvSpPr>
          <p:spPr>
            <a:xfrm>
              <a:off x="6501744" y="4039591"/>
              <a:ext cx="132497" cy="141077"/>
            </a:xfrm>
            <a:custGeom>
              <a:rect b="b" l="l" r="r" t="t"/>
              <a:pathLst>
                <a:path extrusionOk="0" h="3009" w="2826">
                  <a:moveTo>
                    <a:pt x="171" y="0"/>
                  </a:moveTo>
                  <a:cubicBezTo>
                    <a:pt x="123" y="0"/>
                    <a:pt x="79" y="3"/>
                    <a:pt x="39" y="6"/>
                  </a:cubicBezTo>
                  <a:cubicBezTo>
                    <a:pt x="0" y="65"/>
                    <a:pt x="0" y="156"/>
                    <a:pt x="72" y="214"/>
                  </a:cubicBezTo>
                  <a:lnTo>
                    <a:pt x="994" y="870"/>
                  </a:lnTo>
                  <a:cubicBezTo>
                    <a:pt x="1072" y="928"/>
                    <a:pt x="1098" y="1026"/>
                    <a:pt x="1072" y="1110"/>
                  </a:cubicBezTo>
                  <a:lnTo>
                    <a:pt x="786" y="2020"/>
                  </a:lnTo>
                  <a:cubicBezTo>
                    <a:pt x="708" y="2266"/>
                    <a:pt x="844" y="2526"/>
                    <a:pt x="1091" y="2604"/>
                  </a:cubicBezTo>
                  <a:lnTo>
                    <a:pt x="2293" y="2987"/>
                  </a:lnTo>
                  <a:cubicBezTo>
                    <a:pt x="2337" y="3002"/>
                    <a:pt x="2382" y="3008"/>
                    <a:pt x="2427" y="3008"/>
                  </a:cubicBezTo>
                  <a:cubicBezTo>
                    <a:pt x="2586" y="3008"/>
                    <a:pt x="2739" y="2924"/>
                    <a:pt x="2825" y="2792"/>
                  </a:cubicBezTo>
                  <a:cubicBezTo>
                    <a:pt x="2754" y="2604"/>
                    <a:pt x="2078" y="2422"/>
                    <a:pt x="1858" y="2357"/>
                  </a:cubicBezTo>
                  <a:cubicBezTo>
                    <a:pt x="1299" y="2201"/>
                    <a:pt x="1156" y="2065"/>
                    <a:pt x="1299" y="1597"/>
                  </a:cubicBezTo>
                  <a:cubicBezTo>
                    <a:pt x="1312" y="1552"/>
                    <a:pt x="1331" y="1494"/>
                    <a:pt x="1344" y="1448"/>
                  </a:cubicBezTo>
                  <a:cubicBezTo>
                    <a:pt x="1654" y="262"/>
                    <a:pt x="701" y="0"/>
                    <a:pt x="171" y="0"/>
                  </a:cubicBezTo>
                  <a:close/>
                </a:path>
              </a:pathLst>
            </a:custGeom>
            <a:solidFill>
              <a:srgbClr val="000000">
                <a:alpha val="9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4"/>
            <p:cNvSpPr/>
            <p:nvPr/>
          </p:nvSpPr>
          <p:spPr>
            <a:xfrm>
              <a:off x="6592840" y="4021587"/>
              <a:ext cx="71968" cy="25974"/>
            </a:xfrm>
            <a:custGeom>
              <a:rect b="b" l="l" r="r" t="t"/>
              <a:pathLst>
                <a:path extrusionOk="0" h="554" w="1535">
                  <a:moveTo>
                    <a:pt x="65" y="0"/>
                  </a:moveTo>
                  <a:cubicBezTo>
                    <a:pt x="23" y="0"/>
                    <a:pt x="1" y="80"/>
                    <a:pt x="44" y="111"/>
                  </a:cubicBezTo>
                  <a:cubicBezTo>
                    <a:pt x="389" y="293"/>
                    <a:pt x="1051" y="514"/>
                    <a:pt x="1454" y="553"/>
                  </a:cubicBezTo>
                  <a:cubicBezTo>
                    <a:pt x="1458" y="554"/>
                    <a:pt x="1462" y="554"/>
                    <a:pt x="1466" y="554"/>
                  </a:cubicBezTo>
                  <a:cubicBezTo>
                    <a:pt x="1521" y="554"/>
                    <a:pt x="1535" y="473"/>
                    <a:pt x="1486" y="442"/>
                  </a:cubicBezTo>
                  <a:cubicBezTo>
                    <a:pt x="1200" y="286"/>
                    <a:pt x="746" y="131"/>
                    <a:pt x="434" y="66"/>
                  </a:cubicBezTo>
                  <a:cubicBezTo>
                    <a:pt x="317" y="46"/>
                    <a:pt x="194" y="14"/>
                    <a:pt x="70" y="1"/>
                  </a:cubicBezTo>
                  <a:cubicBezTo>
                    <a:pt x="69" y="0"/>
                    <a:pt x="67" y="0"/>
                    <a:pt x="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4"/>
            <p:cNvSpPr/>
            <p:nvPr/>
          </p:nvSpPr>
          <p:spPr>
            <a:xfrm>
              <a:off x="6603107" y="3854727"/>
              <a:ext cx="62779" cy="59591"/>
            </a:xfrm>
            <a:custGeom>
              <a:rect b="b" l="l" r="r" t="t"/>
              <a:pathLst>
                <a:path extrusionOk="0" h="1271" w="1339">
                  <a:moveTo>
                    <a:pt x="371" y="1"/>
                  </a:moveTo>
                  <a:cubicBezTo>
                    <a:pt x="337" y="1"/>
                    <a:pt x="306" y="30"/>
                    <a:pt x="306" y="72"/>
                  </a:cubicBezTo>
                  <a:lnTo>
                    <a:pt x="332" y="410"/>
                  </a:lnTo>
                  <a:cubicBezTo>
                    <a:pt x="332" y="436"/>
                    <a:pt x="325" y="455"/>
                    <a:pt x="306" y="468"/>
                  </a:cubicBezTo>
                  <a:lnTo>
                    <a:pt x="40" y="683"/>
                  </a:lnTo>
                  <a:cubicBezTo>
                    <a:pt x="1" y="715"/>
                    <a:pt x="14" y="780"/>
                    <a:pt x="79" y="786"/>
                  </a:cubicBezTo>
                  <a:lnTo>
                    <a:pt x="403" y="864"/>
                  </a:lnTo>
                  <a:cubicBezTo>
                    <a:pt x="429" y="877"/>
                    <a:pt x="442" y="884"/>
                    <a:pt x="455" y="910"/>
                  </a:cubicBezTo>
                  <a:lnTo>
                    <a:pt x="566" y="1222"/>
                  </a:lnTo>
                  <a:cubicBezTo>
                    <a:pt x="577" y="1254"/>
                    <a:pt x="602" y="1271"/>
                    <a:pt x="628" y="1271"/>
                  </a:cubicBezTo>
                  <a:cubicBezTo>
                    <a:pt x="648" y="1271"/>
                    <a:pt x="668" y="1261"/>
                    <a:pt x="683" y="1241"/>
                  </a:cubicBezTo>
                  <a:lnTo>
                    <a:pt x="858" y="955"/>
                  </a:lnTo>
                  <a:cubicBezTo>
                    <a:pt x="878" y="929"/>
                    <a:pt x="891" y="923"/>
                    <a:pt x="916" y="923"/>
                  </a:cubicBezTo>
                  <a:lnTo>
                    <a:pt x="1254" y="916"/>
                  </a:lnTo>
                  <a:cubicBezTo>
                    <a:pt x="1313" y="916"/>
                    <a:pt x="1339" y="851"/>
                    <a:pt x="1306" y="812"/>
                  </a:cubicBezTo>
                  <a:lnTo>
                    <a:pt x="1085" y="553"/>
                  </a:lnTo>
                  <a:cubicBezTo>
                    <a:pt x="1072" y="533"/>
                    <a:pt x="1059" y="520"/>
                    <a:pt x="1072" y="494"/>
                  </a:cubicBezTo>
                  <a:lnTo>
                    <a:pt x="1157" y="170"/>
                  </a:lnTo>
                  <a:cubicBezTo>
                    <a:pt x="1174" y="119"/>
                    <a:pt x="1132" y="83"/>
                    <a:pt x="1091" y="83"/>
                  </a:cubicBezTo>
                  <a:cubicBezTo>
                    <a:pt x="1084" y="83"/>
                    <a:pt x="1078" y="83"/>
                    <a:pt x="1072" y="85"/>
                  </a:cubicBezTo>
                  <a:lnTo>
                    <a:pt x="754" y="208"/>
                  </a:lnTo>
                  <a:cubicBezTo>
                    <a:pt x="748" y="210"/>
                    <a:pt x="743" y="211"/>
                    <a:pt x="737" y="211"/>
                  </a:cubicBezTo>
                  <a:cubicBezTo>
                    <a:pt x="723" y="211"/>
                    <a:pt x="709" y="207"/>
                    <a:pt x="696" y="202"/>
                  </a:cubicBezTo>
                  <a:lnTo>
                    <a:pt x="410" y="14"/>
                  </a:lnTo>
                  <a:cubicBezTo>
                    <a:pt x="398" y="5"/>
                    <a:pt x="384" y="1"/>
                    <a:pt x="3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4"/>
            <p:cNvSpPr/>
            <p:nvPr/>
          </p:nvSpPr>
          <p:spPr>
            <a:xfrm>
              <a:off x="6551676" y="3650735"/>
              <a:ext cx="54527" cy="53636"/>
            </a:xfrm>
            <a:custGeom>
              <a:rect b="b" l="l" r="r" t="t"/>
              <a:pathLst>
                <a:path extrusionOk="0" h="1144" w="1163">
                  <a:moveTo>
                    <a:pt x="797" y="0"/>
                  </a:moveTo>
                  <a:cubicBezTo>
                    <a:pt x="785" y="0"/>
                    <a:pt x="773" y="4"/>
                    <a:pt x="760" y="13"/>
                  </a:cubicBezTo>
                  <a:lnTo>
                    <a:pt x="526" y="195"/>
                  </a:lnTo>
                  <a:cubicBezTo>
                    <a:pt x="517" y="200"/>
                    <a:pt x="501" y="204"/>
                    <a:pt x="486" y="204"/>
                  </a:cubicBezTo>
                  <a:cubicBezTo>
                    <a:pt x="480" y="204"/>
                    <a:pt x="474" y="204"/>
                    <a:pt x="468" y="202"/>
                  </a:cubicBezTo>
                  <a:lnTo>
                    <a:pt x="189" y="111"/>
                  </a:lnTo>
                  <a:cubicBezTo>
                    <a:pt x="183" y="109"/>
                    <a:pt x="178" y="109"/>
                    <a:pt x="173" y="109"/>
                  </a:cubicBezTo>
                  <a:cubicBezTo>
                    <a:pt x="135" y="109"/>
                    <a:pt x="105" y="149"/>
                    <a:pt x="111" y="195"/>
                  </a:cubicBezTo>
                  <a:lnTo>
                    <a:pt x="208" y="468"/>
                  </a:lnTo>
                  <a:cubicBezTo>
                    <a:pt x="221" y="494"/>
                    <a:pt x="208" y="507"/>
                    <a:pt x="202" y="526"/>
                  </a:cubicBezTo>
                  <a:lnTo>
                    <a:pt x="26" y="767"/>
                  </a:lnTo>
                  <a:cubicBezTo>
                    <a:pt x="0" y="799"/>
                    <a:pt x="26" y="858"/>
                    <a:pt x="72" y="858"/>
                  </a:cubicBezTo>
                  <a:lnTo>
                    <a:pt x="370" y="851"/>
                  </a:lnTo>
                  <a:cubicBezTo>
                    <a:pt x="390" y="851"/>
                    <a:pt x="416" y="858"/>
                    <a:pt x="422" y="877"/>
                  </a:cubicBezTo>
                  <a:lnTo>
                    <a:pt x="591" y="1117"/>
                  </a:lnTo>
                  <a:cubicBezTo>
                    <a:pt x="606" y="1135"/>
                    <a:pt x="625" y="1143"/>
                    <a:pt x="643" y="1143"/>
                  </a:cubicBezTo>
                  <a:cubicBezTo>
                    <a:pt x="667" y="1143"/>
                    <a:pt x="688" y="1130"/>
                    <a:pt x="695" y="1104"/>
                  </a:cubicBezTo>
                  <a:lnTo>
                    <a:pt x="780" y="819"/>
                  </a:lnTo>
                  <a:cubicBezTo>
                    <a:pt x="786" y="793"/>
                    <a:pt x="806" y="786"/>
                    <a:pt x="819" y="780"/>
                  </a:cubicBezTo>
                  <a:lnTo>
                    <a:pt x="1104" y="689"/>
                  </a:lnTo>
                  <a:cubicBezTo>
                    <a:pt x="1150" y="669"/>
                    <a:pt x="1163" y="604"/>
                    <a:pt x="1117" y="585"/>
                  </a:cubicBezTo>
                  <a:lnTo>
                    <a:pt x="877" y="410"/>
                  </a:lnTo>
                  <a:cubicBezTo>
                    <a:pt x="857" y="403"/>
                    <a:pt x="851" y="377"/>
                    <a:pt x="851" y="364"/>
                  </a:cubicBezTo>
                  <a:lnTo>
                    <a:pt x="851" y="65"/>
                  </a:lnTo>
                  <a:cubicBezTo>
                    <a:pt x="851" y="28"/>
                    <a:pt x="827" y="0"/>
                    <a:pt x="7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4"/>
            <p:cNvSpPr/>
            <p:nvPr/>
          </p:nvSpPr>
          <p:spPr>
            <a:xfrm>
              <a:off x="6654961" y="3738877"/>
              <a:ext cx="49276" cy="49933"/>
            </a:xfrm>
            <a:custGeom>
              <a:rect b="b" l="l" r="r" t="t"/>
              <a:pathLst>
                <a:path extrusionOk="0" h="1065" w="1051">
                  <a:moveTo>
                    <a:pt x="627" y="0"/>
                  </a:moveTo>
                  <a:cubicBezTo>
                    <a:pt x="614" y="0"/>
                    <a:pt x="601" y="5"/>
                    <a:pt x="590" y="17"/>
                  </a:cubicBezTo>
                  <a:lnTo>
                    <a:pt x="401" y="218"/>
                  </a:lnTo>
                  <a:cubicBezTo>
                    <a:pt x="388" y="238"/>
                    <a:pt x="369" y="238"/>
                    <a:pt x="356" y="238"/>
                  </a:cubicBezTo>
                  <a:lnTo>
                    <a:pt x="77" y="199"/>
                  </a:lnTo>
                  <a:cubicBezTo>
                    <a:pt x="71" y="197"/>
                    <a:pt x="66" y="197"/>
                    <a:pt x="61" y="197"/>
                  </a:cubicBezTo>
                  <a:cubicBezTo>
                    <a:pt x="20" y="197"/>
                    <a:pt x="1" y="242"/>
                    <a:pt x="18" y="277"/>
                  </a:cubicBezTo>
                  <a:lnTo>
                    <a:pt x="161" y="523"/>
                  </a:lnTo>
                  <a:cubicBezTo>
                    <a:pt x="168" y="536"/>
                    <a:pt x="168" y="556"/>
                    <a:pt x="161" y="569"/>
                  </a:cubicBezTo>
                  <a:lnTo>
                    <a:pt x="38" y="822"/>
                  </a:lnTo>
                  <a:cubicBezTo>
                    <a:pt x="14" y="858"/>
                    <a:pt x="45" y="894"/>
                    <a:pt x="91" y="894"/>
                  </a:cubicBezTo>
                  <a:cubicBezTo>
                    <a:pt x="95" y="894"/>
                    <a:pt x="99" y="894"/>
                    <a:pt x="103" y="894"/>
                  </a:cubicBezTo>
                  <a:lnTo>
                    <a:pt x="369" y="835"/>
                  </a:lnTo>
                  <a:cubicBezTo>
                    <a:pt x="382" y="835"/>
                    <a:pt x="401" y="835"/>
                    <a:pt x="414" y="855"/>
                  </a:cubicBezTo>
                  <a:lnTo>
                    <a:pt x="622" y="1049"/>
                  </a:lnTo>
                  <a:cubicBezTo>
                    <a:pt x="633" y="1060"/>
                    <a:pt x="644" y="1064"/>
                    <a:pt x="655" y="1064"/>
                  </a:cubicBezTo>
                  <a:cubicBezTo>
                    <a:pt x="680" y="1064"/>
                    <a:pt x="702" y="1044"/>
                    <a:pt x="707" y="1017"/>
                  </a:cubicBezTo>
                  <a:lnTo>
                    <a:pt x="739" y="738"/>
                  </a:lnTo>
                  <a:cubicBezTo>
                    <a:pt x="739" y="725"/>
                    <a:pt x="752" y="705"/>
                    <a:pt x="765" y="699"/>
                  </a:cubicBezTo>
                  <a:lnTo>
                    <a:pt x="1012" y="569"/>
                  </a:lnTo>
                  <a:cubicBezTo>
                    <a:pt x="1051" y="543"/>
                    <a:pt x="1051" y="484"/>
                    <a:pt x="1012" y="471"/>
                  </a:cubicBezTo>
                  <a:lnTo>
                    <a:pt x="759" y="361"/>
                  </a:lnTo>
                  <a:cubicBezTo>
                    <a:pt x="739" y="348"/>
                    <a:pt x="726" y="335"/>
                    <a:pt x="726" y="316"/>
                  </a:cubicBezTo>
                  <a:lnTo>
                    <a:pt x="674" y="43"/>
                  </a:lnTo>
                  <a:cubicBezTo>
                    <a:pt x="670" y="17"/>
                    <a:pt x="649" y="0"/>
                    <a:pt x="6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4"/>
            <p:cNvSpPr/>
            <p:nvPr/>
          </p:nvSpPr>
          <p:spPr>
            <a:xfrm>
              <a:off x="5762431" y="3787261"/>
              <a:ext cx="62779" cy="60435"/>
            </a:xfrm>
            <a:custGeom>
              <a:rect b="b" l="l" r="r" t="t"/>
              <a:pathLst>
                <a:path extrusionOk="0" h="1289" w="1339">
                  <a:moveTo>
                    <a:pt x="615" y="1"/>
                  </a:moveTo>
                  <a:cubicBezTo>
                    <a:pt x="589" y="1"/>
                    <a:pt x="564" y="17"/>
                    <a:pt x="553" y="50"/>
                  </a:cubicBezTo>
                  <a:lnTo>
                    <a:pt x="442" y="362"/>
                  </a:lnTo>
                  <a:cubicBezTo>
                    <a:pt x="436" y="388"/>
                    <a:pt x="416" y="394"/>
                    <a:pt x="390" y="407"/>
                  </a:cubicBezTo>
                  <a:lnTo>
                    <a:pt x="66" y="491"/>
                  </a:lnTo>
                  <a:cubicBezTo>
                    <a:pt x="20" y="511"/>
                    <a:pt x="1" y="576"/>
                    <a:pt x="46" y="608"/>
                  </a:cubicBezTo>
                  <a:lnTo>
                    <a:pt x="312" y="810"/>
                  </a:lnTo>
                  <a:cubicBezTo>
                    <a:pt x="325" y="829"/>
                    <a:pt x="338" y="842"/>
                    <a:pt x="338" y="868"/>
                  </a:cubicBezTo>
                  <a:lnTo>
                    <a:pt x="319" y="1206"/>
                  </a:lnTo>
                  <a:cubicBezTo>
                    <a:pt x="334" y="1251"/>
                    <a:pt x="376" y="1288"/>
                    <a:pt x="412" y="1288"/>
                  </a:cubicBezTo>
                  <a:cubicBezTo>
                    <a:pt x="423" y="1288"/>
                    <a:pt x="433" y="1285"/>
                    <a:pt x="442" y="1277"/>
                  </a:cubicBezTo>
                  <a:lnTo>
                    <a:pt x="722" y="1082"/>
                  </a:lnTo>
                  <a:cubicBezTo>
                    <a:pt x="730" y="1070"/>
                    <a:pt x="743" y="1066"/>
                    <a:pt x="755" y="1066"/>
                  </a:cubicBezTo>
                  <a:cubicBezTo>
                    <a:pt x="762" y="1066"/>
                    <a:pt x="769" y="1067"/>
                    <a:pt x="773" y="1069"/>
                  </a:cubicBezTo>
                  <a:lnTo>
                    <a:pt x="1092" y="1193"/>
                  </a:lnTo>
                  <a:cubicBezTo>
                    <a:pt x="1100" y="1196"/>
                    <a:pt x="1109" y="1197"/>
                    <a:pt x="1117" y="1197"/>
                  </a:cubicBezTo>
                  <a:cubicBezTo>
                    <a:pt x="1159" y="1197"/>
                    <a:pt x="1194" y="1158"/>
                    <a:pt x="1183" y="1115"/>
                  </a:cubicBezTo>
                  <a:lnTo>
                    <a:pt x="1085" y="790"/>
                  </a:lnTo>
                  <a:cubicBezTo>
                    <a:pt x="1079" y="764"/>
                    <a:pt x="1085" y="745"/>
                    <a:pt x="1092" y="732"/>
                  </a:cubicBezTo>
                  <a:lnTo>
                    <a:pt x="1300" y="465"/>
                  </a:lnTo>
                  <a:cubicBezTo>
                    <a:pt x="1338" y="420"/>
                    <a:pt x="1313" y="355"/>
                    <a:pt x="1254" y="355"/>
                  </a:cubicBezTo>
                  <a:lnTo>
                    <a:pt x="916" y="349"/>
                  </a:lnTo>
                  <a:cubicBezTo>
                    <a:pt x="890" y="349"/>
                    <a:pt x="871" y="342"/>
                    <a:pt x="858" y="316"/>
                  </a:cubicBezTo>
                  <a:lnTo>
                    <a:pt x="670" y="30"/>
                  </a:lnTo>
                  <a:cubicBezTo>
                    <a:pt x="655" y="10"/>
                    <a:pt x="635" y="1"/>
                    <a:pt x="6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4"/>
            <p:cNvSpPr/>
            <p:nvPr/>
          </p:nvSpPr>
          <p:spPr>
            <a:xfrm>
              <a:off x="5775512" y="4013101"/>
              <a:ext cx="54855" cy="53449"/>
            </a:xfrm>
            <a:custGeom>
              <a:rect b="b" l="l" r="r" t="t"/>
              <a:pathLst>
                <a:path extrusionOk="0" h="1140" w="1170">
                  <a:moveTo>
                    <a:pt x="643" y="1"/>
                  </a:moveTo>
                  <a:cubicBezTo>
                    <a:pt x="624" y="1"/>
                    <a:pt x="606" y="9"/>
                    <a:pt x="592" y="26"/>
                  </a:cubicBezTo>
                  <a:lnTo>
                    <a:pt x="423" y="273"/>
                  </a:lnTo>
                  <a:cubicBezTo>
                    <a:pt x="417" y="286"/>
                    <a:pt x="391" y="299"/>
                    <a:pt x="378" y="299"/>
                  </a:cubicBezTo>
                  <a:lnTo>
                    <a:pt x="72" y="299"/>
                  </a:lnTo>
                  <a:cubicBezTo>
                    <a:pt x="27" y="299"/>
                    <a:pt x="1" y="350"/>
                    <a:pt x="27" y="383"/>
                  </a:cubicBezTo>
                  <a:lnTo>
                    <a:pt x="202" y="623"/>
                  </a:lnTo>
                  <a:cubicBezTo>
                    <a:pt x="215" y="636"/>
                    <a:pt x="222" y="656"/>
                    <a:pt x="215" y="675"/>
                  </a:cubicBezTo>
                  <a:lnTo>
                    <a:pt x="118" y="961"/>
                  </a:lnTo>
                  <a:cubicBezTo>
                    <a:pt x="102" y="1004"/>
                    <a:pt x="125" y="1037"/>
                    <a:pt x="163" y="1037"/>
                  </a:cubicBezTo>
                  <a:cubicBezTo>
                    <a:pt x="171" y="1037"/>
                    <a:pt x="180" y="1036"/>
                    <a:pt x="189" y="1032"/>
                  </a:cubicBezTo>
                  <a:lnTo>
                    <a:pt x="475" y="935"/>
                  </a:lnTo>
                  <a:cubicBezTo>
                    <a:pt x="478" y="933"/>
                    <a:pt x="483" y="932"/>
                    <a:pt x="488" y="932"/>
                  </a:cubicBezTo>
                  <a:cubicBezTo>
                    <a:pt x="501" y="932"/>
                    <a:pt x="517" y="938"/>
                    <a:pt x="527" y="948"/>
                  </a:cubicBezTo>
                  <a:lnTo>
                    <a:pt x="767" y="1123"/>
                  </a:lnTo>
                  <a:cubicBezTo>
                    <a:pt x="782" y="1134"/>
                    <a:pt x="799" y="1139"/>
                    <a:pt x="814" y="1139"/>
                  </a:cubicBezTo>
                  <a:cubicBezTo>
                    <a:pt x="845" y="1139"/>
                    <a:pt x="871" y="1119"/>
                    <a:pt x="871" y="1084"/>
                  </a:cubicBezTo>
                  <a:lnTo>
                    <a:pt x="865" y="786"/>
                  </a:lnTo>
                  <a:cubicBezTo>
                    <a:pt x="865" y="766"/>
                    <a:pt x="871" y="747"/>
                    <a:pt x="884" y="734"/>
                  </a:cubicBezTo>
                  <a:lnTo>
                    <a:pt x="1131" y="565"/>
                  </a:lnTo>
                  <a:cubicBezTo>
                    <a:pt x="1170" y="539"/>
                    <a:pt x="1163" y="474"/>
                    <a:pt x="1111" y="461"/>
                  </a:cubicBezTo>
                  <a:lnTo>
                    <a:pt x="832" y="370"/>
                  </a:lnTo>
                  <a:cubicBezTo>
                    <a:pt x="813" y="363"/>
                    <a:pt x="800" y="350"/>
                    <a:pt x="787" y="331"/>
                  </a:cubicBezTo>
                  <a:lnTo>
                    <a:pt x="702" y="45"/>
                  </a:lnTo>
                  <a:cubicBezTo>
                    <a:pt x="691" y="16"/>
                    <a:pt x="667" y="1"/>
                    <a:pt x="6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4"/>
            <p:cNvSpPr/>
            <p:nvPr/>
          </p:nvSpPr>
          <p:spPr>
            <a:xfrm>
              <a:off x="5723236" y="3911269"/>
              <a:ext cx="48995" cy="50026"/>
            </a:xfrm>
            <a:custGeom>
              <a:rect b="b" l="l" r="r" t="t"/>
              <a:pathLst>
                <a:path extrusionOk="0" h="1067" w="1045">
                  <a:moveTo>
                    <a:pt x="637" y="1"/>
                  </a:moveTo>
                  <a:cubicBezTo>
                    <a:pt x="625" y="1"/>
                    <a:pt x="613" y="5"/>
                    <a:pt x="603" y="16"/>
                  </a:cubicBezTo>
                  <a:lnTo>
                    <a:pt x="408" y="210"/>
                  </a:lnTo>
                  <a:cubicBezTo>
                    <a:pt x="395" y="230"/>
                    <a:pt x="376" y="230"/>
                    <a:pt x="363" y="230"/>
                  </a:cubicBezTo>
                  <a:lnTo>
                    <a:pt x="90" y="178"/>
                  </a:lnTo>
                  <a:cubicBezTo>
                    <a:pt x="88" y="178"/>
                    <a:pt x="85" y="177"/>
                    <a:pt x="83" y="177"/>
                  </a:cubicBezTo>
                  <a:cubicBezTo>
                    <a:pt x="47" y="177"/>
                    <a:pt x="13" y="225"/>
                    <a:pt x="38" y="256"/>
                  </a:cubicBezTo>
                  <a:lnTo>
                    <a:pt x="155" y="496"/>
                  </a:lnTo>
                  <a:cubicBezTo>
                    <a:pt x="168" y="516"/>
                    <a:pt x="168" y="529"/>
                    <a:pt x="155" y="548"/>
                  </a:cubicBezTo>
                  <a:lnTo>
                    <a:pt x="25" y="788"/>
                  </a:lnTo>
                  <a:cubicBezTo>
                    <a:pt x="1" y="837"/>
                    <a:pt x="27" y="874"/>
                    <a:pt x="62" y="874"/>
                  </a:cubicBezTo>
                  <a:cubicBezTo>
                    <a:pt x="65" y="874"/>
                    <a:pt x="67" y="873"/>
                    <a:pt x="70" y="873"/>
                  </a:cubicBezTo>
                  <a:lnTo>
                    <a:pt x="343" y="827"/>
                  </a:lnTo>
                  <a:cubicBezTo>
                    <a:pt x="363" y="827"/>
                    <a:pt x="376" y="827"/>
                    <a:pt x="395" y="847"/>
                  </a:cubicBezTo>
                  <a:lnTo>
                    <a:pt x="583" y="1048"/>
                  </a:lnTo>
                  <a:cubicBezTo>
                    <a:pt x="596" y="1060"/>
                    <a:pt x="610" y="1066"/>
                    <a:pt x="623" y="1066"/>
                  </a:cubicBezTo>
                  <a:cubicBezTo>
                    <a:pt x="645" y="1066"/>
                    <a:pt x="664" y="1051"/>
                    <a:pt x="668" y="1022"/>
                  </a:cubicBezTo>
                  <a:lnTo>
                    <a:pt x="720" y="749"/>
                  </a:lnTo>
                  <a:cubicBezTo>
                    <a:pt x="720" y="730"/>
                    <a:pt x="733" y="717"/>
                    <a:pt x="752" y="711"/>
                  </a:cubicBezTo>
                  <a:lnTo>
                    <a:pt x="999" y="594"/>
                  </a:lnTo>
                  <a:cubicBezTo>
                    <a:pt x="1044" y="581"/>
                    <a:pt x="1044" y="522"/>
                    <a:pt x="999" y="496"/>
                  </a:cubicBezTo>
                  <a:lnTo>
                    <a:pt x="759" y="366"/>
                  </a:lnTo>
                  <a:cubicBezTo>
                    <a:pt x="739" y="360"/>
                    <a:pt x="733" y="340"/>
                    <a:pt x="726" y="327"/>
                  </a:cubicBezTo>
                  <a:lnTo>
                    <a:pt x="694" y="48"/>
                  </a:lnTo>
                  <a:cubicBezTo>
                    <a:pt x="689" y="21"/>
                    <a:pt x="664" y="1"/>
                    <a:pt x="6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4"/>
            <p:cNvSpPr/>
            <p:nvPr/>
          </p:nvSpPr>
          <p:spPr>
            <a:xfrm>
              <a:off x="5957937" y="3689649"/>
              <a:ext cx="425388" cy="434999"/>
            </a:xfrm>
            <a:custGeom>
              <a:rect b="b" l="l" r="r" t="t"/>
              <a:pathLst>
                <a:path extrusionOk="0" h="9278" w="9073">
                  <a:moveTo>
                    <a:pt x="2033" y="0"/>
                  </a:moveTo>
                  <a:cubicBezTo>
                    <a:pt x="2006" y="0"/>
                    <a:pt x="1985" y="17"/>
                    <a:pt x="1968" y="34"/>
                  </a:cubicBezTo>
                  <a:lnTo>
                    <a:pt x="753" y="3827"/>
                  </a:lnTo>
                  <a:lnTo>
                    <a:pt x="143" y="5730"/>
                  </a:lnTo>
                  <a:lnTo>
                    <a:pt x="71" y="5964"/>
                  </a:lnTo>
                  <a:lnTo>
                    <a:pt x="33" y="6087"/>
                  </a:lnTo>
                  <a:cubicBezTo>
                    <a:pt x="20" y="6119"/>
                    <a:pt x="0" y="6171"/>
                    <a:pt x="7" y="6230"/>
                  </a:cubicBezTo>
                  <a:cubicBezTo>
                    <a:pt x="13" y="6334"/>
                    <a:pt x="78" y="6444"/>
                    <a:pt x="182" y="6483"/>
                  </a:cubicBezTo>
                  <a:cubicBezTo>
                    <a:pt x="208" y="6490"/>
                    <a:pt x="227" y="6496"/>
                    <a:pt x="247" y="6509"/>
                  </a:cubicBezTo>
                  <a:lnTo>
                    <a:pt x="305" y="6522"/>
                  </a:lnTo>
                  <a:lnTo>
                    <a:pt x="429" y="6561"/>
                  </a:lnTo>
                  <a:lnTo>
                    <a:pt x="1377" y="6866"/>
                  </a:lnTo>
                  <a:lnTo>
                    <a:pt x="8975" y="9276"/>
                  </a:lnTo>
                  <a:cubicBezTo>
                    <a:pt x="8982" y="9277"/>
                    <a:pt x="8988" y="9277"/>
                    <a:pt x="8993" y="9277"/>
                  </a:cubicBezTo>
                  <a:cubicBezTo>
                    <a:pt x="9024" y="9277"/>
                    <a:pt x="9050" y="9262"/>
                    <a:pt x="9066" y="9224"/>
                  </a:cubicBezTo>
                  <a:cubicBezTo>
                    <a:pt x="9073" y="9185"/>
                    <a:pt x="9060" y="9146"/>
                    <a:pt x="9021" y="9139"/>
                  </a:cubicBezTo>
                  <a:lnTo>
                    <a:pt x="1429" y="6723"/>
                  </a:lnTo>
                  <a:lnTo>
                    <a:pt x="481" y="6425"/>
                  </a:lnTo>
                  <a:lnTo>
                    <a:pt x="240" y="6353"/>
                  </a:lnTo>
                  <a:cubicBezTo>
                    <a:pt x="182" y="6327"/>
                    <a:pt x="156" y="6282"/>
                    <a:pt x="143" y="6223"/>
                  </a:cubicBezTo>
                  <a:cubicBezTo>
                    <a:pt x="143" y="6191"/>
                    <a:pt x="149" y="6171"/>
                    <a:pt x="162" y="6126"/>
                  </a:cubicBezTo>
                  <a:lnTo>
                    <a:pt x="201" y="6003"/>
                  </a:lnTo>
                  <a:lnTo>
                    <a:pt x="273" y="5769"/>
                  </a:lnTo>
                  <a:lnTo>
                    <a:pt x="877" y="3866"/>
                  </a:lnTo>
                  <a:lnTo>
                    <a:pt x="2078" y="67"/>
                  </a:lnTo>
                  <a:cubicBezTo>
                    <a:pt x="2085" y="34"/>
                    <a:pt x="2072" y="15"/>
                    <a:pt x="2046" y="2"/>
                  </a:cubicBezTo>
                  <a:cubicBezTo>
                    <a:pt x="2041" y="1"/>
                    <a:pt x="2037" y="0"/>
                    <a:pt x="20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4"/>
            <p:cNvSpPr/>
            <p:nvPr/>
          </p:nvSpPr>
          <p:spPr>
            <a:xfrm>
              <a:off x="6410086" y="3985205"/>
              <a:ext cx="14956" cy="9049"/>
            </a:xfrm>
            <a:custGeom>
              <a:rect b="b" l="l" r="r" t="t"/>
              <a:pathLst>
                <a:path extrusionOk="0" h="193" w="319">
                  <a:moveTo>
                    <a:pt x="84" y="0"/>
                  </a:moveTo>
                  <a:cubicBezTo>
                    <a:pt x="52" y="0"/>
                    <a:pt x="24" y="24"/>
                    <a:pt x="13" y="56"/>
                  </a:cubicBezTo>
                  <a:cubicBezTo>
                    <a:pt x="0" y="95"/>
                    <a:pt x="26" y="140"/>
                    <a:pt x="65" y="147"/>
                  </a:cubicBezTo>
                  <a:lnTo>
                    <a:pt x="221" y="192"/>
                  </a:lnTo>
                  <a:lnTo>
                    <a:pt x="241" y="192"/>
                  </a:lnTo>
                  <a:cubicBezTo>
                    <a:pt x="273" y="192"/>
                    <a:pt x="299" y="179"/>
                    <a:pt x="319" y="147"/>
                  </a:cubicBezTo>
                  <a:cubicBezTo>
                    <a:pt x="319" y="108"/>
                    <a:pt x="299" y="62"/>
                    <a:pt x="260" y="56"/>
                  </a:cubicBezTo>
                  <a:lnTo>
                    <a:pt x="104" y="4"/>
                  </a:lnTo>
                  <a:cubicBezTo>
                    <a:pt x="97" y="1"/>
                    <a:pt x="90"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4"/>
            <p:cNvSpPr/>
            <p:nvPr/>
          </p:nvSpPr>
          <p:spPr>
            <a:xfrm>
              <a:off x="6190528" y="3915629"/>
              <a:ext cx="22270" cy="11299"/>
            </a:xfrm>
            <a:custGeom>
              <a:rect b="b" l="l" r="r" t="t"/>
              <a:pathLst>
                <a:path extrusionOk="0" h="241" w="475">
                  <a:moveTo>
                    <a:pt x="77" y="0"/>
                  </a:moveTo>
                  <a:cubicBezTo>
                    <a:pt x="47" y="0"/>
                    <a:pt x="19" y="23"/>
                    <a:pt x="14" y="53"/>
                  </a:cubicBezTo>
                  <a:cubicBezTo>
                    <a:pt x="1" y="98"/>
                    <a:pt x="20" y="137"/>
                    <a:pt x="66" y="143"/>
                  </a:cubicBezTo>
                  <a:lnTo>
                    <a:pt x="364" y="241"/>
                  </a:lnTo>
                  <a:lnTo>
                    <a:pt x="390" y="241"/>
                  </a:lnTo>
                  <a:cubicBezTo>
                    <a:pt x="423" y="241"/>
                    <a:pt x="442" y="228"/>
                    <a:pt x="462" y="195"/>
                  </a:cubicBezTo>
                  <a:cubicBezTo>
                    <a:pt x="475" y="150"/>
                    <a:pt x="455" y="111"/>
                    <a:pt x="410" y="104"/>
                  </a:cubicBezTo>
                  <a:lnTo>
                    <a:pt x="105" y="7"/>
                  </a:lnTo>
                  <a:cubicBezTo>
                    <a:pt x="96" y="2"/>
                    <a:pt x="86" y="0"/>
                    <a:pt x="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4"/>
            <p:cNvSpPr/>
            <p:nvPr/>
          </p:nvSpPr>
          <p:spPr>
            <a:xfrm>
              <a:off x="6128126" y="3895516"/>
              <a:ext cx="22270" cy="11346"/>
            </a:xfrm>
            <a:custGeom>
              <a:rect b="b" l="l" r="r" t="t"/>
              <a:pathLst>
                <a:path extrusionOk="0" h="242" w="475">
                  <a:moveTo>
                    <a:pt x="77" y="1"/>
                  </a:moveTo>
                  <a:cubicBezTo>
                    <a:pt x="46" y="1"/>
                    <a:pt x="18" y="23"/>
                    <a:pt x="13" y="53"/>
                  </a:cubicBezTo>
                  <a:cubicBezTo>
                    <a:pt x="0" y="92"/>
                    <a:pt x="20" y="137"/>
                    <a:pt x="65" y="144"/>
                  </a:cubicBezTo>
                  <a:lnTo>
                    <a:pt x="364" y="241"/>
                  </a:lnTo>
                  <a:lnTo>
                    <a:pt x="390" y="241"/>
                  </a:lnTo>
                  <a:cubicBezTo>
                    <a:pt x="423" y="241"/>
                    <a:pt x="442" y="222"/>
                    <a:pt x="462" y="189"/>
                  </a:cubicBezTo>
                  <a:cubicBezTo>
                    <a:pt x="475" y="150"/>
                    <a:pt x="455" y="111"/>
                    <a:pt x="410" y="105"/>
                  </a:cubicBezTo>
                  <a:lnTo>
                    <a:pt x="104" y="7"/>
                  </a:lnTo>
                  <a:cubicBezTo>
                    <a:pt x="95" y="3"/>
                    <a:pt x="86" y="1"/>
                    <a:pt x="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4"/>
            <p:cNvSpPr/>
            <p:nvPr/>
          </p:nvSpPr>
          <p:spPr>
            <a:xfrm>
              <a:off x="6159163" y="3905409"/>
              <a:ext cx="22599" cy="11206"/>
            </a:xfrm>
            <a:custGeom>
              <a:rect b="b" l="l" r="r" t="t"/>
              <a:pathLst>
                <a:path extrusionOk="0" h="239" w="482">
                  <a:moveTo>
                    <a:pt x="81" y="0"/>
                  </a:moveTo>
                  <a:cubicBezTo>
                    <a:pt x="51" y="0"/>
                    <a:pt x="26" y="20"/>
                    <a:pt x="20" y="56"/>
                  </a:cubicBezTo>
                  <a:cubicBezTo>
                    <a:pt x="1" y="95"/>
                    <a:pt x="27" y="134"/>
                    <a:pt x="66" y="141"/>
                  </a:cubicBezTo>
                  <a:lnTo>
                    <a:pt x="365" y="238"/>
                  </a:lnTo>
                  <a:lnTo>
                    <a:pt x="391" y="238"/>
                  </a:lnTo>
                  <a:cubicBezTo>
                    <a:pt x="423" y="238"/>
                    <a:pt x="449" y="225"/>
                    <a:pt x="462" y="193"/>
                  </a:cubicBezTo>
                  <a:cubicBezTo>
                    <a:pt x="481" y="154"/>
                    <a:pt x="455" y="108"/>
                    <a:pt x="417" y="102"/>
                  </a:cubicBezTo>
                  <a:lnTo>
                    <a:pt x="105" y="4"/>
                  </a:lnTo>
                  <a:cubicBezTo>
                    <a:pt x="97" y="2"/>
                    <a:pt x="89" y="0"/>
                    <a:pt x="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4"/>
            <p:cNvSpPr/>
            <p:nvPr/>
          </p:nvSpPr>
          <p:spPr>
            <a:xfrm>
              <a:off x="6347355" y="3965092"/>
              <a:ext cx="22270" cy="11487"/>
            </a:xfrm>
            <a:custGeom>
              <a:rect b="b" l="l" r="r" t="t"/>
              <a:pathLst>
                <a:path extrusionOk="0" h="245" w="475">
                  <a:moveTo>
                    <a:pt x="83" y="1"/>
                  </a:moveTo>
                  <a:cubicBezTo>
                    <a:pt x="51" y="1"/>
                    <a:pt x="19" y="24"/>
                    <a:pt x="13" y="56"/>
                  </a:cubicBezTo>
                  <a:cubicBezTo>
                    <a:pt x="0" y="95"/>
                    <a:pt x="20" y="134"/>
                    <a:pt x="65" y="147"/>
                  </a:cubicBezTo>
                  <a:lnTo>
                    <a:pt x="364" y="244"/>
                  </a:lnTo>
                  <a:lnTo>
                    <a:pt x="390" y="244"/>
                  </a:lnTo>
                  <a:cubicBezTo>
                    <a:pt x="423" y="244"/>
                    <a:pt x="442" y="225"/>
                    <a:pt x="462" y="192"/>
                  </a:cubicBezTo>
                  <a:cubicBezTo>
                    <a:pt x="475" y="154"/>
                    <a:pt x="455" y="115"/>
                    <a:pt x="410" y="102"/>
                  </a:cubicBezTo>
                  <a:lnTo>
                    <a:pt x="104" y="4"/>
                  </a:lnTo>
                  <a:cubicBezTo>
                    <a:pt x="97" y="2"/>
                    <a:pt x="90" y="1"/>
                    <a:pt x="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4"/>
            <p:cNvSpPr/>
            <p:nvPr/>
          </p:nvSpPr>
          <p:spPr>
            <a:xfrm>
              <a:off x="6315990" y="3955199"/>
              <a:ext cx="22599" cy="11346"/>
            </a:xfrm>
            <a:custGeom>
              <a:rect b="b" l="l" r="r" t="t"/>
              <a:pathLst>
                <a:path extrusionOk="0" h="242" w="482">
                  <a:moveTo>
                    <a:pt x="78" y="1"/>
                  </a:moveTo>
                  <a:cubicBezTo>
                    <a:pt x="49" y="1"/>
                    <a:pt x="25" y="23"/>
                    <a:pt x="20" y="53"/>
                  </a:cubicBezTo>
                  <a:cubicBezTo>
                    <a:pt x="1" y="98"/>
                    <a:pt x="26" y="137"/>
                    <a:pt x="65" y="144"/>
                  </a:cubicBezTo>
                  <a:lnTo>
                    <a:pt x="364" y="241"/>
                  </a:lnTo>
                  <a:lnTo>
                    <a:pt x="390" y="241"/>
                  </a:lnTo>
                  <a:cubicBezTo>
                    <a:pt x="423" y="241"/>
                    <a:pt x="449" y="228"/>
                    <a:pt x="462" y="196"/>
                  </a:cubicBezTo>
                  <a:cubicBezTo>
                    <a:pt x="481" y="150"/>
                    <a:pt x="455" y="111"/>
                    <a:pt x="416" y="105"/>
                  </a:cubicBezTo>
                  <a:lnTo>
                    <a:pt x="104" y="7"/>
                  </a:lnTo>
                  <a:cubicBezTo>
                    <a:pt x="95" y="3"/>
                    <a:pt x="86" y="1"/>
                    <a:pt x="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4"/>
            <p:cNvSpPr/>
            <p:nvPr/>
          </p:nvSpPr>
          <p:spPr>
            <a:xfrm>
              <a:off x="6096479" y="3885624"/>
              <a:ext cx="22552" cy="11159"/>
            </a:xfrm>
            <a:custGeom>
              <a:rect b="b" l="l" r="r" t="t"/>
              <a:pathLst>
                <a:path extrusionOk="0" h="238" w="481">
                  <a:moveTo>
                    <a:pt x="80" y="0"/>
                  </a:moveTo>
                  <a:cubicBezTo>
                    <a:pt x="50" y="0"/>
                    <a:pt x="23" y="20"/>
                    <a:pt x="13" y="56"/>
                  </a:cubicBezTo>
                  <a:cubicBezTo>
                    <a:pt x="0" y="95"/>
                    <a:pt x="26" y="134"/>
                    <a:pt x="65" y="140"/>
                  </a:cubicBezTo>
                  <a:lnTo>
                    <a:pt x="364" y="238"/>
                  </a:lnTo>
                  <a:lnTo>
                    <a:pt x="390" y="238"/>
                  </a:lnTo>
                  <a:cubicBezTo>
                    <a:pt x="422" y="238"/>
                    <a:pt x="448" y="225"/>
                    <a:pt x="461" y="192"/>
                  </a:cubicBezTo>
                  <a:cubicBezTo>
                    <a:pt x="481" y="153"/>
                    <a:pt x="455" y="108"/>
                    <a:pt x="416" y="102"/>
                  </a:cubicBezTo>
                  <a:lnTo>
                    <a:pt x="104" y="4"/>
                  </a:lnTo>
                  <a:cubicBezTo>
                    <a:pt x="96" y="1"/>
                    <a:pt x="88" y="0"/>
                    <a:pt x="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4"/>
            <p:cNvSpPr/>
            <p:nvPr/>
          </p:nvSpPr>
          <p:spPr>
            <a:xfrm>
              <a:off x="6284343" y="3945307"/>
              <a:ext cx="21942" cy="11487"/>
            </a:xfrm>
            <a:custGeom>
              <a:rect b="b" l="l" r="r" t="t"/>
              <a:pathLst>
                <a:path extrusionOk="0" h="245" w="468">
                  <a:moveTo>
                    <a:pt x="87" y="1"/>
                  </a:moveTo>
                  <a:cubicBezTo>
                    <a:pt x="52" y="1"/>
                    <a:pt x="25" y="24"/>
                    <a:pt x="20" y="56"/>
                  </a:cubicBezTo>
                  <a:cubicBezTo>
                    <a:pt x="0" y="95"/>
                    <a:pt x="26" y="134"/>
                    <a:pt x="65" y="147"/>
                  </a:cubicBezTo>
                  <a:lnTo>
                    <a:pt x="370" y="244"/>
                  </a:lnTo>
                  <a:lnTo>
                    <a:pt x="390" y="244"/>
                  </a:lnTo>
                  <a:cubicBezTo>
                    <a:pt x="422" y="244"/>
                    <a:pt x="448" y="225"/>
                    <a:pt x="468" y="192"/>
                  </a:cubicBezTo>
                  <a:cubicBezTo>
                    <a:pt x="468" y="153"/>
                    <a:pt x="448" y="114"/>
                    <a:pt x="409" y="101"/>
                  </a:cubicBezTo>
                  <a:lnTo>
                    <a:pt x="110" y="4"/>
                  </a:lnTo>
                  <a:cubicBezTo>
                    <a:pt x="102" y="2"/>
                    <a:pt x="95" y="1"/>
                    <a:pt x="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4"/>
            <p:cNvSpPr/>
            <p:nvPr/>
          </p:nvSpPr>
          <p:spPr>
            <a:xfrm>
              <a:off x="6253259" y="3935414"/>
              <a:ext cx="22599" cy="11299"/>
            </a:xfrm>
            <a:custGeom>
              <a:rect b="b" l="l" r="r" t="t"/>
              <a:pathLst>
                <a:path extrusionOk="0" h="241" w="482">
                  <a:moveTo>
                    <a:pt x="78" y="1"/>
                  </a:moveTo>
                  <a:cubicBezTo>
                    <a:pt x="49" y="1"/>
                    <a:pt x="24" y="23"/>
                    <a:pt x="14" y="53"/>
                  </a:cubicBezTo>
                  <a:cubicBezTo>
                    <a:pt x="1" y="98"/>
                    <a:pt x="27" y="137"/>
                    <a:pt x="66" y="144"/>
                  </a:cubicBezTo>
                  <a:lnTo>
                    <a:pt x="364" y="241"/>
                  </a:lnTo>
                  <a:lnTo>
                    <a:pt x="390" y="241"/>
                  </a:lnTo>
                  <a:cubicBezTo>
                    <a:pt x="423" y="241"/>
                    <a:pt x="449" y="228"/>
                    <a:pt x="462" y="196"/>
                  </a:cubicBezTo>
                  <a:cubicBezTo>
                    <a:pt x="481" y="150"/>
                    <a:pt x="455" y="111"/>
                    <a:pt x="416" y="105"/>
                  </a:cubicBezTo>
                  <a:lnTo>
                    <a:pt x="105" y="7"/>
                  </a:lnTo>
                  <a:cubicBezTo>
                    <a:pt x="95" y="3"/>
                    <a:pt x="86" y="1"/>
                    <a:pt x="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4"/>
            <p:cNvSpPr/>
            <p:nvPr/>
          </p:nvSpPr>
          <p:spPr>
            <a:xfrm>
              <a:off x="6221894" y="3925522"/>
              <a:ext cx="22599" cy="11487"/>
            </a:xfrm>
            <a:custGeom>
              <a:rect b="b" l="l" r="r" t="t"/>
              <a:pathLst>
                <a:path extrusionOk="0" h="245" w="482">
                  <a:moveTo>
                    <a:pt x="88" y="0"/>
                  </a:moveTo>
                  <a:cubicBezTo>
                    <a:pt x="53" y="0"/>
                    <a:pt x="26" y="24"/>
                    <a:pt x="20" y="56"/>
                  </a:cubicBezTo>
                  <a:cubicBezTo>
                    <a:pt x="1" y="95"/>
                    <a:pt x="27" y="134"/>
                    <a:pt x="66" y="147"/>
                  </a:cubicBezTo>
                  <a:lnTo>
                    <a:pt x="371" y="244"/>
                  </a:lnTo>
                  <a:lnTo>
                    <a:pt x="390" y="244"/>
                  </a:lnTo>
                  <a:cubicBezTo>
                    <a:pt x="423" y="244"/>
                    <a:pt x="449" y="225"/>
                    <a:pt x="468" y="192"/>
                  </a:cubicBezTo>
                  <a:cubicBezTo>
                    <a:pt x="481" y="153"/>
                    <a:pt x="455" y="114"/>
                    <a:pt x="416" y="101"/>
                  </a:cubicBezTo>
                  <a:lnTo>
                    <a:pt x="111" y="4"/>
                  </a:lnTo>
                  <a:cubicBezTo>
                    <a:pt x="103" y="2"/>
                    <a:pt x="95" y="0"/>
                    <a:pt x="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4"/>
            <p:cNvSpPr/>
            <p:nvPr/>
          </p:nvSpPr>
          <p:spPr>
            <a:xfrm>
              <a:off x="6033748" y="3865839"/>
              <a:ext cx="22270" cy="11159"/>
            </a:xfrm>
            <a:custGeom>
              <a:rect b="b" l="l" r="r" t="t"/>
              <a:pathLst>
                <a:path extrusionOk="0" h="238" w="475">
                  <a:moveTo>
                    <a:pt x="87" y="0"/>
                  </a:moveTo>
                  <a:cubicBezTo>
                    <a:pt x="57" y="0"/>
                    <a:pt x="29" y="20"/>
                    <a:pt x="13" y="56"/>
                  </a:cubicBezTo>
                  <a:cubicBezTo>
                    <a:pt x="0" y="95"/>
                    <a:pt x="20" y="134"/>
                    <a:pt x="59" y="140"/>
                  </a:cubicBezTo>
                  <a:lnTo>
                    <a:pt x="364" y="238"/>
                  </a:lnTo>
                  <a:lnTo>
                    <a:pt x="383" y="238"/>
                  </a:lnTo>
                  <a:cubicBezTo>
                    <a:pt x="422" y="238"/>
                    <a:pt x="442" y="225"/>
                    <a:pt x="461" y="192"/>
                  </a:cubicBezTo>
                  <a:cubicBezTo>
                    <a:pt x="474" y="153"/>
                    <a:pt x="455" y="108"/>
                    <a:pt x="409" y="101"/>
                  </a:cubicBezTo>
                  <a:lnTo>
                    <a:pt x="111" y="4"/>
                  </a:lnTo>
                  <a:cubicBezTo>
                    <a:pt x="103" y="1"/>
                    <a:pt x="95" y="0"/>
                    <a:pt x="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4"/>
            <p:cNvSpPr/>
            <p:nvPr/>
          </p:nvSpPr>
          <p:spPr>
            <a:xfrm>
              <a:off x="6065114" y="3875731"/>
              <a:ext cx="22552" cy="11346"/>
            </a:xfrm>
            <a:custGeom>
              <a:rect b="b" l="l" r="r" t="t"/>
              <a:pathLst>
                <a:path extrusionOk="0" h="242" w="481">
                  <a:moveTo>
                    <a:pt x="80" y="1"/>
                  </a:moveTo>
                  <a:cubicBezTo>
                    <a:pt x="49" y="1"/>
                    <a:pt x="25" y="23"/>
                    <a:pt x="20" y="53"/>
                  </a:cubicBezTo>
                  <a:cubicBezTo>
                    <a:pt x="0" y="92"/>
                    <a:pt x="26" y="137"/>
                    <a:pt x="65" y="144"/>
                  </a:cubicBezTo>
                  <a:lnTo>
                    <a:pt x="370" y="241"/>
                  </a:lnTo>
                  <a:lnTo>
                    <a:pt x="390" y="241"/>
                  </a:lnTo>
                  <a:cubicBezTo>
                    <a:pt x="422" y="241"/>
                    <a:pt x="448" y="222"/>
                    <a:pt x="468" y="189"/>
                  </a:cubicBezTo>
                  <a:cubicBezTo>
                    <a:pt x="481" y="150"/>
                    <a:pt x="455" y="111"/>
                    <a:pt x="416" y="105"/>
                  </a:cubicBezTo>
                  <a:lnTo>
                    <a:pt x="111" y="7"/>
                  </a:lnTo>
                  <a:cubicBezTo>
                    <a:pt x="100" y="3"/>
                    <a:pt x="90" y="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4"/>
            <p:cNvSpPr/>
            <p:nvPr/>
          </p:nvSpPr>
          <p:spPr>
            <a:xfrm>
              <a:off x="6378392" y="3974984"/>
              <a:ext cx="21661" cy="11346"/>
            </a:xfrm>
            <a:custGeom>
              <a:rect b="b" l="l" r="r" t="t"/>
              <a:pathLst>
                <a:path extrusionOk="0" h="242" w="462">
                  <a:moveTo>
                    <a:pt x="78" y="1"/>
                  </a:moveTo>
                  <a:cubicBezTo>
                    <a:pt x="49" y="1"/>
                    <a:pt x="25" y="23"/>
                    <a:pt x="20" y="53"/>
                  </a:cubicBezTo>
                  <a:cubicBezTo>
                    <a:pt x="1" y="98"/>
                    <a:pt x="27" y="137"/>
                    <a:pt x="66" y="144"/>
                  </a:cubicBezTo>
                  <a:lnTo>
                    <a:pt x="365" y="241"/>
                  </a:lnTo>
                  <a:lnTo>
                    <a:pt x="391" y="241"/>
                  </a:lnTo>
                  <a:cubicBezTo>
                    <a:pt x="423" y="241"/>
                    <a:pt x="449" y="228"/>
                    <a:pt x="462" y="196"/>
                  </a:cubicBezTo>
                  <a:cubicBezTo>
                    <a:pt x="462" y="163"/>
                    <a:pt x="449" y="118"/>
                    <a:pt x="410" y="105"/>
                  </a:cubicBezTo>
                  <a:lnTo>
                    <a:pt x="105" y="7"/>
                  </a:lnTo>
                  <a:cubicBezTo>
                    <a:pt x="96" y="3"/>
                    <a:pt x="87" y="1"/>
                    <a:pt x="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4"/>
            <p:cNvSpPr/>
            <p:nvPr/>
          </p:nvSpPr>
          <p:spPr>
            <a:xfrm>
              <a:off x="6009369" y="3857775"/>
              <a:ext cx="15566" cy="9189"/>
            </a:xfrm>
            <a:custGeom>
              <a:rect b="b" l="l" r="r" t="t"/>
              <a:pathLst>
                <a:path extrusionOk="0" h="196" w="332">
                  <a:moveTo>
                    <a:pt x="77" y="0"/>
                  </a:moveTo>
                  <a:cubicBezTo>
                    <a:pt x="46" y="0"/>
                    <a:pt x="19" y="23"/>
                    <a:pt x="14" y="53"/>
                  </a:cubicBezTo>
                  <a:cubicBezTo>
                    <a:pt x="1" y="98"/>
                    <a:pt x="20" y="137"/>
                    <a:pt x="66" y="143"/>
                  </a:cubicBezTo>
                  <a:lnTo>
                    <a:pt x="215" y="195"/>
                  </a:lnTo>
                  <a:lnTo>
                    <a:pt x="241" y="195"/>
                  </a:lnTo>
                  <a:cubicBezTo>
                    <a:pt x="273" y="195"/>
                    <a:pt x="299" y="176"/>
                    <a:pt x="312" y="143"/>
                  </a:cubicBezTo>
                  <a:cubicBezTo>
                    <a:pt x="332" y="105"/>
                    <a:pt x="306" y="66"/>
                    <a:pt x="267" y="53"/>
                  </a:cubicBezTo>
                  <a:lnTo>
                    <a:pt x="105" y="7"/>
                  </a:lnTo>
                  <a:cubicBezTo>
                    <a:pt x="95" y="3"/>
                    <a:pt x="86" y="0"/>
                    <a:pt x="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4"/>
            <p:cNvSpPr/>
            <p:nvPr/>
          </p:nvSpPr>
          <p:spPr>
            <a:xfrm>
              <a:off x="6439623" y="3891719"/>
              <a:ext cx="14956" cy="9049"/>
            </a:xfrm>
            <a:custGeom>
              <a:rect b="b" l="l" r="r" t="t"/>
              <a:pathLst>
                <a:path extrusionOk="0" h="193" w="319">
                  <a:moveTo>
                    <a:pt x="84" y="0"/>
                  </a:moveTo>
                  <a:cubicBezTo>
                    <a:pt x="51" y="0"/>
                    <a:pt x="25" y="20"/>
                    <a:pt x="20" y="56"/>
                  </a:cubicBezTo>
                  <a:cubicBezTo>
                    <a:pt x="0" y="95"/>
                    <a:pt x="26" y="134"/>
                    <a:pt x="65" y="140"/>
                  </a:cubicBezTo>
                  <a:lnTo>
                    <a:pt x="221" y="192"/>
                  </a:lnTo>
                  <a:lnTo>
                    <a:pt x="247" y="192"/>
                  </a:lnTo>
                  <a:cubicBezTo>
                    <a:pt x="280" y="192"/>
                    <a:pt x="305" y="173"/>
                    <a:pt x="318" y="140"/>
                  </a:cubicBezTo>
                  <a:cubicBezTo>
                    <a:pt x="318" y="108"/>
                    <a:pt x="305" y="62"/>
                    <a:pt x="260" y="56"/>
                  </a:cubicBezTo>
                  <a:lnTo>
                    <a:pt x="111" y="4"/>
                  </a:lnTo>
                  <a:cubicBezTo>
                    <a:pt x="101" y="1"/>
                    <a:pt x="9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4"/>
            <p:cNvSpPr/>
            <p:nvPr/>
          </p:nvSpPr>
          <p:spPr>
            <a:xfrm>
              <a:off x="6282796" y="3841787"/>
              <a:ext cx="22599" cy="11487"/>
            </a:xfrm>
            <a:custGeom>
              <a:rect b="b" l="l" r="r" t="t"/>
              <a:pathLst>
                <a:path extrusionOk="0" h="245" w="482">
                  <a:moveTo>
                    <a:pt x="96" y="1"/>
                  </a:moveTo>
                  <a:cubicBezTo>
                    <a:pt x="64" y="1"/>
                    <a:pt x="32" y="24"/>
                    <a:pt x="27" y="56"/>
                  </a:cubicBezTo>
                  <a:cubicBezTo>
                    <a:pt x="1" y="95"/>
                    <a:pt x="27" y="134"/>
                    <a:pt x="66" y="147"/>
                  </a:cubicBezTo>
                  <a:lnTo>
                    <a:pt x="371" y="244"/>
                  </a:lnTo>
                  <a:lnTo>
                    <a:pt x="390" y="244"/>
                  </a:lnTo>
                  <a:cubicBezTo>
                    <a:pt x="423" y="244"/>
                    <a:pt x="449" y="225"/>
                    <a:pt x="468" y="192"/>
                  </a:cubicBezTo>
                  <a:cubicBezTo>
                    <a:pt x="481" y="153"/>
                    <a:pt x="455" y="114"/>
                    <a:pt x="416" y="101"/>
                  </a:cubicBezTo>
                  <a:lnTo>
                    <a:pt x="118" y="4"/>
                  </a:lnTo>
                  <a:cubicBezTo>
                    <a:pt x="111" y="2"/>
                    <a:pt x="104" y="1"/>
                    <a:pt x="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4"/>
            <p:cNvSpPr/>
            <p:nvPr/>
          </p:nvSpPr>
          <p:spPr>
            <a:xfrm>
              <a:off x="6376892" y="3871793"/>
              <a:ext cx="22552" cy="11299"/>
            </a:xfrm>
            <a:custGeom>
              <a:rect b="b" l="l" r="r" t="t"/>
              <a:pathLst>
                <a:path extrusionOk="0" h="241" w="481">
                  <a:moveTo>
                    <a:pt x="87" y="0"/>
                  </a:moveTo>
                  <a:cubicBezTo>
                    <a:pt x="56" y="0"/>
                    <a:pt x="31" y="24"/>
                    <a:pt x="26" y="59"/>
                  </a:cubicBezTo>
                  <a:cubicBezTo>
                    <a:pt x="0" y="91"/>
                    <a:pt x="26" y="130"/>
                    <a:pt x="65" y="143"/>
                  </a:cubicBezTo>
                  <a:lnTo>
                    <a:pt x="364" y="241"/>
                  </a:lnTo>
                  <a:lnTo>
                    <a:pt x="390" y="241"/>
                  </a:lnTo>
                  <a:cubicBezTo>
                    <a:pt x="423" y="241"/>
                    <a:pt x="449" y="228"/>
                    <a:pt x="462" y="195"/>
                  </a:cubicBezTo>
                  <a:cubicBezTo>
                    <a:pt x="481" y="150"/>
                    <a:pt x="455" y="111"/>
                    <a:pt x="416" y="104"/>
                  </a:cubicBezTo>
                  <a:lnTo>
                    <a:pt x="117" y="7"/>
                  </a:lnTo>
                  <a:cubicBezTo>
                    <a:pt x="107" y="2"/>
                    <a:pt x="97" y="0"/>
                    <a:pt x="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4"/>
            <p:cNvSpPr/>
            <p:nvPr/>
          </p:nvSpPr>
          <p:spPr>
            <a:xfrm>
              <a:off x="6251759" y="3831895"/>
              <a:ext cx="21942" cy="11299"/>
            </a:xfrm>
            <a:custGeom>
              <a:rect b="b" l="l" r="r" t="t"/>
              <a:pathLst>
                <a:path extrusionOk="0" h="241" w="468">
                  <a:moveTo>
                    <a:pt x="77" y="0"/>
                  </a:moveTo>
                  <a:cubicBezTo>
                    <a:pt x="48" y="0"/>
                    <a:pt x="23" y="23"/>
                    <a:pt x="13" y="53"/>
                  </a:cubicBezTo>
                  <a:cubicBezTo>
                    <a:pt x="0" y="98"/>
                    <a:pt x="26" y="137"/>
                    <a:pt x="59" y="143"/>
                  </a:cubicBezTo>
                  <a:lnTo>
                    <a:pt x="357" y="241"/>
                  </a:lnTo>
                  <a:lnTo>
                    <a:pt x="383" y="241"/>
                  </a:lnTo>
                  <a:cubicBezTo>
                    <a:pt x="416" y="241"/>
                    <a:pt x="435" y="228"/>
                    <a:pt x="455" y="189"/>
                  </a:cubicBezTo>
                  <a:cubicBezTo>
                    <a:pt x="468" y="150"/>
                    <a:pt x="448" y="111"/>
                    <a:pt x="403" y="104"/>
                  </a:cubicBezTo>
                  <a:lnTo>
                    <a:pt x="104" y="7"/>
                  </a:lnTo>
                  <a:cubicBezTo>
                    <a:pt x="95" y="3"/>
                    <a:pt x="86" y="0"/>
                    <a:pt x="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4"/>
            <p:cNvSpPr/>
            <p:nvPr/>
          </p:nvSpPr>
          <p:spPr>
            <a:xfrm>
              <a:off x="6345808" y="3862041"/>
              <a:ext cx="21989" cy="11299"/>
            </a:xfrm>
            <a:custGeom>
              <a:rect b="b" l="l" r="r" t="t"/>
              <a:pathLst>
                <a:path extrusionOk="0" h="241" w="469">
                  <a:moveTo>
                    <a:pt x="77" y="0"/>
                  </a:moveTo>
                  <a:cubicBezTo>
                    <a:pt x="47" y="0"/>
                    <a:pt x="19" y="23"/>
                    <a:pt x="14" y="52"/>
                  </a:cubicBezTo>
                  <a:cubicBezTo>
                    <a:pt x="1" y="85"/>
                    <a:pt x="20" y="124"/>
                    <a:pt x="53" y="143"/>
                  </a:cubicBezTo>
                  <a:lnTo>
                    <a:pt x="358" y="241"/>
                  </a:lnTo>
                  <a:lnTo>
                    <a:pt x="378" y="241"/>
                  </a:lnTo>
                  <a:cubicBezTo>
                    <a:pt x="410" y="241"/>
                    <a:pt x="436" y="221"/>
                    <a:pt x="456" y="189"/>
                  </a:cubicBezTo>
                  <a:cubicBezTo>
                    <a:pt x="469" y="150"/>
                    <a:pt x="443" y="111"/>
                    <a:pt x="404" y="104"/>
                  </a:cubicBezTo>
                  <a:lnTo>
                    <a:pt x="105" y="7"/>
                  </a:lnTo>
                  <a:cubicBezTo>
                    <a:pt x="96" y="2"/>
                    <a:pt x="86" y="0"/>
                    <a:pt x="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4"/>
            <p:cNvSpPr/>
            <p:nvPr/>
          </p:nvSpPr>
          <p:spPr>
            <a:xfrm>
              <a:off x="6314161" y="3851914"/>
              <a:ext cx="22599" cy="11112"/>
            </a:xfrm>
            <a:custGeom>
              <a:rect b="b" l="l" r="r" t="t"/>
              <a:pathLst>
                <a:path extrusionOk="0" h="237" w="482">
                  <a:moveTo>
                    <a:pt x="92" y="1"/>
                  </a:moveTo>
                  <a:cubicBezTo>
                    <a:pt x="60" y="1"/>
                    <a:pt x="30" y="15"/>
                    <a:pt x="14" y="48"/>
                  </a:cubicBezTo>
                  <a:cubicBezTo>
                    <a:pt x="1" y="93"/>
                    <a:pt x="27" y="132"/>
                    <a:pt x="65" y="139"/>
                  </a:cubicBezTo>
                  <a:lnTo>
                    <a:pt x="364" y="236"/>
                  </a:lnTo>
                  <a:lnTo>
                    <a:pt x="390" y="236"/>
                  </a:lnTo>
                  <a:cubicBezTo>
                    <a:pt x="423" y="236"/>
                    <a:pt x="449" y="223"/>
                    <a:pt x="462" y="191"/>
                  </a:cubicBezTo>
                  <a:cubicBezTo>
                    <a:pt x="481" y="145"/>
                    <a:pt x="455" y="106"/>
                    <a:pt x="416" y="100"/>
                  </a:cubicBezTo>
                  <a:lnTo>
                    <a:pt x="111" y="2"/>
                  </a:lnTo>
                  <a:cubicBezTo>
                    <a:pt x="105" y="1"/>
                    <a:pt x="98" y="1"/>
                    <a:pt x="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4"/>
            <p:cNvSpPr/>
            <p:nvPr/>
          </p:nvSpPr>
          <p:spPr>
            <a:xfrm>
              <a:off x="6408257" y="3881357"/>
              <a:ext cx="21661" cy="11487"/>
            </a:xfrm>
            <a:custGeom>
              <a:rect b="b" l="l" r="r" t="t"/>
              <a:pathLst>
                <a:path extrusionOk="0" h="245" w="462">
                  <a:moveTo>
                    <a:pt x="83" y="1"/>
                  </a:moveTo>
                  <a:cubicBezTo>
                    <a:pt x="50" y="1"/>
                    <a:pt x="19" y="24"/>
                    <a:pt x="13" y="56"/>
                  </a:cubicBezTo>
                  <a:cubicBezTo>
                    <a:pt x="0" y="95"/>
                    <a:pt x="20" y="134"/>
                    <a:pt x="65" y="147"/>
                  </a:cubicBezTo>
                  <a:lnTo>
                    <a:pt x="364" y="244"/>
                  </a:lnTo>
                  <a:lnTo>
                    <a:pt x="390" y="244"/>
                  </a:lnTo>
                  <a:cubicBezTo>
                    <a:pt x="422" y="244"/>
                    <a:pt x="442" y="225"/>
                    <a:pt x="461" y="193"/>
                  </a:cubicBezTo>
                  <a:cubicBezTo>
                    <a:pt x="461" y="160"/>
                    <a:pt x="442" y="121"/>
                    <a:pt x="403" y="102"/>
                  </a:cubicBezTo>
                  <a:lnTo>
                    <a:pt x="104" y="4"/>
                  </a:lnTo>
                  <a:cubicBezTo>
                    <a:pt x="97" y="2"/>
                    <a:pt x="90" y="1"/>
                    <a:pt x="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4"/>
            <p:cNvSpPr/>
            <p:nvPr/>
          </p:nvSpPr>
          <p:spPr>
            <a:xfrm>
              <a:off x="6189028" y="3812110"/>
              <a:ext cx="22270" cy="11299"/>
            </a:xfrm>
            <a:custGeom>
              <a:rect b="b" l="l" r="r" t="t"/>
              <a:pathLst>
                <a:path extrusionOk="0" h="241" w="475">
                  <a:moveTo>
                    <a:pt x="84" y="0"/>
                  </a:moveTo>
                  <a:cubicBezTo>
                    <a:pt x="55" y="0"/>
                    <a:pt x="30" y="23"/>
                    <a:pt x="20" y="52"/>
                  </a:cubicBezTo>
                  <a:cubicBezTo>
                    <a:pt x="0" y="85"/>
                    <a:pt x="20" y="130"/>
                    <a:pt x="65" y="143"/>
                  </a:cubicBezTo>
                  <a:lnTo>
                    <a:pt x="364" y="241"/>
                  </a:lnTo>
                  <a:lnTo>
                    <a:pt x="390" y="241"/>
                  </a:lnTo>
                  <a:cubicBezTo>
                    <a:pt x="422" y="241"/>
                    <a:pt x="442" y="228"/>
                    <a:pt x="461" y="195"/>
                  </a:cubicBezTo>
                  <a:cubicBezTo>
                    <a:pt x="474" y="150"/>
                    <a:pt x="455" y="111"/>
                    <a:pt x="409" y="104"/>
                  </a:cubicBezTo>
                  <a:lnTo>
                    <a:pt x="111" y="7"/>
                  </a:lnTo>
                  <a:cubicBezTo>
                    <a:pt x="102" y="2"/>
                    <a:pt x="93"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4"/>
            <p:cNvSpPr/>
            <p:nvPr/>
          </p:nvSpPr>
          <p:spPr>
            <a:xfrm>
              <a:off x="6094932" y="3782104"/>
              <a:ext cx="22599" cy="11159"/>
            </a:xfrm>
            <a:custGeom>
              <a:rect b="b" l="l" r="r" t="t"/>
              <a:pathLst>
                <a:path extrusionOk="0" h="238" w="482">
                  <a:moveTo>
                    <a:pt x="87" y="0"/>
                  </a:moveTo>
                  <a:cubicBezTo>
                    <a:pt x="57" y="0"/>
                    <a:pt x="32" y="20"/>
                    <a:pt x="27" y="56"/>
                  </a:cubicBezTo>
                  <a:cubicBezTo>
                    <a:pt x="1" y="95"/>
                    <a:pt x="27" y="134"/>
                    <a:pt x="65" y="140"/>
                  </a:cubicBezTo>
                  <a:lnTo>
                    <a:pt x="364" y="238"/>
                  </a:lnTo>
                  <a:lnTo>
                    <a:pt x="390" y="238"/>
                  </a:lnTo>
                  <a:cubicBezTo>
                    <a:pt x="423" y="238"/>
                    <a:pt x="449" y="225"/>
                    <a:pt x="462" y="192"/>
                  </a:cubicBezTo>
                  <a:cubicBezTo>
                    <a:pt x="481" y="153"/>
                    <a:pt x="455" y="108"/>
                    <a:pt x="416" y="101"/>
                  </a:cubicBezTo>
                  <a:lnTo>
                    <a:pt x="111" y="4"/>
                  </a:lnTo>
                  <a:cubicBezTo>
                    <a:pt x="103" y="1"/>
                    <a:pt x="95" y="0"/>
                    <a:pt x="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4"/>
            <p:cNvSpPr/>
            <p:nvPr/>
          </p:nvSpPr>
          <p:spPr>
            <a:xfrm>
              <a:off x="6157663" y="3802170"/>
              <a:ext cx="22270" cy="11487"/>
            </a:xfrm>
            <a:custGeom>
              <a:rect b="b" l="l" r="r" t="t"/>
              <a:pathLst>
                <a:path extrusionOk="0" h="245" w="475">
                  <a:moveTo>
                    <a:pt x="81" y="1"/>
                  </a:moveTo>
                  <a:cubicBezTo>
                    <a:pt x="51" y="1"/>
                    <a:pt x="25" y="20"/>
                    <a:pt x="20" y="57"/>
                  </a:cubicBezTo>
                  <a:cubicBezTo>
                    <a:pt x="0" y="89"/>
                    <a:pt x="26" y="128"/>
                    <a:pt x="59" y="147"/>
                  </a:cubicBezTo>
                  <a:lnTo>
                    <a:pt x="358" y="245"/>
                  </a:lnTo>
                  <a:lnTo>
                    <a:pt x="384" y="245"/>
                  </a:lnTo>
                  <a:cubicBezTo>
                    <a:pt x="416" y="245"/>
                    <a:pt x="442" y="225"/>
                    <a:pt x="455" y="193"/>
                  </a:cubicBezTo>
                  <a:cubicBezTo>
                    <a:pt x="474" y="154"/>
                    <a:pt x="449" y="109"/>
                    <a:pt x="410" y="102"/>
                  </a:cubicBezTo>
                  <a:lnTo>
                    <a:pt x="104" y="5"/>
                  </a:lnTo>
                  <a:cubicBezTo>
                    <a:pt x="96" y="2"/>
                    <a:pt x="88" y="1"/>
                    <a:pt x="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4"/>
            <p:cNvSpPr/>
            <p:nvPr/>
          </p:nvSpPr>
          <p:spPr>
            <a:xfrm>
              <a:off x="6063567" y="3772071"/>
              <a:ext cx="22270" cy="11440"/>
            </a:xfrm>
            <a:custGeom>
              <a:rect b="b" l="l" r="r" t="t"/>
              <a:pathLst>
                <a:path extrusionOk="0" h="244" w="475">
                  <a:moveTo>
                    <a:pt x="88" y="0"/>
                  </a:moveTo>
                  <a:cubicBezTo>
                    <a:pt x="53" y="0"/>
                    <a:pt x="25" y="24"/>
                    <a:pt x="20" y="56"/>
                  </a:cubicBezTo>
                  <a:cubicBezTo>
                    <a:pt x="1" y="95"/>
                    <a:pt x="27" y="140"/>
                    <a:pt x="59" y="147"/>
                  </a:cubicBezTo>
                  <a:lnTo>
                    <a:pt x="358" y="244"/>
                  </a:lnTo>
                  <a:lnTo>
                    <a:pt x="384" y="244"/>
                  </a:lnTo>
                  <a:cubicBezTo>
                    <a:pt x="416" y="244"/>
                    <a:pt x="442" y="224"/>
                    <a:pt x="455" y="192"/>
                  </a:cubicBezTo>
                  <a:cubicBezTo>
                    <a:pt x="475" y="153"/>
                    <a:pt x="449" y="114"/>
                    <a:pt x="410" y="101"/>
                  </a:cubicBezTo>
                  <a:lnTo>
                    <a:pt x="111" y="4"/>
                  </a:lnTo>
                  <a:cubicBezTo>
                    <a:pt x="103" y="1"/>
                    <a:pt x="95" y="0"/>
                    <a:pt x="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4"/>
            <p:cNvSpPr/>
            <p:nvPr/>
          </p:nvSpPr>
          <p:spPr>
            <a:xfrm>
              <a:off x="6126579" y="3791856"/>
              <a:ext cx="21989" cy="11487"/>
            </a:xfrm>
            <a:custGeom>
              <a:rect b="b" l="l" r="r" t="t"/>
              <a:pathLst>
                <a:path extrusionOk="0" h="245" w="469">
                  <a:moveTo>
                    <a:pt x="84" y="0"/>
                  </a:moveTo>
                  <a:cubicBezTo>
                    <a:pt x="51" y="0"/>
                    <a:pt x="19" y="24"/>
                    <a:pt x="14" y="56"/>
                  </a:cubicBezTo>
                  <a:cubicBezTo>
                    <a:pt x="1" y="95"/>
                    <a:pt x="14" y="140"/>
                    <a:pt x="53" y="147"/>
                  </a:cubicBezTo>
                  <a:lnTo>
                    <a:pt x="358" y="244"/>
                  </a:lnTo>
                  <a:lnTo>
                    <a:pt x="378" y="244"/>
                  </a:lnTo>
                  <a:cubicBezTo>
                    <a:pt x="410" y="244"/>
                    <a:pt x="436" y="225"/>
                    <a:pt x="456" y="192"/>
                  </a:cubicBezTo>
                  <a:cubicBezTo>
                    <a:pt x="469" y="153"/>
                    <a:pt x="443" y="114"/>
                    <a:pt x="404" y="101"/>
                  </a:cubicBezTo>
                  <a:lnTo>
                    <a:pt x="105" y="4"/>
                  </a:lnTo>
                  <a:cubicBezTo>
                    <a:pt x="98" y="2"/>
                    <a:pt x="91"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4"/>
            <p:cNvSpPr/>
            <p:nvPr/>
          </p:nvSpPr>
          <p:spPr>
            <a:xfrm>
              <a:off x="6220065" y="3822002"/>
              <a:ext cx="22599" cy="11487"/>
            </a:xfrm>
            <a:custGeom>
              <a:rect b="b" l="l" r="r" t="t"/>
              <a:pathLst>
                <a:path extrusionOk="0" h="245" w="482">
                  <a:moveTo>
                    <a:pt x="84" y="0"/>
                  </a:moveTo>
                  <a:cubicBezTo>
                    <a:pt x="53" y="0"/>
                    <a:pt x="26" y="24"/>
                    <a:pt x="20" y="56"/>
                  </a:cubicBezTo>
                  <a:cubicBezTo>
                    <a:pt x="1" y="95"/>
                    <a:pt x="27" y="134"/>
                    <a:pt x="66" y="147"/>
                  </a:cubicBezTo>
                  <a:lnTo>
                    <a:pt x="364" y="244"/>
                  </a:lnTo>
                  <a:lnTo>
                    <a:pt x="390" y="244"/>
                  </a:lnTo>
                  <a:cubicBezTo>
                    <a:pt x="423" y="244"/>
                    <a:pt x="449" y="225"/>
                    <a:pt x="462" y="192"/>
                  </a:cubicBezTo>
                  <a:cubicBezTo>
                    <a:pt x="481" y="153"/>
                    <a:pt x="455" y="114"/>
                    <a:pt x="416" y="101"/>
                  </a:cubicBezTo>
                  <a:lnTo>
                    <a:pt x="105" y="4"/>
                  </a:lnTo>
                  <a:cubicBezTo>
                    <a:pt x="98" y="1"/>
                    <a:pt x="91"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4"/>
            <p:cNvSpPr/>
            <p:nvPr/>
          </p:nvSpPr>
          <p:spPr>
            <a:xfrm>
              <a:off x="6039234" y="3764429"/>
              <a:ext cx="15238" cy="9049"/>
            </a:xfrm>
            <a:custGeom>
              <a:rect b="b" l="l" r="r" t="t"/>
              <a:pathLst>
                <a:path extrusionOk="0" h="193" w="325">
                  <a:moveTo>
                    <a:pt x="87" y="1"/>
                  </a:moveTo>
                  <a:cubicBezTo>
                    <a:pt x="52" y="1"/>
                    <a:pt x="25" y="24"/>
                    <a:pt x="20" y="56"/>
                  </a:cubicBezTo>
                  <a:cubicBezTo>
                    <a:pt x="0" y="95"/>
                    <a:pt x="26" y="141"/>
                    <a:pt x="65" y="147"/>
                  </a:cubicBezTo>
                  <a:lnTo>
                    <a:pt x="214" y="193"/>
                  </a:lnTo>
                  <a:lnTo>
                    <a:pt x="240" y="193"/>
                  </a:lnTo>
                  <a:cubicBezTo>
                    <a:pt x="273" y="193"/>
                    <a:pt x="292" y="180"/>
                    <a:pt x="312" y="147"/>
                  </a:cubicBezTo>
                  <a:cubicBezTo>
                    <a:pt x="325" y="108"/>
                    <a:pt x="305" y="63"/>
                    <a:pt x="260" y="56"/>
                  </a:cubicBezTo>
                  <a:lnTo>
                    <a:pt x="110" y="4"/>
                  </a:lnTo>
                  <a:cubicBezTo>
                    <a:pt x="102" y="2"/>
                    <a:pt x="95" y="1"/>
                    <a:pt x="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4"/>
            <p:cNvSpPr/>
            <p:nvPr/>
          </p:nvSpPr>
          <p:spPr>
            <a:xfrm>
              <a:off x="5919867" y="3692743"/>
              <a:ext cx="93536" cy="268651"/>
            </a:xfrm>
            <a:custGeom>
              <a:rect b="b" l="l" r="r" t="t"/>
              <a:pathLst>
                <a:path extrusionOk="0" h="5730" w="1995">
                  <a:moveTo>
                    <a:pt x="1864" y="1"/>
                  </a:moveTo>
                  <a:lnTo>
                    <a:pt x="1410" y="416"/>
                  </a:lnTo>
                  <a:lnTo>
                    <a:pt x="1630" y="488"/>
                  </a:lnTo>
                  <a:lnTo>
                    <a:pt x="825" y="3034"/>
                  </a:lnTo>
                  <a:lnTo>
                    <a:pt x="7" y="5664"/>
                  </a:lnTo>
                  <a:cubicBezTo>
                    <a:pt x="0" y="5690"/>
                    <a:pt x="13" y="5716"/>
                    <a:pt x="39" y="5729"/>
                  </a:cubicBezTo>
                  <a:cubicBezTo>
                    <a:pt x="44" y="5730"/>
                    <a:pt x="48" y="5730"/>
                    <a:pt x="52" y="5730"/>
                  </a:cubicBezTo>
                  <a:cubicBezTo>
                    <a:pt x="78" y="5730"/>
                    <a:pt x="99" y="5713"/>
                    <a:pt x="111" y="5696"/>
                  </a:cubicBezTo>
                  <a:lnTo>
                    <a:pt x="968" y="3072"/>
                  </a:lnTo>
                  <a:lnTo>
                    <a:pt x="1780" y="533"/>
                  </a:lnTo>
                  <a:lnTo>
                    <a:pt x="1994" y="605"/>
                  </a:lnTo>
                  <a:lnTo>
                    <a:pt x="18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4"/>
            <p:cNvSpPr/>
            <p:nvPr/>
          </p:nvSpPr>
          <p:spPr>
            <a:xfrm>
              <a:off x="6214439" y="3657721"/>
              <a:ext cx="26349" cy="22833"/>
            </a:xfrm>
            <a:custGeom>
              <a:rect b="b" l="l" r="r" t="t"/>
              <a:pathLst>
                <a:path extrusionOk="0" h="487" w="562">
                  <a:moveTo>
                    <a:pt x="300" y="0"/>
                  </a:moveTo>
                  <a:cubicBezTo>
                    <a:pt x="108" y="0"/>
                    <a:pt x="0" y="232"/>
                    <a:pt x="114" y="384"/>
                  </a:cubicBezTo>
                  <a:cubicBezTo>
                    <a:pt x="163" y="455"/>
                    <a:pt x="239" y="487"/>
                    <a:pt x="314" y="487"/>
                  </a:cubicBezTo>
                  <a:cubicBezTo>
                    <a:pt x="439" y="487"/>
                    <a:pt x="562" y="398"/>
                    <a:pt x="549" y="248"/>
                  </a:cubicBezTo>
                  <a:cubicBezTo>
                    <a:pt x="543" y="111"/>
                    <a:pt x="432" y="14"/>
                    <a:pt x="316" y="1"/>
                  </a:cubicBezTo>
                  <a:cubicBezTo>
                    <a:pt x="310" y="0"/>
                    <a:pt x="305" y="0"/>
                    <a:pt x="3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4"/>
            <p:cNvSpPr/>
            <p:nvPr/>
          </p:nvSpPr>
          <p:spPr>
            <a:xfrm>
              <a:off x="6298268" y="3685195"/>
              <a:ext cx="30241" cy="22505"/>
            </a:xfrm>
            <a:custGeom>
              <a:rect b="b" l="l" r="r" t="t"/>
              <a:pathLst>
                <a:path extrusionOk="0" h="480" w="645">
                  <a:moveTo>
                    <a:pt x="337" y="0"/>
                  </a:moveTo>
                  <a:cubicBezTo>
                    <a:pt x="264" y="0"/>
                    <a:pt x="190" y="29"/>
                    <a:pt x="138" y="97"/>
                  </a:cubicBezTo>
                  <a:cubicBezTo>
                    <a:pt x="1" y="263"/>
                    <a:pt x="146" y="479"/>
                    <a:pt x="338" y="479"/>
                  </a:cubicBezTo>
                  <a:cubicBezTo>
                    <a:pt x="364" y="479"/>
                    <a:pt x="391" y="475"/>
                    <a:pt x="417" y="467"/>
                  </a:cubicBezTo>
                  <a:cubicBezTo>
                    <a:pt x="606" y="402"/>
                    <a:pt x="645" y="142"/>
                    <a:pt x="469" y="32"/>
                  </a:cubicBezTo>
                  <a:cubicBezTo>
                    <a:pt x="429" y="12"/>
                    <a:pt x="383" y="0"/>
                    <a:pt x="3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4"/>
            <p:cNvSpPr/>
            <p:nvPr/>
          </p:nvSpPr>
          <p:spPr>
            <a:xfrm>
              <a:off x="5816347" y="3544496"/>
              <a:ext cx="64561" cy="82471"/>
            </a:xfrm>
            <a:custGeom>
              <a:rect b="b" l="l" r="r" t="t"/>
              <a:pathLst>
                <a:path extrusionOk="0" h="1759" w="1377">
                  <a:moveTo>
                    <a:pt x="481" y="174"/>
                  </a:moveTo>
                  <a:cubicBezTo>
                    <a:pt x="516" y="174"/>
                    <a:pt x="527" y="197"/>
                    <a:pt x="533" y="221"/>
                  </a:cubicBezTo>
                  <a:lnTo>
                    <a:pt x="533" y="234"/>
                  </a:lnTo>
                  <a:cubicBezTo>
                    <a:pt x="533" y="331"/>
                    <a:pt x="500" y="422"/>
                    <a:pt x="468" y="513"/>
                  </a:cubicBezTo>
                  <a:cubicBezTo>
                    <a:pt x="468" y="519"/>
                    <a:pt x="461" y="526"/>
                    <a:pt x="461" y="532"/>
                  </a:cubicBezTo>
                  <a:cubicBezTo>
                    <a:pt x="448" y="565"/>
                    <a:pt x="429" y="610"/>
                    <a:pt x="383" y="610"/>
                  </a:cubicBezTo>
                  <a:cubicBezTo>
                    <a:pt x="351" y="610"/>
                    <a:pt x="318" y="578"/>
                    <a:pt x="325" y="545"/>
                  </a:cubicBezTo>
                  <a:cubicBezTo>
                    <a:pt x="331" y="513"/>
                    <a:pt x="338" y="487"/>
                    <a:pt x="351" y="454"/>
                  </a:cubicBezTo>
                  <a:lnTo>
                    <a:pt x="383" y="273"/>
                  </a:lnTo>
                  <a:cubicBezTo>
                    <a:pt x="390" y="240"/>
                    <a:pt x="396" y="208"/>
                    <a:pt x="422" y="195"/>
                  </a:cubicBezTo>
                  <a:cubicBezTo>
                    <a:pt x="435" y="188"/>
                    <a:pt x="455" y="175"/>
                    <a:pt x="468" y="175"/>
                  </a:cubicBezTo>
                  <a:cubicBezTo>
                    <a:pt x="473" y="174"/>
                    <a:pt x="477" y="174"/>
                    <a:pt x="481" y="174"/>
                  </a:cubicBezTo>
                  <a:close/>
                  <a:moveTo>
                    <a:pt x="489" y="0"/>
                  </a:moveTo>
                  <a:cubicBezTo>
                    <a:pt x="442" y="0"/>
                    <a:pt x="398" y="12"/>
                    <a:pt x="357" y="39"/>
                  </a:cubicBezTo>
                  <a:cubicBezTo>
                    <a:pt x="266" y="91"/>
                    <a:pt x="240" y="175"/>
                    <a:pt x="201" y="260"/>
                  </a:cubicBezTo>
                  <a:lnTo>
                    <a:pt x="175" y="318"/>
                  </a:lnTo>
                  <a:lnTo>
                    <a:pt x="169" y="370"/>
                  </a:lnTo>
                  <a:cubicBezTo>
                    <a:pt x="163" y="415"/>
                    <a:pt x="150" y="461"/>
                    <a:pt x="143" y="513"/>
                  </a:cubicBezTo>
                  <a:cubicBezTo>
                    <a:pt x="137" y="591"/>
                    <a:pt x="143" y="649"/>
                    <a:pt x="201" y="714"/>
                  </a:cubicBezTo>
                  <a:cubicBezTo>
                    <a:pt x="227" y="747"/>
                    <a:pt x="260" y="760"/>
                    <a:pt x="299" y="779"/>
                  </a:cubicBezTo>
                  <a:cubicBezTo>
                    <a:pt x="327" y="790"/>
                    <a:pt x="354" y="795"/>
                    <a:pt x="380" y="795"/>
                  </a:cubicBezTo>
                  <a:cubicBezTo>
                    <a:pt x="540" y="795"/>
                    <a:pt x="656" y="606"/>
                    <a:pt x="695" y="461"/>
                  </a:cubicBezTo>
                  <a:cubicBezTo>
                    <a:pt x="715" y="415"/>
                    <a:pt x="721" y="370"/>
                    <a:pt x="728" y="325"/>
                  </a:cubicBezTo>
                  <a:cubicBezTo>
                    <a:pt x="747" y="195"/>
                    <a:pt x="708" y="45"/>
                    <a:pt x="552" y="6"/>
                  </a:cubicBezTo>
                  <a:cubicBezTo>
                    <a:pt x="531" y="2"/>
                    <a:pt x="510" y="0"/>
                    <a:pt x="489" y="0"/>
                  </a:cubicBezTo>
                  <a:close/>
                  <a:moveTo>
                    <a:pt x="1025" y="1142"/>
                  </a:moveTo>
                  <a:cubicBezTo>
                    <a:pt x="1056" y="1142"/>
                    <a:pt x="1072" y="1164"/>
                    <a:pt x="1078" y="1182"/>
                  </a:cubicBezTo>
                  <a:lnTo>
                    <a:pt x="1078" y="1201"/>
                  </a:lnTo>
                  <a:cubicBezTo>
                    <a:pt x="1078" y="1299"/>
                    <a:pt x="1046" y="1390"/>
                    <a:pt x="1013" y="1474"/>
                  </a:cubicBezTo>
                  <a:cubicBezTo>
                    <a:pt x="1013" y="1487"/>
                    <a:pt x="1007" y="1494"/>
                    <a:pt x="1007" y="1500"/>
                  </a:cubicBezTo>
                  <a:cubicBezTo>
                    <a:pt x="987" y="1533"/>
                    <a:pt x="974" y="1571"/>
                    <a:pt x="922" y="1571"/>
                  </a:cubicBezTo>
                  <a:cubicBezTo>
                    <a:pt x="890" y="1571"/>
                    <a:pt x="857" y="1539"/>
                    <a:pt x="870" y="1507"/>
                  </a:cubicBezTo>
                  <a:cubicBezTo>
                    <a:pt x="877" y="1474"/>
                    <a:pt x="883" y="1448"/>
                    <a:pt x="890" y="1416"/>
                  </a:cubicBezTo>
                  <a:lnTo>
                    <a:pt x="922" y="1240"/>
                  </a:lnTo>
                  <a:cubicBezTo>
                    <a:pt x="935" y="1208"/>
                    <a:pt x="942" y="1175"/>
                    <a:pt x="968" y="1162"/>
                  </a:cubicBezTo>
                  <a:cubicBezTo>
                    <a:pt x="981" y="1149"/>
                    <a:pt x="1000" y="1143"/>
                    <a:pt x="1013" y="1143"/>
                  </a:cubicBezTo>
                  <a:cubicBezTo>
                    <a:pt x="1017" y="1142"/>
                    <a:pt x="1021" y="1142"/>
                    <a:pt x="1025" y="1142"/>
                  </a:cubicBezTo>
                  <a:close/>
                  <a:moveTo>
                    <a:pt x="1085" y="110"/>
                  </a:moveTo>
                  <a:cubicBezTo>
                    <a:pt x="987" y="266"/>
                    <a:pt x="870" y="422"/>
                    <a:pt x="857" y="428"/>
                  </a:cubicBezTo>
                  <a:cubicBezTo>
                    <a:pt x="805" y="513"/>
                    <a:pt x="753" y="584"/>
                    <a:pt x="689" y="662"/>
                  </a:cubicBezTo>
                  <a:cubicBezTo>
                    <a:pt x="351" y="1091"/>
                    <a:pt x="305" y="1143"/>
                    <a:pt x="286" y="1182"/>
                  </a:cubicBezTo>
                  <a:cubicBezTo>
                    <a:pt x="234" y="1240"/>
                    <a:pt x="188" y="1305"/>
                    <a:pt x="143" y="1364"/>
                  </a:cubicBezTo>
                  <a:cubicBezTo>
                    <a:pt x="137" y="1377"/>
                    <a:pt x="0" y="1539"/>
                    <a:pt x="26" y="1552"/>
                  </a:cubicBezTo>
                  <a:cubicBezTo>
                    <a:pt x="227" y="1604"/>
                    <a:pt x="266" y="1623"/>
                    <a:pt x="305" y="1630"/>
                  </a:cubicBezTo>
                  <a:lnTo>
                    <a:pt x="318" y="1623"/>
                  </a:lnTo>
                  <a:lnTo>
                    <a:pt x="559" y="1344"/>
                  </a:lnTo>
                  <a:lnTo>
                    <a:pt x="656" y="1227"/>
                  </a:lnTo>
                  <a:cubicBezTo>
                    <a:pt x="773" y="1078"/>
                    <a:pt x="870" y="935"/>
                    <a:pt x="981" y="786"/>
                  </a:cubicBezTo>
                  <a:lnTo>
                    <a:pt x="1150" y="565"/>
                  </a:lnTo>
                  <a:cubicBezTo>
                    <a:pt x="1273" y="383"/>
                    <a:pt x="1332" y="305"/>
                    <a:pt x="1357" y="266"/>
                  </a:cubicBezTo>
                  <a:cubicBezTo>
                    <a:pt x="1364" y="253"/>
                    <a:pt x="1370" y="240"/>
                    <a:pt x="1377" y="227"/>
                  </a:cubicBezTo>
                  <a:cubicBezTo>
                    <a:pt x="1325" y="169"/>
                    <a:pt x="1169" y="162"/>
                    <a:pt x="1085" y="110"/>
                  </a:cubicBezTo>
                  <a:close/>
                  <a:moveTo>
                    <a:pt x="1039" y="962"/>
                  </a:moveTo>
                  <a:cubicBezTo>
                    <a:pt x="993" y="962"/>
                    <a:pt x="949" y="980"/>
                    <a:pt x="909" y="1006"/>
                  </a:cubicBezTo>
                  <a:cubicBezTo>
                    <a:pt x="818" y="1052"/>
                    <a:pt x="792" y="1143"/>
                    <a:pt x="753" y="1227"/>
                  </a:cubicBezTo>
                  <a:lnTo>
                    <a:pt x="728" y="1279"/>
                  </a:lnTo>
                  <a:lnTo>
                    <a:pt x="721" y="1338"/>
                  </a:lnTo>
                  <a:cubicBezTo>
                    <a:pt x="715" y="1377"/>
                    <a:pt x="702" y="1429"/>
                    <a:pt x="695" y="1474"/>
                  </a:cubicBezTo>
                  <a:cubicBezTo>
                    <a:pt x="689" y="1558"/>
                    <a:pt x="695" y="1610"/>
                    <a:pt x="753" y="1675"/>
                  </a:cubicBezTo>
                  <a:cubicBezTo>
                    <a:pt x="779" y="1714"/>
                    <a:pt x="812" y="1727"/>
                    <a:pt x="851" y="1740"/>
                  </a:cubicBezTo>
                  <a:cubicBezTo>
                    <a:pt x="881" y="1753"/>
                    <a:pt x="910" y="1759"/>
                    <a:pt x="937" y="1759"/>
                  </a:cubicBezTo>
                  <a:cubicBezTo>
                    <a:pt x="1094" y="1759"/>
                    <a:pt x="1208" y="1572"/>
                    <a:pt x="1247" y="1429"/>
                  </a:cubicBezTo>
                  <a:cubicBezTo>
                    <a:pt x="1267" y="1377"/>
                    <a:pt x="1273" y="1338"/>
                    <a:pt x="1280" y="1292"/>
                  </a:cubicBezTo>
                  <a:cubicBezTo>
                    <a:pt x="1299" y="1162"/>
                    <a:pt x="1260" y="1013"/>
                    <a:pt x="1104" y="974"/>
                  </a:cubicBezTo>
                  <a:cubicBezTo>
                    <a:pt x="1082" y="966"/>
                    <a:pt x="1060" y="962"/>
                    <a:pt x="1039" y="96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4"/>
            <p:cNvSpPr/>
            <p:nvPr/>
          </p:nvSpPr>
          <p:spPr>
            <a:xfrm>
              <a:off x="5773402" y="3496065"/>
              <a:ext cx="196729" cy="189134"/>
            </a:xfrm>
            <a:custGeom>
              <a:rect b="b" l="l" r="r" t="t"/>
              <a:pathLst>
                <a:path extrusionOk="0" h="4034" w="4196">
                  <a:moveTo>
                    <a:pt x="1403" y="150"/>
                  </a:moveTo>
                  <a:cubicBezTo>
                    <a:pt x="1449" y="150"/>
                    <a:pt x="1501" y="156"/>
                    <a:pt x="1540" y="169"/>
                  </a:cubicBezTo>
                  <a:lnTo>
                    <a:pt x="2741" y="552"/>
                  </a:lnTo>
                  <a:cubicBezTo>
                    <a:pt x="2988" y="637"/>
                    <a:pt x="3124" y="896"/>
                    <a:pt x="3040" y="1137"/>
                  </a:cubicBezTo>
                  <a:lnTo>
                    <a:pt x="2988" y="1312"/>
                  </a:lnTo>
                  <a:cubicBezTo>
                    <a:pt x="2955" y="1403"/>
                    <a:pt x="2988" y="1500"/>
                    <a:pt x="3066" y="1559"/>
                  </a:cubicBezTo>
                  <a:lnTo>
                    <a:pt x="3982" y="2221"/>
                  </a:lnTo>
                  <a:cubicBezTo>
                    <a:pt x="4027" y="2254"/>
                    <a:pt x="4040" y="2299"/>
                    <a:pt x="4040" y="2338"/>
                  </a:cubicBezTo>
                  <a:cubicBezTo>
                    <a:pt x="4040" y="2410"/>
                    <a:pt x="3982" y="2481"/>
                    <a:pt x="3897" y="2494"/>
                  </a:cubicBezTo>
                  <a:lnTo>
                    <a:pt x="2767" y="2501"/>
                  </a:lnTo>
                  <a:cubicBezTo>
                    <a:pt x="2670" y="2501"/>
                    <a:pt x="2585" y="2566"/>
                    <a:pt x="2566" y="2656"/>
                  </a:cubicBezTo>
                  <a:lnTo>
                    <a:pt x="2273" y="3566"/>
                  </a:lnTo>
                  <a:cubicBezTo>
                    <a:pt x="2209" y="3760"/>
                    <a:pt x="2027" y="3890"/>
                    <a:pt x="1825" y="3890"/>
                  </a:cubicBezTo>
                  <a:cubicBezTo>
                    <a:pt x="1773" y="3890"/>
                    <a:pt x="1728" y="3877"/>
                    <a:pt x="1676" y="3864"/>
                  </a:cubicBezTo>
                  <a:lnTo>
                    <a:pt x="475" y="3481"/>
                  </a:lnTo>
                  <a:cubicBezTo>
                    <a:pt x="267" y="3416"/>
                    <a:pt x="143" y="3215"/>
                    <a:pt x="150" y="3014"/>
                  </a:cubicBezTo>
                  <a:lnTo>
                    <a:pt x="150" y="3001"/>
                  </a:lnTo>
                  <a:cubicBezTo>
                    <a:pt x="150" y="2968"/>
                    <a:pt x="163" y="2929"/>
                    <a:pt x="176" y="2897"/>
                  </a:cubicBezTo>
                  <a:lnTo>
                    <a:pt x="955" y="468"/>
                  </a:lnTo>
                  <a:cubicBezTo>
                    <a:pt x="1020" y="266"/>
                    <a:pt x="1202" y="150"/>
                    <a:pt x="1403" y="150"/>
                  </a:cubicBezTo>
                  <a:close/>
                  <a:moveTo>
                    <a:pt x="1403" y="0"/>
                  </a:moveTo>
                  <a:cubicBezTo>
                    <a:pt x="1137" y="0"/>
                    <a:pt x="897" y="169"/>
                    <a:pt x="819" y="422"/>
                  </a:cubicBezTo>
                  <a:lnTo>
                    <a:pt x="39" y="2851"/>
                  </a:lnTo>
                  <a:cubicBezTo>
                    <a:pt x="20" y="2890"/>
                    <a:pt x="13" y="2936"/>
                    <a:pt x="13" y="2988"/>
                  </a:cubicBezTo>
                  <a:lnTo>
                    <a:pt x="13" y="3001"/>
                  </a:lnTo>
                  <a:cubicBezTo>
                    <a:pt x="0" y="3280"/>
                    <a:pt x="169" y="3533"/>
                    <a:pt x="436" y="3618"/>
                  </a:cubicBezTo>
                  <a:lnTo>
                    <a:pt x="1637" y="4001"/>
                  </a:lnTo>
                  <a:cubicBezTo>
                    <a:pt x="1695" y="4020"/>
                    <a:pt x="1760" y="4033"/>
                    <a:pt x="1825" y="4033"/>
                  </a:cubicBezTo>
                  <a:cubicBezTo>
                    <a:pt x="2092" y="4033"/>
                    <a:pt x="2325" y="3864"/>
                    <a:pt x="2410" y="3611"/>
                  </a:cubicBezTo>
                  <a:lnTo>
                    <a:pt x="2702" y="2702"/>
                  </a:lnTo>
                  <a:cubicBezTo>
                    <a:pt x="2709" y="2669"/>
                    <a:pt x="2741" y="2656"/>
                    <a:pt x="2774" y="2656"/>
                  </a:cubicBezTo>
                  <a:lnTo>
                    <a:pt x="3904" y="2643"/>
                  </a:lnTo>
                  <a:cubicBezTo>
                    <a:pt x="4066" y="2637"/>
                    <a:pt x="4196" y="2507"/>
                    <a:pt x="4196" y="2345"/>
                  </a:cubicBezTo>
                  <a:cubicBezTo>
                    <a:pt x="4196" y="2254"/>
                    <a:pt x="4157" y="2169"/>
                    <a:pt x="4072" y="2111"/>
                  </a:cubicBezTo>
                  <a:lnTo>
                    <a:pt x="3157" y="1442"/>
                  </a:lnTo>
                  <a:cubicBezTo>
                    <a:pt x="3131" y="1429"/>
                    <a:pt x="3124" y="1397"/>
                    <a:pt x="3131" y="1364"/>
                  </a:cubicBezTo>
                  <a:lnTo>
                    <a:pt x="3189" y="1182"/>
                  </a:lnTo>
                  <a:cubicBezTo>
                    <a:pt x="3293" y="857"/>
                    <a:pt x="3118" y="520"/>
                    <a:pt x="2793" y="416"/>
                  </a:cubicBezTo>
                  <a:lnTo>
                    <a:pt x="1592" y="33"/>
                  </a:lnTo>
                  <a:cubicBezTo>
                    <a:pt x="1527" y="7"/>
                    <a:pt x="1462" y="0"/>
                    <a:pt x="14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4"/>
            <p:cNvSpPr/>
            <p:nvPr/>
          </p:nvSpPr>
          <p:spPr>
            <a:xfrm>
              <a:off x="6551347" y="4069690"/>
              <a:ext cx="99912" cy="68546"/>
            </a:xfrm>
            <a:custGeom>
              <a:rect b="b" l="l" r="r" t="t"/>
              <a:pathLst>
                <a:path extrusionOk="0" h="1462" w="2131">
                  <a:moveTo>
                    <a:pt x="2131" y="1"/>
                  </a:moveTo>
                  <a:lnTo>
                    <a:pt x="1540" y="150"/>
                  </a:lnTo>
                  <a:lnTo>
                    <a:pt x="1709" y="319"/>
                  </a:lnTo>
                  <a:lnTo>
                    <a:pt x="1202" y="819"/>
                  </a:lnTo>
                  <a:lnTo>
                    <a:pt x="1040" y="105"/>
                  </a:lnTo>
                  <a:lnTo>
                    <a:pt x="20" y="1339"/>
                  </a:lnTo>
                  <a:cubicBezTo>
                    <a:pt x="1" y="1371"/>
                    <a:pt x="1" y="1423"/>
                    <a:pt x="33" y="1443"/>
                  </a:cubicBezTo>
                  <a:cubicBezTo>
                    <a:pt x="46" y="1456"/>
                    <a:pt x="66" y="1462"/>
                    <a:pt x="79" y="1462"/>
                  </a:cubicBezTo>
                  <a:cubicBezTo>
                    <a:pt x="105" y="1462"/>
                    <a:pt x="118" y="1449"/>
                    <a:pt x="137" y="1436"/>
                  </a:cubicBezTo>
                  <a:lnTo>
                    <a:pt x="955" y="436"/>
                  </a:lnTo>
                  <a:lnTo>
                    <a:pt x="1111" y="1118"/>
                  </a:lnTo>
                  <a:lnTo>
                    <a:pt x="1806" y="429"/>
                  </a:lnTo>
                  <a:lnTo>
                    <a:pt x="1969" y="592"/>
                  </a:lnTo>
                  <a:lnTo>
                    <a:pt x="21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4"/>
            <p:cNvSpPr/>
            <p:nvPr/>
          </p:nvSpPr>
          <p:spPr>
            <a:xfrm>
              <a:off x="5921696" y="3963451"/>
              <a:ext cx="229315" cy="217453"/>
            </a:xfrm>
            <a:custGeom>
              <a:rect b="b" l="l" r="r" t="t"/>
              <a:pathLst>
                <a:path extrusionOk="0" h="4638" w="4891">
                  <a:moveTo>
                    <a:pt x="4702" y="0"/>
                  </a:moveTo>
                  <a:cubicBezTo>
                    <a:pt x="4663" y="0"/>
                    <a:pt x="4618" y="20"/>
                    <a:pt x="4585" y="39"/>
                  </a:cubicBezTo>
                  <a:lnTo>
                    <a:pt x="85" y="4189"/>
                  </a:lnTo>
                  <a:cubicBezTo>
                    <a:pt x="33" y="4241"/>
                    <a:pt x="0" y="4306"/>
                    <a:pt x="0" y="4371"/>
                  </a:cubicBezTo>
                  <a:cubicBezTo>
                    <a:pt x="0" y="4442"/>
                    <a:pt x="26" y="4507"/>
                    <a:pt x="72" y="4553"/>
                  </a:cubicBezTo>
                  <a:cubicBezTo>
                    <a:pt x="124" y="4605"/>
                    <a:pt x="189" y="4637"/>
                    <a:pt x="260" y="4637"/>
                  </a:cubicBezTo>
                  <a:cubicBezTo>
                    <a:pt x="325" y="4637"/>
                    <a:pt x="390" y="4611"/>
                    <a:pt x="429" y="4566"/>
                  </a:cubicBezTo>
                  <a:lnTo>
                    <a:pt x="4813" y="286"/>
                  </a:lnTo>
                  <a:cubicBezTo>
                    <a:pt x="4878" y="221"/>
                    <a:pt x="4891" y="117"/>
                    <a:pt x="4826" y="52"/>
                  </a:cubicBezTo>
                  <a:cubicBezTo>
                    <a:pt x="4793" y="20"/>
                    <a:pt x="4748" y="0"/>
                    <a:pt x="47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4"/>
            <p:cNvSpPr/>
            <p:nvPr/>
          </p:nvSpPr>
          <p:spPr>
            <a:xfrm>
              <a:off x="6493211" y="3998755"/>
              <a:ext cx="187915" cy="188525"/>
            </a:xfrm>
            <a:custGeom>
              <a:rect b="b" l="l" r="r" t="t"/>
              <a:pathLst>
                <a:path extrusionOk="0" h="4021" w="4008">
                  <a:moveTo>
                    <a:pt x="2169" y="150"/>
                  </a:moveTo>
                  <a:cubicBezTo>
                    <a:pt x="2221" y="150"/>
                    <a:pt x="2267" y="156"/>
                    <a:pt x="2312" y="176"/>
                  </a:cubicBezTo>
                  <a:lnTo>
                    <a:pt x="3514" y="553"/>
                  </a:lnTo>
                  <a:cubicBezTo>
                    <a:pt x="3761" y="618"/>
                    <a:pt x="3890" y="877"/>
                    <a:pt x="3819" y="1131"/>
                  </a:cubicBezTo>
                  <a:lnTo>
                    <a:pt x="3059" y="3559"/>
                  </a:lnTo>
                  <a:cubicBezTo>
                    <a:pt x="3046" y="3592"/>
                    <a:pt x="3033" y="3624"/>
                    <a:pt x="3014" y="3657"/>
                  </a:cubicBezTo>
                  <a:cubicBezTo>
                    <a:pt x="3014" y="3657"/>
                    <a:pt x="3014" y="3663"/>
                    <a:pt x="3007" y="3663"/>
                  </a:cubicBezTo>
                  <a:cubicBezTo>
                    <a:pt x="2929" y="3800"/>
                    <a:pt x="2773" y="3884"/>
                    <a:pt x="2611" y="3884"/>
                  </a:cubicBezTo>
                  <a:cubicBezTo>
                    <a:pt x="2559" y="3884"/>
                    <a:pt x="2514" y="3871"/>
                    <a:pt x="2475" y="3858"/>
                  </a:cubicBezTo>
                  <a:lnTo>
                    <a:pt x="1273" y="3475"/>
                  </a:lnTo>
                  <a:cubicBezTo>
                    <a:pt x="1026" y="3397"/>
                    <a:pt x="890" y="3137"/>
                    <a:pt x="968" y="2891"/>
                  </a:cubicBezTo>
                  <a:lnTo>
                    <a:pt x="1254" y="1981"/>
                  </a:lnTo>
                  <a:cubicBezTo>
                    <a:pt x="1280" y="1897"/>
                    <a:pt x="1254" y="1799"/>
                    <a:pt x="1176" y="1741"/>
                  </a:cubicBezTo>
                  <a:lnTo>
                    <a:pt x="254" y="1085"/>
                  </a:lnTo>
                  <a:cubicBezTo>
                    <a:pt x="182" y="1027"/>
                    <a:pt x="182" y="936"/>
                    <a:pt x="221" y="877"/>
                  </a:cubicBezTo>
                  <a:cubicBezTo>
                    <a:pt x="247" y="845"/>
                    <a:pt x="286" y="825"/>
                    <a:pt x="338" y="825"/>
                  </a:cubicBezTo>
                  <a:lnTo>
                    <a:pt x="1468" y="806"/>
                  </a:lnTo>
                  <a:cubicBezTo>
                    <a:pt x="1565" y="806"/>
                    <a:pt x="1643" y="741"/>
                    <a:pt x="1669" y="650"/>
                  </a:cubicBezTo>
                  <a:lnTo>
                    <a:pt x="1728" y="475"/>
                  </a:lnTo>
                  <a:cubicBezTo>
                    <a:pt x="1793" y="280"/>
                    <a:pt x="1968" y="150"/>
                    <a:pt x="2169" y="150"/>
                  </a:cubicBezTo>
                  <a:close/>
                  <a:moveTo>
                    <a:pt x="2169" y="1"/>
                  </a:moveTo>
                  <a:cubicBezTo>
                    <a:pt x="1903" y="1"/>
                    <a:pt x="1669" y="176"/>
                    <a:pt x="1585" y="436"/>
                  </a:cubicBezTo>
                  <a:lnTo>
                    <a:pt x="1533" y="611"/>
                  </a:lnTo>
                  <a:cubicBezTo>
                    <a:pt x="1520" y="643"/>
                    <a:pt x="1487" y="663"/>
                    <a:pt x="1468" y="663"/>
                  </a:cubicBezTo>
                  <a:lnTo>
                    <a:pt x="338" y="676"/>
                  </a:lnTo>
                  <a:cubicBezTo>
                    <a:pt x="241" y="676"/>
                    <a:pt x="156" y="728"/>
                    <a:pt x="104" y="799"/>
                  </a:cubicBezTo>
                  <a:cubicBezTo>
                    <a:pt x="0" y="929"/>
                    <a:pt x="39" y="1105"/>
                    <a:pt x="163" y="1202"/>
                  </a:cubicBezTo>
                  <a:lnTo>
                    <a:pt x="1091" y="1864"/>
                  </a:lnTo>
                  <a:cubicBezTo>
                    <a:pt x="1117" y="1877"/>
                    <a:pt x="1124" y="1910"/>
                    <a:pt x="1117" y="1942"/>
                  </a:cubicBezTo>
                  <a:lnTo>
                    <a:pt x="832" y="2852"/>
                  </a:lnTo>
                  <a:cubicBezTo>
                    <a:pt x="734" y="3176"/>
                    <a:pt x="916" y="3521"/>
                    <a:pt x="1228" y="3618"/>
                  </a:cubicBezTo>
                  <a:lnTo>
                    <a:pt x="2429" y="3995"/>
                  </a:lnTo>
                  <a:cubicBezTo>
                    <a:pt x="2488" y="4014"/>
                    <a:pt x="2553" y="4021"/>
                    <a:pt x="2618" y="4021"/>
                  </a:cubicBezTo>
                  <a:cubicBezTo>
                    <a:pt x="2825" y="4021"/>
                    <a:pt x="3027" y="3910"/>
                    <a:pt x="3137" y="3735"/>
                  </a:cubicBezTo>
                  <a:cubicBezTo>
                    <a:pt x="3144" y="3728"/>
                    <a:pt x="3144" y="3728"/>
                    <a:pt x="3144" y="3722"/>
                  </a:cubicBezTo>
                  <a:cubicBezTo>
                    <a:pt x="3170" y="3683"/>
                    <a:pt x="3189" y="3637"/>
                    <a:pt x="3202" y="3598"/>
                  </a:cubicBezTo>
                  <a:lnTo>
                    <a:pt x="3968" y="1170"/>
                  </a:lnTo>
                  <a:cubicBezTo>
                    <a:pt x="4007" y="1020"/>
                    <a:pt x="3988" y="845"/>
                    <a:pt x="3916" y="708"/>
                  </a:cubicBezTo>
                  <a:cubicBezTo>
                    <a:pt x="3845" y="566"/>
                    <a:pt x="3715" y="455"/>
                    <a:pt x="3559" y="410"/>
                  </a:cubicBezTo>
                  <a:lnTo>
                    <a:pt x="2358" y="27"/>
                  </a:lnTo>
                  <a:cubicBezTo>
                    <a:pt x="2299" y="14"/>
                    <a:pt x="2234" y="1"/>
                    <a:pt x="2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4"/>
            <p:cNvSpPr/>
            <p:nvPr/>
          </p:nvSpPr>
          <p:spPr>
            <a:xfrm>
              <a:off x="5918320" y="3960075"/>
              <a:ext cx="236019" cy="224157"/>
            </a:xfrm>
            <a:custGeom>
              <a:rect b="b" l="l" r="r" t="t"/>
              <a:pathLst>
                <a:path extrusionOk="0" h="4781" w="5034">
                  <a:moveTo>
                    <a:pt x="4774" y="144"/>
                  </a:moveTo>
                  <a:cubicBezTo>
                    <a:pt x="4800" y="144"/>
                    <a:pt x="4820" y="157"/>
                    <a:pt x="4839" y="176"/>
                  </a:cubicBezTo>
                  <a:cubicBezTo>
                    <a:pt x="4872" y="215"/>
                    <a:pt x="4872" y="274"/>
                    <a:pt x="4839" y="306"/>
                  </a:cubicBezTo>
                  <a:lnTo>
                    <a:pt x="455" y="4586"/>
                  </a:lnTo>
                  <a:cubicBezTo>
                    <a:pt x="423" y="4618"/>
                    <a:pt x="371" y="4638"/>
                    <a:pt x="325" y="4638"/>
                  </a:cubicBezTo>
                  <a:cubicBezTo>
                    <a:pt x="274" y="4638"/>
                    <a:pt x="228" y="4618"/>
                    <a:pt x="196" y="4579"/>
                  </a:cubicBezTo>
                  <a:cubicBezTo>
                    <a:pt x="124" y="4508"/>
                    <a:pt x="131" y="4391"/>
                    <a:pt x="202" y="4320"/>
                  </a:cubicBezTo>
                  <a:lnTo>
                    <a:pt x="4709" y="170"/>
                  </a:lnTo>
                  <a:cubicBezTo>
                    <a:pt x="4735" y="157"/>
                    <a:pt x="4755" y="144"/>
                    <a:pt x="4774" y="144"/>
                  </a:cubicBezTo>
                  <a:close/>
                  <a:moveTo>
                    <a:pt x="4774" y="1"/>
                  </a:moveTo>
                  <a:cubicBezTo>
                    <a:pt x="4716" y="1"/>
                    <a:pt x="4651" y="27"/>
                    <a:pt x="4612" y="66"/>
                  </a:cubicBezTo>
                  <a:lnTo>
                    <a:pt x="105" y="4216"/>
                  </a:lnTo>
                  <a:cubicBezTo>
                    <a:pt x="40" y="4268"/>
                    <a:pt x="1" y="4352"/>
                    <a:pt x="1" y="4443"/>
                  </a:cubicBezTo>
                  <a:cubicBezTo>
                    <a:pt x="1" y="4527"/>
                    <a:pt x="33" y="4612"/>
                    <a:pt x="92" y="4677"/>
                  </a:cubicBezTo>
                  <a:cubicBezTo>
                    <a:pt x="157" y="4742"/>
                    <a:pt x="235" y="4781"/>
                    <a:pt x="325" y="4781"/>
                  </a:cubicBezTo>
                  <a:cubicBezTo>
                    <a:pt x="416" y="4781"/>
                    <a:pt x="494" y="4748"/>
                    <a:pt x="553" y="4690"/>
                  </a:cubicBezTo>
                  <a:lnTo>
                    <a:pt x="4937" y="416"/>
                  </a:lnTo>
                  <a:cubicBezTo>
                    <a:pt x="5027" y="325"/>
                    <a:pt x="5034" y="170"/>
                    <a:pt x="4943" y="79"/>
                  </a:cubicBezTo>
                  <a:cubicBezTo>
                    <a:pt x="4904" y="27"/>
                    <a:pt x="4839" y="1"/>
                    <a:pt x="47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8" name="Google Shape;1998;p34"/>
          <p:cNvGrpSpPr/>
          <p:nvPr/>
        </p:nvGrpSpPr>
        <p:grpSpPr>
          <a:xfrm>
            <a:off x="5093845" y="2072049"/>
            <a:ext cx="1412411" cy="1019573"/>
            <a:chOff x="5346800" y="3043225"/>
            <a:chExt cx="1357435" cy="979793"/>
          </a:xfrm>
        </p:grpSpPr>
        <p:sp>
          <p:nvSpPr>
            <p:cNvPr id="1999" name="Google Shape;1999;p34"/>
            <p:cNvSpPr/>
            <p:nvPr/>
          </p:nvSpPr>
          <p:spPr>
            <a:xfrm>
              <a:off x="5352324" y="3355485"/>
              <a:ext cx="557445" cy="589079"/>
            </a:xfrm>
            <a:custGeom>
              <a:rect b="b" l="l" r="r" t="t"/>
              <a:pathLst>
                <a:path extrusionOk="0" h="8957" w="8476">
                  <a:moveTo>
                    <a:pt x="4371" y="0"/>
                  </a:moveTo>
                  <a:cubicBezTo>
                    <a:pt x="4332" y="0"/>
                    <a:pt x="4280" y="20"/>
                    <a:pt x="4241" y="39"/>
                  </a:cubicBezTo>
                  <a:lnTo>
                    <a:pt x="111" y="2845"/>
                  </a:lnTo>
                  <a:cubicBezTo>
                    <a:pt x="59" y="2884"/>
                    <a:pt x="20" y="2929"/>
                    <a:pt x="13" y="2994"/>
                  </a:cubicBezTo>
                  <a:cubicBezTo>
                    <a:pt x="0" y="3059"/>
                    <a:pt x="20" y="3124"/>
                    <a:pt x="52" y="3176"/>
                  </a:cubicBezTo>
                  <a:lnTo>
                    <a:pt x="3891" y="8852"/>
                  </a:lnTo>
                  <a:cubicBezTo>
                    <a:pt x="3930" y="8917"/>
                    <a:pt x="4008" y="8956"/>
                    <a:pt x="4085" y="8956"/>
                  </a:cubicBezTo>
                  <a:cubicBezTo>
                    <a:pt x="4137" y="8956"/>
                    <a:pt x="4183" y="8937"/>
                    <a:pt x="4215" y="8917"/>
                  </a:cubicBezTo>
                  <a:lnTo>
                    <a:pt x="8339" y="6112"/>
                  </a:lnTo>
                  <a:cubicBezTo>
                    <a:pt x="8456" y="6034"/>
                    <a:pt x="8476" y="5897"/>
                    <a:pt x="8404" y="5780"/>
                  </a:cubicBezTo>
                  <a:lnTo>
                    <a:pt x="8067" y="5280"/>
                  </a:lnTo>
                  <a:lnTo>
                    <a:pt x="8054" y="5261"/>
                  </a:lnTo>
                  <a:lnTo>
                    <a:pt x="4566" y="104"/>
                  </a:lnTo>
                  <a:cubicBezTo>
                    <a:pt x="4527" y="39"/>
                    <a:pt x="4449" y="0"/>
                    <a:pt x="43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4"/>
            <p:cNvSpPr/>
            <p:nvPr/>
          </p:nvSpPr>
          <p:spPr>
            <a:xfrm>
              <a:off x="5347589" y="3351211"/>
              <a:ext cx="569481" cy="598024"/>
            </a:xfrm>
            <a:custGeom>
              <a:rect b="b" l="l" r="r" t="t"/>
              <a:pathLst>
                <a:path extrusionOk="0" h="9093" w="8659">
                  <a:moveTo>
                    <a:pt x="4450" y="150"/>
                  </a:moveTo>
                  <a:cubicBezTo>
                    <a:pt x="4502" y="150"/>
                    <a:pt x="4554" y="169"/>
                    <a:pt x="4586" y="221"/>
                  </a:cubicBezTo>
                  <a:lnTo>
                    <a:pt x="8080" y="5378"/>
                  </a:lnTo>
                  <a:lnTo>
                    <a:pt x="8087" y="5391"/>
                  </a:lnTo>
                  <a:lnTo>
                    <a:pt x="8431" y="5897"/>
                  </a:lnTo>
                  <a:cubicBezTo>
                    <a:pt x="8476" y="5969"/>
                    <a:pt x="8463" y="6073"/>
                    <a:pt x="8385" y="6125"/>
                  </a:cubicBezTo>
                  <a:lnTo>
                    <a:pt x="4255" y="8917"/>
                  </a:lnTo>
                  <a:cubicBezTo>
                    <a:pt x="4229" y="8930"/>
                    <a:pt x="4196" y="8950"/>
                    <a:pt x="4164" y="8950"/>
                  </a:cubicBezTo>
                  <a:cubicBezTo>
                    <a:pt x="4118" y="8950"/>
                    <a:pt x="4060" y="8924"/>
                    <a:pt x="4028" y="8872"/>
                  </a:cubicBezTo>
                  <a:lnTo>
                    <a:pt x="189" y="3202"/>
                  </a:lnTo>
                  <a:cubicBezTo>
                    <a:pt x="137" y="3124"/>
                    <a:pt x="157" y="3020"/>
                    <a:pt x="228" y="2975"/>
                  </a:cubicBezTo>
                  <a:lnTo>
                    <a:pt x="780" y="2598"/>
                  </a:lnTo>
                  <a:lnTo>
                    <a:pt x="819" y="2566"/>
                  </a:lnTo>
                  <a:lnTo>
                    <a:pt x="4359" y="169"/>
                  </a:lnTo>
                  <a:cubicBezTo>
                    <a:pt x="4385" y="156"/>
                    <a:pt x="4417" y="150"/>
                    <a:pt x="4450" y="150"/>
                  </a:cubicBezTo>
                  <a:close/>
                  <a:moveTo>
                    <a:pt x="4450" y="0"/>
                  </a:moveTo>
                  <a:cubicBezTo>
                    <a:pt x="4385" y="0"/>
                    <a:pt x="4326" y="20"/>
                    <a:pt x="4281" y="52"/>
                  </a:cubicBezTo>
                  <a:lnTo>
                    <a:pt x="741" y="2442"/>
                  </a:lnTo>
                  <a:lnTo>
                    <a:pt x="702" y="2475"/>
                  </a:lnTo>
                  <a:lnTo>
                    <a:pt x="150" y="2852"/>
                  </a:lnTo>
                  <a:cubicBezTo>
                    <a:pt x="85" y="2897"/>
                    <a:pt x="33" y="2962"/>
                    <a:pt x="20" y="3046"/>
                  </a:cubicBezTo>
                  <a:cubicBezTo>
                    <a:pt x="1" y="3124"/>
                    <a:pt x="20" y="3209"/>
                    <a:pt x="66" y="3280"/>
                  </a:cubicBezTo>
                  <a:lnTo>
                    <a:pt x="3904" y="8956"/>
                  </a:lnTo>
                  <a:cubicBezTo>
                    <a:pt x="3963" y="9034"/>
                    <a:pt x="4060" y="9093"/>
                    <a:pt x="4164" y="9093"/>
                  </a:cubicBezTo>
                  <a:cubicBezTo>
                    <a:pt x="4229" y="9093"/>
                    <a:pt x="4287" y="9080"/>
                    <a:pt x="4346" y="9034"/>
                  </a:cubicBezTo>
                  <a:lnTo>
                    <a:pt x="8476" y="6242"/>
                  </a:lnTo>
                  <a:cubicBezTo>
                    <a:pt x="8626" y="6144"/>
                    <a:pt x="8658" y="5962"/>
                    <a:pt x="8561" y="5813"/>
                  </a:cubicBezTo>
                  <a:lnTo>
                    <a:pt x="8216" y="5313"/>
                  </a:lnTo>
                  <a:lnTo>
                    <a:pt x="8210" y="5293"/>
                  </a:lnTo>
                  <a:lnTo>
                    <a:pt x="4716" y="130"/>
                  </a:lnTo>
                  <a:cubicBezTo>
                    <a:pt x="4645" y="52"/>
                    <a:pt x="4554" y="0"/>
                    <a:pt x="44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4"/>
            <p:cNvSpPr/>
            <p:nvPr/>
          </p:nvSpPr>
          <p:spPr>
            <a:xfrm>
              <a:off x="5356599" y="3522072"/>
              <a:ext cx="548501" cy="417229"/>
            </a:xfrm>
            <a:custGeom>
              <a:rect b="b" l="l" r="r" t="t"/>
              <a:pathLst>
                <a:path extrusionOk="0" h="6344" w="8340">
                  <a:moveTo>
                    <a:pt x="643" y="0"/>
                  </a:moveTo>
                  <a:lnTo>
                    <a:pt x="91" y="377"/>
                  </a:lnTo>
                  <a:cubicBezTo>
                    <a:pt x="20" y="422"/>
                    <a:pt x="0" y="526"/>
                    <a:pt x="52" y="604"/>
                  </a:cubicBezTo>
                  <a:lnTo>
                    <a:pt x="3891" y="6274"/>
                  </a:lnTo>
                  <a:cubicBezTo>
                    <a:pt x="3924" y="6319"/>
                    <a:pt x="3978" y="6344"/>
                    <a:pt x="4031" y="6344"/>
                  </a:cubicBezTo>
                  <a:cubicBezTo>
                    <a:pt x="4062" y="6344"/>
                    <a:pt x="4092" y="6336"/>
                    <a:pt x="4118" y="6319"/>
                  </a:cubicBezTo>
                  <a:lnTo>
                    <a:pt x="8248" y="3527"/>
                  </a:lnTo>
                  <a:cubicBezTo>
                    <a:pt x="8326" y="3475"/>
                    <a:pt x="8339" y="3371"/>
                    <a:pt x="8300" y="3299"/>
                  </a:cubicBezTo>
                  <a:lnTo>
                    <a:pt x="7956" y="2793"/>
                  </a:lnTo>
                  <a:cubicBezTo>
                    <a:pt x="7307" y="3351"/>
                    <a:pt x="6690" y="3670"/>
                    <a:pt x="6092" y="3793"/>
                  </a:cubicBezTo>
                  <a:cubicBezTo>
                    <a:pt x="5882" y="3838"/>
                    <a:pt x="5674" y="3859"/>
                    <a:pt x="5468" y="3859"/>
                  </a:cubicBezTo>
                  <a:cubicBezTo>
                    <a:pt x="3462" y="3859"/>
                    <a:pt x="1692" y="1844"/>
                    <a:pt x="643" y="0"/>
                  </a:cubicBezTo>
                  <a:close/>
                </a:path>
              </a:pathLst>
            </a:custGeom>
            <a:solidFill>
              <a:srgbClr val="000000">
                <a:alpha val="9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4"/>
            <p:cNvSpPr/>
            <p:nvPr/>
          </p:nvSpPr>
          <p:spPr>
            <a:xfrm>
              <a:off x="5351469" y="3259795"/>
              <a:ext cx="573230" cy="588225"/>
            </a:xfrm>
            <a:custGeom>
              <a:rect b="b" l="l" r="r" t="t"/>
              <a:pathLst>
                <a:path extrusionOk="0" h="8944" w="8716">
                  <a:moveTo>
                    <a:pt x="4066" y="1"/>
                  </a:moveTo>
                  <a:cubicBezTo>
                    <a:pt x="4008" y="1"/>
                    <a:pt x="3949" y="27"/>
                    <a:pt x="3910" y="59"/>
                  </a:cubicBezTo>
                  <a:lnTo>
                    <a:pt x="630" y="2800"/>
                  </a:lnTo>
                  <a:lnTo>
                    <a:pt x="585" y="2845"/>
                  </a:lnTo>
                  <a:lnTo>
                    <a:pt x="78" y="3267"/>
                  </a:lnTo>
                  <a:cubicBezTo>
                    <a:pt x="33" y="3306"/>
                    <a:pt x="7" y="3365"/>
                    <a:pt x="0" y="3430"/>
                  </a:cubicBezTo>
                  <a:cubicBezTo>
                    <a:pt x="0" y="3488"/>
                    <a:pt x="13" y="3553"/>
                    <a:pt x="52" y="3599"/>
                  </a:cubicBezTo>
                  <a:lnTo>
                    <a:pt x="4449" y="8859"/>
                  </a:lnTo>
                  <a:cubicBezTo>
                    <a:pt x="4488" y="8911"/>
                    <a:pt x="4553" y="8944"/>
                    <a:pt x="4624" y="8944"/>
                  </a:cubicBezTo>
                  <a:cubicBezTo>
                    <a:pt x="4683" y="8944"/>
                    <a:pt x="4735" y="8918"/>
                    <a:pt x="4774" y="8885"/>
                  </a:cubicBezTo>
                  <a:lnTo>
                    <a:pt x="8606" y="5683"/>
                  </a:lnTo>
                  <a:cubicBezTo>
                    <a:pt x="8709" y="5605"/>
                    <a:pt x="8716" y="5456"/>
                    <a:pt x="8638" y="5352"/>
                  </a:cubicBezTo>
                  <a:lnTo>
                    <a:pt x="8255" y="4891"/>
                  </a:lnTo>
                  <a:lnTo>
                    <a:pt x="4241" y="92"/>
                  </a:lnTo>
                  <a:cubicBezTo>
                    <a:pt x="4202" y="33"/>
                    <a:pt x="4137" y="1"/>
                    <a:pt x="40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4"/>
            <p:cNvSpPr/>
            <p:nvPr/>
          </p:nvSpPr>
          <p:spPr>
            <a:xfrm>
              <a:off x="5531736" y="3569424"/>
              <a:ext cx="56823" cy="55310"/>
            </a:xfrm>
            <a:custGeom>
              <a:rect b="b" l="l" r="r" t="t"/>
              <a:pathLst>
                <a:path extrusionOk="0" h="841" w="864">
                  <a:moveTo>
                    <a:pt x="568" y="1"/>
                  </a:moveTo>
                  <a:cubicBezTo>
                    <a:pt x="556" y="1"/>
                    <a:pt x="544" y="5"/>
                    <a:pt x="533" y="14"/>
                  </a:cubicBezTo>
                  <a:lnTo>
                    <a:pt x="370" y="151"/>
                  </a:lnTo>
                  <a:cubicBezTo>
                    <a:pt x="357" y="155"/>
                    <a:pt x="346" y="160"/>
                    <a:pt x="334" y="160"/>
                  </a:cubicBezTo>
                  <a:cubicBezTo>
                    <a:pt x="329" y="160"/>
                    <a:pt x="324" y="159"/>
                    <a:pt x="318" y="157"/>
                  </a:cubicBezTo>
                  <a:lnTo>
                    <a:pt x="117" y="99"/>
                  </a:lnTo>
                  <a:cubicBezTo>
                    <a:pt x="114" y="98"/>
                    <a:pt x="111" y="98"/>
                    <a:pt x="108" y="98"/>
                  </a:cubicBezTo>
                  <a:cubicBezTo>
                    <a:pt x="72" y="98"/>
                    <a:pt x="35" y="133"/>
                    <a:pt x="65" y="157"/>
                  </a:cubicBezTo>
                  <a:lnTo>
                    <a:pt x="149" y="352"/>
                  </a:lnTo>
                  <a:cubicBezTo>
                    <a:pt x="149" y="365"/>
                    <a:pt x="149" y="384"/>
                    <a:pt x="143" y="397"/>
                  </a:cubicBezTo>
                  <a:lnTo>
                    <a:pt x="26" y="579"/>
                  </a:lnTo>
                  <a:cubicBezTo>
                    <a:pt x="0" y="618"/>
                    <a:pt x="33" y="657"/>
                    <a:pt x="78" y="657"/>
                  </a:cubicBezTo>
                  <a:lnTo>
                    <a:pt x="286" y="644"/>
                  </a:lnTo>
                  <a:cubicBezTo>
                    <a:pt x="305" y="644"/>
                    <a:pt x="318" y="644"/>
                    <a:pt x="325" y="657"/>
                  </a:cubicBezTo>
                  <a:lnTo>
                    <a:pt x="455" y="819"/>
                  </a:lnTo>
                  <a:cubicBezTo>
                    <a:pt x="465" y="834"/>
                    <a:pt x="479" y="841"/>
                    <a:pt x="494" y="841"/>
                  </a:cubicBezTo>
                  <a:cubicBezTo>
                    <a:pt x="518" y="841"/>
                    <a:pt x="542" y="824"/>
                    <a:pt x="546" y="800"/>
                  </a:cubicBezTo>
                  <a:lnTo>
                    <a:pt x="598" y="592"/>
                  </a:lnTo>
                  <a:cubicBezTo>
                    <a:pt x="604" y="579"/>
                    <a:pt x="611" y="573"/>
                    <a:pt x="630" y="566"/>
                  </a:cubicBezTo>
                  <a:lnTo>
                    <a:pt x="825" y="488"/>
                  </a:lnTo>
                  <a:cubicBezTo>
                    <a:pt x="864" y="475"/>
                    <a:pt x="864" y="423"/>
                    <a:pt x="831" y="404"/>
                  </a:cubicBezTo>
                  <a:lnTo>
                    <a:pt x="650" y="293"/>
                  </a:lnTo>
                  <a:cubicBezTo>
                    <a:pt x="637" y="287"/>
                    <a:pt x="630" y="274"/>
                    <a:pt x="630" y="254"/>
                  </a:cubicBezTo>
                  <a:lnTo>
                    <a:pt x="611" y="47"/>
                  </a:lnTo>
                  <a:cubicBezTo>
                    <a:pt x="611" y="17"/>
                    <a:pt x="591" y="1"/>
                    <a:pt x="5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4"/>
            <p:cNvSpPr/>
            <p:nvPr/>
          </p:nvSpPr>
          <p:spPr>
            <a:xfrm>
              <a:off x="5354429" y="3450716"/>
              <a:ext cx="565206" cy="392172"/>
            </a:xfrm>
            <a:custGeom>
              <a:rect b="b" l="l" r="r" t="t"/>
              <a:pathLst>
                <a:path extrusionOk="0" h="5963" w="8594">
                  <a:moveTo>
                    <a:pt x="585" y="1"/>
                  </a:moveTo>
                  <a:lnTo>
                    <a:pt x="85" y="423"/>
                  </a:lnTo>
                  <a:cubicBezTo>
                    <a:pt x="14" y="475"/>
                    <a:pt x="1" y="572"/>
                    <a:pt x="59" y="650"/>
                  </a:cubicBezTo>
                  <a:lnTo>
                    <a:pt x="4463" y="5898"/>
                  </a:lnTo>
                  <a:cubicBezTo>
                    <a:pt x="4492" y="5941"/>
                    <a:pt x="4539" y="5963"/>
                    <a:pt x="4587" y="5963"/>
                  </a:cubicBezTo>
                  <a:cubicBezTo>
                    <a:pt x="4624" y="5963"/>
                    <a:pt x="4661" y="5949"/>
                    <a:pt x="4690" y="5924"/>
                  </a:cubicBezTo>
                  <a:lnTo>
                    <a:pt x="8522" y="2728"/>
                  </a:lnTo>
                  <a:cubicBezTo>
                    <a:pt x="8587" y="2670"/>
                    <a:pt x="8593" y="2566"/>
                    <a:pt x="8535" y="2501"/>
                  </a:cubicBezTo>
                  <a:lnTo>
                    <a:pt x="8151" y="2033"/>
                  </a:lnTo>
                  <a:cubicBezTo>
                    <a:pt x="7567" y="2670"/>
                    <a:pt x="6976" y="3034"/>
                    <a:pt x="6398" y="3222"/>
                  </a:cubicBezTo>
                  <a:cubicBezTo>
                    <a:pt x="6084" y="3320"/>
                    <a:pt x="5767" y="3365"/>
                    <a:pt x="5456" y="3365"/>
                  </a:cubicBezTo>
                  <a:cubicBezTo>
                    <a:pt x="5336" y="3365"/>
                    <a:pt x="5217" y="3358"/>
                    <a:pt x="5099" y="3345"/>
                  </a:cubicBezTo>
                  <a:cubicBezTo>
                    <a:pt x="4800" y="3313"/>
                    <a:pt x="4508" y="3228"/>
                    <a:pt x="4216" y="3125"/>
                  </a:cubicBezTo>
                  <a:cubicBezTo>
                    <a:pt x="3963" y="3027"/>
                    <a:pt x="3722" y="2910"/>
                    <a:pt x="3488" y="2774"/>
                  </a:cubicBezTo>
                  <a:cubicBezTo>
                    <a:pt x="2112" y="1988"/>
                    <a:pt x="1027" y="618"/>
                    <a:pt x="585" y="1"/>
                  </a:cubicBezTo>
                  <a:close/>
                </a:path>
              </a:pathLst>
            </a:custGeom>
            <a:solidFill>
              <a:srgbClr val="000000">
                <a:alpha val="9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4"/>
            <p:cNvSpPr/>
            <p:nvPr/>
          </p:nvSpPr>
          <p:spPr>
            <a:xfrm>
              <a:off x="5485370" y="3488203"/>
              <a:ext cx="52680" cy="47616"/>
            </a:xfrm>
            <a:custGeom>
              <a:rect b="b" l="l" r="r" t="t"/>
              <a:pathLst>
                <a:path extrusionOk="0" h="724" w="801">
                  <a:moveTo>
                    <a:pt x="560" y="1"/>
                  </a:moveTo>
                  <a:cubicBezTo>
                    <a:pt x="520" y="1"/>
                    <a:pt x="479" y="8"/>
                    <a:pt x="439" y="22"/>
                  </a:cubicBezTo>
                  <a:cubicBezTo>
                    <a:pt x="173" y="119"/>
                    <a:pt x="17" y="346"/>
                    <a:pt x="10" y="502"/>
                  </a:cubicBezTo>
                  <a:cubicBezTo>
                    <a:pt x="1" y="657"/>
                    <a:pt x="95" y="723"/>
                    <a:pt x="221" y="723"/>
                  </a:cubicBezTo>
                  <a:cubicBezTo>
                    <a:pt x="448" y="723"/>
                    <a:pt x="779" y="509"/>
                    <a:pt x="796" y="217"/>
                  </a:cubicBezTo>
                  <a:cubicBezTo>
                    <a:pt x="801" y="73"/>
                    <a:pt x="689" y="1"/>
                    <a:pt x="5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4"/>
            <p:cNvSpPr/>
            <p:nvPr/>
          </p:nvSpPr>
          <p:spPr>
            <a:xfrm>
              <a:off x="5578693" y="3494056"/>
              <a:ext cx="72278" cy="69122"/>
            </a:xfrm>
            <a:custGeom>
              <a:rect b="b" l="l" r="r" t="t"/>
              <a:pathLst>
                <a:path extrusionOk="0" h="1051" w="1099">
                  <a:moveTo>
                    <a:pt x="813" y="0"/>
                  </a:moveTo>
                  <a:cubicBezTo>
                    <a:pt x="808" y="0"/>
                    <a:pt x="803" y="1"/>
                    <a:pt x="799" y="4"/>
                  </a:cubicBezTo>
                  <a:lnTo>
                    <a:pt x="527" y="166"/>
                  </a:lnTo>
                  <a:cubicBezTo>
                    <a:pt x="523" y="170"/>
                    <a:pt x="518" y="171"/>
                    <a:pt x="513" y="171"/>
                  </a:cubicBezTo>
                  <a:cubicBezTo>
                    <a:pt x="507" y="171"/>
                    <a:pt x="501" y="170"/>
                    <a:pt x="494" y="166"/>
                  </a:cubicBezTo>
                  <a:lnTo>
                    <a:pt x="215" y="37"/>
                  </a:lnTo>
                  <a:cubicBezTo>
                    <a:pt x="195" y="43"/>
                    <a:pt x="163" y="69"/>
                    <a:pt x="176" y="102"/>
                  </a:cubicBezTo>
                  <a:lnTo>
                    <a:pt x="247" y="400"/>
                  </a:lnTo>
                  <a:cubicBezTo>
                    <a:pt x="247" y="420"/>
                    <a:pt x="247" y="426"/>
                    <a:pt x="241" y="433"/>
                  </a:cubicBezTo>
                  <a:lnTo>
                    <a:pt x="26" y="660"/>
                  </a:lnTo>
                  <a:cubicBezTo>
                    <a:pt x="0" y="686"/>
                    <a:pt x="20" y="725"/>
                    <a:pt x="52" y="725"/>
                  </a:cubicBezTo>
                  <a:lnTo>
                    <a:pt x="358" y="751"/>
                  </a:lnTo>
                  <a:cubicBezTo>
                    <a:pt x="377" y="751"/>
                    <a:pt x="384" y="757"/>
                    <a:pt x="390" y="764"/>
                  </a:cubicBezTo>
                  <a:lnTo>
                    <a:pt x="546" y="1037"/>
                  </a:lnTo>
                  <a:cubicBezTo>
                    <a:pt x="552" y="1045"/>
                    <a:pt x="564" y="1050"/>
                    <a:pt x="576" y="1050"/>
                  </a:cubicBezTo>
                  <a:cubicBezTo>
                    <a:pt x="591" y="1050"/>
                    <a:pt x="607" y="1042"/>
                    <a:pt x="611" y="1024"/>
                  </a:cubicBezTo>
                  <a:lnTo>
                    <a:pt x="734" y="744"/>
                  </a:lnTo>
                  <a:lnTo>
                    <a:pt x="754" y="719"/>
                  </a:lnTo>
                  <a:lnTo>
                    <a:pt x="1059" y="654"/>
                  </a:lnTo>
                  <a:cubicBezTo>
                    <a:pt x="1092" y="647"/>
                    <a:pt x="1098" y="602"/>
                    <a:pt x="1072" y="589"/>
                  </a:cubicBezTo>
                  <a:lnTo>
                    <a:pt x="838" y="387"/>
                  </a:lnTo>
                  <a:cubicBezTo>
                    <a:pt x="832" y="374"/>
                    <a:pt x="819" y="361"/>
                    <a:pt x="819" y="355"/>
                  </a:cubicBezTo>
                  <a:lnTo>
                    <a:pt x="851" y="43"/>
                  </a:lnTo>
                  <a:cubicBezTo>
                    <a:pt x="851" y="18"/>
                    <a:pt x="831" y="0"/>
                    <a:pt x="8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4"/>
            <p:cNvSpPr/>
            <p:nvPr/>
          </p:nvSpPr>
          <p:spPr>
            <a:xfrm>
              <a:off x="5664124" y="3458016"/>
              <a:ext cx="57744" cy="55179"/>
            </a:xfrm>
            <a:custGeom>
              <a:rect b="b" l="l" r="r" t="t"/>
              <a:pathLst>
                <a:path extrusionOk="0" h="839" w="878">
                  <a:moveTo>
                    <a:pt x="255" y="1"/>
                  </a:moveTo>
                  <a:cubicBezTo>
                    <a:pt x="224" y="1"/>
                    <a:pt x="195" y="28"/>
                    <a:pt x="195" y="59"/>
                  </a:cubicBezTo>
                  <a:lnTo>
                    <a:pt x="215" y="266"/>
                  </a:lnTo>
                  <a:cubicBezTo>
                    <a:pt x="215" y="286"/>
                    <a:pt x="208" y="299"/>
                    <a:pt x="195" y="312"/>
                  </a:cubicBezTo>
                  <a:lnTo>
                    <a:pt x="33" y="442"/>
                  </a:lnTo>
                  <a:cubicBezTo>
                    <a:pt x="0" y="461"/>
                    <a:pt x="13" y="520"/>
                    <a:pt x="52" y="526"/>
                  </a:cubicBezTo>
                  <a:lnTo>
                    <a:pt x="254" y="578"/>
                  </a:lnTo>
                  <a:cubicBezTo>
                    <a:pt x="273" y="578"/>
                    <a:pt x="286" y="591"/>
                    <a:pt x="286" y="611"/>
                  </a:cubicBezTo>
                  <a:lnTo>
                    <a:pt x="358" y="805"/>
                  </a:lnTo>
                  <a:cubicBezTo>
                    <a:pt x="368" y="827"/>
                    <a:pt x="386" y="838"/>
                    <a:pt x="405" y="838"/>
                  </a:cubicBezTo>
                  <a:cubicBezTo>
                    <a:pt x="421" y="838"/>
                    <a:pt x="437" y="830"/>
                    <a:pt x="448" y="812"/>
                  </a:cubicBezTo>
                  <a:lnTo>
                    <a:pt x="565" y="637"/>
                  </a:lnTo>
                  <a:cubicBezTo>
                    <a:pt x="572" y="617"/>
                    <a:pt x="585" y="611"/>
                    <a:pt x="604" y="611"/>
                  </a:cubicBezTo>
                  <a:lnTo>
                    <a:pt x="812" y="604"/>
                  </a:lnTo>
                  <a:cubicBezTo>
                    <a:pt x="858" y="604"/>
                    <a:pt x="877" y="552"/>
                    <a:pt x="858" y="520"/>
                  </a:cubicBezTo>
                  <a:lnTo>
                    <a:pt x="715" y="357"/>
                  </a:lnTo>
                  <a:cubicBezTo>
                    <a:pt x="708" y="344"/>
                    <a:pt x="702" y="325"/>
                    <a:pt x="708" y="312"/>
                  </a:cubicBezTo>
                  <a:lnTo>
                    <a:pt x="767" y="104"/>
                  </a:lnTo>
                  <a:cubicBezTo>
                    <a:pt x="772" y="73"/>
                    <a:pt x="748" y="46"/>
                    <a:pt x="722" y="46"/>
                  </a:cubicBezTo>
                  <a:cubicBezTo>
                    <a:pt x="715" y="46"/>
                    <a:pt x="708" y="48"/>
                    <a:pt x="702" y="52"/>
                  </a:cubicBezTo>
                  <a:lnTo>
                    <a:pt x="507" y="130"/>
                  </a:lnTo>
                  <a:cubicBezTo>
                    <a:pt x="499" y="133"/>
                    <a:pt x="492" y="134"/>
                    <a:pt x="485" y="134"/>
                  </a:cubicBezTo>
                  <a:cubicBezTo>
                    <a:pt x="476" y="134"/>
                    <a:pt x="466" y="131"/>
                    <a:pt x="455" y="123"/>
                  </a:cubicBezTo>
                  <a:lnTo>
                    <a:pt x="280" y="7"/>
                  </a:lnTo>
                  <a:cubicBezTo>
                    <a:pt x="272" y="3"/>
                    <a:pt x="263" y="1"/>
                    <a:pt x="2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4"/>
            <p:cNvSpPr/>
            <p:nvPr/>
          </p:nvSpPr>
          <p:spPr>
            <a:xfrm>
              <a:off x="5590663" y="3399681"/>
              <a:ext cx="69450" cy="47484"/>
            </a:xfrm>
            <a:custGeom>
              <a:rect b="b" l="l" r="r" t="t"/>
              <a:pathLst>
                <a:path extrusionOk="0" h="722" w="1056">
                  <a:moveTo>
                    <a:pt x="601" y="0"/>
                  </a:moveTo>
                  <a:cubicBezTo>
                    <a:pt x="441" y="0"/>
                    <a:pt x="227" y="112"/>
                    <a:pt x="98" y="335"/>
                  </a:cubicBezTo>
                  <a:cubicBezTo>
                    <a:pt x="0" y="491"/>
                    <a:pt x="33" y="692"/>
                    <a:pt x="221" y="718"/>
                  </a:cubicBezTo>
                  <a:cubicBezTo>
                    <a:pt x="238" y="720"/>
                    <a:pt x="255" y="722"/>
                    <a:pt x="272" y="722"/>
                  </a:cubicBezTo>
                  <a:cubicBezTo>
                    <a:pt x="693" y="722"/>
                    <a:pt x="1056" y="48"/>
                    <a:pt x="650" y="4"/>
                  </a:cubicBezTo>
                  <a:cubicBezTo>
                    <a:pt x="634" y="1"/>
                    <a:pt x="618" y="0"/>
                    <a:pt x="6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4"/>
            <p:cNvSpPr/>
            <p:nvPr/>
          </p:nvSpPr>
          <p:spPr>
            <a:xfrm>
              <a:off x="5566724" y="3506683"/>
              <a:ext cx="204208" cy="171324"/>
            </a:xfrm>
            <a:custGeom>
              <a:rect b="b" l="l" r="r" t="t"/>
              <a:pathLst>
                <a:path extrusionOk="0" h="2605" w="3105">
                  <a:moveTo>
                    <a:pt x="3022" y="0"/>
                  </a:moveTo>
                  <a:cubicBezTo>
                    <a:pt x="3006" y="0"/>
                    <a:pt x="2989" y="5"/>
                    <a:pt x="2975" y="13"/>
                  </a:cubicBezTo>
                  <a:lnTo>
                    <a:pt x="33" y="2475"/>
                  </a:lnTo>
                  <a:cubicBezTo>
                    <a:pt x="1" y="2507"/>
                    <a:pt x="1" y="2546"/>
                    <a:pt x="20" y="2579"/>
                  </a:cubicBezTo>
                  <a:cubicBezTo>
                    <a:pt x="40" y="2598"/>
                    <a:pt x="53" y="2605"/>
                    <a:pt x="79" y="2605"/>
                  </a:cubicBezTo>
                  <a:cubicBezTo>
                    <a:pt x="98" y="2605"/>
                    <a:pt x="111" y="2598"/>
                    <a:pt x="131" y="2592"/>
                  </a:cubicBezTo>
                  <a:lnTo>
                    <a:pt x="3073" y="130"/>
                  </a:lnTo>
                  <a:cubicBezTo>
                    <a:pt x="3105" y="98"/>
                    <a:pt x="3105" y="59"/>
                    <a:pt x="3079" y="26"/>
                  </a:cubicBezTo>
                  <a:cubicBezTo>
                    <a:pt x="3064" y="8"/>
                    <a:pt x="3044" y="0"/>
                    <a:pt x="30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4"/>
            <p:cNvSpPr/>
            <p:nvPr/>
          </p:nvSpPr>
          <p:spPr>
            <a:xfrm>
              <a:off x="5597042" y="3542986"/>
              <a:ext cx="204274" cy="171324"/>
            </a:xfrm>
            <a:custGeom>
              <a:rect b="b" l="l" r="r" t="t"/>
              <a:pathLst>
                <a:path extrusionOk="0" h="2605" w="3106">
                  <a:moveTo>
                    <a:pt x="3023" y="0"/>
                  </a:moveTo>
                  <a:cubicBezTo>
                    <a:pt x="3006" y="0"/>
                    <a:pt x="2989" y="5"/>
                    <a:pt x="2975" y="13"/>
                  </a:cubicBezTo>
                  <a:lnTo>
                    <a:pt x="33" y="2475"/>
                  </a:lnTo>
                  <a:cubicBezTo>
                    <a:pt x="1" y="2507"/>
                    <a:pt x="1" y="2546"/>
                    <a:pt x="20" y="2579"/>
                  </a:cubicBezTo>
                  <a:cubicBezTo>
                    <a:pt x="40" y="2598"/>
                    <a:pt x="59" y="2605"/>
                    <a:pt x="79" y="2605"/>
                  </a:cubicBezTo>
                  <a:cubicBezTo>
                    <a:pt x="98" y="2605"/>
                    <a:pt x="111" y="2598"/>
                    <a:pt x="131" y="2592"/>
                  </a:cubicBezTo>
                  <a:lnTo>
                    <a:pt x="3073" y="130"/>
                  </a:lnTo>
                  <a:cubicBezTo>
                    <a:pt x="3105" y="98"/>
                    <a:pt x="3105" y="59"/>
                    <a:pt x="3086" y="26"/>
                  </a:cubicBezTo>
                  <a:cubicBezTo>
                    <a:pt x="3067" y="8"/>
                    <a:pt x="3045" y="0"/>
                    <a:pt x="30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4"/>
            <p:cNvSpPr/>
            <p:nvPr/>
          </p:nvSpPr>
          <p:spPr>
            <a:xfrm>
              <a:off x="5627361" y="3578500"/>
              <a:ext cx="204668" cy="171719"/>
            </a:xfrm>
            <a:custGeom>
              <a:rect b="b" l="l" r="r" t="t"/>
              <a:pathLst>
                <a:path extrusionOk="0" h="2611" w="3112">
                  <a:moveTo>
                    <a:pt x="3031" y="0"/>
                  </a:moveTo>
                  <a:cubicBezTo>
                    <a:pt x="3014" y="0"/>
                    <a:pt x="2997" y="7"/>
                    <a:pt x="2982" y="19"/>
                  </a:cubicBezTo>
                  <a:lnTo>
                    <a:pt x="33" y="2480"/>
                  </a:lnTo>
                  <a:cubicBezTo>
                    <a:pt x="1" y="2513"/>
                    <a:pt x="1" y="2552"/>
                    <a:pt x="27" y="2584"/>
                  </a:cubicBezTo>
                  <a:cubicBezTo>
                    <a:pt x="40" y="2604"/>
                    <a:pt x="59" y="2610"/>
                    <a:pt x="85" y="2610"/>
                  </a:cubicBezTo>
                  <a:cubicBezTo>
                    <a:pt x="98" y="2610"/>
                    <a:pt x="118" y="2610"/>
                    <a:pt x="131" y="2591"/>
                  </a:cubicBezTo>
                  <a:lnTo>
                    <a:pt x="3079" y="136"/>
                  </a:lnTo>
                  <a:cubicBezTo>
                    <a:pt x="3112" y="103"/>
                    <a:pt x="3112" y="58"/>
                    <a:pt x="3086" y="26"/>
                  </a:cubicBezTo>
                  <a:cubicBezTo>
                    <a:pt x="3069" y="8"/>
                    <a:pt x="3050" y="0"/>
                    <a:pt x="3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4"/>
            <p:cNvSpPr/>
            <p:nvPr/>
          </p:nvSpPr>
          <p:spPr>
            <a:xfrm>
              <a:off x="5346800" y="3255125"/>
              <a:ext cx="584344" cy="597564"/>
            </a:xfrm>
            <a:custGeom>
              <a:rect b="b" l="l" r="r" t="t"/>
              <a:pathLst>
                <a:path extrusionOk="0" h="9086" w="8885">
                  <a:moveTo>
                    <a:pt x="4137" y="150"/>
                  </a:moveTo>
                  <a:cubicBezTo>
                    <a:pt x="4189" y="150"/>
                    <a:pt x="4234" y="163"/>
                    <a:pt x="4267" y="202"/>
                  </a:cubicBezTo>
                  <a:lnTo>
                    <a:pt x="8261" y="4988"/>
                  </a:lnTo>
                  <a:lnTo>
                    <a:pt x="8280" y="5001"/>
                  </a:lnTo>
                  <a:lnTo>
                    <a:pt x="8657" y="5462"/>
                  </a:lnTo>
                  <a:cubicBezTo>
                    <a:pt x="8716" y="5540"/>
                    <a:pt x="8709" y="5637"/>
                    <a:pt x="8638" y="5702"/>
                  </a:cubicBezTo>
                  <a:lnTo>
                    <a:pt x="4806" y="8898"/>
                  </a:lnTo>
                  <a:cubicBezTo>
                    <a:pt x="4773" y="8924"/>
                    <a:pt x="4741" y="8937"/>
                    <a:pt x="4695" y="8937"/>
                  </a:cubicBezTo>
                  <a:cubicBezTo>
                    <a:pt x="4650" y="8937"/>
                    <a:pt x="4598" y="8924"/>
                    <a:pt x="4579" y="8885"/>
                  </a:cubicBezTo>
                  <a:lnTo>
                    <a:pt x="175" y="3624"/>
                  </a:lnTo>
                  <a:cubicBezTo>
                    <a:pt x="117" y="3546"/>
                    <a:pt x="130" y="3449"/>
                    <a:pt x="201" y="3397"/>
                  </a:cubicBezTo>
                  <a:lnTo>
                    <a:pt x="701" y="2975"/>
                  </a:lnTo>
                  <a:lnTo>
                    <a:pt x="753" y="2929"/>
                  </a:lnTo>
                  <a:lnTo>
                    <a:pt x="4033" y="189"/>
                  </a:lnTo>
                  <a:cubicBezTo>
                    <a:pt x="4059" y="163"/>
                    <a:pt x="4098" y="150"/>
                    <a:pt x="4137" y="150"/>
                  </a:cubicBezTo>
                  <a:close/>
                  <a:moveTo>
                    <a:pt x="4137" y="0"/>
                  </a:moveTo>
                  <a:cubicBezTo>
                    <a:pt x="4066" y="0"/>
                    <a:pt x="3994" y="26"/>
                    <a:pt x="3942" y="72"/>
                  </a:cubicBezTo>
                  <a:lnTo>
                    <a:pt x="662" y="2819"/>
                  </a:lnTo>
                  <a:lnTo>
                    <a:pt x="623" y="2851"/>
                  </a:lnTo>
                  <a:lnTo>
                    <a:pt x="117" y="3273"/>
                  </a:lnTo>
                  <a:cubicBezTo>
                    <a:pt x="52" y="3319"/>
                    <a:pt x="13" y="3403"/>
                    <a:pt x="7" y="3481"/>
                  </a:cubicBezTo>
                  <a:cubicBezTo>
                    <a:pt x="0" y="3566"/>
                    <a:pt x="19" y="3644"/>
                    <a:pt x="78" y="3709"/>
                  </a:cubicBezTo>
                  <a:lnTo>
                    <a:pt x="4468" y="8969"/>
                  </a:lnTo>
                  <a:cubicBezTo>
                    <a:pt x="4527" y="9041"/>
                    <a:pt x="4618" y="9086"/>
                    <a:pt x="4708" y="9086"/>
                  </a:cubicBezTo>
                  <a:cubicBezTo>
                    <a:pt x="4780" y="9086"/>
                    <a:pt x="4851" y="9060"/>
                    <a:pt x="4910" y="9008"/>
                  </a:cubicBezTo>
                  <a:lnTo>
                    <a:pt x="8742" y="5813"/>
                  </a:lnTo>
                  <a:cubicBezTo>
                    <a:pt x="8871" y="5696"/>
                    <a:pt x="8884" y="5514"/>
                    <a:pt x="8780" y="5371"/>
                  </a:cubicBezTo>
                  <a:lnTo>
                    <a:pt x="8391" y="4910"/>
                  </a:lnTo>
                  <a:lnTo>
                    <a:pt x="8378" y="4897"/>
                  </a:lnTo>
                  <a:lnTo>
                    <a:pt x="4384" y="111"/>
                  </a:lnTo>
                  <a:cubicBezTo>
                    <a:pt x="4319" y="39"/>
                    <a:pt x="4228" y="0"/>
                    <a:pt x="41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4"/>
            <p:cNvSpPr/>
            <p:nvPr/>
          </p:nvSpPr>
          <p:spPr>
            <a:xfrm>
              <a:off x="5695298" y="3646372"/>
              <a:ext cx="129496" cy="108977"/>
            </a:xfrm>
            <a:custGeom>
              <a:rect b="b" l="l" r="r" t="t"/>
              <a:pathLst>
                <a:path extrusionOk="0" h="1657" w="1969">
                  <a:moveTo>
                    <a:pt x="1894" y="1"/>
                  </a:moveTo>
                  <a:cubicBezTo>
                    <a:pt x="1877" y="1"/>
                    <a:pt x="1860" y="7"/>
                    <a:pt x="1845" y="20"/>
                  </a:cubicBezTo>
                  <a:lnTo>
                    <a:pt x="33" y="1526"/>
                  </a:lnTo>
                  <a:cubicBezTo>
                    <a:pt x="0" y="1559"/>
                    <a:pt x="0" y="1604"/>
                    <a:pt x="26" y="1637"/>
                  </a:cubicBezTo>
                  <a:cubicBezTo>
                    <a:pt x="39" y="1650"/>
                    <a:pt x="59" y="1656"/>
                    <a:pt x="78" y="1656"/>
                  </a:cubicBezTo>
                  <a:cubicBezTo>
                    <a:pt x="98" y="1656"/>
                    <a:pt x="111" y="1650"/>
                    <a:pt x="130" y="1643"/>
                  </a:cubicBezTo>
                  <a:lnTo>
                    <a:pt x="1936" y="130"/>
                  </a:lnTo>
                  <a:cubicBezTo>
                    <a:pt x="1968" y="98"/>
                    <a:pt x="1968" y="59"/>
                    <a:pt x="1949" y="26"/>
                  </a:cubicBezTo>
                  <a:cubicBezTo>
                    <a:pt x="1932" y="9"/>
                    <a:pt x="1913" y="1"/>
                    <a:pt x="18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4"/>
            <p:cNvSpPr/>
            <p:nvPr/>
          </p:nvSpPr>
          <p:spPr>
            <a:xfrm>
              <a:off x="5457222" y="3449598"/>
              <a:ext cx="45906" cy="36172"/>
            </a:xfrm>
            <a:custGeom>
              <a:rect b="b" l="l" r="r" t="t"/>
              <a:pathLst>
                <a:path extrusionOk="0" h="550" w="698">
                  <a:moveTo>
                    <a:pt x="397" y="1"/>
                  </a:moveTo>
                  <a:cubicBezTo>
                    <a:pt x="339" y="1"/>
                    <a:pt x="277" y="19"/>
                    <a:pt x="217" y="63"/>
                  </a:cubicBezTo>
                  <a:cubicBezTo>
                    <a:pt x="1" y="239"/>
                    <a:pt x="161" y="549"/>
                    <a:pt x="389" y="549"/>
                  </a:cubicBezTo>
                  <a:cubicBezTo>
                    <a:pt x="448" y="549"/>
                    <a:pt x="512" y="528"/>
                    <a:pt x="575" y="479"/>
                  </a:cubicBezTo>
                  <a:cubicBezTo>
                    <a:pt x="678" y="388"/>
                    <a:pt x="698" y="193"/>
                    <a:pt x="607" y="96"/>
                  </a:cubicBezTo>
                  <a:cubicBezTo>
                    <a:pt x="560" y="41"/>
                    <a:pt x="483" y="1"/>
                    <a:pt x="3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4"/>
            <p:cNvSpPr/>
            <p:nvPr/>
          </p:nvSpPr>
          <p:spPr>
            <a:xfrm>
              <a:off x="5511217" y="3412768"/>
              <a:ext cx="69385" cy="56100"/>
            </a:xfrm>
            <a:custGeom>
              <a:rect b="b" l="l" r="r" t="t"/>
              <a:pathLst>
                <a:path extrusionOk="0" h="853" w="1055">
                  <a:moveTo>
                    <a:pt x="604" y="1"/>
                  </a:moveTo>
                  <a:cubicBezTo>
                    <a:pt x="586" y="1"/>
                    <a:pt x="568" y="7"/>
                    <a:pt x="552" y="19"/>
                  </a:cubicBezTo>
                  <a:cubicBezTo>
                    <a:pt x="494" y="71"/>
                    <a:pt x="442" y="214"/>
                    <a:pt x="169" y="370"/>
                  </a:cubicBezTo>
                  <a:cubicBezTo>
                    <a:pt x="111" y="396"/>
                    <a:pt x="0" y="461"/>
                    <a:pt x="65" y="545"/>
                  </a:cubicBezTo>
                  <a:cubicBezTo>
                    <a:pt x="232" y="760"/>
                    <a:pt x="422" y="853"/>
                    <a:pt x="579" y="853"/>
                  </a:cubicBezTo>
                  <a:cubicBezTo>
                    <a:pt x="880" y="853"/>
                    <a:pt x="1054" y="509"/>
                    <a:pt x="682" y="39"/>
                  </a:cubicBezTo>
                  <a:cubicBezTo>
                    <a:pt x="662" y="15"/>
                    <a:pt x="633" y="1"/>
                    <a:pt x="6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4"/>
            <p:cNvSpPr/>
            <p:nvPr/>
          </p:nvSpPr>
          <p:spPr>
            <a:xfrm>
              <a:off x="5874709" y="3621972"/>
              <a:ext cx="351593" cy="245247"/>
            </a:xfrm>
            <a:custGeom>
              <a:rect b="b" l="l" r="r" t="t"/>
              <a:pathLst>
                <a:path extrusionOk="0" h="3729" w="5346">
                  <a:moveTo>
                    <a:pt x="617" y="1"/>
                  </a:moveTo>
                  <a:cubicBezTo>
                    <a:pt x="611" y="1"/>
                    <a:pt x="598" y="1"/>
                    <a:pt x="598" y="7"/>
                  </a:cubicBezTo>
                  <a:lnTo>
                    <a:pt x="260" y="611"/>
                  </a:lnTo>
                  <a:lnTo>
                    <a:pt x="0" y="1066"/>
                  </a:lnTo>
                  <a:lnTo>
                    <a:pt x="7" y="1066"/>
                  </a:lnTo>
                  <a:lnTo>
                    <a:pt x="4748" y="3729"/>
                  </a:lnTo>
                  <a:lnTo>
                    <a:pt x="5345" y="2664"/>
                  </a:lnTo>
                  <a:lnTo>
                    <a:pt x="5118" y="2534"/>
                  </a:lnTo>
                  <a:lnTo>
                    <a:pt x="4877" y="2391"/>
                  </a:lnTo>
                  <a:lnTo>
                    <a:pt x="61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4"/>
            <p:cNvSpPr/>
            <p:nvPr/>
          </p:nvSpPr>
          <p:spPr>
            <a:xfrm>
              <a:off x="5911868" y="3649002"/>
              <a:ext cx="276815" cy="157908"/>
            </a:xfrm>
            <a:custGeom>
              <a:rect b="b" l="l" r="r" t="t"/>
              <a:pathLst>
                <a:path extrusionOk="0" h="2401" w="4209">
                  <a:moveTo>
                    <a:pt x="71" y="0"/>
                  </a:moveTo>
                  <a:cubicBezTo>
                    <a:pt x="48" y="0"/>
                    <a:pt x="29" y="11"/>
                    <a:pt x="20" y="25"/>
                  </a:cubicBezTo>
                  <a:cubicBezTo>
                    <a:pt x="0" y="51"/>
                    <a:pt x="13" y="90"/>
                    <a:pt x="33" y="110"/>
                  </a:cubicBezTo>
                  <a:cubicBezTo>
                    <a:pt x="682" y="532"/>
                    <a:pt x="1357" y="928"/>
                    <a:pt x="2039" y="1311"/>
                  </a:cubicBezTo>
                  <a:cubicBezTo>
                    <a:pt x="2721" y="1681"/>
                    <a:pt x="3403" y="2058"/>
                    <a:pt x="4111" y="2396"/>
                  </a:cubicBezTo>
                  <a:cubicBezTo>
                    <a:pt x="4119" y="2399"/>
                    <a:pt x="4127" y="2401"/>
                    <a:pt x="4135" y="2401"/>
                  </a:cubicBezTo>
                  <a:cubicBezTo>
                    <a:pt x="4155" y="2401"/>
                    <a:pt x="4175" y="2392"/>
                    <a:pt x="4189" y="2383"/>
                  </a:cubicBezTo>
                  <a:cubicBezTo>
                    <a:pt x="4209" y="2357"/>
                    <a:pt x="4196" y="2318"/>
                    <a:pt x="4176" y="2298"/>
                  </a:cubicBezTo>
                  <a:cubicBezTo>
                    <a:pt x="3514" y="1876"/>
                    <a:pt x="2845" y="1480"/>
                    <a:pt x="2169" y="1097"/>
                  </a:cubicBezTo>
                  <a:cubicBezTo>
                    <a:pt x="1487" y="720"/>
                    <a:pt x="805" y="343"/>
                    <a:pt x="98" y="6"/>
                  </a:cubicBezTo>
                  <a:cubicBezTo>
                    <a:pt x="88" y="2"/>
                    <a:pt x="79" y="0"/>
                    <a:pt x="71" y="0"/>
                  </a:cubicBezTo>
                  <a:close/>
                </a:path>
              </a:pathLst>
            </a:custGeom>
            <a:solidFill>
              <a:srgbClr val="000000">
                <a:alpha val="1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4"/>
            <p:cNvSpPr/>
            <p:nvPr/>
          </p:nvSpPr>
          <p:spPr>
            <a:xfrm>
              <a:off x="5899043" y="3675243"/>
              <a:ext cx="276815" cy="158237"/>
            </a:xfrm>
            <a:custGeom>
              <a:rect b="b" l="l" r="r" t="t"/>
              <a:pathLst>
                <a:path extrusionOk="0" h="2406" w="4209">
                  <a:moveTo>
                    <a:pt x="75" y="0"/>
                  </a:moveTo>
                  <a:cubicBezTo>
                    <a:pt x="51" y="0"/>
                    <a:pt x="30" y="9"/>
                    <a:pt x="20" y="29"/>
                  </a:cubicBezTo>
                  <a:cubicBezTo>
                    <a:pt x="0" y="48"/>
                    <a:pt x="13" y="94"/>
                    <a:pt x="33" y="107"/>
                  </a:cubicBezTo>
                  <a:cubicBezTo>
                    <a:pt x="682" y="529"/>
                    <a:pt x="1358" y="925"/>
                    <a:pt x="2040" y="1308"/>
                  </a:cubicBezTo>
                  <a:cubicBezTo>
                    <a:pt x="2721" y="1685"/>
                    <a:pt x="3403" y="2055"/>
                    <a:pt x="4111" y="2399"/>
                  </a:cubicBezTo>
                  <a:cubicBezTo>
                    <a:pt x="4122" y="2404"/>
                    <a:pt x="4132" y="2406"/>
                    <a:pt x="4142" y="2406"/>
                  </a:cubicBezTo>
                  <a:cubicBezTo>
                    <a:pt x="4160" y="2406"/>
                    <a:pt x="4176" y="2397"/>
                    <a:pt x="4189" y="2380"/>
                  </a:cubicBezTo>
                  <a:cubicBezTo>
                    <a:pt x="4209" y="2354"/>
                    <a:pt x="4196" y="2315"/>
                    <a:pt x="4176" y="2302"/>
                  </a:cubicBezTo>
                  <a:cubicBezTo>
                    <a:pt x="3520" y="1880"/>
                    <a:pt x="2845" y="1477"/>
                    <a:pt x="2169" y="1100"/>
                  </a:cubicBezTo>
                  <a:cubicBezTo>
                    <a:pt x="1488" y="717"/>
                    <a:pt x="806" y="340"/>
                    <a:pt x="98" y="3"/>
                  </a:cubicBezTo>
                  <a:cubicBezTo>
                    <a:pt x="90" y="1"/>
                    <a:pt x="82" y="0"/>
                    <a:pt x="75" y="0"/>
                  </a:cubicBezTo>
                  <a:close/>
                </a:path>
              </a:pathLst>
            </a:custGeom>
            <a:solidFill>
              <a:srgbClr val="000000">
                <a:alpha val="18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4"/>
            <p:cNvSpPr/>
            <p:nvPr/>
          </p:nvSpPr>
          <p:spPr>
            <a:xfrm>
              <a:off x="5875104" y="3685174"/>
              <a:ext cx="351593" cy="182044"/>
            </a:xfrm>
            <a:custGeom>
              <a:rect b="b" l="l" r="r" t="t"/>
              <a:pathLst>
                <a:path extrusionOk="0" h="2768" w="5346">
                  <a:moveTo>
                    <a:pt x="371" y="1"/>
                  </a:moveTo>
                  <a:cubicBezTo>
                    <a:pt x="248" y="1"/>
                    <a:pt x="124" y="30"/>
                    <a:pt x="1" y="105"/>
                  </a:cubicBezTo>
                  <a:lnTo>
                    <a:pt x="4742" y="2768"/>
                  </a:lnTo>
                  <a:lnTo>
                    <a:pt x="5346" y="1703"/>
                  </a:lnTo>
                  <a:lnTo>
                    <a:pt x="5118" y="1573"/>
                  </a:lnTo>
                  <a:cubicBezTo>
                    <a:pt x="5080" y="1566"/>
                    <a:pt x="5042" y="1563"/>
                    <a:pt x="5003" y="1563"/>
                  </a:cubicBezTo>
                  <a:cubicBezTo>
                    <a:pt x="4888" y="1563"/>
                    <a:pt x="4772" y="1591"/>
                    <a:pt x="4670" y="1644"/>
                  </a:cubicBezTo>
                  <a:cubicBezTo>
                    <a:pt x="4514" y="1716"/>
                    <a:pt x="4358" y="1807"/>
                    <a:pt x="4196" y="1833"/>
                  </a:cubicBezTo>
                  <a:cubicBezTo>
                    <a:pt x="4179" y="1834"/>
                    <a:pt x="4163" y="1835"/>
                    <a:pt x="4146" y="1835"/>
                  </a:cubicBezTo>
                  <a:cubicBezTo>
                    <a:pt x="3930" y="1835"/>
                    <a:pt x="3721" y="1721"/>
                    <a:pt x="3540" y="1618"/>
                  </a:cubicBezTo>
                  <a:cubicBezTo>
                    <a:pt x="2748" y="1170"/>
                    <a:pt x="1988" y="651"/>
                    <a:pt x="1163" y="261"/>
                  </a:cubicBezTo>
                  <a:cubicBezTo>
                    <a:pt x="913" y="145"/>
                    <a:pt x="644" y="1"/>
                    <a:pt x="371" y="1"/>
                  </a:cubicBezTo>
                  <a:close/>
                </a:path>
              </a:pathLst>
            </a:custGeom>
            <a:solidFill>
              <a:srgbClr val="000000">
                <a:alpha val="9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4"/>
            <p:cNvSpPr/>
            <p:nvPr/>
          </p:nvSpPr>
          <p:spPr>
            <a:xfrm>
              <a:off x="5908842" y="3076174"/>
              <a:ext cx="789802" cy="660766"/>
            </a:xfrm>
            <a:custGeom>
              <a:rect b="b" l="l" r="r" t="t"/>
              <a:pathLst>
                <a:path extrusionOk="0" h="10047" w="12009">
                  <a:moveTo>
                    <a:pt x="2663" y="0"/>
                  </a:moveTo>
                  <a:cubicBezTo>
                    <a:pt x="2430" y="0"/>
                    <a:pt x="2209" y="149"/>
                    <a:pt x="2124" y="377"/>
                  </a:cubicBezTo>
                  <a:lnTo>
                    <a:pt x="40" y="6124"/>
                  </a:lnTo>
                  <a:cubicBezTo>
                    <a:pt x="7" y="6202"/>
                    <a:pt x="1" y="6293"/>
                    <a:pt x="7" y="6384"/>
                  </a:cubicBezTo>
                  <a:cubicBezTo>
                    <a:pt x="33" y="6605"/>
                    <a:pt x="176" y="6780"/>
                    <a:pt x="384" y="6852"/>
                  </a:cubicBezTo>
                  <a:lnTo>
                    <a:pt x="9086" y="10015"/>
                  </a:lnTo>
                  <a:cubicBezTo>
                    <a:pt x="9151" y="10034"/>
                    <a:pt x="9216" y="10047"/>
                    <a:pt x="9281" y="10047"/>
                  </a:cubicBezTo>
                  <a:cubicBezTo>
                    <a:pt x="9522" y="10047"/>
                    <a:pt x="9736" y="9891"/>
                    <a:pt x="9814" y="9670"/>
                  </a:cubicBezTo>
                  <a:lnTo>
                    <a:pt x="11898" y="3923"/>
                  </a:lnTo>
                  <a:cubicBezTo>
                    <a:pt x="12009" y="3630"/>
                    <a:pt x="11853" y="3299"/>
                    <a:pt x="11561" y="3195"/>
                  </a:cubicBezTo>
                  <a:lnTo>
                    <a:pt x="2858" y="33"/>
                  </a:lnTo>
                  <a:cubicBezTo>
                    <a:pt x="2793" y="13"/>
                    <a:pt x="2728" y="0"/>
                    <a:pt x="26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4"/>
            <p:cNvSpPr/>
            <p:nvPr/>
          </p:nvSpPr>
          <p:spPr>
            <a:xfrm>
              <a:off x="6028012" y="3219217"/>
              <a:ext cx="533111" cy="406706"/>
            </a:xfrm>
            <a:custGeom>
              <a:rect b="b" l="l" r="r" t="t"/>
              <a:pathLst>
                <a:path extrusionOk="0" h="6184" w="8106">
                  <a:moveTo>
                    <a:pt x="1663" y="1"/>
                  </a:moveTo>
                  <a:cubicBezTo>
                    <a:pt x="1449" y="1"/>
                    <a:pt x="1261" y="131"/>
                    <a:pt x="1189" y="325"/>
                  </a:cubicBezTo>
                  <a:lnTo>
                    <a:pt x="85" y="3365"/>
                  </a:lnTo>
                  <a:cubicBezTo>
                    <a:pt x="1" y="3612"/>
                    <a:pt x="124" y="3897"/>
                    <a:pt x="390" y="3995"/>
                  </a:cubicBezTo>
                  <a:lnTo>
                    <a:pt x="6313" y="6151"/>
                  </a:lnTo>
                  <a:cubicBezTo>
                    <a:pt x="6372" y="6170"/>
                    <a:pt x="6430" y="6183"/>
                    <a:pt x="6482" y="6183"/>
                  </a:cubicBezTo>
                  <a:cubicBezTo>
                    <a:pt x="6696" y="6183"/>
                    <a:pt x="6885" y="6054"/>
                    <a:pt x="6956" y="5865"/>
                  </a:cubicBezTo>
                  <a:lnTo>
                    <a:pt x="8060" y="2826"/>
                  </a:lnTo>
                  <a:cubicBezTo>
                    <a:pt x="8106" y="2709"/>
                    <a:pt x="8099" y="2566"/>
                    <a:pt x="8041" y="2449"/>
                  </a:cubicBezTo>
                  <a:cubicBezTo>
                    <a:pt x="7982" y="2326"/>
                    <a:pt x="7878" y="2235"/>
                    <a:pt x="7755" y="2189"/>
                  </a:cubicBezTo>
                  <a:lnTo>
                    <a:pt x="1832" y="33"/>
                  </a:lnTo>
                  <a:cubicBezTo>
                    <a:pt x="1774" y="14"/>
                    <a:pt x="1722" y="1"/>
                    <a:pt x="16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4"/>
            <p:cNvSpPr/>
            <p:nvPr/>
          </p:nvSpPr>
          <p:spPr>
            <a:xfrm>
              <a:off x="6073325" y="3218822"/>
              <a:ext cx="487403" cy="277670"/>
            </a:xfrm>
            <a:custGeom>
              <a:rect b="b" l="l" r="r" t="t"/>
              <a:pathLst>
                <a:path extrusionOk="0" h="4222" w="7411">
                  <a:moveTo>
                    <a:pt x="968" y="0"/>
                  </a:moveTo>
                  <a:cubicBezTo>
                    <a:pt x="753" y="0"/>
                    <a:pt x="565" y="130"/>
                    <a:pt x="494" y="325"/>
                  </a:cubicBezTo>
                  <a:lnTo>
                    <a:pt x="7" y="1669"/>
                  </a:lnTo>
                  <a:cubicBezTo>
                    <a:pt x="0" y="1689"/>
                    <a:pt x="0" y="1715"/>
                    <a:pt x="7" y="1728"/>
                  </a:cubicBezTo>
                  <a:cubicBezTo>
                    <a:pt x="26" y="1754"/>
                    <a:pt x="39" y="1760"/>
                    <a:pt x="58" y="1773"/>
                  </a:cubicBezTo>
                  <a:cubicBezTo>
                    <a:pt x="565" y="1916"/>
                    <a:pt x="1799" y="2345"/>
                    <a:pt x="2202" y="3202"/>
                  </a:cubicBezTo>
                  <a:cubicBezTo>
                    <a:pt x="2474" y="3786"/>
                    <a:pt x="2929" y="4098"/>
                    <a:pt x="3501" y="4098"/>
                  </a:cubicBezTo>
                  <a:cubicBezTo>
                    <a:pt x="3734" y="4098"/>
                    <a:pt x="3975" y="4046"/>
                    <a:pt x="4215" y="3929"/>
                  </a:cubicBezTo>
                  <a:cubicBezTo>
                    <a:pt x="4429" y="3825"/>
                    <a:pt x="4702" y="3773"/>
                    <a:pt x="5001" y="3773"/>
                  </a:cubicBezTo>
                  <a:cubicBezTo>
                    <a:pt x="5196" y="3773"/>
                    <a:pt x="5416" y="3799"/>
                    <a:pt x="5650" y="3851"/>
                  </a:cubicBezTo>
                  <a:cubicBezTo>
                    <a:pt x="6131" y="3949"/>
                    <a:pt x="6559" y="4118"/>
                    <a:pt x="6767" y="4215"/>
                  </a:cubicBezTo>
                  <a:cubicBezTo>
                    <a:pt x="6787" y="4222"/>
                    <a:pt x="6793" y="4222"/>
                    <a:pt x="6800" y="4222"/>
                  </a:cubicBezTo>
                  <a:cubicBezTo>
                    <a:pt x="6819" y="4222"/>
                    <a:pt x="6826" y="4222"/>
                    <a:pt x="6832" y="4215"/>
                  </a:cubicBezTo>
                  <a:cubicBezTo>
                    <a:pt x="6852" y="4209"/>
                    <a:pt x="6865" y="4189"/>
                    <a:pt x="6878" y="4176"/>
                  </a:cubicBezTo>
                  <a:lnTo>
                    <a:pt x="7365" y="2825"/>
                  </a:lnTo>
                  <a:cubicBezTo>
                    <a:pt x="7410" y="2702"/>
                    <a:pt x="7404" y="2566"/>
                    <a:pt x="7345" y="2442"/>
                  </a:cubicBezTo>
                  <a:cubicBezTo>
                    <a:pt x="7287" y="2319"/>
                    <a:pt x="7183" y="2234"/>
                    <a:pt x="7060" y="2182"/>
                  </a:cubicBezTo>
                  <a:lnTo>
                    <a:pt x="1137" y="33"/>
                  </a:lnTo>
                  <a:cubicBezTo>
                    <a:pt x="1078" y="7"/>
                    <a:pt x="1020" y="0"/>
                    <a:pt x="9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4"/>
            <p:cNvSpPr/>
            <p:nvPr/>
          </p:nvSpPr>
          <p:spPr>
            <a:xfrm>
              <a:off x="6039981" y="3080844"/>
              <a:ext cx="653137" cy="288390"/>
            </a:xfrm>
            <a:custGeom>
              <a:rect b="b" l="l" r="r" t="t"/>
              <a:pathLst>
                <a:path extrusionOk="0" h="4385" w="9931">
                  <a:moveTo>
                    <a:pt x="680" y="0"/>
                  </a:moveTo>
                  <a:cubicBezTo>
                    <a:pt x="475" y="0"/>
                    <a:pt x="285" y="120"/>
                    <a:pt x="208" y="325"/>
                  </a:cubicBezTo>
                  <a:lnTo>
                    <a:pt x="0" y="890"/>
                  </a:lnTo>
                  <a:lnTo>
                    <a:pt x="9638" y="4384"/>
                  </a:lnTo>
                  <a:lnTo>
                    <a:pt x="9840" y="3826"/>
                  </a:lnTo>
                  <a:cubicBezTo>
                    <a:pt x="9930" y="3566"/>
                    <a:pt x="9801" y="3287"/>
                    <a:pt x="9541" y="3189"/>
                  </a:cubicBezTo>
                  <a:lnTo>
                    <a:pt x="845" y="26"/>
                  </a:lnTo>
                  <a:cubicBezTo>
                    <a:pt x="790" y="9"/>
                    <a:pt x="734" y="0"/>
                    <a:pt x="6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4"/>
            <p:cNvSpPr/>
            <p:nvPr/>
          </p:nvSpPr>
          <p:spPr>
            <a:xfrm>
              <a:off x="6233467" y="3416583"/>
              <a:ext cx="90628" cy="98717"/>
            </a:xfrm>
            <a:custGeom>
              <a:rect b="b" l="l" r="r" t="t"/>
              <a:pathLst>
                <a:path extrusionOk="0" h="1501" w="1378">
                  <a:moveTo>
                    <a:pt x="643" y="0"/>
                  </a:moveTo>
                  <a:cubicBezTo>
                    <a:pt x="488" y="0"/>
                    <a:pt x="358" y="85"/>
                    <a:pt x="306" y="227"/>
                  </a:cubicBezTo>
                  <a:lnTo>
                    <a:pt x="65" y="890"/>
                  </a:lnTo>
                  <a:cubicBezTo>
                    <a:pt x="0" y="1072"/>
                    <a:pt x="98" y="1273"/>
                    <a:pt x="273" y="1338"/>
                  </a:cubicBezTo>
                  <a:lnTo>
                    <a:pt x="656" y="1474"/>
                  </a:lnTo>
                  <a:cubicBezTo>
                    <a:pt x="695" y="1494"/>
                    <a:pt x="741" y="1500"/>
                    <a:pt x="780" y="1500"/>
                  </a:cubicBezTo>
                  <a:cubicBezTo>
                    <a:pt x="923" y="1500"/>
                    <a:pt x="1053" y="1403"/>
                    <a:pt x="1105" y="1273"/>
                  </a:cubicBezTo>
                  <a:lnTo>
                    <a:pt x="1345" y="604"/>
                  </a:lnTo>
                  <a:cubicBezTo>
                    <a:pt x="1377" y="520"/>
                    <a:pt x="1377" y="422"/>
                    <a:pt x="1338" y="338"/>
                  </a:cubicBezTo>
                  <a:cubicBezTo>
                    <a:pt x="1306" y="260"/>
                    <a:pt x="1234" y="195"/>
                    <a:pt x="1143" y="162"/>
                  </a:cubicBezTo>
                  <a:lnTo>
                    <a:pt x="760" y="20"/>
                  </a:lnTo>
                  <a:cubicBezTo>
                    <a:pt x="721" y="7"/>
                    <a:pt x="682" y="0"/>
                    <a:pt x="6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4"/>
            <p:cNvSpPr/>
            <p:nvPr/>
          </p:nvSpPr>
          <p:spPr>
            <a:xfrm>
              <a:off x="6238597" y="3456306"/>
              <a:ext cx="70503" cy="53864"/>
            </a:xfrm>
            <a:custGeom>
              <a:rect b="b" l="l" r="r" t="t"/>
              <a:pathLst>
                <a:path extrusionOk="0" h="819" w="1072">
                  <a:moveTo>
                    <a:pt x="163" y="0"/>
                  </a:moveTo>
                  <a:lnTo>
                    <a:pt x="52" y="305"/>
                  </a:lnTo>
                  <a:cubicBezTo>
                    <a:pt x="0" y="448"/>
                    <a:pt x="78" y="611"/>
                    <a:pt x="221" y="663"/>
                  </a:cubicBezTo>
                  <a:lnTo>
                    <a:pt x="604" y="799"/>
                  </a:lnTo>
                  <a:cubicBezTo>
                    <a:pt x="637" y="812"/>
                    <a:pt x="671" y="818"/>
                    <a:pt x="704" y="818"/>
                  </a:cubicBezTo>
                  <a:cubicBezTo>
                    <a:pt x="816" y="818"/>
                    <a:pt x="921" y="747"/>
                    <a:pt x="962" y="637"/>
                  </a:cubicBezTo>
                  <a:lnTo>
                    <a:pt x="1072" y="338"/>
                  </a:lnTo>
                  <a:lnTo>
                    <a:pt x="1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4"/>
            <p:cNvSpPr/>
            <p:nvPr/>
          </p:nvSpPr>
          <p:spPr>
            <a:xfrm>
              <a:off x="6086084" y="3116095"/>
              <a:ext cx="288325" cy="111081"/>
            </a:xfrm>
            <a:custGeom>
              <a:rect b="b" l="l" r="r" t="t"/>
              <a:pathLst>
                <a:path extrusionOk="0" h="1689" w="4384">
                  <a:moveTo>
                    <a:pt x="115" y="1"/>
                  </a:moveTo>
                  <a:cubicBezTo>
                    <a:pt x="33" y="1"/>
                    <a:pt x="1" y="130"/>
                    <a:pt x="72" y="166"/>
                  </a:cubicBezTo>
                  <a:cubicBezTo>
                    <a:pt x="1079" y="659"/>
                    <a:pt x="3014" y="1374"/>
                    <a:pt x="4229" y="1686"/>
                  </a:cubicBezTo>
                  <a:cubicBezTo>
                    <a:pt x="4237" y="1688"/>
                    <a:pt x="4245" y="1689"/>
                    <a:pt x="4252" y="1689"/>
                  </a:cubicBezTo>
                  <a:cubicBezTo>
                    <a:pt x="4341" y="1689"/>
                    <a:pt x="4383" y="1559"/>
                    <a:pt x="4294" y="1517"/>
                  </a:cubicBezTo>
                  <a:cubicBezTo>
                    <a:pt x="3177" y="971"/>
                    <a:pt x="1209" y="270"/>
                    <a:pt x="137" y="4"/>
                  </a:cubicBezTo>
                  <a:cubicBezTo>
                    <a:pt x="130" y="1"/>
                    <a:pt x="122" y="1"/>
                    <a:pt x="1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4"/>
            <p:cNvSpPr/>
            <p:nvPr/>
          </p:nvSpPr>
          <p:spPr>
            <a:xfrm>
              <a:off x="6188219" y="3332335"/>
              <a:ext cx="84972" cy="46826"/>
            </a:xfrm>
            <a:custGeom>
              <a:rect b="b" l="l" r="r" t="t"/>
              <a:pathLst>
                <a:path extrusionOk="0" h="712" w="1292">
                  <a:moveTo>
                    <a:pt x="558" y="0"/>
                  </a:moveTo>
                  <a:cubicBezTo>
                    <a:pt x="475" y="0"/>
                    <a:pt x="395" y="17"/>
                    <a:pt x="325" y="54"/>
                  </a:cubicBezTo>
                  <a:cubicBezTo>
                    <a:pt x="0" y="229"/>
                    <a:pt x="305" y="677"/>
                    <a:pt x="818" y="710"/>
                  </a:cubicBezTo>
                  <a:cubicBezTo>
                    <a:pt x="834" y="711"/>
                    <a:pt x="850" y="711"/>
                    <a:pt x="865" y="711"/>
                  </a:cubicBezTo>
                  <a:cubicBezTo>
                    <a:pt x="1192" y="711"/>
                    <a:pt x="1291" y="448"/>
                    <a:pt x="1124" y="255"/>
                  </a:cubicBezTo>
                  <a:cubicBezTo>
                    <a:pt x="998" y="106"/>
                    <a:pt x="769" y="0"/>
                    <a:pt x="5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4"/>
            <p:cNvSpPr/>
            <p:nvPr/>
          </p:nvSpPr>
          <p:spPr>
            <a:xfrm>
              <a:off x="6344941" y="3387382"/>
              <a:ext cx="78329" cy="47287"/>
            </a:xfrm>
            <a:custGeom>
              <a:rect b="b" l="l" r="r" t="t"/>
              <a:pathLst>
                <a:path extrusionOk="0" h="719" w="1191">
                  <a:moveTo>
                    <a:pt x="461" y="1"/>
                  </a:moveTo>
                  <a:cubicBezTo>
                    <a:pt x="425" y="1"/>
                    <a:pt x="391" y="3"/>
                    <a:pt x="358" y="9"/>
                  </a:cubicBezTo>
                  <a:cubicBezTo>
                    <a:pt x="91" y="61"/>
                    <a:pt x="1" y="347"/>
                    <a:pt x="299" y="561"/>
                  </a:cubicBezTo>
                  <a:cubicBezTo>
                    <a:pt x="454" y="670"/>
                    <a:pt x="625" y="719"/>
                    <a:pt x="771" y="719"/>
                  </a:cubicBezTo>
                  <a:cubicBezTo>
                    <a:pt x="1015" y="719"/>
                    <a:pt x="1190" y="582"/>
                    <a:pt x="1105" y="366"/>
                  </a:cubicBezTo>
                  <a:cubicBezTo>
                    <a:pt x="1013" y="139"/>
                    <a:pt x="713" y="1"/>
                    <a:pt x="4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4"/>
            <p:cNvSpPr/>
            <p:nvPr/>
          </p:nvSpPr>
          <p:spPr>
            <a:xfrm>
              <a:off x="6303969" y="3048355"/>
              <a:ext cx="216178" cy="101348"/>
            </a:xfrm>
            <a:custGeom>
              <a:rect b="b" l="l" r="r" t="t"/>
              <a:pathLst>
                <a:path extrusionOk="0" h="1541" w="3287">
                  <a:moveTo>
                    <a:pt x="325" y="1"/>
                  </a:moveTo>
                  <a:cubicBezTo>
                    <a:pt x="201" y="1"/>
                    <a:pt x="97" y="79"/>
                    <a:pt x="58" y="189"/>
                  </a:cubicBezTo>
                  <a:cubicBezTo>
                    <a:pt x="0" y="332"/>
                    <a:pt x="78" y="494"/>
                    <a:pt x="227" y="553"/>
                  </a:cubicBezTo>
                  <a:lnTo>
                    <a:pt x="2897" y="1521"/>
                  </a:lnTo>
                  <a:cubicBezTo>
                    <a:pt x="2929" y="1527"/>
                    <a:pt x="2962" y="1540"/>
                    <a:pt x="2994" y="1540"/>
                  </a:cubicBezTo>
                  <a:cubicBezTo>
                    <a:pt x="3117" y="1540"/>
                    <a:pt x="3221" y="1462"/>
                    <a:pt x="3260" y="1352"/>
                  </a:cubicBezTo>
                  <a:cubicBezTo>
                    <a:pt x="3286" y="1280"/>
                    <a:pt x="3286" y="1202"/>
                    <a:pt x="3254" y="1131"/>
                  </a:cubicBezTo>
                  <a:cubicBezTo>
                    <a:pt x="3221" y="1066"/>
                    <a:pt x="3163" y="1008"/>
                    <a:pt x="3091" y="988"/>
                  </a:cubicBezTo>
                  <a:lnTo>
                    <a:pt x="422" y="20"/>
                  </a:lnTo>
                  <a:cubicBezTo>
                    <a:pt x="390" y="14"/>
                    <a:pt x="357" y="1"/>
                    <a:pt x="3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4"/>
            <p:cNvSpPr/>
            <p:nvPr/>
          </p:nvSpPr>
          <p:spPr>
            <a:xfrm>
              <a:off x="6283450" y="3331086"/>
              <a:ext cx="74778" cy="58204"/>
            </a:xfrm>
            <a:custGeom>
              <a:rect b="b" l="l" r="r" t="t"/>
              <a:pathLst>
                <a:path extrusionOk="0" h="885" w="1137">
                  <a:moveTo>
                    <a:pt x="141" y="0"/>
                  </a:moveTo>
                  <a:cubicBezTo>
                    <a:pt x="111" y="0"/>
                    <a:pt x="88" y="18"/>
                    <a:pt x="78" y="47"/>
                  </a:cubicBezTo>
                  <a:cubicBezTo>
                    <a:pt x="0" y="229"/>
                    <a:pt x="13" y="443"/>
                    <a:pt x="91" y="605"/>
                  </a:cubicBezTo>
                  <a:cubicBezTo>
                    <a:pt x="156" y="735"/>
                    <a:pt x="273" y="833"/>
                    <a:pt x="416" y="865"/>
                  </a:cubicBezTo>
                  <a:cubicBezTo>
                    <a:pt x="455" y="878"/>
                    <a:pt x="507" y="884"/>
                    <a:pt x="546" y="884"/>
                  </a:cubicBezTo>
                  <a:cubicBezTo>
                    <a:pt x="812" y="884"/>
                    <a:pt x="1039" y="664"/>
                    <a:pt x="1124" y="430"/>
                  </a:cubicBezTo>
                  <a:cubicBezTo>
                    <a:pt x="1137" y="397"/>
                    <a:pt x="1124" y="358"/>
                    <a:pt x="1085" y="339"/>
                  </a:cubicBezTo>
                  <a:cubicBezTo>
                    <a:pt x="1074" y="334"/>
                    <a:pt x="1064" y="332"/>
                    <a:pt x="1054" y="332"/>
                  </a:cubicBezTo>
                  <a:cubicBezTo>
                    <a:pt x="1023" y="332"/>
                    <a:pt x="999" y="353"/>
                    <a:pt x="994" y="378"/>
                  </a:cubicBezTo>
                  <a:cubicBezTo>
                    <a:pt x="931" y="566"/>
                    <a:pt x="753" y="739"/>
                    <a:pt x="544" y="739"/>
                  </a:cubicBezTo>
                  <a:cubicBezTo>
                    <a:pt x="515" y="739"/>
                    <a:pt x="485" y="736"/>
                    <a:pt x="455" y="729"/>
                  </a:cubicBezTo>
                  <a:cubicBezTo>
                    <a:pt x="325" y="696"/>
                    <a:pt x="260" y="605"/>
                    <a:pt x="228" y="540"/>
                  </a:cubicBezTo>
                  <a:cubicBezTo>
                    <a:pt x="163" y="410"/>
                    <a:pt x="156" y="242"/>
                    <a:pt x="215" y="105"/>
                  </a:cubicBezTo>
                  <a:cubicBezTo>
                    <a:pt x="228" y="66"/>
                    <a:pt x="215" y="21"/>
                    <a:pt x="176" y="8"/>
                  </a:cubicBezTo>
                  <a:cubicBezTo>
                    <a:pt x="163" y="3"/>
                    <a:pt x="152" y="0"/>
                    <a:pt x="1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4"/>
            <p:cNvSpPr/>
            <p:nvPr/>
          </p:nvSpPr>
          <p:spPr>
            <a:xfrm>
              <a:off x="6376575" y="3337071"/>
              <a:ext cx="46563" cy="39395"/>
            </a:xfrm>
            <a:custGeom>
              <a:rect b="b" l="l" r="r" t="t"/>
              <a:pathLst>
                <a:path extrusionOk="0" h="599" w="708">
                  <a:moveTo>
                    <a:pt x="112" y="0"/>
                  </a:moveTo>
                  <a:cubicBezTo>
                    <a:pt x="85" y="0"/>
                    <a:pt x="60" y="18"/>
                    <a:pt x="46" y="47"/>
                  </a:cubicBezTo>
                  <a:cubicBezTo>
                    <a:pt x="0" y="177"/>
                    <a:pt x="0" y="319"/>
                    <a:pt x="52" y="436"/>
                  </a:cubicBezTo>
                  <a:cubicBezTo>
                    <a:pt x="98" y="514"/>
                    <a:pt x="162" y="566"/>
                    <a:pt x="240" y="592"/>
                  </a:cubicBezTo>
                  <a:cubicBezTo>
                    <a:pt x="266" y="599"/>
                    <a:pt x="292" y="599"/>
                    <a:pt x="312" y="599"/>
                  </a:cubicBezTo>
                  <a:cubicBezTo>
                    <a:pt x="487" y="599"/>
                    <a:pt x="630" y="443"/>
                    <a:pt x="689" y="280"/>
                  </a:cubicBezTo>
                  <a:cubicBezTo>
                    <a:pt x="708" y="248"/>
                    <a:pt x="689" y="209"/>
                    <a:pt x="650" y="202"/>
                  </a:cubicBezTo>
                  <a:cubicBezTo>
                    <a:pt x="640" y="198"/>
                    <a:pt x="631" y="196"/>
                    <a:pt x="621" y="196"/>
                  </a:cubicBezTo>
                  <a:cubicBezTo>
                    <a:pt x="591" y="196"/>
                    <a:pt x="564" y="217"/>
                    <a:pt x="559" y="241"/>
                  </a:cubicBezTo>
                  <a:cubicBezTo>
                    <a:pt x="524" y="351"/>
                    <a:pt x="429" y="455"/>
                    <a:pt x="326" y="455"/>
                  </a:cubicBezTo>
                  <a:cubicBezTo>
                    <a:pt x="313" y="455"/>
                    <a:pt x="299" y="453"/>
                    <a:pt x="286" y="449"/>
                  </a:cubicBezTo>
                  <a:cubicBezTo>
                    <a:pt x="240" y="443"/>
                    <a:pt x="208" y="417"/>
                    <a:pt x="182" y="371"/>
                  </a:cubicBezTo>
                  <a:cubicBezTo>
                    <a:pt x="143" y="300"/>
                    <a:pt x="143" y="190"/>
                    <a:pt x="182" y="105"/>
                  </a:cubicBezTo>
                  <a:cubicBezTo>
                    <a:pt x="201" y="60"/>
                    <a:pt x="182" y="21"/>
                    <a:pt x="143" y="8"/>
                  </a:cubicBezTo>
                  <a:cubicBezTo>
                    <a:pt x="133" y="2"/>
                    <a:pt x="122" y="0"/>
                    <a:pt x="1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4"/>
            <p:cNvSpPr/>
            <p:nvPr/>
          </p:nvSpPr>
          <p:spPr>
            <a:xfrm>
              <a:off x="6237281" y="3287285"/>
              <a:ext cx="47484" cy="39197"/>
            </a:xfrm>
            <a:custGeom>
              <a:rect b="b" l="l" r="r" t="t"/>
              <a:pathLst>
                <a:path extrusionOk="0" h="596" w="722">
                  <a:moveTo>
                    <a:pt x="135" y="1"/>
                  </a:moveTo>
                  <a:cubicBezTo>
                    <a:pt x="102" y="1"/>
                    <a:pt x="75" y="18"/>
                    <a:pt x="59" y="44"/>
                  </a:cubicBezTo>
                  <a:cubicBezTo>
                    <a:pt x="1" y="232"/>
                    <a:pt x="20" y="479"/>
                    <a:pt x="209" y="563"/>
                  </a:cubicBezTo>
                  <a:cubicBezTo>
                    <a:pt x="248" y="583"/>
                    <a:pt x="287" y="596"/>
                    <a:pt x="332" y="596"/>
                  </a:cubicBezTo>
                  <a:cubicBezTo>
                    <a:pt x="371" y="596"/>
                    <a:pt x="410" y="589"/>
                    <a:pt x="443" y="576"/>
                  </a:cubicBezTo>
                  <a:cubicBezTo>
                    <a:pt x="559" y="524"/>
                    <a:pt x="657" y="414"/>
                    <a:pt x="702" y="284"/>
                  </a:cubicBezTo>
                  <a:cubicBezTo>
                    <a:pt x="722" y="245"/>
                    <a:pt x="702" y="200"/>
                    <a:pt x="663" y="193"/>
                  </a:cubicBezTo>
                  <a:cubicBezTo>
                    <a:pt x="654" y="189"/>
                    <a:pt x="645" y="187"/>
                    <a:pt x="637" y="187"/>
                  </a:cubicBezTo>
                  <a:cubicBezTo>
                    <a:pt x="608" y="187"/>
                    <a:pt x="582" y="210"/>
                    <a:pt x="572" y="245"/>
                  </a:cubicBezTo>
                  <a:cubicBezTo>
                    <a:pt x="540" y="330"/>
                    <a:pt x="475" y="414"/>
                    <a:pt x="397" y="446"/>
                  </a:cubicBezTo>
                  <a:cubicBezTo>
                    <a:pt x="374" y="453"/>
                    <a:pt x="353" y="456"/>
                    <a:pt x="333" y="456"/>
                  </a:cubicBezTo>
                  <a:cubicBezTo>
                    <a:pt x="313" y="456"/>
                    <a:pt x="293" y="453"/>
                    <a:pt x="274" y="446"/>
                  </a:cubicBezTo>
                  <a:cubicBezTo>
                    <a:pt x="163" y="388"/>
                    <a:pt x="150" y="232"/>
                    <a:pt x="202" y="102"/>
                  </a:cubicBezTo>
                  <a:cubicBezTo>
                    <a:pt x="215" y="63"/>
                    <a:pt x="189" y="24"/>
                    <a:pt x="163" y="5"/>
                  </a:cubicBezTo>
                  <a:cubicBezTo>
                    <a:pt x="154" y="2"/>
                    <a:pt x="144" y="1"/>
                    <a:pt x="1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4"/>
            <p:cNvSpPr/>
            <p:nvPr/>
          </p:nvSpPr>
          <p:spPr>
            <a:xfrm>
              <a:off x="6171975" y="3788559"/>
              <a:ext cx="54719" cy="78658"/>
            </a:xfrm>
            <a:custGeom>
              <a:rect b="b" l="l" r="r" t="t"/>
              <a:pathLst>
                <a:path extrusionOk="0" h="1196" w="832">
                  <a:moveTo>
                    <a:pt x="591" y="1"/>
                  </a:moveTo>
                  <a:lnTo>
                    <a:pt x="0" y="1066"/>
                  </a:lnTo>
                  <a:lnTo>
                    <a:pt x="228" y="1196"/>
                  </a:lnTo>
                  <a:lnTo>
                    <a:pt x="832" y="131"/>
                  </a:lnTo>
                  <a:lnTo>
                    <a:pt x="5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4"/>
            <p:cNvSpPr/>
            <p:nvPr/>
          </p:nvSpPr>
          <p:spPr>
            <a:xfrm>
              <a:off x="5826437" y="3617303"/>
              <a:ext cx="88457" cy="75238"/>
            </a:xfrm>
            <a:custGeom>
              <a:rect b="b" l="l" r="r" t="t"/>
              <a:pathLst>
                <a:path extrusionOk="0" h="1144" w="1345">
                  <a:moveTo>
                    <a:pt x="85" y="1"/>
                  </a:moveTo>
                  <a:cubicBezTo>
                    <a:pt x="59" y="1"/>
                    <a:pt x="46" y="7"/>
                    <a:pt x="26" y="33"/>
                  </a:cubicBezTo>
                  <a:cubicBezTo>
                    <a:pt x="13" y="46"/>
                    <a:pt x="0" y="78"/>
                    <a:pt x="20" y="104"/>
                  </a:cubicBezTo>
                  <a:lnTo>
                    <a:pt x="312" y="527"/>
                  </a:lnTo>
                  <a:lnTo>
                    <a:pt x="741" y="1144"/>
                  </a:lnTo>
                  <a:lnTo>
                    <a:pt x="1345" y="78"/>
                  </a:lnTo>
                  <a:lnTo>
                    <a:pt x="987" y="52"/>
                  </a:lnTo>
                  <a:lnTo>
                    <a:pt x="598" y="33"/>
                  </a:lnTo>
                  <a:lnTo>
                    <a:pt x="8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4"/>
            <p:cNvSpPr/>
            <p:nvPr/>
          </p:nvSpPr>
          <p:spPr>
            <a:xfrm>
              <a:off x="5826437" y="3619407"/>
              <a:ext cx="88457" cy="73133"/>
            </a:xfrm>
            <a:custGeom>
              <a:rect b="b" l="l" r="r" t="t"/>
              <a:pathLst>
                <a:path extrusionOk="0" h="1112" w="1345">
                  <a:moveTo>
                    <a:pt x="26" y="1"/>
                  </a:moveTo>
                  <a:cubicBezTo>
                    <a:pt x="13" y="14"/>
                    <a:pt x="0" y="46"/>
                    <a:pt x="20" y="72"/>
                  </a:cubicBezTo>
                  <a:lnTo>
                    <a:pt x="312" y="495"/>
                  </a:lnTo>
                  <a:lnTo>
                    <a:pt x="741" y="1112"/>
                  </a:lnTo>
                  <a:lnTo>
                    <a:pt x="1345" y="46"/>
                  </a:lnTo>
                  <a:lnTo>
                    <a:pt x="987" y="20"/>
                  </a:lnTo>
                  <a:cubicBezTo>
                    <a:pt x="974" y="33"/>
                    <a:pt x="968" y="46"/>
                    <a:pt x="961" y="66"/>
                  </a:cubicBezTo>
                  <a:cubicBezTo>
                    <a:pt x="929" y="137"/>
                    <a:pt x="935" y="228"/>
                    <a:pt x="903" y="300"/>
                  </a:cubicBezTo>
                  <a:cubicBezTo>
                    <a:pt x="868" y="396"/>
                    <a:pt x="762" y="441"/>
                    <a:pt x="658" y="441"/>
                  </a:cubicBezTo>
                  <a:cubicBezTo>
                    <a:pt x="629" y="441"/>
                    <a:pt x="599" y="437"/>
                    <a:pt x="572" y="430"/>
                  </a:cubicBezTo>
                  <a:cubicBezTo>
                    <a:pt x="344" y="365"/>
                    <a:pt x="215" y="118"/>
                    <a:pt x="26" y="1"/>
                  </a:cubicBezTo>
                  <a:close/>
                </a:path>
              </a:pathLst>
            </a:custGeom>
            <a:solidFill>
              <a:srgbClr val="000000">
                <a:alpha val="9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4"/>
            <p:cNvSpPr/>
            <p:nvPr/>
          </p:nvSpPr>
          <p:spPr>
            <a:xfrm>
              <a:off x="6186904" y="3797109"/>
              <a:ext cx="76553" cy="87076"/>
            </a:xfrm>
            <a:custGeom>
              <a:rect b="b" l="l" r="r" t="t"/>
              <a:pathLst>
                <a:path extrusionOk="0" h="1324" w="1164">
                  <a:moveTo>
                    <a:pt x="605" y="1"/>
                  </a:moveTo>
                  <a:lnTo>
                    <a:pt x="124" y="851"/>
                  </a:lnTo>
                  <a:lnTo>
                    <a:pt x="1" y="1066"/>
                  </a:lnTo>
                  <a:lnTo>
                    <a:pt x="410" y="1293"/>
                  </a:lnTo>
                  <a:cubicBezTo>
                    <a:pt x="447" y="1313"/>
                    <a:pt x="488" y="1323"/>
                    <a:pt x="530" y="1323"/>
                  </a:cubicBezTo>
                  <a:cubicBezTo>
                    <a:pt x="648" y="1323"/>
                    <a:pt x="773" y="1246"/>
                    <a:pt x="845" y="1111"/>
                  </a:cubicBezTo>
                  <a:lnTo>
                    <a:pt x="1079" y="689"/>
                  </a:lnTo>
                  <a:cubicBezTo>
                    <a:pt x="1163" y="540"/>
                    <a:pt x="1157" y="377"/>
                    <a:pt x="1072" y="280"/>
                  </a:cubicBezTo>
                  <a:cubicBezTo>
                    <a:pt x="1059" y="260"/>
                    <a:pt x="1033" y="234"/>
                    <a:pt x="1001" y="215"/>
                  </a:cubicBezTo>
                  <a:lnTo>
                    <a:pt x="60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4"/>
            <p:cNvSpPr/>
            <p:nvPr/>
          </p:nvSpPr>
          <p:spPr>
            <a:xfrm>
              <a:off x="5792238" y="3172522"/>
              <a:ext cx="89773" cy="85432"/>
            </a:xfrm>
            <a:custGeom>
              <a:rect b="b" l="l" r="r" t="t"/>
              <a:pathLst>
                <a:path extrusionOk="0" h="1299" w="1365">
                  <a:moveTo>
                    <a:pt x="371" y="0"/>
                  </a:moveTo>
                  <a:cubicBezTo>
                    <a:pt x="331" y="0"/>
                    <a:pt x="295" y="28"/>
                    <a:pt x="299" y="68"/>
                  </a:cubicBezTo>
                  <a:lnTo>
                    <a:pt x="332" y="418"/>
                  </a:lnTo>
                  <a:cubicBezTo>
                    <a:pt x="332" y="444"/>
                    <a:pt x="325" y="457"/>
                    <a:pt x="312" y="477"/>
                  </a:cubicBezTo>
                  <a:lnTo>
                    <a:pt x="46" y="698"/>
                  </a:lnTo>
                  <a:cubicBezTo>
                    <a:pt x="1" y="737"/>
                    <a:pt x="20" y="802"/>
                    <a:pt x="53" y="821"/>
                  </a:cubicBezTo>
                  <a:lnTo>
                    <a:pt x="390" y="893"/>
                  </a:lnTo>
                  <a:cubicBezTo>
                    <a:pt x="416" y="899"/>
                    <a:pt x="429" y="906"/>
                    <a:pt x="442" y="932"/>
                  </a:cubicBezTo>
                  <a:lnTo>
                    <a:pt x="572" y="1256"/>
                  </a:lnTo>
                  <a:cubicBezTo>
                    <a:pt x="583" y="1284"/>
                    <a:pt x="606" y="1299"/>
                    <a:pt x="630" y="1299"/>
                  </a:cubicBezTo>
                  <a:cubicBezTo>
                    <a:pt x="652" y="1299"/>
                    <a:pt x="674" y="1287"/>
                    <a:pt x="689" y="1263"/>
                  </a:cubicBezTo>
                  <a:lnTo>
                    <a:pt x="871" y="964"/>
                  </a:lnTo>
                  <a:cubicBezTo>
                    <a:pt x="884" y="951"/>
                    <a:pt x="903" y="932"/>
                    <a:pt x="929" y="932"/>
                  </a:cubicBezTo>
                  <a:lnTo>
                    <a:pt x="1274" y="906"/>
                  </a:lnTo>
                  <a:cubicBezTo>
                    <a:pt x="1332" y="899"/>
                    <a:pt x="1365" y="834"/>
                    <a:pt x="1326" y="795"/>
                  </a:cubicBezTo>
                  <a:lnTo>
                    <a:pt x="1098" y="535"/>
                  </a:lnTo>
                  <a:cubicBezTo>
                    <a:pt x="1079" y="516"/>
                    <a:pt x="1072" y="503"/>
                    <a:pt x="1079" y="477"/>
                  </a:cubicBezTo>
                  <a:lnTo>
                    <a:pt x="1170" y="146"/>
                  </a:lnTo>
                  <a:cubicBezTo>
                    <a:pt x="1186" y="97"/>
                    <a:pt x="1147" y="57"/>
                    <a:pt x="1104" y="57"/>
                  </a:cubicBezTo>
                  <a:cubicBezTo>
                    <a:pt x="1096" y="57"/>
                    <a:pt x="1087" y="58"/>
                    <a:pt x="1079" y="61"/>
                  </a:cubicBezTo>
                  <a:lnTo>
                    <a:pt x="767" y="204"/>
                  </a:lnTo>
                  <a:cubicBezTo>
                    <a:pt x="760" y="206"/>
                    <a:pt x="753" y="207"/>
                    <a:pt x="746" y="207"/>
                  </a:cubicBezTo>
                  <a:cubicBezTo>
                    <a:pt x="728" y="207"/>
                    <a:pt x="712" y="201"/>
                    <a:pt x="702" y="191"/>
                  </a:cubicBezTo>
                  <a:lnTo>
                    <a:pt x="410" y="9"/>
                  </a:lnTo>
                  <a:cubicBezTo>
                    <a:pt x="397" y="3"/>
                    <a:pt x="384" y="0"/>
                    <a:pt x="3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4"/>
            <p:cNvSpPr/>
            <p:nvPr/>
          </p:nvSpPr>
          <p:spPr>
            <a:xfrm>
              <a:off x="5383958" y="3236645"/>
              <a:ext cx="78198" cy="75830"/>
            </a:xfrm>
            <a:custGeom>
              <a:rect b="b" l="l" r="r" t="t"/>
              <a:pathLst>
                <a:path extrusionOk="0" h="1153" w="1189">
                  <a:moveTo>
                    <a:pt x="806" y="0"/>
                  </a:moveTo>
                  <a:cubicBezTo>
                    <a:pt x="792" y="0"/>
                    <a:pt x="778" y="5"/>
                    <a:pt x="766" y="15"/>
                  </a:cubicBezTo>
                  <a:lnTo>
                    <a:pt x="526" y="210"/>
                  </a:lnTo>
                  <a:cubicBezTo>
                    <a:pt x="517" y="214"/>
                    <a:pt x="501" y="219"/>
                    <a:pt x="488" y="219"/>
                  </a:cubicBezTo>
                  <a:cubicBezTo>
                    <a:pt x="483" y="219"/>
                    <a:pt x="478" y="218"/>
                    <a:pt x="474" y="216"/>
                  </a:cubicBezTo>
                  <a:lnTo>
                    <a:pt x="182" y="125"/>
                  </a:lnTo>
                  <a:cubicBezTo>
                    <a:pt x="176" y="124"/>
                    <a:pt x="170" y="123"/>
                    <a:pt x="164" y="123"/>
                  </a:cubicBezTo>
                  <a:cubicBezTo>
                    <a:pt x="121" y="123"/>
                    <a:pt x="92" y="163"/>
                    <a:pt x="104" y="203"/>
                  </a:cubicBezTo>
                  <a:lnTo>
                    <a:pt x="214" y="483"/>
                  </a:lnTo>
                  <a:cubicBezTo>
                    <a:pt x="221" y="509"/>
                    <a:pt x="214" y="528"/>
                    <a:pt x="201" y="541"/>
                  </a:cubicBezTo>
                  <a:lnTo>
                    <a:pt x="32" y="794"/>
                  </a:lnTo>
                  <a:cubicBezTo>
                    <a:pt x="0" y="833"/>
                    <a:pt x="32" y="885"/>
                    <a:pt x="84" y="885"/>
                  </a:cubicBezTo>
                  <a:lnTo>
                    <a:pt x="383" y="866"/>
                  </a:lnTo>
                  <a:cubicBezTo>
                    <a:pt x="396" y="866"/>
                    <a:pt x="422" y="872"/>
                    <a:pt x="429" y="892"/>
                  </a:cubicBezTo>
                  <a:lnTo>
                    <a:pt x="617" y="1132"/>
                  </a:lnTo>
                  <a:cubicBezTo>
                    <a:pt x="631" y="1146"/>
                    <a:pt x="649" y="1152"/>
                    <a:pt x="666" y="1152"/>
                  </a:cubicBezTo>
                  <a:cubicBezTo>
                    <a:pt x="690" y="1152"/>
                    <a:pt x="713" y="1139"/>
                    <a:pt x="721" y="1113"/>
                  </a:cubicBezTo>
                  <a:lnTo>
                    <a:pt x="805" y="820"/>
                  </a:lnTo>
                  <a:cubicBezTo>
                    <a:pt x="812" y="801"/>
                    <a:pt x="831" y="788"/>
                    <a:pt x="844" y="775"/>
                  </a:cubicBezTo>
                  <a:lnTo>
                    <a:pt x="1130" y="671"/>
                  </a:lnTo>
                  <a:cubicBezTo>
                    <a:pt x="1176" y="658"/>
                    <a:pt x="1189" y="593"/>
                    <a:pt x="1143" y="567"/>
                  </a:cubicBezTo>
                  <a:lnTo>
                    <a:pt x="896" y="405"/>
                  </a:lnTo>
                  <a:cubicBezTo>
                    <a:pt x="877" y="398"/>
                    <a:pt x="870" y="372"/>
                    <a:pt x="870" y="353"/>
                  </a:cubicBezTo>
                  <a:lnTo>
                    <a:pt x="864" y="54"/>
                  </a:lnTo>
                  <a:cubicBezTo>
                    <a:pt x="864" y="23"/>
                    <a:pt x="836" y="0"/>
                    <a:pt x="8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4"/>
            <p:cNvSpPr/>
            <p:nvPr/>
          </p:nvSpPr>
          <p:spPr>
            <a:xfrm>
              <a:off x="5566790" y="3056247"/>
              <a:ext cx="71752" cy="70700"/>
            </a:xfrm>
            <a:custGeom>
              <a:rect b="b" l="l" r="r" t="t"/>
              <a:pathLst>
                <a:path extrusionOk="0" h="1075" w="1091">
                  <a:moveTo>
                    <a:pt x="638" y="1"/>
                  </a:moveTo>
                  <a:cubicBezTo>
                    <a:pt x="623" y="1"/>
                    <a:pt x="609" y="6"/>
                    <a:pt x="597" y="17"/>
                  </a:cubicBezTo>
                  <a:lnTo>
                    <a:pt x="409" y="232"/>
                  </a:lnTo>
                  <a:cubicBezTo>
                    <a:pt x="396" y="238"/>
                    <a:pt x="376" y="245"/>
                    <a:pt x="363" y="245"/>
                  </a:cubicBezTo>
                  <a:lnTo>
                    <a:pt x="78" y="212"/>
                  </a:lnTo>
                  <a:cubicBezTo>
                    <a:pt x="75" y="212"/>
                    <a:pt x="72" y="212"/>
                    <a:pt x="70" y="212"/>
                  </a:cubicBezTo>
                  <a:cubicBezTo>
                    <a:pt x="29" y="212"/>
                    <a:pt x="1" y="260"/>
                    <a:pt x="19" y="297"/>
                  </a:cubicBezTo>
                  <a:lnTo>
                    <a:pt x="169" y="537"/>
                  </a:lnTo>
                  <a:cubicBezTo>
                    <a:pt x="175" y="556"/>
                    <a:pt x="175" y="569"/>
                    <a:pt x="169" y="589"/>
                  </a:cubicBezTo>
                  <a:lnTo>
                    <a:pt x="52" y="849"/>
                  </a:lnTo>
                  <a:cubicBezTo>
                    <a:pt x="41" y="882"/>
                    <a:pt x="62" y="924"/>
                    <a:pt x="109" y="924"/>
                  </a:cubicBezTo>
                  <a:cubicBezTo>
                    <a:pt x="117" y="924"/>
                    <a:pt x="126" y="923"/>
                    <a:pt x="136" y="920"/>
                  </a:cubicBezTo>
                  <a:lnTo>
                    <a:pt x="409" y="855"/>
                  </a:lnTo>
                  <a:cubicBezTo>
                    <a:pt x="428" y="855"/>
                    <a:pt x="441" y="862"/>
                    <a:pt x="461" y="875"/>
                  </a:cubicBezTo>
                  <a:lnTo>
                    <a:pt x="669" y="1056"/>
                  </a:lnTo>
                  <a:cubicBezTo>
                    <a:pt x="680" y="1068"/>
                    <a:pt x="696" y="1074"/>
                    <a:pt x="711" y="1074"/>
                  </a:cubicBezTo>
                  <a:cubicBezTo>
                    <a:pt x="736" y="1074"/>
                    <a:pt x="759" y="1057"/>
                    <a:pt x="759" y="1024"/>
                  </a:cubicBezTo>
                  <a:lnTo>
                    <a:pt x="785" y="745"/>
                  </a:lnTo>
                  <a:cubicBezTo>
                    <a:pt x="785" y="725"/>
                    <a:pt x="792" y="712"/>
                    <a:pt x="811" y="699"/>
                  </a:cubicBezTo>
                  <a:lnTo>
                    <a:pt x="1052" y="563"/>
                  </a:lnTo>
                  <a:cubicBezTo>
                    <a:pt x="1091" y="537"/>
                    <a:pt x="1084" y="485"/>
                    <a:pt x="1045" y="465"/>
                  </a:cubicBezTo>
                  <a:lnTo>
                    <a:pt x="785" y="362"/>
                  </a:lnTo>
                  <a:cubicBezTo>
                    <a:pt x="766" y="355"/>
                    <a:pt x="753" y="336"/>
                    <a:pt x="753" y="323"/>
                  </a:cubicBezTo>
                  <a:lnTo>
                    <a:pt x="695" y="43"/>
                  </a:lnTo>
                  <a:cubicBezTo>
                    <a:pt x="690" y="18"/>
                    <a:pt x="664" y="1"/>
                    <a:pt x="6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4"/>
            <p:cNvSpPr/>
            <p:nvPr/>
          </p:nvSpPr>
          <p:spPr>
            <a:xfrm>
              <a:off x="5974609" y="3851695"/>
              <a:ext cx="88918" cy="86879"/>
            </a:xfrm>
            <a:custGeom>
              <a:rect b="b" l="l" r="r" t="t"/>
              <a:pathLst>
                <a:path extrusionOk="0" h="1321" w="1352">
                  <a:moveTo>
                    <a:pt x="609" y="0"/>
                  </a:moveTo>
                  <a:cubicBezTo>
                    <a:pt x="580" y="0"/>
                    <a:pt x="551" y="17"/>
                    <a:pt x="540" y="47"/>
                  </a:cubicBezTo>
                  <a:lnTo>
                    <a:pt x="436" y="379"/>
                  </a:lnTo>
                  <a:cubicBezTo>
                    <a:pt x="429" y="405"/>
                    <a:pt x="410" y="418"/>
                    <a:pt x="397" y="418"/>
                  </a:cubicBezTo>
                  <a:lnTo>
                    <a:pt x="66" y="515"/>
                  </a:lnTo>
                  <a:cubicBezTo>
                    <a:pt x="7" y="535"/>
                    <a:pt x="1" y="606"/>
                    <a:pt x="46" y="638"/>
                  </a:cubicBezTo>
                  <a:lnTo>
                    <a:pt x="332" y="840"/>
                  </a:lnTo>
                  <a:cubicBezTo>
                    <a:pt x="345" y="859"/>
                    <a:pt x="365" y="872"/>
                    <a:pt x="358" y="898"/>
                  </a:cubicBezTo>
                  <a:lnTo>
                    <a:pt x="345" y="1249"/>
                  </a:lnTo>
                  <a:cubicBezTo>
                    <a:pt x="345" y="1291"/>
                    <a:pt x="379" y="1320"/>
                    <a:pt x="416" y="1320"/>
                  </a:cubicBezTo>
                  <a:cubicBezTo>
                    <a:pt x="429" y="1320"/>
                    <a:pt x="443" y="1316"/>
                    <a:pt x="455" y="1307"/>
                  </a:cubicBezTo>
                  <a:lnTo>
                    <a:pt x="728" y="1100"/>
                  </a:lnTo>
                  <a:cubicBezTo>
                    <a:pt x="740" y="1092"/>
                    <a:pt x="751" y="1089"/>
                    <a:pt x="764" y="1089"/>
                  </a:cubicBezTo>
                  <a:cubicBezTo>
                    <a:pt x="773" y="1089"/>
                    <a:pt x="782" y="1090"/>
                    <a:pt x="793" y="1093"/>
                  </a:cubicBezTo>
                  <a:lnTo>
                    <a:pt x="1118" y="1210"/>
                  </a:lnTo>
                  <a:cubicBezTo>
                    <a:pt x="1124" y="1211"/>
                    <a:pt x="1130" y="1212"/>
                    <a:pt x="1136" y="1212"/>
                  </a:cubicBezTo>
                  <a:cubicBezTo>
                    <a:pt x="1181" y="1212"/>
                    <a:pt x="1220" y="1171"/>
                    <a:pt x="1209" y="1126"/>
                  </a:cubicBezTo>
                  <a:lnTo>
                    <a:pt x="1105" y="794"/>
                  </a:lnTo>
                  <a:cubicBezTo>
                    <a:pt x="1092" y="768"/>
                    <a:pt x="1105" y="755"/>
                    <a:pt x="1111" y="729"/>
                  </a:cubicBezTo>
                  <a:lnTo>
                    <a:pt x="1319" y="450"/>
                  </a:lnTo>
                  <a:cubicBezTo>
                    <a:pt x="1352" y="411"/>
                    <a:pt x="1319" y="346"/>
                    <a:pt x="1267" y="346"/>
                  </a:cubicBezTo>
                  <a:lnTo>
                    <a:pt x="917" y="346"/>
                  </a:lnTo>
                  <a:cubicBezTo>
                    <a:pt x="891" y="346"/>
                    <a:pt x="878" y="340"/>
                    <a:pt x="858" y="314"/>
                  </a:cubicBezTo>
                  <a:lnTo>
                    <a:pt x="663" y="28"/>
                  </a:lnTo>
                  <a:cubicBezTo>
                    <a:pt x="650" y="9"/>
                    <a:pt x="629" y="0"/>
                    <a:pt x="6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4"/>
            <p:cNvSpPr/>
            <p:nvPr/>
          </p:nvSpPr>
          <p:spPr>
            <a:xfrm>
              <a:off x="6425637" y="3804869"/>
              <a:ext cx="77803" cy="76027"/>
            </a:xfrm>
            <a:custGeom>
              <a:rect b="b" l="l" r="r" t="t"/>
              <a:pathLst>
                <a:path extrusionOk="0" h="1156" w="1183">
                  <a:moveTo>
                    <a:pt x="640" y="1"/>
                  </a:moveTo>
                  <a:cubicBezTo>
                    <a:pt x="621" y="1"/>
                    <a:pt x="603" y="9"/>
                    <a:pt x="592" y="26"/>
                  </a:cubicBezTo>
                  <a:lnTo>
                    <a:pt x="423" y="279"/>
                  </a:lnTo>
                  <a:cubicBezTo>
                    <a:pt x="410" y="298"/>
                    <a:pt x="391" y="305"/>
                    <a:pt x="371" y="305"/>
                  </a:cubicBezTo>
                  <a:lnTo>
                    <a:pt x="72" y="311"/>
                  </a:lnTo>
                  <a:cubicBezTo>
                    <a:pt x="20" y="311"/>
                    <a:pt x="1" y="370"/>
                    <a:pt x="20" y="409"/>
                  </a:cubicBezTo>
                  <a:lnTo>
                    <a:pt x="209" y="643"/>
                  </a:lnTo>
                  <a:cubicBezTo>
                    <a:pt x="215" y="662"/>
                    <a:pt x="228" y="675"/>
                    <a:pt x="215" y="701"/>
                  </a:cubicBezTo>
                  <a:lnTo>
                    <a:pt x="131" y="993"/>
                  </a:lnTo>
                  <a:cubicBezTo>
                    <a:pt x="115" y="1036"/>
                    <a:pt x="147" y="1070"/>
                    <a:pt x="181" y="1070"/>
                  </a:cubicBezTo>
                  <a:cubicBezTo>
                    <a:pt x="188" y="1070"/>
                    <a:pt x="195" y="1068"/>
                    <a:pt x="202" y="1065"/>
                  </a:cubicBezTo>
                  <a:lnTo>
                    <a:pt x="488" y="961"/>
                  </a:lnTo>
                  <a:cubicBezTo>
                    <a:pt x="493" y="958"/>
                    <a:pt x="501" y="957"/>
                    <a:pt x="509" y="957"/>
                  </a:cubicBezTo>
                  <a:cubicBezTo>
                    <a:pt x="520" y="957"/>
                    <a:pt x="532" y="960"/>
                    <a:pt x="540" y="967"/>
                  </a:cubicBezTo>
                  <a:lnTo>
                    <a:pt x="793" y="1143"/>
                  </a:lnTo>
                  <a:cubicBezTo>
                    <a:pt x="806" y="1152"/>
                    <a:pt x="819" y="1156"/>
                    <a:pt x="831" y="1156"/>
                  </a:cubicBezTo>
                  <a:cubicBezTo>
                    <a:pt x="864" y="1156"/>
                    <a:pt x="891" y="1128"/>
                    <a:pt x="891" y="1091"/>
                  </a:cubicBezTo>
                  <a:lnTo>
                    <a:pt x="878" y="792"/>
                  </a:lnTo>
                  <a:cubicBezTo>
                    <a:pt x="878" y="772"/>
                    <a:pt x="884" y="746"/>
                    <a:pt x="897" y="740"/>
                  </a:cubicBezTo>
                  <a:lnTo>
                    <a:pt x="1144" y="558"/>
                  </a:lnTo>
                  <a:cubicBezTo>
                    <a:pt x="1183" y="526"/>
                    <a:pt x="1170" y="467"/>
                    <a:pt x="1124" y="448"/>
                  </a:cubicBezTo>
                  <a:lnTo>
                    <a:pt x="832" y="370"/>
                  </a:lnTo>
                  <a:cubicBezTo>
                    <a:pt x="819" y="363"/>
                    <a:pt x="800" y="350"/>
                    <a:pt x="793" y="331"/>
                  </a:cubicBezTo>
                  <a:lnTo>
                    <a:pt x="696" y="45"/>
                  </a:lnTo>
                  <a:cubicBezTo>
                    <a:pt x="688" y="15"/>
                    <a:pt x="664" y="1"/>
                    <a:pt x="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4"/>
            <p:cNvSpPr/>
            <p:nvPr/>
          </p:nvSpPr>
          <p:spPr>
            <a:xfrm>
              <a:off x="6282266" y="3951398"/>
              <a:ext cx="69582" cy="71621"/>
            </a:xfrm>
            <a:custGeom>
              <a:rect b="b" l="l" r="r" t="t"/>
              <a:pathLst>
                <a:path extrusionOk="0" h="1089" w="1058">
                  <a:moveTo>
                    <a:pt x="639" y="1"/>
                  </a:moveTo>
                  <a:cubicBezTo>
                    <a:pt x="624" y="1"/>
                    <a:pt x="608" y="7"/>
                    <a:pt x="596" y="19"/>
                  </a:cubicBezTo>
                  <a:lnTo>
                    <a:pt x="401" y="220"/>
                  </a:lnTo>
                  <a:cubicBezTo>
                    <a:pt x="388" y="233"/>
                    <a:pt x="369" y="233"/>
                    <a:pt x="356" y="233"/>
                  </a:cubicBezTo>
                  <a:lnTo>
                    <a:pt x="77" y="188"/>
                  </a:lnTo>
                  <a:cubicBezTo>
                    <a:pt x="74" y="187"/>
                    <a:pt x="71" y="187"/>
                    <a:pt x="68" y="187"/>
                  </a:cubicBezTo>
                  <a:cubicBezTo>
                    <a:pt x="27" y="187"/>
                    <a:pt x="0" y="229"/>
                    <a:pt x="18" y="265"/>
                  </a:cubicBezTo>
                  <a:lnTo>
                    <a:pt x="161" y="519"/>
                  </a:lnTo>
                  <a:cubicBezTo>
                    <a:pt x="168" y="538"/>
                    <a:pt x="168" y="551"/>
                    <a:pt x="161" y="571"/>
                  </a:cubicBezTo>
                  <a:lnTo>
                    <a:pt x="31" y="817"/>
                  </a:lnTo>
                  <a:cubicBezTo>
                    <a:pt x="1" y="860"/>
                    <a:pt x="27" y="903"/>
                    <a:pt x="68" y="903"/>
                  </a:cubicBezTo>
                  <a:cubicBezTo>
                    <a:pt x="71" y="903"/>
                    <a:pt x="74" y="902"/>
                    <a:pt x="77" y="902"/>
                  </a:cubicBezTo>
                  <a:lnTo>
                    <a:pt x="356" y="850"/>
                  </a:lnTo>
                  <a:cubicBezTo>
                    <a:pt x="369" y="850"/>
                    <a:pt x="388" y="850"/>
                    <a:pt x="401" y="869"/>
                  </a:cubicBezTo>
                  <a:lnTo>
                    <a:pt x="603" y="1071"/>
                  </a:lnTo>
                  <a:cubicBezTo>
                    <a:pt x="615" y="1083"/>
                    <a:pt x="630" y="1088"/>
                    <a:pt x="645" y="1088"/>
                  </a:cubicBezTo>
                  <a:cubicBezTo>
                    <a:pt x="670" y="1088"/>
                    <a:pt x="694" y="1071"/>
                    <a:pt x="694" y="1038"/>
                  </a:cubicBezTo>
                  <a:lnTo>
                    <a:pt x="733" y="753"/>
                  </a:lnTo>
                  <a:cubicBezTo>
                    <a:pt x="733" y="740"/>
                    <a:pt x="752" y="720"/>
                    <a:pt x="765" y="714"/>
                  </a:cubicBezTo>
                  <a:lnTo>
                    <a:pt x="1018" y="584"/>
                  </a:lnTo>
                  <a:cubicBezTo>
                    <a:pt x="1057" y="558"/>
                    <a:pt x="1057" y="506"/>
                    <a:pt x="1018" y="486"/>
                  </a:cubicBezTo>
                  <a:lnTo>
                    <a:pt x="765" y="363"/>
                  </a:lnTo>
                  <a:cubicBezTo>
                    <a:pt x="752" y="356"/>
                    <a:pt x="746" y="343"/>
                    <a:pt x="733" y="324"/>
                  </a:cubicBezTo>
                  <a:lnTo>
                    <a:pt x="694" y="51"/>
                  </a:lnTo>
                  <a:cubicBezTo>
                    <a:pt x="690" y="18"/>
                    <a:pt x="665" y="1"/>
                    <a:pt x="6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4"/>
            <p:cNvSpPr/>
            <p:nvPr/>
          </p:nvSpPr>
          <p:spPr>
            <a:xfrm>
              <a:off x="6033141" y="3440982"/>
              <a:ext cx="487403" cy="180137"/>
            </a:xfrm>
            <a:custGeom>
              <a:rect b="b" l="l" r="r" t="t"/>
              <a:pathLst>
                <a:path extrusionOk="0" h="2739" w="7411">
                  <a:moveTo>
                    <a:pt x="308" y="0"/>
                  </a:moveTo>
                  <a:cubicBezTo>
                    <a:pt x="229" y="0"/>
                    <a:pt x="152" y="6"/>
                    <a:pt x="79" y="19"/>
                  </a:cubicBezTo>
                  <a:cubicBezTo>
                    <a:pt x="1" y="233"/>
                    <a:pt x="111" y="480"/>
                    <a:pt x="332" y="558"/>
                  </a:cubicBezTo>
                  <a:lnTo>
                    <a:pt x="6261" y="2714"/>
                  </a:lnTo>
                  <a:cubicBezTo>
                    <a:pt x="6309" y="2731"/>
                    <a:pt x="6358" y="2739"/>
                    <a:pt x="6406" y="2739"/>
                  </a:cubicBezTo>
                  <a:cubicBezTo>
                    <a:pt x="6579" y="2739"/>
                    <a:pt x="6741" y="2634"/>
                    <a:pt x="6807" y="2461"/>
                  </a:cubicBezTo>
                  <a:lnTo>
                    <a:pt x="7411" y="759"/>
                  </a:lnTo>
                  <a:cubicBezTo>
                    <a:pt x="7177" y="655"/>
                    <a:pt x="6755" y="493"/>
                    <a:pt x="6274" y="395"/>
                  </a:cubicBezTo>
                  <a:cubicBezTo>
                    <a:pt x="6209" y="460"/>
                    <a:pt x="6138" y="499"/>
                    <a:pt x="6086" y="558"/>
                  </a:cubicBezTo>
                  <a:cubicBezTo>
                    <a:pt x="5571" y="1172"/>
                    <a:pt x="5020" y="1392"/>
                    <a:pt x="4456" y="1392"/>
                  </a:cubicBezTo>
                  <a:cubicBezTo>
                    <a:pt x="3545" y="1392"/>
                    <a:pt x="2602" y="819"/>
                    <a:pt x="1728" y="402"/>
                  </a:cubicBezTo>
                  <a:cubicBezTo>
                    <a:pt x="1265" y="187"/>
                    <a:pt x="751" y="0"/>
                    <a:pt x="308" y="0"/>
                  </a:cubicBezTo>
                  <a:close/>
                </a:path>
              </a:pathLst>
            </a:custGeom>
            <a:solidFill>
              <a:srgbClr val="000000">
                <a:alpha val="9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4"/>
            <p:cNvSpPr/>
            <p:nvPr/>
          </p:nvSpPr>
          <p:spPr>
            <a:xfrm>
              <a:off x="5915287" y="3287154"/>
              <a:ext cx="774807" cy="444128"/>
            </a:xfrm>
            <a:custGeom>
              <a:rect b="b" l="l" r="r" t="t"/>
              <a:pathLst>
                <a:path extrusionOk="0" h="6753" w="11781">
                  <a:moveTo>
                    <a:pt x="11339" y="0"/>
                  </a:moveTo>
                  <a:cubicBezTo>
                    <a:pt x="10528" y="195"/>
                    <a:pt x="9930" y="598"/>
                    <a:pt x="9456" y="1052"/>
                  </a:cubicBezTo>
                  <a:lnTo>
                    <a:pt x="9346" y="1169"/>
                  </a:lnTo>
                  <a:cubicBezTo>
                    <a:pt x="8768" y="1760"/>
                    <a:pt x="8404" y="2403"/>
                    <a:pt x="8086" y="2734"/>
                  </a:cubicBezTo>
                  <a:cubicBezTo>
                    <a:pt x="8566" y="2825"/>
                    <a:pt x="8988" y="2994"/>
                    <a:pt x="9222" y="3098"/>
                  </a:cubicBezTo>
                  <a:lnTo>
                    <a:pt x="9170" y="3241"/>
                  </a:lnTo>
                  <a:lnTo>
                    <a:pt x="8612" y="4780"/>
                  </a:lnTo>
                  <a:cubicBezTo>
                    <a:pt x="8599" y="4813"/>
                    <a:pt x="8579" y="4845"/>
                    <a:pt x="8566" y="4871"/>
                  </a:cubicBezTo>
                  <a:cubicBezTo>
                    <a:pt x="8547" y="4897"/>
                    <a:pt x="8521" y="4917"/>
                    <a:pt x="8501" y="4943"/>
                  </a:cubicBezTo>
                  <a:cubicBezTo>
                    <a:pt x="8420" y="5015"/>
                    <a:pt x="8313" y="5059"/>
                    <a:pt x="8202" y="5059"/>
                  </a:cubicBezTo>
                  <a:cubicBezTo>
                    <a:pt x="8155" y="5059"/>
                    <a:pt x="8107" y="5051"/>
                    <a:pt x="8060" y="5034"/>
                  </a:cubicBezTo>
                  <a:lnTo>
                    <a:pt x="2137" y="2884"/>
                  </a:lnTo>
                  <a:cubicBezTo>
                    <a:pt x="1916" y="2799"/>
                    <a:pt x="1799" y="2559"/>
                    <a:pt x="1883" y="2338"/>
                  </a:cubicBezTo>
                  <a:lnTo>
                    <a:pt x="1883" y="2338"/>
                  </a:lnTo>
                  <a:cubicBezTo>
                    <a:pt x="1825" y="2351"/>
                    <a:pt x="1767" y="2364"/>
                    <a:pt x="1721" y="2371"/>
                  </a:cubicBezTo>
                  <a:cubicBezTo>
                    <a:pt x="1370" y="2442"/>
                    <a:pt x="1065" y="2540"/>
                    <a:pt x="786" y="2663"/>
                  </a:cubicBezTo>
                  <a:cubicBezTo>
                    <a:pt x="468" y="2799"/>
                    <a:pt x="208" y="2968"/>
                    <a:pt x="0" y="3150"/>
                  </a:cubicBezTo>
                  <a:cubicBezTo>
                    <a:pt x="13" y="3280"/>
                    <a:pt x="91" y="3410"/>
                    <a:pt x="201" y="3488"/>
                  </a:cubicBezTo>
                  <a:cubicBezTo>
                    <a:pt x="221" y="3507"/>
                    <a:pt x="240" y="3520"/>
                    <a:pt x="260" y="3533"/>
                  </a:cubicBezTo>
                  <a:cubicBezTo>
                    <a:pt x="273" y="3546"/>
                    <a:pt x="299" y="3553"/>
                    <a:pt x="325" y="3566"/>
                  </a:cubicBezTo>
                  <a:lnTo>
                    <a:pt x="9027" y="6722"/>
                  </a:lnTo>
                  <a:cubicBezTo>
                    <a:pt x="9082" y="6742"/>
                    <a:pt x="9140" y="6752"/>
                    <a:pt x="9196" y="6752"/>
                  </a:cubicBezTo>
                  <a:cubicBezTo>
                    <a:pt x="9248" y="6752"/>
                    <a:pt x="9299" y="6744"/>
                    <a:pt x="9346" y="6729"/>
                  </a:cubicBezTo>
                  <a:cubicBezTo>
                    <a:pt x="9365" y="6722"/>
                    <a:pt x="9398" y="6716"/>
                    <a:pt x="9424" y="6696"/>
                  </a:cubicBezTo>
                  <a:cubicBezTo>
                    <a:pt x="9456" y="6690"/>
                    <a:pt x="9482" y="6664"/>
                    <a:pt x="9508" y="6651"/>
                  </a:cubicBezTo>
                  <a:lnTo>
                    <a:pt x="9527" y="6625"/>
                  </a:lnTo>
                  <a:lnTo>
                    <a:pt x="9553" y="6599"/>
                  </a:lnTo>
                  <a:cubicBezTo>
                    <a:pt x="9573" y="6586"/>
                    <a:pt x="9586" y="6566"/>
                    <a:pt x="9605" y="6540"/>
                  </a:cubicBezTo>
                  <a:cubicBezTo>
                    <a:pt x="9605" y="6534"/>
                    <a:pt x="9612" y="6521"/>
                    <a:pt x="9618" y="6508"/>
                  </a:cubicBezTo>
                  <a:cubicBezTo>
                    <a:pt x="9631" y="6488"/>
                    <a:pt x="9644" y="6462"/>
                    <a:pt x="9651" y="6436"/>
                  </a:cubicBezTo>
                  <a:lnTo>
                    <a:pt x="11736" y="689"/>
                  </a:lnTo>
                  <a:cubicBezTo>
                    <a:pt x="11781" y="578"/>
                    <a:pt x="11781" y="474"/>
                    <a:pt x="11755" y="364"/>
                  </a:cubicBezTo>
                  <a:lnTo>
                    <a:pt x="11729" y="293"/>
                  </a:lnTo>
                  <a:cubicBezTo>
                    <a:pt x="11723" y="286"/>
                    <a:pt x="11723" y="267"/>
                    <a:pt x="11716" y="260"/>
                  </a:cubicBezTo>
                  <a:cubicBezTo>
                    <a:pt x="11703" y="234"/>
                    <a:pt x="11690" y="208"/>
                    <a:pt x="11671" y="195"/>
                  </a:cubicBezTo>
                  <a:lnTo>
                    <a:pt x="11651" y="169"/>
                  </a:lnTo>
                  <a:cubicBezTo>
                    <a:pt x="11593" y="111"/>
                    <a:pt x="11528" y="65"/>
                    <a:pt x="11456" y="39"/>
                  </a:cubicBezTo>
                  <a:lnTo>
                    <a:pt x="11339" y="0"/>
                  </a:lnTo>
                  <a:close/>
                </a:path>
              </a:pathLst>
            </a:custGeom>
            <a:solidFill>
              <a:srgbClr val="000000">
                <a:alpha val="9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4"/>
            <p:cNvSpPr/>
            <p:nvPr/>
          </p:nvSpPr>
          <p:spPr>
            <a:xfrm>
              <a:off x="6186904" y="3815458"/>
              <a:ext cx="76553" cy="68727"/>
            </a:xfrm>
            <a:custGeom>
              <a:rect b="b" l="l" r="r" t="t"/>
              <a:pathLst>
                <a:path extrusionOk="0" h="1045" w="1164">
                  <a:moveTo>
                    <a:pt x="1072" y="1"/>
                  </a:moveTo>
                  <a:cubicBezTo>
                    <a:pt x="877" y="79"/>
                    <a:pt x="936" y="417"/>
                    <a:pt x="592" y="553"/>
                  </a:cubicBezTo>
                  <a:cubicBezTo>
                    <a:pt x="520" y="592"/>
                    <a:pt x="444" y="607"/>
                    <a:pt x="365" y="607"/>
                  </a:cubicBezTo>
                  <a:cubicBezTo>
                    <a:pt x="286" y="607"/>
                    <a:pt x="205" y="592"/>
                    <a:pt x="124" y="572"/>
                  </a:cubicBezTo>
                  <a:lnTo>
                    <a:pt x="1" y="787"/>
                  </a:lnTo>
                  <a:lnTo>
                    <a:pt x="410" y="1014"/>
                  </a:lnTo>
                  <a:cubicBezTo>
                    <a:pt x="447" y="1034"/>
                    <a:pt x="488" y="1044"/>
                    <a:pt x="530" y="1044"/>
                  </a:cubicBezTo>
                  <a:cubicBezTo>
                    <a:pt x="648" y="1044"/>
                    <a:pt x="773" y="967"/>
                    <a:pt x="845" y="832"/>
                  </a:cubicBezTo>
                  <a:lnTo>
                    <a:pt x="1079" y="410"/>
                  </a:lnTo>
                  <a:cubicBezTo>
                    <a:pt x="1163" y="261"/>
                    <a:pt x="1150" y="98"/>
                    <a:pt x="1072" y="1"/>
                  </a:cubicBezTo>
                  <a:close/>
                </a:path>
              </a:pathLst>
            </a:custGeom>
            <a:solidFill>
              <a:srgbClr val="000000">
                <a:alpha val="9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4"/>
            <p:cNvSpPr/>
            <p:nvPr/>
          </p:nvSpPr>
          <p:spPr>
            <a:xfrm>
              <a:off x="5904173" y="3043225"/>
              <a:ext cx="800062" cy="698451"/>
            </a:xfrm>
            <a:custGeom>
              <a:rect b="b" l="l" r="r" t="t"/>
              <a:pathLst>
                <a:path extrusionOk="0" h="10620" w="12165">
                  <a:moveTo>
                    <a:pt x="6410" y="144"/>
                  </a:moveTo>
                  <a:cubicBezTo>
                    <a:pt x="6436" y="144"/>
                    <a:pt x="6462" y="144"/>
                    <a:pt x="6482" y="163"/>
                  </a:cubicBezTo>
                  <a:lnTo>
                    <a:pt x="9151" y="1131"/>
                  </a:lnTo>
                  <a:cubicBezTo>
                    <a:pt x="9242" y="1163"/>
                    <a:pt x="9294" y="1241"/>
                    <a:pt x="9294" y="1332"/>
                  </a:cubicBezTo>
                  <a:cubicBezTo>
                    <a:pt x="9294" y="1358"/>
                    <a:pt x="9294" y="1378"/>
                    <a:pt x="9274" y="1404"/>
                  </a:cubicBezTo>
                  <a:cubicBezTo>
                    <a:pt x="9268" y="1430"/>
                    <a:pt x="9255" y="1456"/>
                    <a:pt x="9235" y="1469"/>
                  </a:cubicBezTo>
                  <a:cubicBezTo>
                    <a:pt x="9196" y="1521"/>
                    <a:pt x="9138" y="1540"/>
                    <a:pt x="9073" y="1540"/>
                  </a:cubicBezTo>
                  <a:cubicBezTo>
                    <a:pt x="9047" y="1540"/>
                    <a:pt x="9021" y="1540"/>
                    <a:pt x="9002" y="1527"/>
                  </a:cubicBezTo>
                  <a:lnTo>
                    <a:pt x="6332" y="560"/>
                  </a:lnTo>
                  <a:cubicBezTo>
                    <a:pt x="6241" y="527"/>
                    <a:pt x="6189" y="443"/>
                    <a:pt x="6189" y="358"/>
                  </a:cubicBezTo>
                  <a:cubicBezTo>
                    <a:pt x="6189" y="332"/>
                    <a:pt x="6189" y="306"/>
                    <a:pt x="6209" y="280"/>
                  </a:cubicBezTo>
                  <a:cubicBezTo>
                    <a:pt x="6215" y="261"/>
                    <a:pt x="6228" y="235"/>
                    <a:pt x="6248" y="222"/>
                  </a:cubicBezTo>
                  <a:cubicBezTo>
                    <a:pt x="6280" y="176"/>
                    <a:pt x="6345" y="144"/>
                    <a:pt x="6410" y="144"/>
                  </a:cubicBezTo>
                  <a:close/>
                  <a:moveTo>
                    <a:pt x="5888" y="275"/>
                  </a:moveTo>
                  <a:cubicBezTo>
                    <a:pt x="5935" y="275"/>
                    <a:pt x="5982" y="283"/>
                    <a:pt x="6027" y="300"/>
                  </a:cubicBezTo>
                  <a:lnTo>
                    <a:pt x="6053" y="306"/>
                  </a:lnTo>
                  <a:cubicBezTo>
                    <a:pt x="6047" y="384"/>
                    <a:pt x="6053" y="449"/>
                    <a:pt x="6086" y="514"/>
                  </a:cubicBezTo>
                  <a:cubicBezTo>
                    <a:pt x="6125" y="598"/>
                    <a:pt x="6202" y="663"/>
                    <a:pt x="6287" y="696"/>
                  </a:cubicBezTo>
                  <a:lnTo>
                    <a:pt x="8950" y="1664"/>
                  </a:lnTo>
                  <a:cubicBezTo>
                    <a:pt x="8989" y="1683"/>
                    <a:pt x="9034" y="1690"/>
                    <a:pt x="9073" y="1690"/>
                  </a:cubicBezTo>
                  <a:cubicBezTo>
                    <a:pt x="9203" y="1690"/>
                    <a:pt x="9313" y="1625"/>
                    <a:pt x="9378" y="1514"/>
                  </a:cubicBezTo>
                  <a:lnTo>
                    <a:pt x="9404" y="1527"/>
                  </a:lnTo>
                  <a:cubicBezTo>
                    <a:pt x="9586" y="1592"/>
                    <a:pt x="9696" y="1767"/>
                    <a:pt x="9670" y="1962"/>
                  </a:cubicBezTo>
                  <a:lnTo>
                    <a:pt x="9573" y="2865"/>
                  </a:lnTo>
                  <a:lnTo>
                    <a:pt x="5040" y="1215"/>
                  </a:lnTo>
                  <a:lnTo>
                    <a:pt x="5540" y="462"/>
                  </a:lnTo>
                  <a:cubicBezTo>
                    <a:pt x="5622" y="342"/>
                    <a:pt x="5754" y="275"/>
                    <a:pt x="5888" y="275"/>
                  </a:cubicBezTo>
                  <a:close/>
                  <a:moveTo>
                    <a:pt x="2747" y="560"/>
                  </a:moveTo>
                  <a:cubicBezTo>
                    <a:pt x="2806" y="560"/>
                    <a:pt x="2864" y="566"/>
                    <a:pt x="2923" y="592"/>
                  </a:cubicBezTo>
                  <a:lnTo>
                    <a:pt x="4826" y="1280"/>
                  </a:lnTo>
                  <a:lnTo>
                    <a:pt x="4968" y="1332"/>
                  </a:lnTo>
                  <a:lnTo>
                    <a:pt x="9580" y="3001"/>
                  </a:lnTo>
                  <a:lnTo>
                    <a:pt x="9716" y="3053"/>
                  </a:lnTo>
                  <a:lnTo>
                    <a:pt x="11508" y="3703"/>
                  </a:lnTo>
                  <a:lnTo>
                    <a:pt x="11625" y="3742"/>
                  </a:lnTo>
                  <a:cubicBezTo>
                    <a:pt x="11697" y="3768"/>
                    <a:pt x="11762" y="3813"/>
                    <a:pt x="11820" y="3872"/>
                  </a:cubicBezTo>
                  <a:lnTo>
                    <a:pt x="11840" y="3898"/>
                  </a:lnTo>
                  <a:cubicBezTo>
                    <a:pt x="11859" y="3911"/>
                    <a:pt x="11872" y="3937"/>
                    <a:pt x="11885" y="3963"/>
                  </a:cubicBezTo>
                  <a:cubicBezTo>
                    <a:pt x="11892" y="3969"/>
                    <a:pt x="11892" y="3982"/>
                    <a:pt x="11898" y="3995"/>
                  </a:cubicBezTo>
                  <a:lnTo>
                    <a:pt x="11924" y="4067"/>
                  </a:lnTo>
                  <a:cubicBezTo>
                    <a:pt x="11950" y="4183"/>
                    <a:pt x="11950" y="4287"/>
                    <a:pt x="11905" y="4398"/>
                  </a:cubicBezTo>
                  <a:lnTo>
                    <a:pt x="9820" y="10145"/>
                  </a:lnTo>
                  <a:cubicBezTo>
                    <a:pt x="9813" y="10171"/>
                    <a:pt x="9800" y="10197"/>
                    <a:pt x="9787" y="10217"/>
                  </a:cubicBezTo>
                  <a:cubicBezTo>
                    <a:pt x="9781" y="10230"/>
                    <a:pt x="9774" y="10243"/>
                    <a:pt x="9774" y="10249"/>
                  </a:cubicBezTo>
                  <a:cubicBezTo>
                    <a:pt x="9755" y="10275"/>
                    <a:pt x="9742" y="10295"/>
                    <a:pt x="9722" y="10308"/>
                  </a:cubicBezTo>
                  <a:lnTo>
                    <a:pt x="9696" y="10334"/>
                  </a:lnTo>
                  <a:lnTo>
                    <a:pt x="9677" y="10360"/>
                  </a:lnTo>
                  <a:cubicBezTo>
                    <a:pt x="9651" y="10373"/>
                    <a:pt x="9625" y="10399"/>
                    <a:pt x="9593" y="10405"/>
                  </a:cubicBezTo>
                  <a:cubicBezTo>
                    <a:pt x="9567" y="10425"/>
                    <a:pt x="9534" y="10431"/>
                    <a:pt x="9515" y="10438"/>
                  </a:cubicBezTo>
                  <a:cubicBezTo>
                    <a:pt x="9463" y="10457"/>
                    <a:pt x="9417" y="10464"/>
                    <a:pt x="9365" y="10464"/>
                  </a:cubicBezTo>
                  <a:cubicBezTo>
                    <a:pt x="9307" y="10464"/>
                    <a:pt x="9255" y="10457"/>
                    <a:pt x="9196" y="10431"/>
                  </a:cubicBezTo>
                  <a:lnTo>
                    <a:pt x="494" y="7275"/>
                  </a:lnTo>
                  <a:cubicBezTo>
                    <a:pt x="468" y="7262"/>
                    <a:pt x="442" y="7255"/>
                    <a:pt x="429" y="7242"/>
                  </a:cubicBezTo>
                  <a:cubicBezTo>
                    <a:pt x="409" y="7229"/>
                    <a:pt x="390" y="7216"/>
                    <a:pt x="370" y="7197"/>
                  </a:cubicBezTo>
                  <a:cubicBezTo>
                    <a:pt x="260" y="7119"/>
                    <a:pt x="182" y="6989"/>
                    <a:pt x="169" y="6859"/>
                  </a:cubicBezTo>
                  <a:cubicBezTo>
                    <a:pt x="163" y="6788"/>
                    <a:pt x="169" y="6703"/>
                    <a:pt x="195" y="6632"/>
                  </a:cubicBezTo>
                  <a:lnTo>
                    <a:pt x="2280" y="884"/>
                  </a:lnTo>
                  <a:cubicBezTo>
                    <a:pt x="2351" y="683"/>
                    <a:pt x="2546" y="560"/>
                    <a:pt x="2747" y="560"/>
                  </a:cubicBezTo>
                  <a:close/>
                  <a:moveTo>
                    <a:pt x="6410" y="1"/>
                  </a:moveTo>
                  <a:cubicBezTo>
                    <a:pt x="6287" y="1"/>
                    <a:pt x="6170" y="66"/>
                    <a:pt x="6105" y="170"/>
                  </a:cubicBezTo>
                  <a:lnTo>
                    <a:pt x="6079" y="163"/>
                  </a:lnTo>
                  <a:cubicBezTo>
                    <a:pt x="6015" y="140"/>
                    <a:pt x="5949" y="128"/>
                    <a:pt x="5884" y="128"/>
                  </a:cubicBezTo>
                  <a:cubicBezTo>
                    <a:pt x="5700" y="128"/>
                    <a:pt x="5524" y="221"/>
                    <a:pt x="5423" y="384"/>
                  </a:cubicBezTo>
                  <a:lnTo>
                    <a:pt x="4904" y="1170"/>
                  </a:lnTo>
                  <a:lnTo>
                    <a:pt x="2962" y="462"/>
                  </a:lnTo>
                  <a:cubicBezTo>
                    <a:pt x="2890" y="436"/>
                    <a:pt x="2812" y="423"/>
                    <a:pt x="2741" y="423"/>
                  </a:cubicBezTo>
                  <a:cubicBezTo>
                    <a:pt x="2475" y="423"/>
                    <a:pt x="2228" y="592"/>
                    <a:pt x="2130" y="845"/>
                  </a:cubicBezTo>
                  <a:lnTo>
                    <a:pt x="46" y="6593"/>
                  </a:lnTo>
                  <a:cubicBezTo>
                    <a:pt x="13" y="6684"/>
                    <a:pt x="0" y="6788"/>
                    <a:pt x="13" y="6885"/>
                  </a:cubicBezTo>
                  <a:cubicBezTo>
                    <a:pt x="39" y="7125"/>
                    <a:pt x="202" y="7333"/>
                    <a:pt x="435" y="7418"/>
                  </a:cubicBezTo>
                  <a:lnTo>
                    <a:pt x="9131" y="10580"/>
                  </a:lnTo>
                  <a:cubicBezTo>
                    <a:pt x="9203" y="10600"/>
                    <a:pt x="9274" y="10619"/>
                    <a:pt x="9352" y="10619"/>
                  </a:cubicBezTo>
                  <a:cubicBezTo>
                    <a:pt x="9619" y="10619"/>
                    <a:pt x="9859" y="10451"/>
                    <a:pt x="9956" y="10197"/>
                  </a:cubicBezTo>
                  <a:lnTo>
                    <a:pt x="12047" y="4450"/>
                  </a:lnTo>
                  <a:cubicBezTo>
                    <a:pt x="12164" y="4118"/>
                    <a:pt x="11989" y="3742"/>
                    <a:pt x="11658" y="3618"/>
                  </a:cubicBezTo>
                  <a:lnTo>
                    <a:pt x="9722" y="2910"/>
                  </a:lnTo>
                  <a:lnTo>
                    <a:pt x="9826" y="1982"/>
                  </a:lnTo>
                  <a:cubicBezTo>
                    <a:pt x="9859" y="1722"/>
                    <a:pt x="9709" y="1475"/>
                    <a:pt x="9463" y="1384"/>
                  </a:cubicBezTo>
                  <a:lnTo>
                    <a:pt x="9430" y="1378"/>
                  </a:lnTo>
                  <a:cubicBezTo>
                    <a:pt x="9437" y="1313"/>
                    <a:pt x="9430" y="1241"/>
                    <a:pt x="9398" y="1176"/>
                  </a:cubicBezTo>
                  <a:cubicBezTo>
                    <a:pt x="9359" y="1086"/>
                    <a:pt x="9287" y="1021"/>
                    <a:pt x="9196" y="988"/>
                  </a:cubicBezTo>
                  <a:lnTo>
                    <a:pt x="6534" y="27"/>
                  </a:lnTo>
                  <a:cubicBezTo>
                    <a:pt x="6495" y="7"/>
                    <a:pt x="6449" y="1"/>
                    <a:pt x="64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4"/>
            <p:cNvSpPr/>
            <p:nvPr/>
          </p:nvSpPr>
          <p:spPr>
            <a:xfrm>
              <a:off x="6023737" y="3214942"/>
              <a:ext cx="540806" cy="415651"/>
            </a:xfrm>
            <a:custGeom>
              <a:rect b="b" l="l" r="r" t="t"/>
              <a:pathLst>
                <a:path extrusionOk="0" h="6320" w="8223">
                  <a:moveTo>
                    <a:pt x="1709" y="131"/>
                  </a:moveTo>
                  <a:cubicBezTo>
                    <a:pt x="1761" y="131"/>
                    <a:pt x="1806" y="137"/>
                    <a:pt x="1858" y="157"/>
                  </a:cubicBezTo>
                  <a:lnTo>
                    <a:pt x="7671" y="2267"/>
                  </a:lnTo>
                  <a:lnTo>
                    <a:pt x="7781" y="2306"/>
                  </a:lnTo>
                  <a:cubicBezTo>
                    <a:pt x="8021" y="2397"/>
                    <a:pt x="8132" y="2644"/>
                    <a:pt x="8054" y="2858"/>
                  </a:cubicBezTo>
                  <a:lnTo>
                    <a:pt x="7567" y="4209"/>
                  </a:lnTo>
                  <a:cubicBezTo>
                    <a:pt x="7326" y="4105"/>
                    <a:pt x="6904" y="3930"/>
                    <a:pt x="6430" y="3845"/>
                  </a:cubicBezTo>
                  <a:cubicBezTo>
                    <a:pt x="6209" y="3800"/>
                    <a:pt x="5982" y="3768"/>
                    <a:pt x="5761" y="3768"/>
                  </a:cubicBezTo>
                  <a:cubicBezTo>
                    <a:pt x="5476" y="3768"/>
                    <a:pt x="5196" y="3819"/>
                    <a:pt x="4943" y="3930"/>
                  </a:cubicBezTo>
                  <a:cubicBezTo>
                    <a:pt x="4787" y="4008"/>
                    <a:pt x="4631" y="4053"/>
                    <a:pt x="4469" y="4079"/>
                  </a:cubicBezTo>
                  <a:lnTo>
                    <a:pt x="4612" y="3690"/>
                  </a:lnTo>
                  <a:cubicBezTo>
                    <a:pt x="4651" y="3586"/>
                    <a:pt x="4644" y="3469"/>
                    <a:pt x="4592" y="3365"/>
                  </a:cubicBezTo>
                  <a:cubicBezTo>
                    <a:pt x="4547" y="3261"/>
                    <a:pt x="4462" y="3183"/>
                    <a:pt x="4352" y="3144"/>
                  </a:cubicBezTo>
                  <a:lnTo>
                    <a:pt x="3969" y="3008"/>
                  </a:lnTo>
                  <a:cubicBezTo>
                    <a:pt x="3917" y="2988"/>
                    <a:pt x="3871" y="2982"/>
                    <a:pt x="3819" y="2982"/>
                  </a:cubicBezTo>
                  <a:cubicBezTo>
                    <a:pt x="3644" y="2982"/>
                    <a:pt x="3482" y="3099"/>
                    <a:pt x="3423" y="3261"/>
                  </a:cubicBezTo>
                  <a:lnTo>
                    <a:pt x="3280" y="3644"/>
                  </a:lnTo>
                  <a:cubicBezTo>
                    <a:pt x="3183" y="3534"/>
                    <a:pt x="3086" y="3397"/>
                    <a:pt x="3008" y="3235"/>
                  </a:cubicBezTo>
                  <a:cubicBezTo>
                    <a:pt x="2598" y="2358"/>
                    <a:pt x="1339" y="1910"/>
                    <a:pt x="825" y="1761"/>
                  </a:cubicBezTo>
                  <a:lnTo>
                    <a:pt x="1313" y="416"/>
                  </a:lnTo>
                  <a:cubicBezTo>
                    <a:pt x="1378" y="248"/>
                    <a:pt x="1540" y="131"/>
                    <a:pt x="1709" y="131"/>
                  </a:cubicBezTo>
                  <a:close/>
                  <a:moveTo>
                    <a:pt x="3819" y="3125"/>
                  </a:moveTo>
                  <a:cubicBezTo>
                    <a:pt x="3852" y="3125"/>
                    <a:pt x="3884" y="3138"/>
                    <a:pt x="3917" y="3144"/>
                  </a:cubicBezTo>
                  <a:lnTo>
                    <a:pt x="4300" y="3280"/>
                  </a:lnTo>
                  <a:cubicBezTo>
                    <a:pt x="4449" y="3339"/>
                    <a:pt x="4521" y="3495"/>
                    <a:pt x="4462" y="3638"/>
                  </a:cubicBezTo>
                  <a:lnTo>
                    <a:pt x="4300" y="4092"/>
                  </a:lnTo>
                  <a:lnTo>
                    <a:pt x="4242" y="4242"/>
                  </a:lnTo>
                  <a:lnTo>
                    <a:pt x="4222" y="4307"/>
                  </a:lnTo>
                  <a:cubicBezTo>
                    <a:pt x="4177" y="4417"/>
                    <a:pt x="4073" y="4482"/>
                    <a:pt x="3962" y="4482"/>
                  </a:cubicBezTo>
                  <a:cubicBezTo>
                    <a:pt x="3930" y="4482"/>
                    <a:pt x="3897" y="4475"/>
                    <a:pt x="3865" y="4469"/>
                  </a:cubicBezTo>
                  <a:lnTo>
                    <a:pt x="3482" y="4326"/>
                  </a:lnTo>
                  <a:cubicBezTo>
                    <a:pt x="3332" y="4281"/>
                    <a:pt x="3261" y="4118"/>
                    <a:pt x="3313" y="3969"/>
                  </a:cubicBezTo>
                  <a:lnTo>
                    <a:pt x="3332" y="3917"/>
                  </a:lnTo>
                  <a:lnTo>
                    <a:pt x="3397" y="3768"/>
                  </a:lnTo>
                  <a:lnTo>
                    <a:pt x="3560" y="3306"/>
                  </a:lnTo>
                  <a:cubicBezTo>
                    <a:pt x="3605" y="3190"/>
                    <a:pt x="3709" y="3125"/>
                    <a:pt x="3819" y="3125"/>
                  </a:cubicBezTo>
                  <a:close/>
                  <a:moveTo>
                    <a:pt x="787" y="1910"/>
                  </a:moveTo>
                  <a:cubicBezTo>
                    <a:pt x="2287" y="2339"/>
                    <a:pt x="2748" y="3027"/>
                    <a:pt x="2878" y="3300"/>
                  </a:cubicBezTo>
                  <a:cubicBezTo>
                    <a:pt x="2975" y="3501"/>
                    <a:pt x="3092" y="3670"/>
                    <a:pt x="3222" y="3806"/>
                  </a:cubicBezTo>
                  <a:lnTo>
                    <a:pt x="3183" y="3930"/>
                  </a:lnTo>
                  <a:cubicBezTo>
                    <a:pt x="3138" y="4034"/>
                    <a:pt x="3150" y="4151"/>
                    <a:pt x="3196" y="4255"/>
                  </a:cubicBezTo>
                  <a:cubicBezTo>
                    <a:pt x="3248" y="4359"/>
                    <a:pt x="3326" y="4436"/>
                    <a:pt x="3430" y="4475"/>
                  </a:cubicBezTo>
                  <a:lnTo>
                    <a:pt x="3813" y="4612"/>
                  </a:lnTo>
                  <a:cubicBezTo>
                    <a:pt x="3865" y="4631"/>
                    <a:pt x="3910" y="4638"/>
                    <a:pt x="3962" y="4638"/>
                  </a:cubicBezTo>
                  <a:cubicBezTo>
                    <a:pt x="4138" y="4638"/>
                    <a:pt x="4300" y="4527"/>
                    <a:pt x="4358" y="4365"/>
                  </a:cubicBezTo>
                  <a:lnTo>
                    <a:pt x="4404" y="4242"/>
                  </a:lnTo>
                  <a:cubicBezTo>
                    <a:pt x="4599" y="4222"/>
                    <a:pt x="4794" y="4170"/>
                    <a:pt x="4988" y="4079"/>
                  </a:cubicBezTo>
                  <a:cubicBezTo>
                    <a:pt x="5203" y="3982"/>
                    <a:pt x="5463" y="3930"/>
                    <a:pt x="5755" y="3930"/>
                  </a:cubicBezTo>
                  <a:cubicBezTo>
                    <a:pt x="5950" y="3930"/>
                    <a:pt x="6170" y="3956"/>
                    <a:pt x="6398" y="3995"/>
                  </a:cubicBezTo>
                  <a:cubicBezTo>
                    <a:pt x="6865" y="4092"/>
                    <a:pt x="7287" y="4268"/>
                    <a:pt x="7502" y="4352"/>
                  </a:cubicBezTo>
                  <a:lnTo>
                    <a:pt x="7508" y="4352"/>
                  </a:lnTo>
                  <a:lnTo>
                    <a:pt x="6950" y="5898"/>
                  </a:lnTo>
                  <a:cubicBezTo>
                    <a:pt x="6937" y="5930"/>
                    <a:pt x="6924" y="5963"/>
                    <a:pt x="6898" y="5989"/>
                  </a:cubicBezTo>
                  <a:cubicBezTo>
                    <a:pt x="6878" y="6008"/>
                    <a:pt x="6859" y="6034"/>
                    <a:pt x="6833" y="6060"/>
                  </a:cubicBezTo>
                  <a:cubicBezTo>
                    <a:pt x="6755" y="6133"/>
                    <a:pt x="6646" y="6174"/>
                    <a:pt x="6536" y="6174"/>
                  </a:cubicBezTo>
                  <a:cubicBezTo>
                    <a:pt x="6489" y="6174"/>
                    <a:pt x="6442" y="6167"/>
                    <a:pt x="6398" y="6151"/>
                  </a:cubicBezTo>
                  <a:lnTo>
                    <a:pt x="468" y="3995"/>
                  </a:lnTo>
                  <a:cubicBezTo>
                    <a:pt x="247" y="3917"/>
                    <a:pt x="137" y="3670"/>
                    <a:pt x="215" y="3456"/>
                  </a:cubicBezTo>
                  <a:lnTo>
                    <a:pt x="280" y="3274"/>
                  </a:lnTo>
                  <a:lnTo>
                    <a:pt x="780" y="1910"/>
                  </a:lnTo>
                  <a:close/>
                  <a:moveTo>
                    <a:pt x="1709" y="1"/>
                  </a:moveTo>
                  <a:cubicBezTo>
                    <a:pt x="1475" y="1"/>
                    <a:pt x="1254" y="157"/>
                    <a:pt x="1176" y="377"/>
                  </a:cubicBezTo>
                  <a:lnTo>
                    <a:pt x="689" y="1722"/>
                  </a:lnTo>
                  <a:lnTo>
                    <a:pt x="144" y="3228"/>
                  </a:lnTo>
                  <a:lnTo>
                    <a:pt x="79" y="3404"/>
                  </a:lnTo>
                  <a:cubicBezTo>
                    <a:pt x="72" y="3430"/>
                    <a:pt x="59" y="3462"/>
                    <a:pt x="53" y="3488"/>
                  </a:cubicBezTo>
                  <a:cubicBezTo>
                    <a:pt x="1" y="3761"/>
                    <a:pt x="150" y="4040"/>
                    <a:pt x="423" y="4138"/>
                  </a:cubicBezTo>
                  <a:lnTo>
                    <a:pt x="6346" y="6287"/>
                  </a:lnTo>
                  <a:cubicBezTo>
                    <a:pt x="6411" y="6313"/>
                    <a:pt x="6476" y="6320"/>
                    <a:pt x="6541" y="6320"/>
                  </a:cubicBezTo>
                  <a:cubicBezTo>
                    <a:pt x="6787" y="6320"/>
                    <a:pt x="6995" y="6164"/>
                    <a:pt x="7080" y="5943"/>
                  </a:cubicBezTo>
                  <a:lnTo>
                    <a:pt x="7684" y="4268"/>
                  </a:lnTo>
                  <a:lnTo>
                    <a:pt x="8171" y="2917"/>
                  </a:lnTo>
                  <a:cubicBezTo>
                    <a:pt x="8197" y="2832"/>
                    <a:pt x="8216" y="2754"/>
                    <a:pt x="8203" y="2670"/>
                  </a:cubicBezTo>
                  <a:cubicBezTo>
                    <a:pt x="8223" y="2657"/>
                    <a:pt x="8216" y="2650"/>
                    <a:pt x="8216" y="2644"/>
                  </a:cubicBezTo>
                  <a:lnTo>
                    <a:pt x="8216" y="2625"/>
                  </a:lnTo>
                  <a:cubicBezTo>
                    <a:pt x="8216" y="2618"/>
                    <a:pt x="8216" y="2605"/>
                    <a:pt x="8203" y="2592"/>
                  </a:cubicBezTo>
                  <a:cubicBezTo>
                    <a:pt x="8203" y="2586"/>
                    <a:pt x="8197" y="2573"/>
                    <a:pt x="8197" y="2566"/>
                  </a:cubicBezTo>
                  <a:lnTo>
                    <a:pt x="8197" y="2560"/>
                  </a:lnTo>
                  <a:cubicBezTo>
                    <a:pt x="8197" y="2553"/>
                    <a:pt x="8190" y="2540"/>
                    <a:pt x="8190" y="2534"/>
                  </a:cubicBezTo>
                  <a:cubicBezTo>
                    <a:pt x="8177" y="2521"/>
                    <a:pt x="8171" y="2495"/>
                    <a:pt x="8164" y="2482"/>
                  </a:cubicBezTo>
                  <a:lnTo>
                    <a:pt x="8138" y="2430"/>
                  </a:lnTo>
                  <a:cubicBezTo>
                    <a:pt x="8132" y="2410"/>
                    <a:pt x="8125" y="2404"/>
                    <a:pt x="8119" y="2391"/>
                  </a:cubicBezTo>
                  <a:cubicBezTo>
                    <a:pt x="8119" y="2378"/>
                    <a:pt x="8106" y="2371"/>
                    <a:pt x="8099" y="2371"/>
                  </a:cubicBezTo>
                  <a:cubicBezTo>
                    <a:pt x="8093" y="2358"/>
                    <a:pt x="8086" y="2345"/>
                    <a:pt x="8067" y="2339"/>
                  </a:cubicBezTo>
                  <a:lnTo>
                    <a:pt x="8028" y="2300"/>
                  </a:lnTo>
                  <a:cubicBezTo>
                    <a:pt x="8021" y="2293"/>
                    <a:pt x="8002" y="2280"/>
                    <a:pt x="7995" y="2267"/>
                  </a:cubicBezTo>
                  <a:lnTo>
                    <a:pt x="7976" y="2248"/>
                  </a:lnTo>
                  <a:cubicBezTo>
                    <a:pt x="7969" y="2241"/>
                    <a:pt x="7963" y="2235"/>
                    <a:pt x="7943" y="2235"/>
                  </a:cubicBezTo>
                  <a:lnTo>
                    <a:pt x="7937" y="2235"/>
                  </a:lnTo>
                  <a:lnTo>
                    <a:pt x="7891" y="2209"/>
                  </a:lnTo>
                  <a:lnTo>
                    <a:pt x="7839" y="2183"/>
                  </a:lnTo>
                  <a:lnTo>
                    <a:pt x="7794" y="2170"/>
                  </a:lnTo>
                  <a:lnTo>
                    <a:pt x="7729" y="2144"/>
                  </a:lnTo>
                  <a:lnTo>
                    <a:pt x="1904" y="33"/>
                  </a:lnTo>
                  <a:cubicBezTo>
                    <a:pt x="1839" y="14"/>
                    <a:pt x="1774" y="1"/>
                    <a:pt x="17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4"/>
            <p:cNvSpPr/>
            <p:nvPr/>
          </p:nvSpPr>
          <p:spPr>
            <a:xfrm>
              <a:off x="5560345" y="3368178"/>
              <a:ext cx="41039" cy="36435"/>
            </a:xfrm>
            <a:custGeom>
              <a:rect b="b" l="l" r="r" t="t"/>
              <a:pathLst>
                <a:path extrusionOk="0" h="554" w="624">
                  <a:moveTo>
                    <a:pt x="309" y="0"/>
                  </a:moveTo>
                  <a:cubicBezTo>
                    <a:pt x="249" y="0"/>
                    <a:pt x="189" y="20"/>
                    <a:pt x="137" y="61"/>
                  </a:cubicBezTo>
                  <a:cubicBezTo>
                    <a:pt x="13" y="165"/>
                    <a:pt x="0" y="327"/>
                    <a:pt x="98" y="450"/>
                  </a:cubicBezTo>
                  <a:cubicBezTo>
                    <a:pt x="156" y="519"/>
                    <a:pt x="232" y="554"/>
                    <a:pt x="310" y="554"/>
                  </a:cubicBezTo>
                  <a:cubicBezTo>
                    <a:pt x="371" y="554"/>
                    <a:pt x="433" y="532"/>
                    <a:pt x="487" y="489"/>
                  </a:cubicBezTo>
                  <a:cubicBezTo>
                    <a:pt x="604" y="392"/>
                    <a:pt x="624" y="204"/>
                    <a:pt x="526" y="100"/>
                  </a:cubicBezTo>
                  <a:cubicBezTo>
                    <a:pt x="470" y="36"/>
                    <a:pt x="390" y="0"/>
                    <a:pt x="3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4"/>
            <p:cNvSpPr/>
            <p:nvPr/>
          </p:nvSpPr>
          <p:spPr>
            <a:xfrm>
              <a:off x="5826174" y="3617171"/>
              <a:ext cx="38737" cy="34791"/>
            </a:xfrm>
            <a:custGeom>
              <a:rect b="b" l="l" r="r" t="t"/>
              <a:pathLst>
                <a:path extrusionOk="0" h="529" w="589">
                  <a:moveTo>
                    <a:pt x="70" y="1"/>
                  </a:moveTo>
                  <a:cubicBezTo>
                    <a:pt x="30" y="1"/>
                    <a:pt x="0" y="59"/>
                    <a:pt x="24" y="106"/>
                  </a:cubicBezTo>
                  <a:lnTo>
                    <a:pt x="316" y="529"/>
                  </a:lnTo>
                  <a:lnTo>
                    <a:pt x="589" y="35"/>
                  </a:lnTo>
                  <a:lnTo>
                    <a:pt x="82" y="3"/>
                  </a:lnTo>
                  <a:cubicBezTo>
                    <a:pt x="78" y="1"/>
                    <a:pt x="74" y="1"/>
                    <a:pt x="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4"/>
            <p:cNvSpPr/>
            <p:nvPr/>
          </p:nvSpPr>
          <p:spPr>
            <a:xfrm>
              <a:off x="5823411" y="3613488"/>
              <a:ext cx="443010" cy="274053"/>
            </a:xfrm>
            <a:custGeom>
              <a:rect b="b" l="l" r="r" t="t"/>
              <a:pathLst>
                <a:path extrusionOk="0" h="4167" w="6736">
                  <a:moveTo>
                    <a:pt x="131" y="97"/>
                  </a:moveTo>
                  <a:lnTo>
                    <a:pt x="1306" y="169"/>
                  </a:lnTo>
                  <a:lnTo>
                    <a:pt x="787" y="1098"/>
                  </a:lnTo>
                  <a:lnTo>
                    <a:pt x="111" y="130"/>
                  </a:lnTo>
                  <a:lnTo>
                    <a:pt x="111" y="110"/>
                  </a:lnTo>
                  <a:cubicBezTo>
                    <a:pt x="111" y="104"/>
                    <a:pt x="124" y="97"/>
                    <a:pt x="131" y="97"/>
                  </a:cubicBezTo>
                  <a:close/>
                  <a:moveTo>
                    <a:pt x="1404" y="195"/>
                  </a:moveTo>
                  <a:lnTo>
                    <a:pt x="5820" y="2669"/>
                  </a:lnTo>
                  <a:lnTo>
                    <a:pt x="5268" y="3643"/>
                  </a:lnTo>
                  <a:lnTo>
                    <a:pt x="852" y="1169"/>
                  </a:lnTo>
                  <a:lnTo>
                    <a:pt x="1404" y="195"/>
                  </a:lnTo>
                  <a:close/>
                  <a:moveTo>
                    <a:pt x="5904" y="2728"/>
                  </a:moveTo>
                  <a:lnTo>
                    <a:pt x="6067" y="2819"/>
                  </a:lnTo>
                  <a:lnTo>
                    <a:pt x="5515" y="3793"/>
                  </a:lnTo>
                  <a:lnTo>
                    <a:pt x="5352" y="3702"/>
                  </a:lnTo>
                  <a:lnTo>
                    <a:pt x="5904" y="2728"/>
                  </a:lnTo>
                  <a:close/>
                  <a:moveTo>
                    <a:pt x="6151" y="2864"/>
                  </a:moveTo>
                  <a:lnTo>
                    <a:pt x="6521" y="3065"/>
                  </a:lnTo>
                  <a:cubicBezTo>
                    <a:pt x="6534" y="3078"/>
                    <a:pt x="6554" y="3091"/>
                    <a:pt x="6560" y="3098"/>
                  </a:cubicBezTo>
                  <a:lnTo>
                    <a:pt x="6573" y="3117"/>
                  </a:lnTo>
                  <a:cubicBezTo>
                    <a:pt x="6651" y="3208"/>
                    <a:pt x="6651" y="3345"/>
                    <a:pt x="6573" y="3468"/>
                  </a:cubicBezTo>
                  <a:lnTo>
                    <a:pt x="6339" y="3890"/>
                  </a:lnTo>
                  <a:cubicBezTo>
                    <a:pt x="6272" y="4000"/>
                    <a:pt x="6163" y="4065"/>
                    <a:pt x="6066" y="4065"/>
                  </a:cubicBezTo>
                  <a:cubicBezTo>
                    <a:pt x="6031" y="4065"/>
                    <a:pt x="5998" y="4057"/>
                    <a:pt x="5969" y="4040"/>
                  </a:cubicBezTo>
                  <a:lnTo>
                    <a:pt x="5599" y="3838"/>
                  </a:lnTo>
                  <a:lnTo>
                    <a:pt x="6151" y="2864"/>
                  </a:lnTo>
                  <a:close/>
                  <a:moveTo>
                    <a:pt x="124" y="0"/>
                  </a:moveTo>
                  <a:cubicBezTo>
                    <a:pt x="92" y="0"/>
                    <a:pt x="46" y="26"/>
                    <a:pt x="27" y="65"/>
                  </a:cubicBezTo>
                  <a:cubicBezTo>
                    <a:pt x="1" y="104"/>
                    <a:pt x="1" y="156"/>
                    <a:pt x="27" y="188"/>
                  </a:cubicBezTo>
                  <a:lnTo>
                    <a:pt x="748" y="1215"/>
                  </a:lnTo>
                  <a:lnTo>
                    <a:pt x="748" y="1228"/>
                  </a:lnTo>
                  <a:lnTo>
                    <a:pt x="754" y="1234"/>
                  </a:lnTo>
                  <a:lnTo>
                    <a:pt x="5502" y="3903"/>
                  </a:lnTo>
                  <a:lnTo>
                    <a:pt x="5911" y="4131"/>
                  </a:lnTo>
                  <a:cubicBezTo>
                    <a:pt x="5957" y="4155"/>
                    <a:pt x="6007" y="4167"/>
                    <a:pt x="6058" y="4167"/>
                  </a:cubicBezTo>
                  <a:cubicBezTo>
                    <a:pt x="6194" y="4167"/>
                    <a:pt x="6335" y="4082"/>
                    <a:pt x="6411" y="3936"/>
                  </a:cubicBezTo>
                  <a:lnTo>
                    <a:pt x="6651" y="3514"/>
                  </a:lnTo>
                  <a:cubicBezTo>
                    <a:pt x="6736" y="3358"/>
                    <a:pt x="6729" y="3169"/>
                    <a:pt x="6638" y="3052"/>
                  </a:cubicBezTo>
                  <a:cubicBezTo>
                    <a:pt x="6619" y="3020"/>
                    <a:pt x="6593" y="2994"/>
                    <a:pt x="6554" y="2981"/>
                  </a:cubicBezTo>
                  <a:lnTo>
                    <a:pt x="6145" y="2754"/>
                  </a:lnTo>
                  <a:lnTo>
                    <a:pt x="5904" y="2611"/>
                  </a:lnTo>
                  <a:lnTo>
                    <a:pt x="1404" y="85"/>
                  </a:lnTo>
                  <a:cubicBezTo>
                    <a:pt x="1397" y="78"/>
                    <a:pt x="1391" y="78"/>
                    <a:pt x="1371" y="78"/>
                  </a:cubicBezTo>
                  <a:lnTo>
                    <a:pt x="1365" y="78"/>
                  </a:lnTo>
                  <a:lnTo>
                    <a:pt x="12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1" name="Google Shape;2051;p34"/>
          <p:cNvGrpSpPr/>
          <p:nvPr/>
        </p:nvGrpSpPr>
        <p:grpSpPr>
          <a:xfrm>
            <a:off x="164625" y="687600"/>
            <a:ext cx="356700" cy="3769200"/>
            <a:chOff x="164625" y="687600"/>
            <a:chExt cx="356700" cy="3769200"/>
          </a:xfrm>
        </p:grpSpPr>
        <p:grpSp>
          <p:nvGrpSpPr>
            <p:cNvPr id="2052" name="Google Shape;2052;p34"/>
            <p:cNvGrpSpPr/>
            <p:nvPr/>
          </p:nvGrpSpPr>
          <p:grpSpPr>
            <a:xfrm>
              <a:off x="164625" y="687600"/>
              <a:ext cx="356700" cy="342000"/>
              <a:chOff x="164625" y="687600"/>
              <a:chExt cx="356700" cy="342000"/>
            </a:xfrm>
          </p:grpSpPr>
          <p:sp>
            <p:nvSpPr>
              <p:cNvPr id="2053" name="Google Shape;2053;p34"/>
              <p:cNvSpPr/>
              <p:nvPr/>
            </p:nvSpPr>
            <p:spPr>
              <a:xfrm>
                <a:off x="164625" y="687600"/>
                <a:ext cx="356700" cy="342000"/>
              </a:xfrm>
              <a:prstGeom prst="rect">
                <a:avLst/>
              </a:prstGeom>
              <a:solidFill>
                <a:srgbClr val="C07DC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54" name="Google Shape;2054;p34"/>
              <p:cNvCxnSpPr/>
              <p:nvPr/>
            </p:nvCxnSpPr>
            <p:spPr>
              <a:xfrm>
                <a:off x="228825" y="920350"/>
                <a:ext cx="216000" cy="0"/>
              </a:xfrm>
              <a:prstGeom prst="straightConnector1">
                <a:avLst/>
              </a:prstGeom>
              <a:noFill/>
              <a:ln cap="flat" cmpd="sng" w="19050">
                <a:solidFill>
                  <a:srgbClr val="000000"/>
                </a:solidFill>
                <a:prstDash val="solid"/>
                <a:round/>
                <a:headEnd len="med" w="med" type="none"/>
                <a:tailEnd len="med" w="med" type="none"/>
              </a:ln>
            </p:spPr>
          </p:cxnSp>
          <p:cxnSp>
            <p:nvCxnSpPr>
              <p:cNvPr id="2055" name="Google Shape;2055;p34"/>
              <p:cNvCxnSpPr/>
              <p:nvPr/>
            </p:nvCxnSpPr>
            <p:spPr>
              <a:xfrm>
                <a:off x="228825" y="858600"/>
                <a:ext cx="216000" cy="0"/>
              </a:xfrm>
              <a:prstGeom prst="straightConnector1">
                <a:avLst/>
              </a:prstGeom>
              <a:noFill/>
              <a:ln cap="flat" cmpd="sng" w="19050">
                <a:solidFill>
                  <a:srgbClr val="000000"/>
                </a:solidFill>
                <a:prstDash val="solid"/>
                <a:round/>
                <a:headEnd len="med" w="med" type="none"/>
                <a:tailEnd len="med" w="med" type="none"/>
              </a:ln>
            </p:spPr>
          </p:cxnSp>
          <p:cxnSp>
            <p:nvCxnSpPr>
              <p:cNvPr id="2056" name="Google Shape;2056;p34"/>
              <p:cNvCxnSpPr/>
              <p:nvPr/>
            </p:nvCxnSpPr>
            <p:spPr>
              <a:xfrm>
                <a:off x="228825" y="796850"/>
                <a:ext cx="216000" cy="0"/>
              </a:xfrm>
              <a:prstGeom prst="straightConnector1">
                <a:avLst/>
              </a:prstGeom>
              <a:noFill/>
              <a:ln cap="flat" cmpd="sng" w="19050">
                <a:solidFill>
                  <a:srgbClr val="000000"/>
                </a:solidFill>
                <a:prstDash val="solid"/>
                <a:round/>
                <a:headEnd len="med" w="med" type="none"/>
                <a:tailEnd len="med" w="med" type="none"/>
              </a:ln>
            </p:spPr>
          </p:cxnSp>
        </p:grpSp>
        <p:grpSp>
          <p:nvGrpSpPr>
            <p:cNvPr id="2057" name="Google Shape;2057;p34"/>
            <p:cNvGrpSpPr/>
            <p:nvPr/>
          </p:nvGrpSpPr>
          <p:grpSpPr>
            <a:xfrm>
              <a:off x="164625" y="2227645"/>
              <a:ext cx="356700" cy="342000"/>
              <a:chOff x="164625" y="2227645"/>
              <a:chExt cx="356700" cy="342000"/>
            </a:xfrm>
          </p:grpSpPr>
          <p:sp>
            <p:nvSpPr>
              <p:cNvPr id="2058" name="Google Shape;2058;p34"/>
              <p:cNvSpPr/>
              <p:nvPr/>
            </p:nvSpPr>
            <p:spPr>
              <a:xfrm>
                <a:off x="164625" y="2227645"/>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4"/>
              <p:cNvSpPr txBox="1"/>
              <p:nvPr/>
            </p:nvSpPr>
            <p:spPr>
              <a:xfrm>
                <a:off x="164625" y="2290648"/>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extLst>
                        <a:ext uri="{A12FA001-AC4F-418D-AE19-62706E023703}">
                          <ahyp:hlinkClr val="tx"/>
                        </a:ext>
                      </a:extLst>
                    </a:hlinkClick>
                  </a:rPr>
                  <a:t>03</a:t>
                </a:r>
                <a:endParaRPr sz="1600">
                  <a:solidFill>
                    <a:srgbClr val="C07DCF"/>
                  </a:solidFill>
                </a:endParaRPr>
              </a:p>
            </p:txBody>
          </p:sp>
        </p:grpSp>
        <p:grpSp>
          <p:nvGrpSpPr>
            <p:cNvPr id="2060" name="Google Shape;2060;p34"/>
            <p:cNvGrpSpPr/>
            <p:nvPr/>
          </p:nvGrpSpPr>
          <p:grpSpPr>
            <a:xfrm>
              <a:off x="164625" y="2569420"/>
              <a:ext cx="356700" cy="342000"/>
              <a:chOff x="164625" y="2569420"/>
              <a:chExt cx="356700" cy="342000"/>
            </a:xfrm>
          </p:grpSpPr>
          <p:sp>
            <p:nvSpPr>
              <p:cNvPr id="2061" name="Google Shape;2061;p34"/>
              <p:cNvSpPr/>
              <p:nvPr/>
            </p:nvSpPr>
            <p:spPr>
              <a:xfrm>
                <a:off x="164625" y="2569420"/>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4"/>
              <p:cNvSpPr txBox="1"/>
              <p:nvPr/>
            </p:nvSpPr>
            <p:spPr>
              <a:xfrm>
                <a:off x="164625" y="2632423"/>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extLst>
                        <a:ext uri="{A12FA001-AC4F-418D-AE19-62706E023703}">
                          <ahyp:hlinkClr val="tx"/>
                        </a:ext>
                      </a:extLst>
                    </a:hlinkClick>
                  </a:rPr>
                  <a:t>04</a:t>
                </a:r>
                <a:endParaRPr sz="1600">
                  <a:solidFill>
                    <a:srgbClr val="C07DCF"/>
                  </a:solidFill>
                </a:endParaRPr>
              </a:p>
            </p:txBody>
          </p:sp>
        </p:grpSp>
        <p:grpSp>
          <p:nvGrpSpPr>
            <p:cNvPr id="2063" name="Google Shape;2063;p34"/>
            <p:cNvGrpSpPr/>
            <p:nvPr/>
          </p:nvGrpSpPr>
          <p:grpSpPr>
            <a:xfrm>
              <a:off x="164625" y="2913295"/>
              <a:ext cx="356700" cy="342000"/>
              <a:chOff x="164625" y="2913295"/>
              <a:chExt cx="356700" cy="342000"/>
            </a:xfrm>
          </p:grpSpPr>
          <p:sp>
            <p:nvSpPr>
              <p:cNvPr id="2064" name="Google Shape;2064;p34"/>
              <p:cNvSpPr/>
              <p:nvPr/>
            </p:nvSpPr>
            <p:spPr>
              <a:xfrm>
                <a:off x="164625" y="2913295"/>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4"/>
              <p:cNvSpPr txBox="1"/>
              <p:nvPr/>
            </p:nvSpPr>
            <p:spPr>
              <a:xfrm>
                <a:off x="164625" y="2976299"/>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extLst>
                        <a:ext uri="{A12FA001-AC4F-418D-AE19-62706E023703}">
                          <ahyp:hlinkClr val="tx"/>
                        </a:ext>
                      </a:extLst>
                    </a:hlinkClick>
                  </a:rPr>
                  <a:t>05</a:t>
                </a:r>
                <a:endParaRPr sz="1600">
                  <a:solidFill>
                    <a:srgbClr val="C07DCF"/>
                  </a:solidFill>
                </a:endParaRPr>
              </a:p>
            </p:txBody>
          </p:sp>
        </p:grpSp>
        <p:grpSp>
          <p:nvGrpSpPr>
            <p:cNvPr id="2066" name="Google Shape;2066;p34"/>
            <p:cNvGrpSpPr/>
            <p:nvPr/>
          </p:nvGrpSpPr>
          <p:grpSpPr>
            <a:xfrm>
              <a:off x="164625" y="3257170"/>
              <a:ext cx="356700" cy="342000"/>
              <a:chOff x="164625" y="3257170"/>
              <a:chExt cx="356700" cy="342000"/>
            </a:xfrm>
          </p:grpSpPr>
          <p:sp>
            <p:nvSpPr>
              <p:cNvPr id="2067" name="Google Shape;2067;p34"/>
              <p:cNvSpPr/>
              <p:nvPr/>
            </p:nvSpPr>
            <p:spPr>
              <a:xfrm>
                <a:off x="164625" y="3257170"/>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4"/>
              <p:cNvSpPr txBox="1"/>
              <p:nvPr/>
            </p:nvSpPr>
            <p:spPr>
              <a:xfrm>
                <a:off x="164625" y="3320173"/>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extLst>
                        <a:ext uri="{A12FA001-AC4F-418D-AE19-62706E023703}">
                          <ahyp:hlinkClr val="tx"/>
                        </a:ext>
                      </a:extLst>
                    </a:hlinkClick>
                  </a:rPr>
                  <a:t>06</a:t>
                </a:r>
                <a:endParaRPr sz="1600">
                  <a:solidFill>
                    <a:srgbClr val="C07DCF"/>
                  </a:solidFill>
                </a:endParaRPr>
              </a:p>
            </p:txBody>
          </p:sp>
        </p:grpSp>
        <p:grpSp>
          <p:nvGrpSpPr>
            <p:cNvPr id="2069" name="Google Shape;2069;p34"/>
            <p:cNvGrpSpPr/>
            <p:nvPr/>
          </p:nvGrpSpPr>
          <p:grpSpPr>
            <a:xfrm>
              <a:off x="164625" y="1541758"/>
              <a:ext cx="356700" cy="342000"/>
              <a:chOff x="164625" y="1541758"/>
              <a:chExt cx="356700" cy="342000"/>
            </a:xfrm>
          </p:grpSpPr>
          <p:sp>
            <p:nvSpPr>
              <p:cNvPr id="2070" name="Google Shape;2070;p34"/>
              <p:cNvSpPr/>
              <p:nvPr/>
            </p:nvSpPr>
            <p:spPr>
              <a:xfrm>
                <a:off x="164625" y="1541758"/>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4"/>
              <p:cNvSpPr txBox="1"/>
              <p:nvPr/>
            </p:nvSpPr>
            <p:spPr>
              <a:xfrm>
                <a:off x="164625" y="1604758"/>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ction="ppaction://hlinksldjump" r:id="rId3">
                      <a:extLst>
                        <a:ext uri="{A12FA001-AC4F-418D-AE19-62706E023703}">
                          <ahyp:hlinkClr val="tx"/>
                        </a:ext>
                      </a:extLst>
                    </a:hlinkClick>
                  </a:rPr>
                  <a:t>01</a:t>
                </a:r>
                <a:endParaRPr sz="1600">
                  <a:solidFill>
                    <a:srgbClr val="C07DCF"/>
                  </a:solidFill>
                </a:endParaRPr>
              </a:p>
            </p:txBody>
          </p:sp>
        </p:grpSp>
        <p:grpSp>
          <p:nvGrpSpPr>
            <p:cNvPr id="2072" name="Google Shape;2072;p34"/>
            <p:cNvGrpSpPr/>
            <p:nvPr/>
          </p:nvGrpSpPr>
          <p:grpSpPr>
            <a:xfrm>
              <a:off x="164625" y="1884708"/>
              <a:ext cx="356700" cy="342000"/>
              <a:chOff x="164625" y="1884708"/>
              <a:chExt cx="356700" cy="342000"/>
            </a:xfrm>
          </p:grpSpPr>
          <p:sp>
            <p:nvSpPr>
              <p:cNvPr id="2073" name="Google Shape;2073;p34"/>
              <p:cNvSpPr/>
              <p:nvPr/>
            </p:nvSpPr>
            <p:spPr>
              <a:xfrm>
                <a:off x="164625" y="1884708"/>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4"/>
              <p:cNvSpPr txBox="1"/>
              <p:nvPr/>
            </p:nvSpPr>
            <p:spPr>
              <a:xfrm>
                <a:off x="164625" y="1947711"/>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extLst>
                        <a:ext uri="{A12FA001-AC4F-418D-AE19-62706E023703}">
                          <ahyp:hlinkClr val="tx"/>
                        </a:ext>
                      </a:extLst>
                    </a:hlinkClick>
                  </a:rPr>
                  <a:t>02</a:t>
                </a:r>
                <a:endParaRPr sz="1600">
                  <a:solidFill>
                    <a:srgbClr val="C07DCF"/>
                  </a:solidFill>
                </a:endParaRPr>
              </a:p>
            </p:txBody>
          </p:sp>
        </p:grpSp>
        <p:sp>
          <p:nvSpPr>
            <p:cNvPr id="2075" name="Google Shape;2075;p34"/>
            <p:cNvSpPr/>
            <p:nvPr/>
          </p:nvSpPr>
          <p:spPr>
            <a:xfrm>
              <a:off x="164625" y="1203430"/>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0000" spcFirstLastPara="1" rIns="91425" wrap="square" tIns="91425">
              <a:noAutofit/>
            </a:bodyPr>
            <a:lstStyle/>
            <a:p>
              <a:pPr indent="0" lvl="0" marL="0" rtl="0" algn="l">
                <a:spcBef>
                  <a:spcPts val="0"/>
                </a:spcBef>
                <a:spcAft>
                  <a:spcPts val="0"/>
                </a:spcAft>
                <a:buNone/>
              </a:pPr>
              <a:r>
                <a:rPr lang="en" sz="1600">
                  <a:solidFill>
                    <a:srgbClr val="000000"/>
                  </a:solidFill>
                  <a:uFill>
                    <a:noFill/>
                  </a:uFill>
                  <a:hlinkClick action="ppaction://hlinkshowjump?jump=previousslide">
                    <a:extLst>
                      <a:ext uri="{A12FA001-AC4F-418D-AE19-62706E023703}">
                        <ahyp:hlinkClr val="tx"/>
                      </a:ext>
                    </a:extLst>
                  </a:hlinkClick>
                </a:rPr>
                <a:t>◀</a:t>
              </a:r>
              <a:endParaRPr sz="1600"/>
            </a:p>
          </p:txBody>
        </p:sp>
        <p:sp>
          <p:nvSpPr>
            <p:cNvPr id="2076" name="Google Shape;2076;p34"/>
            <p:cNvSpPr/>
            <p:nvPr/>
          </p:nvSpPr>
          <p:spPr>
            <a:xfrm>
              <a:off x="164625" y="3599120"/>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0000" spcFirstLastPara="1" rIns="91425" wrap="square" tIns="91425">
              <a:noAutofit/>
            </a:bodyPr>
            <a:lstStyle/>
            <a:p>
              <a:pPr indent="0" lvl="0" marL="0" rtl="0" algn="l">
                <a:spcBef>
                  <a:spcPts val="0"/>
                </a:spcBef>
                <a:spcAft>
                  <a:spcPts val="0"/>
                </a:spcAft>
                <a:buNone/>
              </a:pPr>
              <a:r>
                <a:rPr lang="en" sz="1600">
                  <a:solidFill>
                    <a:srgbClr val="000000"/>
                  </a:solidFill>
                  <a:uFill>
                    <a:noFill/>
                  </a:uFill>
                  <a:hlinkClick action="ppaction://hlinkshowjump?jump=nextslide">
                    <a:extLst>
                      <a:ext uri="{A12FA001-AC4F-418D-AE19-62706E023703}">
                        <ahyp:hlinkClr val="tx"/>
                      </a:ext>
                    </a:extLst>
                  </a:hlinkClick>
                </a:rPr>
                <a:t>▶</a:t>
              </a:r>
              <a:endParaRPr sz="1600"/>
            </a:p>
          </p:txBody>
        </p:sp>
        <p:grpSp>
          <p:nvGrpSpPr>
            <p:cNvPr id="2077" name="Google Shape;2077;p34"/>
            <p:cNvGrpSpPr/>
            <p:nvPr/>
          </p:nvGrpSpPr>
          <p:grpSpPr>
            <a:xfrm>
              <a:off x="164625" y="4114800"/>
              <a:ext cx="356700" cy="342000"/>
              <a:chOff x="164625" y="4114800"/>
              <a:chExt cx="356700" cy="342000"/>
            </a:xfrm>
          </p:grpSpPr>
          <p:sp>
            <p:nvSpPr>
              <p:cNvPr id="2078" name="Google Shape;2078;p34"/>
              <p:cNvSpPr/>
              <p:nvPr/>
            </p:nvSpPr>
            <p:spPr>
              <a:xfrm>
                <a:off x="164625" y="4114800"/>
                <a:ext cx="356700" cy="342000"/>
              </a:xfrm>
              <a:prstGeom prst="rect">
                <a:avLst/>
              </a:prstGeom>
              <a:solidFill>
                <a:srgbClr val="C07DCF"/>
              </a:solidFill>
              <a:ln cap="flat" cmpd="sng" w="19050">
                <a:solidFill>
                  <a:srgbClr val="000000"/>
                </a:solidFill>
                <a:prstDash val="solid"/>
                <a:round/>
                <a:headEnd len="sm" w="sm" type="none"/>
                <a:tailEnd len="sm" w="sm" type="none"/>
              </a:ln>
            </p:spPr>
            <p:txBody>
              <a:bodyPr anchorCtr="0" anchor="ctr" bIns="91425" lIns="82800" spcFirstLastPara="1" rIns="91425" wrap="square" tIns="91425">
                <a:noAutofit/>
              </a:bodyPr>
              <a:lstStyle/>
              <a:p>
                <a:pPr indent="0" lvl="0" marL="0" rtl="0" algn="ctr">
                  <a:spcBef>
                    <a:spcPts val="0"/>
                  </a:spcBef>
                  <a:spcAft>
                    <a:spcPts val="0"/>
                  </a:spcAft>
                  <a:buNone/>
                </a:pPr>
                <a:r>
                  <a:t/>
                </a:r>
                <a:endParaRPr sz="1600"/>
              </a:p>
            </p:txBody>
          </p:sp>
          <p:sp>
            <p:nvSpPr>
              <p:cNvPr id="2079" name="Google Shape;2079;p34"/>
              <p:cNvSpPr/>
              <p:nvPr/>
            </p:nvSpPr>
            <p:spPr>
              <a:xfrm>
                <a:off x="257625" y="4200600"/>
                <a:ext cx="170700" cy="170400"/>
              </a:xfrm>
              <a:prstGeom prst="upArrow">
                <a:avLst>
                  <a:gd fmla="val 52243" name="adj1"/>
                  <a:gd fmla="val 50000"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80" name="Google Shape;2080;p34"/>
          <p:cNvSpPr txBox="1"/>
          <p:nvPr>
            <p:ph idx="6" type="title"/>
          </p:nvPr>
        </p:nvSpPr>
        <p:spPr>
          <a:xfrm>
            <a:off x="720000" y="684000"/>
            <a:ext cx="7707600" cy="68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KARAKTERISTIK SOLUSI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4" name="Shape 2084"/>
        <p:cNvGrpSpPr/>
        <p:nvPr/>
      </p:nvGrpSpPr>
      <p:grpSpPr>
        <a:xfrm>
          <a:off x="0" y="0"/>
          <a:ext cx="0" cy="0"/>
          <a:chOff x="0" y="0"/>
          <a:chExt cx="0" cy="0"/>
        </a:xfrm>
      </p:grpSpPr>
      <p:grpSp>
        <p:nvGrpSpPr>
          <p:cNvPr id="2085" name="Google Shape;2085;p35"/>
          <p:cNvGrpSpPr/>
          <p:nvPr/>
        </p:nvGrpSpPr>
        <p:grpSpPr>
          <a:xfrm>
            <a:off x="164625" y="687600"/>
            <a:ext cx="356700" cy="3769200"/>
            <a:chOff x="164625" y="687600"/>
            <a:chExt cx="356700" cy="3769200"/>
          </a:xfrm>
        </p:grpSpPr>
        <p:grpSp>
          <p:nvGrpSpPr>
            <p:cNvPr id="2086" name="Google Shape;2086;p35"/>
            <p:cNvGrpSpPr/>
            <p:nvPr/>
          </p:nvGrpSpPr>
          <p:grpSpPr>
            <a:xfrm>
              <a:off x="164625" y="687600"/>
              <a:ext cx="356700" cy="342000"/>
              <a:chOff x="164625" y="687600"/>
              <a:chExt cx="356700" cy="342000"/>
            </a:xfrm>
          </p:grpSpPr>
          <p:sp>
            <p:nvSpPr>
              <p:cNvPr id="2087" name="Google Shape;2087;p35"/>
              <p:cNvSpPr/>
              <p:nvPr/>
            </p:nvSpPr>
            <p:spPr>
              <a:xfrm>
                <a:off x="164625" y="687600"/>
                <a:ext cx="356700" cy="342000"/>
              </a:xfrm>
              <a:prstGeom prst="rect">
                <a:avLst/>
              </a:prstGeom>
              <a:solidFill>
                <a:srgbClr val="C07DC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88" name="Google Shape;2088;p35"/>
              <p:cNvCxnSpPr/>
              <p:nvPr/>
            </p:nvCxnSpPr>
            <p:spPr>
              <a:xfrm>
                <a:off x="228825" y="920350"/>
                <a:ext cx="216000" cy="0"/>
              </a:xfrm>
              <a:prstGeom prst="straightConnector1">
                <a:avLst/>
              </a:prstGeom>
              <a:noFill/>
              <a:ln cap="flat" cmpd="sng" w="19050">
                <a:solidFill>
                  <a:srgbClr val="000000"/>
                </a:solidFill>
                <a:prstDash val="solid"/>
                <a:round/>
                <a:headEnd len="med" w="med" type="none"/>
                <a:tailEnd len="med" w="med" type="none"/>
              </a:ln>
            </p:spPr>
          </p:cxnSp>
          <p:cxnSp>
            <p:nvCxnSpPr>
              <p:cNvPr id="2089" name="Google Shape;2089;p35"/>
              <p:cNvCxnSpPr/>
              <p:nvPr/>
            </p:nvCxnSpPr>
            <p:spPr>
              <a:xfrm>
                <a:off x="228825" y="858600"/>
                <a:ext cx="216000" cy="0"/>
              </a:xfrm>
              <a:prstGeom prst="straightConnector1">
                <a:avLst/>
              </a:prstGeom>
              <a:noFill/>
              <a:ln cap="flat" cmpd="sng" w="19050">
                <a:solidFill>
                  <a:srgbClr val="000000"/>
                </a:solidFill>
                <a:prstDash val="solid"/>
                <a:round/>
                <a:headEnd len="med" w="med" type="none"/>
                <a:tailEnd len="med" w="med" type="none"/>
              </a:ln>
            </p:spPr>
          </p:cxnSp>
          <p:cxnSp>
            <p:nvCxnSpPr>
              <p:cNvPr id="2090" name="Google Shape;2090;p35"/>
              <p:cNvCxnSpPr/>
              <p:nvPr/>
            </p:nvCxnSpPr>
            <p:spPr>
              <a:xfrm>
                <a:off x="228825" y="796850"/>
                <a:ext cx="216000" cy="0"/>
              </a:xfrm>
              <a:prstGeom prst="straightConnector1">
                <a:avLst/>
              </a:prstGeom>
              <a:noFill/>
              <a:ln cap="flat" cmpd="sng" w="19050">
                <a:solidFill>
                  <a:srgbClr val="000000"/>
                </a:solidFill>
                <a:prstDash val="solid"/>
                <a:round/>
                <a:headEnd len="med" w="med" type="none"/>
                <a:tailEnd len="med" w="med" type="none"/>
              </a:ln>
            </p:spPr>
          </p:cxnSp>
        </p:grpSp>
        <p:grpSp>
          <p:nvGrpSpPr>
            <p:cNvPr id="2091" name="Google Shape;2091;p35"/>
            <p:cNvGrpSpPr/>
            <p:nvPr/>
          </p:nvGrpSpPr>
          <p:grpSpPr>
            <a:xfrm>
              <a:off x="164625" y="2227645"/>
              <a:ext cx="356700" cy="342000"/>
              <a:chOff x="164625" y="2227645"/>
              <a:chExt cx="356700" cy="342000"/>
            </a:xfrm>
          </p:grpSpPr>
          <p:sp>
            <p:nvSpPr>
              <p:cNvPr id="2092" name="Google Shape;2092;p35"/>
              <p:cNvSpPr/>
              <p:nvPr/>
            </p:nvSpPr>
            <p:spPr>
              <a:xfrm>
                <a:off x="164625" y="2227645"/>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5"/>
              <p:cNvSpPr txBox="1"/>
              <p:nvPr/>
            </p:nvSpPr>
            <p:spPr>
              <a:xfrm>
                <a:off x="164625" y="2290648"/>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extLst>
                        <a:ext uri="{A12FA001-AC4F-418D-AE19-62706E023703}">
                          <ahyp:hlinkClr val="tx"/>
                        </a:ext>
                      </a:extLst>
                    </a:hlinkClick>
                  </a:rPr>
                  <a:t>03</a:t>
                </a:r>
                <a:endParaRPr sz="1600">
                  <a:solidFill>
                    <a:srgbClr val="C07DCF"/>
                  </a:solidFill>
                </a:endParaRPr>
              </a:p>
            </p:txBody>
          </p:sp>
        </p:grpSp>
        <p:grpSp>
          <p:nvGrpSpPr>
            <p:cNvPr id="2094" name="Google Shape;2094;p35"/>
            <p:cNvGrpSpPr/>
            <p:nvPr/>
          </p:nvGrpSpPr>
          <p:grpSpPr>
            <a:xfrm>
              <a:off x="164625" y="2569420"/>
              <a:ext cx="356700" cy="342000"/>
              <a:chOff x="164625" y="2569420"/>
              <a:chExt cx="356700" cy="342000"/>
            </a:xfrm>
          </p:grpSpPr>
          <p:sp>
            <p:nvSpPr>
              <p:cNvPr id="2095" name="Google Shape;2095;p35"/>
              <p:cNvSpPr/>
              <p:nvPr/>
            </p:nvSpPr>
            <p:spPr>
              <a:xfrm>
                <a:off x="164625" y="2569420"/>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5"/>
              <p:cNvSpPr txBox="1"/>
              <p:nvPr/>
            </p:nvSpPr>
            <p:spPr>
              <a:xfrm>
                <a:off x="164625" y="2632423"/>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extLst>
                        <a:ext uri="{A12FA001-AC4F-418D-AE19-62706E023703}">
                          <ahyp:hlinkClr val="tx"/>
                        </a:ext>
                      </a:extLst>
                    </a:hlinkClick>
                  </a:rPr>
                  <a:t>04</a:t>
                </a:r>
                <a:endParaRPr sz="1600">
                  <a:solidFill>
                    <a:srgbClr val="C07DCF"/>
                  </a:solidFill>
                </a:endParaRPr>
              </a:p>
            </p:txBody>
          </p:sp>
        </p:grpSp>
        <p:grpSp>
          <p:nvGrpSpPr>
            <p:cNvPr id="2097" name="Google Shape;2097;p35"/>
            <p:cNvGrpSpPr/>
            <p:nvPr/>
          </p:nvGrpSpPr>
          <p:grpSpPr>
            <a:xfrm>
              <a:off x="164625" y="2913295"/>
              <a:ext cx="356700" cy="342000"/>
              <a:chOff x="164625" y="2913295"/>
              <a:chExt cx="356700" cy="342000"/>
            </a:xfrm>
          </p:grpSpPr>
          <p:sp>
            <p:nvSpPr>
              <p:cNvPr id="2098" name="Google Shape;2098;p35"/>
              <p:cNvSpPr/>
              <p:nvPr/>
            </p:nvSpPr>
            <p:spPr>
              <a:xfrm>
                <a:off x="164625" y="2913295"/>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35"/>
              <p:cNvSpPr txBox="1"/>
              <p:nvPr/>
            </p:nvSpPr>
            <p:spPr>
              <a:xfrm>
                <a:off x="164625" y="2976299"/>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extLst>
                        <a:ext uri="{A12FA001-AC4F-418D-AE19-62706E023703}">
                          <ahyp:hlinkClr val="tx"/>
                        </a:ext>
                      </a:extLst>
                    </a:hlinkClick>
                  </a:rPr>
                  <a:t>05</a:t>
                </a:r>
                <a:endParaRPr sz="1600">
                  <a:solidFill>
                    <a:srgbClr val="C07DCF"/>
                  </a:solidFill>
                </a:endParaRPr>
              </a:p>
            </p:txBody>
          </p:sp>
        </p:grpSp>
        <p:grpSp>
          <p:nvGrpSpPr>
            <p:cNvPr id="2100" name="Google Shape;2100;p35"/>
            <p:cNvGrpSpPr/>
            <p:nvPr/>
          </p:nvGrpSpPr>
          <p:grpSpPr>
            <a:xfrm>
              <a:off x="164625" y="3257170"/>
              <a:ext cx="356700" cy="342000"/>
              <a:chOff x="164625" y="3257170"/>
              <a:chExt cx="356700" cy="342000"/>
            </a:xfrm>
          </p:grpSpPr>
          <p:sp>
            <p:nvSpPr>
              <p:cNvPr id="2101" name="Google Shape;2101;p35"/>
              <p:cNvSpPr/>
              <p:nvPr/>
            </p:nvSpPr>
            <p:spPr>
              <a:xfrm>
                <a:off x="164625" y="3257170"/>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5"/>
              <p:cNvSpPr txBox="1"/>
              <p:nvPr/>
            </p:nvSpPr>
            <p:spPr>
              <a:xfrm>
                <a:off x="164625" y="3320173"/>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extLst>
                        <a:ext uri="{A12FA001-AC4F-418D-AE19-62706E023703}">
                          <ahyp:hlinkClr val="tx"/>
                        </a:ext>
                      </a:extLst>
                    </a:hlinkClick>
                  </a:rPr>
                  <a:t>06</a:t>
                </a:r>
                <a:endParaRPr sz="1600">
                  <a:solidFill>
                    <a:srgbClr val="C07DCF"/>
                  </a:solidFill>
                </a:endParaRPr>
              </a:p>
            </p:txBody>
          </p:sp>
        </p:grpSp>
        <p:grpSp>
          <p:nvGrpSpPr>
            <p:cNvPr id="2103" name="Google Shape;2103;p35"/>
            <p:cNvGrpSpPr/>
            <p:nvPr/>
          </p:nvGrpSpPr>
          <p:grpSpPr>
            <a:xfrm>
              <a:off x="164625" y="1541758"/>
              <a:ext cx="356700" cy="342000"/>
              <a:chOff x="164625" y="1541758"/>
              <a:chExt cx="356700" cy="342000"/>
            </a:xfrm>
          </p:grpSpPr>
          <p:sp>
            <p:nvSpPr>
              <p:cNvPr id="2104" name="Google Shape;2104;p35"/>
              <p:cNvSpPr/>
              <p:nvPr/>
            </p:nvSpPr>
            <p:spPr>
              <a:xfrm>
                <a:off x="164625" y="1541758"/>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5"/>
              <p:cNvSpPr txBox="1"/>
              <p:nvPr/>
            </p:nvSpPr>
            <p:spPr>
              <a:xfrm>
                <a:off x="164625" y="1604758"/>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ction="ppaction://hlinksldjump" r:id="rId3">
                      <a:extLst>
                        <a:ext uri="{A12FA001-AC4F-418D-AE19-62706E023703}">
                          <ahyp:hlinkClr val="tx"/>
                        </a:ext>
                      </a:extLst>
                    </a:hlinkClick>
                  </a:rPr>
                  <a:t>01</a:t>
                </a:r>
                <a:endParaRPr sz="1600">
                  <a:solidFill>
                    <a:srgbClr val="C07DCF"/>
                  </a:solidFill>
                </a:endParaRPr>
              </a:p>
            </p:txBody>
          </p:sp>
        </p:grpSp>
        <p:grpSp>
          <p:nvGrpSpPr>
            <p:cNvPr id="2106" name="Google Shape;2106;p35"/>
            <p:cNvGrpSpPr/>
            <p:nvPr/>
          </p:nvGrpSpPr>
          <p:grpSpPr>
            <a:xfrm>
              <a:off x="164625" y="1884708"/>
              <a:ext cx="356700" cy="342000"/>
              <a:chOff x="164625" y="1884708"/>
              <a:chExt cx="356700" cy="342000"/>
            </a:xfrm>
          </p:grpSpPr>
          <p:sp>
            <p:nvSpPr>
              <p:cNvPr id="2107" name="Google Shape;2107;p35"/>
              <p:cNvSpPr/>
              <p:nvPr/>
            </p:nvSpPr>
            <p:spPr>
              <a:xfrm>
                <a:off x="164625" y="1884708"/>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5"/>
              <p:cNvSpPr txBox="1"/>
              <p:nvPr/>
            </p:nvSpPr>
            <p:spPr>
              <a:xfrm>
                <a:off x="164625" y="1947711"/>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extLst>
                        <a:ext uri="{A12FA001-AC4F-418D-AE19-62706E023703}">
                          <ahyp:hlinkClr val="tx"/>
                        </a:ext>
                      </a:extLst>
                    </a:hlinkClick>
                  </a:rPr>
                  <a:t>02</a:t>
                </a:r>
                <a:endParaRPr sz="1600">
                  <a:solidFill>
                    <a:srgbClr val="C07DCF"/>
                  </a:solidFill>
                </a:endParaRPr>
              </a:p>
            </p:txBody>
          </p:sp>
        </p:grpSp>
        <p:sp>
          <p:nvSpPr>
            <p:cNvPr id="2109" name="Google Shape;2109;p35"/>
            <p:cNvSpPr/>
            <p:nvPr/>
          </p:nvSpPr>
          <p:spPr>
            <a:xfrm>
              <a:off x="164625" y="1203430"/>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0000" spcFirstLastPara="1" rIns="91425" wrap="square" tIns="91425">
              <a:noAutofit/>
            </a:bodyPr>
            <a:lstStyle/>
            <a:p>
              <a:pPr indent="0" lvl="0" marL="0" rtl="0" algn="l">
                <a:spcBef>
                  <a:spcPts val="0"/>
                </a:spcBef>
                <a:spcAft>
                  <a:spcPts val="0"/>
                </a:spcAft>
                <a:buNone/>
              </a:pPr>
              <a:r>
                <a:rPr lang="en" sz="1600">
                  <a:solidFill>
                    <a:srgbClr val="000000"/>
                  </a:solidFill>
                  <a:uFill>
                    <a:noFill/>
                  </a:uFill>
                  <a:hlinkClick action="ppaction://hlinkshowjump?jump=previousslide">
                    <a:extLst>
                      <a:ext uri="{A12FA001-AC4F-418D-AE19-62706E023703}">
                        <ahyp:hlinkClr val="tx"/>
                      </a:ext>
                    </a:extLst>
                  </a:hlinkClick>
                </a:rPr>
                <a:t>◀</a:t>
              </a:r>
              <a:endParaRPr sz="1600"/>
            </a:p>
          </p:txBody>
        </p:sp>
        <p:sp>
          <p:nvSpPr>
            <p:cNvPr id="2110" name="Google Shape;2110;p35"/>
            <p:cNvSpPr/>
            <p:nvPr/>
          </p:nvSpPr>
          <p:spPr>
            <a:xfrm>
              <a:off x="164625" y="3599120"/>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0000" spcFirstLastPara="1" rIns="91425" wrap="square" tIns="91425">
              <a:noAutofit/>
            </a:bodyPr>
            <a:lstStyle/>
            <a:p>
              <a:pPr indent="0" lvl="0" marL="0" rtl="0" algn="l">
                <a:spcBef>
                  <a:spcPts val="0"/>
                </a:spcBef>
                <a:spcAft>
                  <a:spcPts val="0"/>
                </a:spcAft>
                <a:buNone/>
              </a:pPr>
              <a:r>
                <a:rPr lang="en" sz="1600">
                  <a:solidFill>
                    <a:srgbClr val="000000"/>
                  </a:solidFill>
                  <a:uFill>
                    <a:noFill/>
                  </a:uFill>
                  <a:hlinkClick action="ppaction://hlinkshowjump?jump=nextslide">
                    <a:extLst>
                      <a:ext uri="{A12FA001-AC4F-418D-AE19-62706E023703}">
                        <ahyp:hlinkClr val="tx"/>
                      </a:ext>
                    </a:extLst>
                  </a:hlinkClick>
                </a:rPr>
                <a:t>▶</a:t>
              </a:r>
              <a:endParaRPr sz="1600"/>
            </a:p>
          </p:txBody>
        </p:sp>
        <p:grpSp>
          <p:nvGrpSpPr>
            <p:cNvPr id="2111" name="Google Shape;2111;p35"/>
            <p:cNvGrpSpPr/>
            <p:nvPr/>
          </p:nvGrpSpPr>
          <p:grpSpPr>
            <a:xfrm>
              <a:off x="164625" y="4114800"/>
              <a:ext cx="356700" cy="342000"/>
              <a:chOff x="164625" y="4114800"/>
              <a:chExt cx="356700" cy="342000"/>
            </a:xfrm>
          </p:grpSpPr>
          <p:sp>
            <p:nvSpPr>
              <p:cNvPr id="2112" name="Google Shape;2112;p35"/>
              <p:cNvSpPr/>
              <p:nvPr/>
            </p:nvSpPr>
            <p:spPr>
              <a:xfrm>
                <a:off x="164625" y="4114800"/>
                <a:ext cx="356700" cy="342000"/>
              </a:xfrm>
              <a:prstGeom prst="rect">
                <a:avLst/>
              </a:prstGeom>
              <a:solidFill>
                <a:srgbClr val="C07DCF"/>
              </a:solidFill>
              <a:ln cap="flat" cmpd="sng" w="19050">
                <a:solidFill>
                  <a:srgbClr val="000000"/>
                </a:solidFill>
                <a:prstDash val="solid"/>
                <a:round/>
                <a:headEnd len="sm" w="sm" type="none"/>
                <a:tailEnd len="sm" w="sm" type="none"/>
              </a:ln>
            </p:spPr>
            <p:txBody>
              <a:bodyPr anchorCtr="0" anchor="ctr" bIns="91425" lIns="82800" spcFirstLastPara="1" rIns="91425" wrap="square" tIns="91425">
                <a:noAutofit/>
              </a:bodyPr>
              <a:lstStyle/>
              <a:p>
                <a:pPr indent="0" lvl="0" marL="0" rtl="0" algn="ctr">
                  <a:spcBef>
                    <a:spcPts val="0"/>
                  </a:spcBef>
                  <a:spcAft>
                    <a:spcPts val="0"/>
                  </a:spcAft>
                  <a:buNone/>
                </a:pPr>
                <a:r>
                  <a:t/>
                </a:r>
                <a:endParaRPr sz="1600"/>
              </a:p>
            </p:txBody>
          </p:sp>
          <p:sp>
            <p:nvSpPr>
              <p:cNvPr id="2113" name="Google Shape;2113;p35"/>
              <p:cNvSpPr/>
              <p:nvPr/>
            </p:nvSpPr>
            <p:spPr>
              <a:xfrm>
                <a:off x="257625" y="4200600"/>
                <a:ext cx="170700" cy="170400"/>
              </a:xfrm>
              <a:prstGeom prst="upArrow">
                <a:avLst>
                  <a:gd fmla="val 52243" name="adj1"/>
                  <a:gd fmla="val 50000"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14" name="Google Shape;2114;p35"/>
          <p:cNvSpPr txBox="1"/>
          <p:nvPr>
            <p:ph type="title"/>
          </p:nvPr>
        </p:nvSpPr>
        <p:spPr>
          <a:xfrm>
            <a:off x="720000" y="684000"/>
            <a:ext cx="7707600" cy="68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Concept Selection</a:t>
            </a:r>
            <a:endParaRPr/>
          </a:p>
        </p:txBody>
      </p:sp>
      <p:pic>
        <p:nvPicPr>
          <p:cNvPr id="2115" name="Google Shape;2115;p35"/>
          <p:cNvPicPr preferRelativeResize="0"/>
          <p:nvPr/>
        </p:nvPicPr>
        <p:blipFill>
          <a:blip r:embed="rId4">
            <a:alphaModFix/>
          </a:blip>
          <a:stretch>
            <a:fillRect/>
          </a:stretch>
        </p:blipFill>
        <p:spPr>
          <a:xfrm>
            <a:off x="2021113" y="1306125"/>
            <a:ext cx="5101775" cy="3320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9" name="Shape 2119"/>
        <p:cNvGrpSpPr/>
        <p:nvPr/>
      </p:nvGrpSpPr>
      <p:grpSpPr>
        <a:xfrm>
          <a:off x="0" y="0"/>
          <a:ext cx="0" cy="0"/>
          <a:chOff x="0" y="0"/>
          <a:chExt cx="0" cy="0"/>
        </a:xfrm>
      </p:grpSpPr>
      <p:grpSp>
        <p:nvGrpSpPr>
          <p:cNvPr id="2120" name="Google Shape;2120;p36"/>
          <p:cNvGrpSpPr/>
          <p:nvPr/>
        </p:nvGrpSpPr>
        <p:grpSpPr>
          <a:xfrm>
            <a:off x="164625" y="687600"/>
            <a:ext cx="356700" cy="3769200"/>
            <a:chOff x="164625" y="687600"/>
            <a:chExt cx="356700" cy="3769200"/>
          </a:xfrm>
        </p:grpSpPr>
        <p:grpSp>
          <p:nvGrpSpPr>
            <p:cNvPr id="2121" name="Google Shape;2121;p36"/>
            <p:cNvGrpSpPr/>
            <p:nvPr/>
          </p:nvGrpSpPr>
          <p:grpSpPr>
            <a:xfrm>
              <a:off x="164625" y="687600"/>
              <a:ext cx="356700" cy="342000"/>
              <a:chOff x="164625" y="687600"/>
              <a:chExt cx="356700" cy="342000"/>
            </a:xfrm>
          </p:grpSpPr>
          <p:sp>
            <p:nvSpPr>
              <p:cNvPr id="2122" name="Google Shape;2122;p36"/>
              <p:cNvSpPr/>
              <p:nvPr/>
            </p:nvSpPr>
            <p:spPr>
              <a:xfrm>
                <a:off x="164625" y="687600"/>
                <a:ext cx="356700" cy="342000"/>
              </a:xfrm>
              <a:prstGeom prst="rect">
                <a:avLst/>
              </a:prstGeom>
              <a:solidFill>
                <a:srgbClr val="C07DC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23" name="Google Shape;2123;p36"/>
              <p:cNvCxnSpPr/>
              <p:nvPr/>
            </p:nvCxnSpPr>
            <p:spPr>
              <a:xfrm>
                <a:off x="228825" y="920350"/>
                <a:ext cx="216000" cy="0"/>
              </a:xfrm>
              <a:prstGeom prst="straightConnector1">
                <a:avLst/>
              </a:prstGeom>
              <a:noFill/>
              <a:ln cap="flat" cmpd="sng" w="19050">
                <a:solidFill>
                  <a:srgbClr val="000000"/>
                </a:solidFill>
                <a:prstDash val="solid"/>
                <a:round/>
                <a:headEnd len="med" w="med" type="none"/>
                <a:tailEnd len="med" w="med" type="none"/>
              </a:ln>
            </p:spPr>
          </p:cxnSp>
          <p:cxnSp>
            <p:nvCxnSpPr>
              <p:cNvPr id="2124" name="Google Shape;2124;p36"/>
              <p:cNvCxnSpPr/>
              <p:nvPr/>
            </p:nvCxnSpPr>
            <p:spPr>
              <a:xfrm>
                <a:off x="228825" y="858600"/>
                <a:ext cx="216000" cy="0"/>
              </a:xfrm>
              <a:prstGeom prst="straightConnector1">
                <a:avLst/>
              </a:prstGeom>
              <a:noFill/>
              <a:ln cap="flat" cmpd="sng" w="19050">
                <a:solidFill>
                  <a:srgbClr val="000000"/>
                </a:solidFill>
                <a:prstDash val="solid"/>
                <a:round/>
                <a:headEnd len="med" w="med" type="none"/>
                <a:tailEnd len="med" w="med" type="none"/>
              </a:ln>
            </p:spPr>
          </p:cxnSp>
          <p:cxnSp>
            <p:nvCxnSpPr>
              <p:cNvPr id="2125" name="Google Shape;2125;p36"/>
              <p:cNvCxnSpPr/>
              <p:nvPr/>
            </p:nvCxnSpPr>
            <p:spPr>
              <a:xfrm>
                <a:off x="228825" y="796850"/>
                <a:ext cx="216000" cy="0"/>
              </a:xfrm>
              <a:prstGeom prst="straightConnector1">
                <a:avLst/>
              </a:prstGeom>
              <a:noFill/>
              <a:ln cap="flat" cmpd="sng" w="19050">
                <a:solidFill>
                  <a:srgbClr val="000000"/>
                </a:solidFill>
                <a:prstDash val="solid"/>
                <a:round/>
                <a:headEnd len="med" w="med" type="none"/>
                <a:tailEnd len="med" w="med" type="none"/>
              </a:ln>
            </p:spPr>
          </p:cxnSp>
        </p:grpSp>
        <p:grpSp>
          <p:nvGrpSpPr>
            <p:cNvPr id="2126" name="Google Shape;2126;p36"/>
            <p:cNvGrpSpPr/>
            <p:nvPr/>
          </p:nvGrpSpPr>
          <p:grpSpPr>
            <a:xfrm>
              <a:off x="164625" y="2227645"/>
              <a:ext cx="356700" cy="342000"/>
              <a:chOff x="164625" y="2227645"/>
              <a:chExt cx="356700" cy="342000"/>
            </a:xfrm>
          </p:grpSpPr>
          <p:sp>
            <p:nvSpPr>
              <p:cNvPr id="2127" name="Google Shape;2127;p36"/>
              <p:cNvSpPr/>
              <p:nvPr/>
            </p:nvSpPr>
            <p:spPr>
              <a:xfrm>
                <a:off x="164625" y="2227645"/>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36"/>
              <p:cNvSpPr txBox="1"/>
              <p:nvPr/>
            </p:nvSpPr>
            <p:spPr>
              <a:xfrm>
                <a:off x="164625" y="2290648"/>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extLst>
                        <a:ext uri="{A12FA001-AC4F-418D-AE19-62706E023703}">
                          <ahyp:hlinkClr val="tx"/>
                        </a:ext>
                      </a:extLst>
                    </a:hlinkClick>
                  </a:rPr>
                  <a:t>03</a:t>
                </a:r>
                <a:endParaRPr sz="1600">
                  <a:solidFill>
                    <a:srgbClr val="C07DCF"/>
                  </a:solidFill>
                </a:endParaRPr>
              </a:p>
            </p:txBody>
          </p:sp>
        </p:grpSp>
        <p:grpSp>
          <p:nvGrpSpPr>
            <p:cNvPr id="2129" name="Google Shape;2129;p36"/>
            <p:cNvGrpSpPr/>
            <p:nvPr/>
          </p:nvGrpSpPr>
          <p:grpSpPr>
            <a:xfrm>
              <a:off x="164625" y="2569420"/>
              <a:ext cx="356700" cy="342000"/>
              <a:chOff x="164625" y="2569420"/>
              <a:chExt cx="356700" cy="342000"/>
            </a:xfrm>
          </p:grpSpPr>
          <p:sp>
            <p:nvSpPr>
              <p:cNvPr id="2130" name="Google Shape;2130;p36"/>
              <p:cNvSpPr/>
              <p:nvPr/>
            </p:nvSpPr>
            <p:spPr>
              <a:xfrm>
                <a:off x="164625" y="2569420"/>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36"/>
              <p:cNvSpPr txBox="1"/>
              <p:nvPr/>
            </p:nvSpPr>
            <p:spPr>
              <a:xfrm>
                <a:off x="164625" y="2632423"/>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extLst>
                        <a:ext uri="{A12FA001-AC4F-418D-AE19-62706E023703}">
                          <ahyp:hlinkClr val="tx"/>
                        </a:ext>
                      </a:extLst>
                    </a:hlinkClick>
                  </a:rPr>
                  <a:t>04</a:t>
                </a:r>
                <a:endParaRPr sz="1600">
                  <a:solidFill>
                    <a:srgbClr val="C07DCF"/>
                  </a:solidFill>
                </a:endParaRPr>
              </a:p>
            </p:txBody>
          </p:sp>
        </p:grpSp>
        <p:grpSp>
          <p:nvGrpSpPr>
            <p:cNvPr id="2132" name="Google Shape;2132;p36"/>
            <p:cNvGrpSpPr/>
            <p:nvPr/>
          </p:nvGrpSpPr>
          <p:grpSpPr>
            <a:xfrm>
              <a:off x="164625" y="2913295"/>
              <a:ext cx="356700" cy="342000"/>
              <a:chOff x="164625" y="2913295"/>
              <a:chExt cx="356700" cy="342000"/>
            </a:xfrm>
          </p:grpSpPr>
          <p:sp>
            <p:nvSpPr>
              <p:cNvPr id="2133" name="Google Shape;2133;p36"/>
              <p:cNvSpPr/>
              <p:nvPr/>
            </p:nvSpPr>
            <p:spPr>
              <a:xfrm>
                <a:off x="164625" y="2913295"/>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36"/>
              <p:cNvSpPr txBox="1"/>
              <p:nvPr/>
            </p:nvSpPr>
            <p:spPr>
              <a:xfrm>
                <a:off x="164625" y="2976299"/>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extLst>
                        <a:ext uri="{A12FA001-AC4F-418D-AE19-62706E023703}">
                          <ahyp:hlinkClr val="tx"/>
                        </a:ext>
                      </a:extLst>
                    </a:hlinkClick>
                  </a:rPr>
                  <a:t>05</a:t>
                </a:r>
                <a:endParaRPr sz="1600">
                  <a:solidFill>
                    <a:srgbClr val="C07DCF"/>
                  </a:solidFill>
                </a:endParaRPr>
              </a:p>
            </p:txBody>
          </p:sp>
        </p:grpSp>
        <p:grpSp>
          <p:nvGrpSpPr>
            <p:cNvPr id="2135" name="Google Shape;2135;p36"/>
            <p:cNvGrpSpPr/>
            <p:nvPr/>
          </p:nvGrpSpPr>
          <p:grpSpPr>
            <a:xfrm>
              <a:off x="164625" y="3257170"/>
              <a:ext cx="356700" cy="342000"/>
              <a:chOff x="164625" y="3257170"/>
              <a:chExt cx="356700" cy="342000"/>
            </a:xfrm>
          </p:grpSpPr>
          <p:sp>
            <p:nvSpPr>
              <p:cNvPr id="2136" name="Google Shape;2136;p36"/>
              <p:cNvSpPr/>
              <p:nvPr/>
            </p:nvSpPr>
            <p:spPr>
              <a:xfrm>
                <a:off x="164625" y="3257170"/>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6"/>
              <p:cNvSpPr txBox="1"/>
              <p:nvPr/>
            </p:nvSpPr>
            <p:spPr>
              <a:xfrm>
                <a:off x="164625" y="3320173"/>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extLst>
                        <a:ext uri="{A12FA001-AC4F-418D-AE19-62706E023703}">
                          <ahyp:hlinkClr val="tx"/>
                        </a:ext>
                      </a:extLst>
                    </a:hlinkClick>
                  </a:rPr>
                  <a:t>06</a:t>
                </a:r>
                <a:endParaRPr sz="1600">
                  <a:solidFill>
                    <a:srgbClr val="C07DCF"/>
                  </a:solidFill>
                </a:endParaRPr>
              </a:p>
            </p:txBody>
          </p:sp>
        </p:grpSp>
        <p:grpSp>
          <p:nvGrpSpPr>
            <p:cNvPr id="2138" name="Google Shape;2138;p36"/>
            <p:cNvGrpSpPr/>
            <p:nvPr/>
          </p:nvGrpSpPr>
          <p:grpSpPr>
            <a:xfrm>
              <a:off x="164625" y="1541758"/>
              <a:ext cx="356700" cy="342000"/>
              <a:chOff x="164625" y="1541758"/>
              <a:chExt cx="356700" cy="342000"/>
            </a:xfrm>
          </p:grpSpPr>
          <p:sp>
            <p:nvSpPr>
              <p:cNvPr id="2139" name="Google Shape;2139;p36"/>
              <p:cNvSpPr/>
              <p:nvPr/>
            </p:nvSpPr>
            <p:spPr>
              <a:xfrm>
                <a:off x="164625" y="1541758"/>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6"/>
              <p:cNvSpPr txBox="1"/>
              <p:nvPr/>
            </p:nvSpPr>
            <p:spPr>
              <a:xfrm>
                <a:off x="164625" y="1604758"/>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ction="ppaction://hlinksldjump" r:id="rId3">
                      <a:extLst>
                        <a:ext uri="{A12FA001-AC4F-418D-AE19-62706E023703}">
                          <ahyp:hlinkClr val="tx"/>
                        </a:ext>
                      </a:extLst>
                    </a:hlinkClick>
                  </a:rPr>
                  <a:t>01</a:t>
                </a:r>
                <a:endParaRPr sz="1600">
                  <a:solidFill>
                    <a:srgbClr val="C07DCF"/>
                  </a:solidFill>
                </a:endParaRPr>
              </a:p>
            </p:txBody>
          </p:sp>
        </p:grpSp>
        <p:grpSp>
          <p:nvGrpSpPr>
            <p:cNvPr id="2141" name="Google Shape;2141;p36"/>
            <p:cNvGrpSpPr/>
            <p:nvPr/>
          </p:nvGrpSpPr>
          <p:grpSpPr>
            <a:xfrm>
              <a:off x="164625" y="1884708"/>
              <a:ext cx="356700" cy="342000"/>
              <a:chOff x="164625" y="1884708"/>
              <a:chExt cx="356700" cy="342000"/>
            </a:xfrm>
          </p:grpSpPr>
          <p:sp>
            <p:nvSpPr>
              <p:cNvPr id="2142" name="Google Shape;2142;p36"/>
              <p:cNvSpPr/>
              <p:nvPr/>
            </p:nvSpPr>
            <p:spPr>
              <a:xfrm>
                <a:off x="164625" y="1884708"/>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36"/>
              <p:cNvSpPr txBox="1"/>
              <p:nvPr/>
            </p:nvSpPr>
            <p:spPr>
              <a:xfrm>
                <a:off x="164625" y="1947711"/>
                <a:ext cx="356700" cy="216000"/>
              </a:xfrm>
              <a:prstGeom prst="rect">
                <a:avLst/>
              </a:prstGeom>
              <a:noFill/>
              <a:ln>
                <a:noFill/>
              </a:ln>
              <a:effectLst>
                <a:outerShdw rotWithShape="0" algn="bl" dir="2640000" dist="19050">
                  <a:srgbClr val="000000"/>
                </a:outerShdw>
              </a:effectLst>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C07DCF"/>
                    </a:solidFill>
                    <a:uFill>
                      <a:noFill/>
                    </a:uFill>
                    <a:latin typeface="Nunito ExtraBold"/>
                    <a:ea typeface="Nunito ExtraBold"/>
                    <a:cs typeface="Nunito ExtraBold"/>
                    <a:sym typeface="Nunito ExtraBold"/>
                    <a:hlinkClick>
                      <a:extLst>
                        <a:ext uri="{A12FA001-AC4F-418D-AE19-62706E023703}">
                          <ahyp:hlinkClr val="tx"/>
                        </a:ext>
                      </a:extLst>
                    </a:hlinkClick>
                  </a:rPr>
                  <a:t>02</a:t>
                </a:r>
                <a:endParaRPr sz="1600">
                  <a:solidFill>
                    <a:srgbClr val="C07DCF"/>
                  </a:solidFill>
                </a:endParaRPr>
              </a:p>
            </p:txBody>
          </p:sp>
        </p:grpSp>
        <p:sp>
          <p:nvSpPr>
            <p:cNvPr id="2144" name="Google Shape;2144;p36"/>
            <p:cNvSpPr/>
            <p:nvPr/>
          </p:nvSpPr>
          <p:spPr>
            <a:xfrm>
              <a:off x="164625" y="1203430"/>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0000" spcFirstLastPara="1" rIns="91425" wrap="square" tIns="91425">
              <a:noAutofit/>
            </a:bodyPr>
            <a:lstStyle/>
            <a:p>
              <a:pPr indent="0" lvl="0" marL="0" rtl="0" algn="l">
                <a:spcBef>
                  <a:spcPts val="0"/>
                </a:spcBef>
                <a:spcAft>
                  <a:spcPts val="0"/>
                </a:spcAft>
                <a:buNone/>
              </a:pPr>
              <a:r>
                <a:rPr lang="en" sz="1600">
                  <a:solidFill>
                    <a:srgbClr val="000000"/>
                  </a:solidFill>
                  <a:uFill>
                    <a:noFill/>
                  </a:uFill>
                  <a:hlinkClick action="ppaction://hlinkshowjump?jump=previousslide">
                    <a:extLst>
                      <a:ext uri="{A12FA001-AC4F-418D-AE19-62706E023703}">
                        <ahyp:hlinkClr val="tx"/>
                      </a:ext>
                    </a:extLst>
                  </a:hlinkClick>
                </a:rPr>
                <a:t>◀</a:t>
              </a:r>
              <a:endParaRPr sz="1600"/>
            </a:p>
          </p:txBody>
        </p:sp>
        <p:sp>
          <p:nvSpPr>
            <p:cNvPr id="2145" name="Google Shape;2145;p36"/>
            <p:cNvSpPr/>
            <p:nvPr/>
          </p:nvSpPr>
          <p:spPr>
            <a:xfrm>
              <a:off x="164625" y="3599120"/>
              <a:ext cx="356700" cy="342000"/>
            </a:xfrm>
            <a:prstGeom prst="rect">
              <a:avLst/>
            </a:prstGeom>
            <a:solidFill>
              <a:srgbClr val="FFF794"/>
            </a:solidFill>
            <a:ln cap="flat" cmpd="sng" w="19050">
              <a:solidFill>
                <a:srgbClr val="000000"/>
              </a:solidFill>
              <a:prstDash val="solid"/>
              <a:round/>
              <a:headEnd len="sm" w="sm" type="none"/>
              <a:tailEnd len="sm" w="sm" type="none"/>
            </a:ln>
          </p:spPr>
          <p:txBody>
            <a:bodyPr anchorCtr="0" anchor="ctr" bIns="91425" lIns="90000" spcFirstLastPara="1" rIns="91425" wrap="square" tIns="91425">
              <a:noAutofit/>
            </a:bodyPr>
            <a:lstStyle/>
            <a:p>
              <a:pPr indent="0" lvl="0" marL="0" rtl="0" algn="l">
                <a:spcBef>
                  <a:spcPts val="0"/>
                </a:spcBef>
                <a:spcAft>
                  <a:spcPts val="0"/>
                </a:spcAft>
                <a:buNone/>
              </a:pPr>
              <a:r>
                <a:rPr lang="en" sz="1600">
                  <a:solidFill>
                    <a:srgbClr val="000000"/>
                  </a:solidFill>
                  <a:uFill>
                    <a:noFill/>
                  </a:uFill>
                  <a:hlinkClick action="ppaction://hlinkshowjump?jump=nextslide">
                    <a:extLst>
                      <a:ext uri="{A12FA001-AC4F-418D-AE19-62706E023703}">
                        <ahyp:hlinkClr val="tx"/>
                      </a:ext>
                    </a:extLst>
                  </a:hlinkClick>
                </a:rPr>
                <a:t>▶</a:t>
              </a:r>
              <a:endParaRPr sz="1600"/>
            </a:p>
          </p:txBody>
        </p:sp>
        <p:grpSp>
          <p:nvGrpSpPr>
            <p:cNvPr id="2146" name="Google Shape;2146;p36"/>
            <p:cNvGrpSpPr/>
            <p:nvPr/>
          </p:nvGrpSpPr>
          <p:grpSpPr>
            <a:xfrm>
              <a:off x="164625" y="4114800"/>
              <a:ext cx="356700" cy="342000"/>
              <a:chOff x="164625" y="4114800"/>
              <a:chExt cx="356700" cy="342000"/>
            </a:xfrm>
          </p:grpSpPr>
          <p:sp>
            <p:nvSpPr>
              <p:cNvPr id="2147" name="Google Shape;2147;p36"/>
              <p:cNvSpPr/>
              <p:nvPr/>
            </p:nvSpPr>
            <p:spPr>
              <a:xfrm>
                <a:off x="164625" y="4114800"/>
                <a:ext cx="356700" cy="342000"/>
              </a:xfrm>
              <a:prstGeom prst="rect">
                <a:avLst/>
              </a:prstGeom>
              <a:solidFill>
                <a:srgbClr val="C07DCF"/>
              </a:solidFill>
              <a:ln cap="flat" cmpd="sng" w="19050">
                <a:solidFill>
                  <a:srgbClr val="000000"/>
                </a:solidFill>
                <a:prstDash val="solid"/>
                <a:round/>
                <a:headEnd len="sm" w="sm" type="none"/>
                <a:tailEnd len="sm" w="sm" type="none"/>
              </a:ln>
            </p:spPr>
            <p:txBody>
              <a:bodyPr anchorCtr="0" anchor="ctr" bIns="91425" lIns="82800" spcFirstLastPara="1" rIns="91425" wrap="square" tIns="91425">
                <a:noAutofit/>
              </a:bodyPr>
              <a:lstStyle/>
              <a:p>
                <a:pPr indent="0" lvl="0" marL="0" rtl="0" algn="ctr">
                  <a:spcBef>
                    <a:spcPts val="0"/>
                  </a:spcBef>
                  <a:spcAft>
                    <a:spcPts val="0"/>
                  </a:spcAft>
                  <a:buNone/>
                </a:pPr>
                <a:r>
                  <a:t/>
                </a:r>
                <a:endParaRPr sz="1600"/>
              </a:p>
            </p:txBody>
          </p:sp>
          <p:sp>
            <p:nvSpPr>
              <p:cNvPr id="2148" name="Google Shape;2148;p36"/>
              <p:cNvSpPr/>
              <p:nvPr/>
            </p:nvSpPr>
            <p:spPr>
              <a:xfrm>
                <a:off x="257625" y="4200600"/>
                <a:ext cx="170700" cy="170400"/>
              </a:xfrm>
              <a:prstGeom prst="upArrow">
                <a:avLst>
                  <a:gd fmla="val 52243" name="adj1"/>
                  <a:gd fmla="val 50000"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49" name="Google Shape;2149;p36"/>
          <p:cNvSpPr txBox="1"/>
          <p:nvPr>
            <p:ph type="title"/>
          </p:nvPr>
        </p:nvSpPr>
        <p:spPr>
          <a:xfrm>
            <a:off x="720000" y="684000"/>
            <a:ext cx="7707600" cy="68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Concept Selection</a:t>
            </a:r>
            <a:endParaRPr/>
          </a:p>
        </p:txBody>
      </p:sp>
      <p:pic>
        <p:nvPicPr>
          <p:cNvPr id="2150" name="Google Shape;2150;p36"/>
          <p:cNvPicPr preferRelativeResize="0"/>
          <p:nvPr/>
        </p:nvPicPr>
        <p:blipFill>
          <a:blip r:embed="rId4">
            <a:alphaModFix/>
          </a:blip>
          <a:stretch>
            <a:fillRect/>
          </a:stretch>
        </p:blipFill>
        <p:spPr>
          <a:xfrm>
            <a:off x="951900" y="1306125"/>
            <a:ext cx="7137426" cy="753050"/>
          </a:xfrm>
          <a:prstGeom prst="rect">
            <a:avLst/>
          </a:prstGeom>
          <a:noFill/>
          <a:ln>
            <a:noFill/>
          </a:ln>
        </p:spPr>
      </p:pic>
      <p:pic>
        <p:nvPicPr>
          <p:cNvPr id="2151" name="Google Shape;2151;p36"/>
          <p:cNvPicPr preferRelativeResize="0"/>
          <p:nvPr/>
        </p:nvPicPr>
        <p:blipFill>
          <a:blip r:embed="rId5">
            <a:alphaModFix/>
          </a:blip>
          <a:stretch>
            <a:fillRect/>
          </a:stretch>
        </p:blipFill>
        <p:spPr>
          <a:xfrm>
            <a:off x="970950" y="2059175"/>
            <a:ext cx="7137426" cy="2250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Kawaii Lovely Interface MK Plan by Slidesgo">
  <a:themeElements>
    <a:clrScheme name="Simple Light">
      <a:dk1>
        <a:srgbClr val="000000"/>
      </a:dk1>
      <a:lt1>
        <a:srgbClr val="FA4B7E"/>
      </a:lt1>
      <a:dk2>
        <a:srgbClr val="DCA1DB"/>
      </a:dk2>
      <a:lt2>
        <a:srgbClr val="A0DAF8"/>
      </a:lt2>
      <a:accent1>
        <a:srgbClr val="A8ADE4"/>
      </a:accent1>
      <a:accent2>
        <a:srgbClr val="FFF89E"/>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