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40AEE-F254-9839-D5A1-84A02E9AF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6F924C-FC92-35EE-194D-C1287FA35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09033-5A15-6B3B-EC50-354FFC6E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680E-224E-4C8C-9D6C-39EFC75F888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D9672-869F-8C9D-6443-3352077C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46272-4B8B-8612-DA75-1B0ACE11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399-E3DF-46DF-AAD5-8B0574D0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7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2876F-9D46-A74E-CDE2-13F5DACB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B7F09-99CC-F6D8-B8EF-4AE7587E2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2380A-7446-A957-BB14-999149D3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680E-224E-4C8C-9D6C-39EFC75F888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9E3CD-540F-DDA3-933D-43ADD8AF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14169-9A0A-424E-98DE-974FA077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399-E3DF-46DF-AAD5-8B0574D0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2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4A6CE-F827-5664-97D5-0CAE835F6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68C27D-5512-A7F3-8E3F-9E39B5FBB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B555B-601C-2151-59FA-7FD87DF7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680E-224E-4C8C-9D6C-39EFC75F888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9C701-8660-747A-146A-1A508F12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2224C-E6AC-7F63-4473-D0627F5D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399-E3DF-46DF-AAD5-8B0574D0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55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844E2-E81B-3917-9F72-51D02818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CC9AD-5CA1-F9F0-817D-2FECB3F1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53C31-DD31-DFB4-9990-E299D605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680E-224E-4C8C-9D6C-39EFC75F888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77BE5-1A3C-BD18-6B94-878BC48D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D6898-DB49-EFC2-4754-4A14A107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399-E3DF-46DF-AAD5-8B0574D0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66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99973-BAEF-6F32-C6CA-C36DF6A1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F0417-5369-D252-61C0-B2E3FAD85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2EF4B-9946-79DB-5DAC-D1FFD2AF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680E-224E-4C8C-9D6C-39EFC75F888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45F3F-27C8-C00E-89FC-895D2BC2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7C723-814D-69A7-8BB8-10C5B23A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399-E3DF-46DF-AAD5-8B0574D0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2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92E6B-F4A3-7F35-96D9-8CBBE45C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B7441-AB34-5085-8F5D-2C3C8739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95FADF-D3E3-EE36-D7B9-FA8FDFBA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64E54-CFE1-279E-0F53-81C97070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680E-224E-4C8C-9D6C-39EFC75F888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ED7DD5-585F-356D-C42C-1957672D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4677F6-239B-883E-1423-DFEE641F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399-E3DF-46DF-AAD5-8B0574D0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67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FD7C2-F743-8BF3-69F8-6D78DC0C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A477D-99AB-6A93-5032-6895342D3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42CE81-3C56-B4B6-EB91-7BEA3D9A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B27331-9786-F06E-A546-8D5160B3A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182751-C5E4-C16D-D524-075E65AF3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73ACE4-D8DD-7525-ADED-AB5B61F1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680E-224E-4C8C-9D6C-39EFC75F888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B6858A-9C62-0716-4B8D-44E94FE1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E02D59-4465-84F6-0F6B-113CDFBF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399-E3DF-46DF-AAD5-8B0574D0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6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04946-1764-7A6D-B01C-91A30F06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44F90-4223-C5A3-4D1F-8138668E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680E-224E-4C8C-9D6C-39EFC75F888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1BB3F1-7273-32F3-2567-70CA1FBC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77D5F9-E0AD-9877-7653-D43465BC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399-E3DF-46DF-AAD5-8B0574D0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4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064F2C-F6AB-4600-45AF-AABD6B1C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680E-224E-4C8C-9D6C-39EFC75F888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96AE00-5E9E-F56A-C85B-4B7DA86A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B76E-5307-31E6-EAED-804B22A2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399-E3DF-46DF-AAD5-8B0574D0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3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04C0F-CF50-5CE0-E925-724E10FC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AFA34-DA6A-591A-BF29-4A6C58DA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90E8A6-661B-A1F5-8AF8-3D77417FC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33713-2491-7EE4-E7DF-2B9B3B9A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680E-224E-4C8C-9D6C-39EFC75F888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FC255-4CAB-0BFD-664E-1BD4B595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A77C9E-B026-B816-37C3-75764DE2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399-E3DF-46DF-AAD5-8B0574D0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4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0E9C1-C283-C3A3-087A-034C9A9B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90C05B-604F-26D8-5309-065C0F2E7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B6F082-AEE0-CA49-C17D-90742453A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4A7EF-F4FD-D0F6-93BF-AA86A7AD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680E-224E-4C8C-9D6C-39EFC75F888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B2840-7BB6-A406-E1F6-BB87DB9F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8523B-39B1-1C3E-6BF4-D7453548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399-E3DF-46DF-AAD5-8B0574D0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04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7055BC-B51F-BDE3-51D8-81552522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391EF-99BE-0438-A6B9-4FD4E351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1E1CC-987E-1D54-9BCA-9F74E627E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1680E-224E-4C8C-9D6C-39EFC75F888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030DA-EC4B-6A6E-F1D1-00232B6DA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2A8DD-1E89-FD3F-B7D5-3058AAF1F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47399-E3DF-46DF-AAD5-8B0574D05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051020B-78D8-59B7-A1D4-684B4BC9B0E9}"/>
              </a:ext>
            </a:extLst>
          </p:cNvPr>
          <p:cNvSpPr/>
          <p:nvPr/>
        </p:nvSpPr>
        <p:spPr>
          <a:xfrm>
            <a:off x="635431" y="681926"/>
            <a:ext cx="1542082" cy="56258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Kafka Producer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E8B0BB1-E879-3F8F-44B1-537C979E023A}"/>
              </a:ext>
            </a:extLst>
          </p:cNvPr>
          <p:cNvSpPr/>
          <p:nvPr/>
        </p:nvSpPr>
        <p:spPr>
          <a:xfrm>
            <a:off x="4572001" y="697424"/>
            <a:ext cx="7183463" cy="56103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F1C258-BA02-1C77-FB31-FE16752519BC}"/>
              </a:ext>
            </a:extLst>
          </p:cNvPr>
          <p:cNvSpPr/>
          <p:nvPr/>
        </p:nvSpPr>
        <p:spPr>
          <a:xfrm>
            <a:off x="5044699" y="1449092"/>
            <a:ext cx="6214820" cy="33941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6AFF61-4C60-26F8-94E0-726C4D4FCC6A}"/>
              </a:ext>
            </a:extLst>
          </p:cNvPr>
          <p:cNvSpPr/>
          <p:nvPr/>
        </p:nvSpPr>
        <p:spPr>
          <a:xfrm>
            <a:off x="5044698" y="5080861"/>
            <a:ext cx="6214819" cy="7929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52FC17-C271-B0A3-1D75-66A21E1E0BCE}"/>
              </a:ext>
            </a:extLst>
          </p:cNvPr>
          <p:cNvSpPr txBox="1"/>
          <p:nvPr/>
        </p:nvSpPr>
        <p:spPr>
          <a:xfrm>
            <a:off x="5044699" y="88859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E8A9BD-5535-A709-4556-B50C48C7B047}"/>
              </a:ext>
            </a:extLst>
          </p:cNvPr>
          <p:cNvSpPr txBox="1"/>
          <p:nvPr/>
        </p:nvSpPr>
        <p:spPr>
          <a:xfrm>
            <a:off x="5044699" y="508351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Broker-1 … 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80C6CA-6AC6-5FAB-4B0A-FCBA3F559104}"/>
              </a:ext>
            </a:extLst>
          </p:cNvPr>
          <p:cNvSpPr txBox="1"/>
          <p:nvPr/>
        </p:nvSpPr>
        <p:spPr>
          <a:xfrm>
            <a:off x="5044699" y="144909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Broker-0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67FE3F3-7F9D-C409-FC32-AC84F9A6BB45}"/>
              </a:ext>
            </a:extLst>
          </p:cNvPr>
          <p:cNvSpPr/>
          <p:nvPr/>
        </p:nvSpPr>
        <p:spPr>
          <a:xfrm>
            <a:off x="5300421" y="2296371"/>
            <a:ext cx="2193010" cy="8497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Transaction Coordinator</a:t>
            </a:r>
          </a:p>
          <a:p>
            <a:pPr algn="ctr"/>
            <a:r>
              <a:rPr lang="zh-CN" altLang="en-US" dirty="0"/>
              <a:t>事务协调器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CD3F480-2760-D6E4-CAC1-8C4AF4719123}"/>
              </a:ext>
            </a:extLst>
          </p:cNvPr>
          <p:cNvSpPr/>
          <p:nvPr/>
        </p:nvSpPr>
        <p:spPr>
          <a:xfrm>
            <a:off x="8791414" y="2302798"/>
            <a:ext cx="2193009" cy="8497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__</a:t>
            </a:r>
            <a:r>
              <a:rPr lang="en-US" altLang="zh-CN" dirty="0" err="1"/>
              <a:t>transaction_state</a:t>
            </a:r>
            <a:r>
              <a:rPr lang="zh-CN" altLang="en-US" dirty="0"/>
              <a:t>内部主题</a:t>
            </a:r>
            <a:endParaRPr lang="en-US" altLang="zh-CN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A8B8F36-8BFB-481D-8C57-ED6AF01F76A5}"/>
              </a:ext>
            </a:extLst>
          </p:cNvPr>
          <p:cNvSpPr/>
          <p:nvPr/>
        </p:nvSpPr>
        <p:spPr>
          <a:xfrm>
            <a:off x="5300421" y="3773836"/>
            <a:ext cx="2193009" cy="8497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用户主题</a:t>
            </a:r>
            <a:r>
              <a:rPr lang="en-US" altLang="zh-CN" dirty="0"/>
              <a:t>-Partition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Leader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6EB5D9-E7D2-9B5C-20A4-2CCA3EA2C477}"/>
              </a:ext>
            </a:extLst>
          </p:cNvPr>
          <p:cNvCxnSpPr>
            <a:cxnSpLocks/>
          </p:cNvCxnSpPr>
          <p:nvPr/>
        </p:nvCxnSpPr>
        <p:spPr>
          <a:xfrm>
            <a:off x="2177513" y="1691877"/>
            <a:ext cx="28671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494BAC6-B811-87AD-B600-097D33F525B1}"/>
              </a:ext>
            </a:extLst>
          </p:cNvPr>
          <p:cNvSpPr txBox="1"/>
          <p:nvPr/>
        </p:nvSpPr>
        <p:spPr>
          <a:xfrm>
            <a:off x="2353124" y="1384100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en-US" altLang="zh-CN" sz="1400" dirty="0" err="1"/>
              <a:t>FindCoordinator</a:t>
            </a:r>
            <a:r>
              <a:rPr lang="zh-CN" altLang="en-US" sz="1400" dirty="0"/>
              <a:t>请求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B6FE93B-7BDC-A6E8-E78C-1660F659ECB2}"/>
              </a:ext>
            </a:extLst>
          </p:cNvPr>
          <p:cNvCxnSpPr>
            <a:cxnSpLocks/>
          </p:cNvCxnSpPr>
          <p:nvPr/>
        </p:nvCxnSpPr>
        <p:spPr>
          <a:xfrm flipH="1">
            <a:off x="2177513" y="1792686"/>
            <a:ext cx="28671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D9FA5-76B7-B8F2-DE3D-F07C84FBAE87}"/>
              </a:ext>
            </a:extLst>
          </p:cNvPr>
          <p:cNvSpPr txBox="1"/>
          <p:nvPr/>
        </p:nvSpPr>
        <p:spPr>
          <a:xfrm>
            <a:off x="2163073" y="1762224"/>
            <a:ext cx="294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b="0" i="0" dirty="0">
                <a:effectLst/>
                <a:latin typeface="consolas" panose="020B0609020204030204" pitchFamily="49" charset="0"/>
              </a:rPr>
              <a:t>返回</a:t>
            </a:r>
            <a:r>
              <a:rPr lang="en-US" altLang="zh-CN" sz="1400" dirty="0"/>
              <a:t>Transaction Coordinator</a:t>
            </a:r>
            <a:r>
              <a:rPr lang="zh-CN" altLang="en-US" sz="1400" dirty="0"/>
              <a:t>位置</a:t>
            </a:r>
            <a:endParaRPr lang="en-US" altLang="zh-CN" sz="1400" dirty="0"/>
          </a:p>
          <a:p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A61B66-25B5-600C-7DF5-5C0EAE259652}"/>
              </a:ext>
            </a:extLst>
          </p:cNvPr>
          <p:cNvCxnSpPr>
            <a:cxnSpLocks/>
          </p:cNvCxnSpPr>
          <p:nvPr/>
        </p:nvCxnSpPr>
        <p:spPr>
          <a:xfrm>
            <a:off x="2177513" y="2417717"/>
            <a:ext cx="31229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47BA8D0-1C04-0083-3C3B-AD4F7D57A5D6}"/>
              </a:ext>
            </a:extLst>
          </p:cNvPr>
          <p:cNvSpPr txBox="1"/>
          <p:nvPr/>
        </p:nvSpPr>
        <p:spPr>
          <a:xfrm>
            <a:off x="2356138" y="2127409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3. </a:t>
            </a:r>
            <a:r>
              <a:rPr lang="en-US" altLang="zh-CN" sz="1400" dirty="0" err="1"/>
              <a:t>InitPidRequest</a:t>
            </a:r>
            <a:r>
              <a:rPr lang="zh-CN" altLang="en-US" sz="1400" dirty="0"/>
              <a:t>请求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2E00DA9-5F23-F9CB-7A00-23EEAA84EA52}"/>
              </a:ext>
            </a:extLst>
          </p:cNvPr>
          <p:cNvCxnSpPr>
            <a:cxnSpLocks/>
          </p:cNvCxnSpPr>
          <p:nvPr/>
        </p:nvCxnSpPr>
        <p:spPr>
          <a:xfrm flipH="1">
            <a:off x="2177512" y="2510716"/>
            <a:ext cx="312290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34453A4-17A7-126D-DE31-CC078399A213}"/>
              </a:ext>
            </a:extLst>
          </p:cNvPr>
          <p:cNvSpPr txBox="1"/>
          <p:nvPr/>
        </p:nvSpPr>
        <p:spPr>
          <a:xfrm>
            <a:off x="2750931" y="249052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4. </a:t>
            </a:r>
            <a:r>
              <a:rPr lang="zh-CN" altLang="en-US" sz="1400" dirty="0"/>
              <a:t>返回</a:t>
            </a:r>
            <a:r>
              <a:rPr lang="en-US" altLang="zh-CN" sz="1400" dirty="0"/>
              <a:t>PID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291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41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junhao lin</dc:creator>
  <cp:lastModifiedBy>junhao lin</cp:lastModifiedBy>
  <cp:revision>3</cp:revision>
  <dcterms:created xsi:type="dcterms:W3CDTF">2022-10-26T01:29:15Z</dcterms:created>
  <dcterms:modified xsi:type="dcterms:W3CDTF">2022-10-26T03:31:51Z</dcterms:modified>
</cp:coreProperties>
</file>