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427A-0AD4-B09E-5F17-70ED166DF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F4A54-A14B-C6DF-B635-51634E5F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061DF-FE12-60F2-36C8-D35C4C37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33153-3242-C85C-47A3-3E5D2A70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EC48E-8A55-A829-4759-64EB853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CDDC3-D4B4-A5AE-0809-540C2405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60C26-34DB-E90F-1901-C8628DBA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23566-F371-983F-3FB6-199E1D43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21522-6A3E-A95B-BE3D-6B24E77D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40A4E-606D-7F93-E97F-EEB86E67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EE85AC-3DC9-5108-35DD-32FFDB7E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146F6C-D7BA-56A8-1A5A-041C778E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0256E-653D-37E0-50FB-B4505686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0284E-54E0-1D50-720B-EF9BBCCC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1E489-EB82-CAB4-E620-B357E9ED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8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344AB-86E5-9468-A06E-202A6831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5C66A-8239-1AE4-9633-76EA5DB1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D514E-0D83-DF41-AC4C-D75E12D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CF221-FD0D-E380-85FC-8EFC1738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648DE-BA9F-6DBC-BDC9-20F12B2C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1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19CD-CCDF-AA7D-D6DB-775FEF22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A9B86-6190-CF0C-7D76-4AB158C0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1A16-63B8-8260-6928-5F884B7A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9328A-4FCB-C9C2-3D7A-D458E0FB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9887F-C8EC-7E44-FEAD-CDEB5314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4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90664-F909-1B8B-C27F-4D7845D7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C6B39-8C76-9362-4BB7-B8D542846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346DA-5E7C-41F3-1C90-6B34D97CE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3ECF9-6F93-7B4D-BBB9-24BD87D2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9D804-4D15-A4F9-16AD-98AE26C5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9AD8D-0FDF-2386-92C6-CD3B3F56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3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CCCD3-7386-9866-8E6B-44244458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25729-2D4B-E848-EE83-601DA00D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015322-3A86-81F0-FE9B-C20B8BE8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D4855D-5705-A262-258E-BEF9A7277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16708C-CD62-C570-95CA-05E0D2B8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5BD478-6F05-E9CE-9FA3-53214718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CB3B43-7E9C-E0E4-5168-3273A59F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B61B26-DB21-19C4-D182-67231D11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5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2E3D8-4690-2CC6-A0E3-8A3E8AB1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0E652D-1385-0AA8-E5C1-D1E41CB7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AA807-7CD1-8845-6CE8-E34B2AF4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A1B8C-37B1-2A8B-B1A3-8B452C0F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6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DB4BD-BA6C-20BB-A90E-26F4BD04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9001A1-0315-49B6-16E0-A17B880E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CBA19-FF21-2418-79AD-7B480050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D69B4-0B0F-C63B-C1F8-D885E792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70729-F9D6-DEE1-D69F-8937A799D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90C70-90AD-D8E4-6FE5-52CDF295A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024C3-F4E4-5717-9C0D-8FEAD9B8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3E40F-9F3F-7E9C-7563-FAC51AAB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FD434-955C-10C5-F975-7ED3B84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9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6F983-6358-1074-D08A-3BEC01F6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83506-FBFE-6E38-62E3-4414CA19E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AEA7C8-81AB-CC12-B918-A85524C81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AF1A7-703F-372E-4779-F8918B01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615EB-F283-A99A-CB96-CD5FFE8E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6640D-16F9-8732-1BA9-A22CD5A3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CDE9C7-1660-1AE0-44F0-FF13D23D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4E042-15F6-E03E-4A95-0FA8387A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5797F-596E-1829-2CAD-107D8FDB6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13FD2-05B9-48F4-A149-64D94796163C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0980E-071D-69CF-FEC0-436D1F542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F123A-7D46-D62C-4F4E-FB8B2957E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8C1B-5C56-486F-91EB-D3BE1C77C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BF08817-7685-A2FF-525D-291B500C3C57}"/>
              </a:ext>
            </a:extLst>
          </p:cNvPr>
          <p:cNvSpPr/>
          <p:nvPr/>
        </p:nvSpPr>
        <p:spPr>
          <a:xfrm>
            <a:off x="243848" y="2882762"/>
            <a:ext cx="10965180" cy="37819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D32014C-4A33-E33D-B8A1-03CDE9E7616F}"/>
              </a:ext>
            </a:extLst>
          </p:cNvPr>
          <p:cNvCxnSpPr>
            <a:stCxn id="46" idx="0"/>
          </p:cNvCxnSpPr>
          <p:nvPr/>
        </p:nvCxnSpPr>
        <p:spPr>
          <a:xfrm flipV="1">
            <a:off x="5726438" y="1226820"/>
            <a:ext cx="0" cy="313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7C3CFB-2E77-EECA-ADCF-6EA365C9681B}"/>
              </a:ext>
            </a:extLst>
          </p:cNvPr>
          <p:cNvGrpSpPr/>
          <p:nvPr/>
        </p:nvGrpSpPr>
        <p:grpSpPr>
          <a:xfrm>
            <a:off x="4519221" y="4890000"/>
            <a:ext cx="2419200" cy="1378800"/>
            <a:chOff x="4521600" y="4285200"/>
            <a:chExt cx="2419200" cy="13788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679B705-0235-893E-9694-ED6986EBC356}"/>
                </a:ext>
              </a:extLst>
            </p:cNvPr>
            <p:cNvSpPr/>
            <p:nvPr/>
          </p:nvSpPr>
          <p:spPr>
            <a:xfrm>
              <a:off x="4521600" y="4411200"/>
              <a:ext cx="2419200" cy="1252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node1</a:t>
              </a:r>
              <a:r>
                <a:rPr lang="zh-CN" altLang="en-US" dirty="0">
                  <a:solidFill>
                    <a:schemeClr val="tx1"/>
                  </a:solidFill>
                </a:rPr>
                <a:t>节点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61AA56-DE0B-F93B-AD61-D31B0E7C5B91}"/>
                </a:ext>
              </a:extLst>
            </p:cNvPr>
            <p:cNvSpPr/>
            <p:nvPr/>
          </p:nvSpPr>
          <p:spPr>
            <a:xfrm>
              <a:off x="5342400" y="4285200"/>
              <a:ext cx="7776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eth0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A0A5E5-36A9-0A15-5AA0-5EAA8E1E5486}"/>
              </a:ext>
            </a:extLst>
          </p:cNvPr>
          <p:cNvGrpSpPr/>
          <p:nvPr/>
        </p:nvGrpSpPr>
        <p:grpSpPr>
          <a:xfrm>
            <a:off x="1241400" y="4890000"/>
            <a:ext cx="2419200" cy="1378800"/>
            <a:chOff x="1241400" y="4285200"/>
            <a:chExt cx="2419200" cy="13788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33A8B30-1792-FF2D-311B-B85BDFD007F7}"/>
                </a:ext>
              </a:extLst>
            </p:cNvPr>
            <p:cNvSpPr/>
            <p:nvPr/>
          </p:nvSpPr>
          <p:spPr>
            <a:xfrm>
              <a:off x="1241400" y="4411200"/>
              <a:ext cx="2419200" cy="1252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</a:t>
              </a:r>
              <a:r>
                <a:rPr lang="zh-CN" altLang="en-US" dirty="0">
                  <a:solidFill>
                    <a:schemeClr val="tx1"/>
                  </a:solidFill>
                </a:rPr>
                <a:t>节点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6B52B1-D65D-7C63-F83D-FF7A0C2F2125}"/>
                </a:ext>
              </a:extLst>
            </p:cNvPr>
            <p:cNvSpPr/>
            <p:nvPr/>
          </p:nvSpPr>
          <p:spPr>
            <a:xfrm>
              <a:off x="2062200" y="4285200"/>
              <a:ext cx="7776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eth0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D9D7690-F8DF-988C-DAA8-69D7994B6B15}"/>
              </a:ext>
            </a:extLst>
          </p:cNvPr>
          <p:cNvGrpSpPr/>
          <p:nvPr/>
        </p:nvGrpSpPr>
        <p:grpSpPr>
          <a:xfrm>
            <a:off x="7801800" y="4890000"/>
            <a:ext cx="2419200" cy="1378800"/>
            <a:chOff x="7801800" y="4285200"/>
            <a:chExt cx="2419200" cy="137880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EF756-CFD4-160C-EDBE-35BF0D7E013D}"/>
                </a:ext>
              </a:extLst>
            </p:cNvPr>
            <p:cNvSpPr/>
            <p:nvPr/>
          </p:nvSpPr>
          <p:spPr>
            <a:xfrm>
              <a:off x="7801800" y="4411200"/>
              <a:ext cx="2419200" cy="1252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node2</a:t>
              </a:r>
              <a:r>
                <a:rPr lang="zh-CN" altLang="en-US" dirty="0">
                  <a:solidFill>
                    <a:schemeClr val="tx1"/>
                  </a:solidFill>
                </a:rPr>
                <a:t>节点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97463D-C50E-88AA-011E-01CBA7188AD7}"/>
                </a:ext>
              </a:extLst>
            </p:cNvPr>
            <p:cNvSpPr/>
            <p:nvPr/>
          </p:nvSpPr>
          <p:spPr>
            <a:xfrm>
              <a:off x="8622600" y="4285200"/>
              <a:ext cx="7776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eth0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27C5A8-748E-9BB6-14CF-BCA083891C13}"/>
              </a:ext>
            </a:extLst>
          </p:cNvPr>
          <p:cNvGrpSpPr/>
          <p:nvPr/>
        </p:nvGrpSpPr>
        <p:grpSpPr>
          <a:xfrm>
            <a:off x="4521600" y="2163600"/>
            <a:ext cx="2419200" cy="1504800"/>
            <a:chOff x="4521600" y="1717200"/>
            <a:chExt cx="2419200" cy="1504800"/>
          </a:xfrm>
          <a:solidFill>
            <a:schemeClr val="bg1"/>
          </a:solidFill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C30993D-74B6-D0D2-0659-702E1C1134F2}"/>
                </a:ext>
              </a:extLst>
            </p:cNvPr>
            <p:cNvSpPr/>
            <p:nvPr/>
          </p:nvSpPr>
          <p:spPr>
            <a:xfrm>
              <a:off x="4521600" y="1843200"/>
              <a:ext cx="2419200" cy="12528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网关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6D40EC-27BD-FDF7-E07E-CCFAB4FCA3AF}"/>
                </a:ext>
              </a:extLst>
            </p:cNvPr>
            <p:cNvSpPr/>
            <p:nvPr/>
          </p:nvSpPr>
          <p:spPr>
            <a:xfrm>
              <a:off x="5342400" y="1717200"/>
              <a:ext cx="777600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eth0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E639121-99B8-0C17-D95E-1381996EC580}"/>
                </a:ext>
              </a:extLst>
            </p:cNvPr>
            <p:cNvSpPr/>
            <p:nvPr/>
          </p:nvSpPr>
          <p:spPr>
            <a:xfrm>
              <a:off x="5342400" y="2970000"/>
              <a:ext cx="777600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eth1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云形 26">
            <a:extLst>
              <a:ext uri="{FF2B5EF4-FFF2-40B4-BE49-F238E27FC236}">
                <a16:creationId xmlns:a16="http://schemas.microsoft.com/office/drawing/2014/main" id="{1B92B977-1274-7ADB-2551-29192439BFEE}"/>
              </a:ext>
            </a:extLst>
          </p:cNvPr>
          <p:cNvSpPr/>
          <p:nvPr/>
        </p:nvSpPr>
        <p:spPr>
          <a:xfrm>
            <a:off x="4279800" y="32400"/>
            <a:ext cx="2661000" cy="1368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WAN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8F8138-005E-2001-D64E-92851FAE30B3}"/>
              </a:ext>
            </a:extLst>
          </p:cNvPr>
          <p:cNvSpPr/>
          <p:nvPr/>
        </p:nvSpPr>
        <p:spPr>
          <a:xfrm>
            <a:off x="4869638" y="4051200"/>
            <a:ext cx="1713600" cy="45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Virtual Box Host-Only</a:t>
            </a:r>
            <a:r>
              <a:rPr lang="zh-CN" altLang="en-US" sz="1200" dirty="0">
                <a:solidFill>
                  <a:schemeClr val="tx1"/>
                </a:solidFill>
              </a:rPr>
              <a:t>网卡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0B55664-6606-9DDA-876C-3257CA4C6586}"/>
              </a:ext>
            </a:extLst>
          </p:cNvPr>
          <p:cNvCxnSpPr>
            <a:stCxn id="9" idx="0"/>
            <a:endCxn id="28" idx="2"/>
          </p:cNvCxnSpPr>
          <p:nvPr/>
        </p:nvCxnSpPr>
        <p:spPr>
          <a:xfrm rot="5400000" flipH="1" flipV="1">
            <a:off x="3896119" y="3059681"/>
            <a:ext cx="385200" cy="327543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7D2B582-BF6F-C719-A290-7FCD98B52DF0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542571" y="4697400"/>
            <a:ext cx="378850" cy="63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B235CFC-B80F-7989-8C68-35B00670475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rot="16200000" flipV="1">
            <a:off x="7176319" y="3054919"/>
            <a:ext cx="385200" cy="328496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4795D6B-61AE-591A-9884-8F0F377B7326}"/>
              </a:ext>
            </a:extLst>
          </p:cNvPr>
          <p:cNvCxnSpPr>
            <a:stCxn id="28" idx="0"/>
            <a:endCxn id="12" idx="2"/>
          </p:cNvCxnSpPr>
          <p:nvPr/>
        </p:nvCxnSpPr>
        <p:spPr>
          <a:xfrm flipV="1">
            <a:off x="5726438" y="3668400"/>
            <a:ext cx="4762" cy="382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049AD44-9C8E-6C28-E2EF-ABF5254E1793}"/>
              </a:ext>
            </a:extLst>
          </p:cNvPr>
          <p:cNvSpPr txBox="1"/>
          <p:nvPr/>
        </p:nvSpPr>
        <p:spPr>
          <a:xfrm>
            <a:off x="1907421" y="5144395"/>
            <a:ext cx="108715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192.168.137.81</a:t>
            </a:r>
            <a:endParaRPr lang="zh-CN" altLang="en-US" sz="11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C96A182-9B5A-1D67-80C7-17055D934459}"/>
              </a:ext>
            </a:extLst>
          </p:cNvPr>
          <p:cNvSpPr txBox="1"/>
          <p:nvPr/>
        </p:nvSpPr>
        <p:spPr>
          <a:xfrm>
            <a:off x="5191592" y="5144395"/>
            <a:ext cx="108715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192.168.137.82</a:t>
            </a:r>
            <a:endParaRPr lang="zh-CN" altLang="en-US" sz="11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C370326-B0BB-ABDC-856D-CFDBDC3AC905}"/>
              </a:ext>
            </a:extLst>
          </p:cNvPr>
          <p:cNvSpPr txBox="1"/>
          <p:nvPr/>
        </p:nvSpPr>
        <p:spPr>
          <a:xfrm>
            <a:off x="8467821" y="5144395"/>
            <a:ext cx="108715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192.168.137.83</a:t>
            </a:r>
            <a:endParaRPr lang="zh-CN" altLang="en-US" sz="1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C49204-C2C3-B73D-A614-28456ABCE034}"/>
              </a:ext>
            </a:extLst>
          </p:cNvPr>
          <p:cNvSpPr txBox="1"/>
          <p:nvPr/>
        </p:nvSpPr>
        <p:spPr>
          <a:xfrm>
            <a:off x="5183890" y="3148440"/>
            <a:ext cx="108715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192.168.137.80</a:t>
            </a:r>
            <a:endParaRPr lang="zh-CN" altLang="en-US" sz="11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9D552A3-8449-5A87-F292-1D88BCA6C468}"/>
              </a:ext>
            </a:extLst>
          </p:cNvPr>
          <p:cNvSpPr/>
          <p:nvPr/>
        </p:nvSpPr>
        <p:spPr>
          <a:xfrm>
            <a:off x="4869638" y="1539962"/>
            <a:ext cx="1713600" cy="45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网络地址转换</a:t>
            </a:r>
            <a:r>
              <a:rPr lang="en-US" altLang="zh-CN" sz="1200" dirty="0">
                <a:solidFill>
                  <a:schemeClr val="tx1"/>
                </a:solidFill>
              </a:rPr>
              <a:t>NAT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DDB2CEE-BB99-03CB-8A77-03E8868499E4}"/>
              </a:ext>
            </a:extLst>
          </p:cNvPr>
          <p:cNvCxnSpPr>
            <a:stCxn id="11" idx="0"/>
            <a:endCxn id="46" idx="2"/>
          </p:cNvCxnSpPr>
          <p:nvPr/>
        </p:nvCxnSpPr>
        <p:spPr>
          <a:xfrm flipH="1" flipV="1">
            <a:off x="5726438" y="1993562"/>
            <a:ext cx="4762" cy="170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A22A821-F080-2357-8DBD-F1D67E0EEC5A}"/>
              </a:ext>
            </a:extLst>
          </p:cNvPr>
          <p:cNvSpPr txBox="1"/>
          <p:nvPr/>
        </p:nvSpPr>
        <p:spPr>
          <a:xfrm>
            <a:off x="937470" y="3296190"/>
            <a:ext cx="1213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LAN</a:t>
            </a:r>
          </a:p>
          <a:p>
            <a:r>
              <a:rPr lang="en-US" altLang="zh-CN" sz="1100" dirty="0"/>
              <a:t>192.168.137.0/24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91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junhao lin</dc:creator>
  <cp:lastModifiedBy>junhao lin</cp:lastModifiedBy>
  <cp:revision>2</cp:revision>
  <dcterms:created xsi:type="dcterms:W3CDTF">2023-01-24T15:03:43Z</dcterms:created>
  <dcterms:modified xsi:type="dcterms:W3CDTF">2023-01-24T15:29:32Z</dcterms:modified>
</cp:coreProperties>
</file>