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9" r:id="rId4"/>
    <p:sldId id="270" r:id="rId5"/>
    <p:sldId id="261" r:id="rId6"/>
    <p:sldId id="264" r:id="rId7"/>
    <p:sldId id="263" r:id="rId8"/>
    <p:sldId id="262" r:id="rId9"/>
    <p:sldId id="266" r:id="rId10"/>
    <p:sldId id="267" r:id="rId11"/>
    <p:sldId id="269" r:id="rId12"/>
    <p:sldId id="268" r:id="rId13"/>
    <p:sldId id="265" r:id="rId14"/>
    <p:sldId id="271" r:id="rId15"/>
    <p:sldId id="275" r:id="rId16"/>
    <p:sldId id="272" r:id="rId17"/>
    <p:sldId id="27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hyperlink" Target="https://github.com/io-club/scoop-bucket" TargetMode="External"/><Relationship Id="rId1" Type="http://schemas.openxmlformats.org/officeDocument/2006/relationships/hyperlink" Target="https://github.com/ScoopInstaller/Scoop/wiki/Buckets#creating-your-own-bucke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ScoopInstaller/Main/issues" TargetMode="Externa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ScoopInstaller/Scoop/wiki/App-Manifes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hyperlink" Target="https://github.com/ScoopInstaller/Scoop/wiki/App-Manifest-Autoupdate#adding-checkver-to-a-manife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awslabs/llrt/releases/download/v0.3.0-beta/llrt-windows-x64.zip" TargetMode="External"/><Relationship Id="rId1" Type="http://schemas.openxmlformats.org/officeDocument/2006/relationships/hyperlink" Target="https://github.com/awslabs/ll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regex101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415028513"/>
          <p:cNvPicPr>
            <a:picLocks noChangeAspect="1"/>
          </p:cNvPicPr>
          <p:nvPr/>
        </p:nvPicPr>
        <p:blipFill>
          <a:blip r:embed="rId1"/>
          <a:srcRect b="18628"/>
          <a:stretch>
            <a:fillRect/>
          </a:stretch>
        </p:blipFill>
        <p:spPr>
          <a:xfrm>
            <a:off x="1524000" y="0"/>
            <a:ext cx="9144000" cy="5580492"/>
          </a:xfrm>
          <a:prstGeom prst="rect">
            <a:avLst/>
          </a:prstGeom>
        </p:spPr>
      </p:pic>
      <p:pic>
        <p:nvPicPr>
          <p:cNvPr id="8" name="图片 7" descr="upload_post_object_v2_7177807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769" y="767049"/>
            <a:ext cx="918813" cy="897999"/>
          </a:xfrm>
          <a:prstGeom prst="rect">
            <a:avLst/>
          </a:prstGeom>
        </p:spPr>
      </p:pic>
      <p:pic>
        <p:nvPicPr>
          <p:cNvPr id="11" name="图片 10" descr="upload_post_object_v2_1574278328"/>
          <p:cNvPicPr>
            <a:picLocks noChangeAspect="1"/>
          </p:cNvPicPr>
          <p:nvPr/>
        </p:nvPicPr>
        <p:blipFill>
          <a:blip r:embed="rId3"/>
          <a:srcRect l="26496" t="6450" r="36578" b="-1423"/>
          <a:stretch>
            <a:fillRect/>
          </a:stretch>
        </p:blipFill>
        <p:spPr>
          <a:xfrm>
            <a:off x="6238190" y="1882055"/>
            <a:ext cx="1932344" cy="3017693"/>
          </a:xfrm>
          <a:prstGeom prst="rect">
            <a:avLst/>
          </a:prstGeom>
        </p:spPr>
      </p:pic>
      <p:pic>
        <p:nvPicPr>
          <p:cNvPr id="5" name="图片 4" descr="upload_post_object_v2_15469123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589" y="1935009"/>
            <a:ext cx="774651" cy="774651"/>
          </a:xfrm>
          <a:prstGeom prst="rect">
            <a:avLst/>
          </a:prstGeom>
        </p:spPr>
      </p:pic>
      <p:pic>
        <p:nvPicPr>
          <p:cNvPr id="12" name="图片 11" descr="upload_post_object_v2_22367450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078" y="2178980"/>
            <a:ext cx="1282002" cy="1443260"/>
          </a:xfrm>
          <a:prstGeom prst="rect">
            <a:avLst/>
          </a:prstGeom>
        </p:spPr>
      </p:pic>
      <p:pic>
        <p:nvPicPr>
          <p:cNvPr id="2" name="图片 1" descr="upload_post_object_v2_41717387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950" y="934721"/>
            <a:ext cx="2101850" cy="9473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[</a:t>
            </a:r>
            <a:r>
              <a:rPr lang="zh-CN" altLang="en-US"/>
              <a:t>补充</a:t>
            </a:r>
            <a:r>
              <a:rPr lang="en-US" altLang="zh-CN"/>
              <a:t>] hash (</a:t>
            </a:r>
            <a:r>
              <a:rPr lang="zh-CN" altLang="en-US"/>
              <a:t>哈希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2091131"/>
            <a:ext cx="24225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Hash</a:t>
            </a:r>
            <a:r>
              <a:rPr lang="zh-CN" altLang="en-US"/>
              <a:t> 是一种映射关系</a:t>
            </a:r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405991" y="2818736"/>
            <a:ext cx="2526665" cy="2070735"/>
            <a:chOff x="2823" y="4263"/>
            <a:chExt cx="3979" cy="3261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2823" y="4413"/>
              <a:ext cx="1774" cy="1014"/>
            </a:xfrm>
            <a:prstGeom prst="rect">
              <a:avLst/>
            </a:prstGeom>
            <a:ln w="12700" cmpd="sng">
              <a:noFill/>
              <a:prstDash val="solid"/>
              <a:miter lim="800000"/>
            </a:ln>
          </p:spPr>
          <p:txBody>
            <a:bodyPr wrap="square" rtlCol="0">
              <a:noAutofit/>
            </a:bodyPr>
            <a:p>
              <a:r>
                <a:rPr lang="en-US" altLang="zh-CN"/>
                <a:t>y </a:t>
              </a:r>
              <a:r>
                <a:rPr lang="zh-CN" altLang="en-US"/>
                <a:t>= </a:t>
              </a:r>
              <a:r>
                <a:rPr lang="en-US" altLang="zh-CN"/>
                <a:t>2x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 userDrawn="1"/>
          </p:nvSpPr>
          <p:spPr>
            <a:xfrm>
              <a:off x="4865" y="4263"/>
              <a:ext cx="1373" cy="1452"/>
            </a:xfrm>
            <a:prstGeom prst="rect">
              <a:avLst/>
            </a:prstGeom>
          </p:spPr>
          <p:txBody>
            <a:bodyPr wrap="square" rtlCol="0">
              <a:spAutoFit/>
            </a:bodyPr>
            <a:p>
              <a:pPr algn="l"/>
              <a:r>
                <a:rPr lang="en-US" altLang="zh-CN"/>
                <a:t>1 -&gt; 2</a:t>
              </a:r>
              <a:endParaRPr lang="en-US" altLang="zh-CN"/>
            </a:p>
            <a:p>
              <a:pPr algn="l"/>
              <a:r>
                <a:rPr lang="en-US" altLang="zh-CN"/>
                <a:t>2 -&gt; 4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8" name="文本框 7"/>
            <p:cNvSpPr txBox="1"/>
            <p:nvPr userDrawn="1"/>
          </p:nvSpPr>
          <p:spPr>
            <a:xfrm>
              <a:off x="2823" y="6944"/>
              <a:ext cx="3754" cy="580"/>
            </a:xfrm>
            <a:prstGeom prst="rect">
              <a:avLst/>
            </a:prstGeom>
          </p:spPr>
          <p:txBody>
            <a:bodyPr wrap="square" rtlCol="0">
              <a:spAutoFit/>
            </a:bodyPr>
            <a:p>
              <a:r>
                <a:rPr lang="en-US" altLang="zh-CN"/>
                <a:t>'123456' </a:t>
              </a:r>
              <a:r>
                <a:rPr lang="zh-CN" altLang="en-US"/>
                <a:t>-</a:t>
              </a:r>
              <a:r>
                <a:rPr lang="en-US" altLang="zh-CN"/>
                <a:t>&gt; '</a:t>
              </a:r>
              <a:r>
                <a:rPr lang="en-US" altLang="zh-CN">
                  <a:highlight>
                    <a:srgbClr val="FFFF00"/>
                  </a:highlight>
                </a:rPr>
                <a:t>3</a:t>
              </a:r>
              <a:r>
                <a:rPr lang="en-US" altLang="zh-CN">
                  <a:highlight>
                    <a:srgbClr val="00FFFF"/>
                  </a:highlight>
                </a:rPr>
                <a:t>12</a:t>
              </a:r>
              <a:r>
                <a:rPr lang="en-US" altLang="zh-CN">
                  <a:highlight>
                    <a:srgbClr val="00FF00"/>
                  </a:highlight>
                </a:rPr>
                <a:t>30</a:t>
              </a:r>
              <a:r>
                <a:rPr lang="en-US" altLang="zh-CN"/>
                <a:t>'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2823" y="5930"/>
              <a:ext cx="3979" cy="580"/>
            </a:xfrm>
            <a:prstGeom prst="rect">
              <a:avLst/>
            </a:prstGeom>
          </p:spPr>
          <p:txBody>
            <a:bodyPr wrap="square" rtlCol="0">
              <a:spAutoFit/>
            </a:bodyPr>
            <a:p>
              <a:r>
                <a:rPr lang="en-US" altLang="zh-CN"/>
                <a:t>'123456' </a:t>
              </a:r>
              <a:r>
                <a:rPr lang="zh-CN" altLang="en-US"/>
                <a:t>-</a:t>
              </a:r>
              <a:r>
                <a:rPr lang="en-US" altLang="zh-CN"/>
                <a:t>&gt; '234567'</a:t>
              </a:r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4603049" y="2091163"/>
            <a:ext cx="7725410" cy="313817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en-US" altLang="zh-CN"/>
          </a:p>
          <a:p>
            <a:pPr algn="l"/>
            <a:r>
              <a:rPr lang="en-US" altLang="zh-CN"/>
              <a:t>## </a:t>
            </a:r>
            <a:r>
              <a:rPr lang="zh-CN" altLang="en-US"/>
              <a:t>典型</a:t>
            </a:r>
            <a:r>
              <a:rPr lang="en-US" altLang="zh-CN"/>
              <a:t> hash </a:t>
            </a:r>
            <a:r>
              <a:rPr lang="zh-CN" altLang="en-US"/>
              <a:t>算法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## ubuntu </a:t>
            </a:r>
            <a:r>
              <a:rPr lang="zh-CN" altLang="en-US"/>
              <a:t>镜像举例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https://mirror.nju.edu.cn/ubuntu-releases/releases/24.10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## hash </a:t>
            </a:r>
            <a:r>
              <a:rPr lang="zh-CN" altLang="en-US"/>
              <a:t>碰撞举例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https://www.cnblogs.com/Ressurection-20191320/p/16123068.html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197" y="5364555"/>
            <a:ext cx="297497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常见算法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MD5</a:t>
            </a:r>
            <a:r>
              <a:rPr lang="zh-CN" altLang="en-US"/>
              <a:t>，</a:t>
            </a:r>
            <a:r>
              <a:rPr lang="en-US" altLang="zh-CN"/>
              <a:t>SHA256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759025" y="2708683"/>
            <a:ext cx="7213600" cy="175323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1. go </a:t>
            </a:r>
            <a:r>
              <a:rPr lang="zh-CN" altLang="en-US"/>
              <a:t>语言下载第三方代码库，下载未实际完成（只有一个空文件夹）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程序无法运行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重新下载提示 已经下载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通过手动寻找并删除空文件夹解决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59046" y="4439236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38197" y="2095378"/>
            <a:ext cx="421005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用途</a:t>
            </a:r>
            <a:r>
              <a:rPr lang="en-US" altLang="zh-CN"/>
              <a:t>: </a:t>
            </a:r>
            <a:r>
              <a:rPr lang="zh-CN" altLang="en-US"/>
              <a:t>签名 </a:t>
            </a:r>
            <a:r>
              <a:rPr lang="en-US" altLang="zh-CN"/>
              <a:t>(</a:t>
            </a:r>
            <a:r>
              <a:rPr lang="zh-CN" altLang="en-US"/>
              <a:t>大文件文件下载后是否正确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三</a:t>
            </a:r>
            <a:r>
              <a:rPr lang="en-US" altLang="zh-CN"/>
              <a:t>. </a:t>
            </a:r>
            <a:r>
              <a:rPr lang="zh-CN" altLang="en-US"/>
              <a:t>自动更新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1950" y="2131868"/>
            <a:ext cx="8382635" cy="175323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"autoupdate":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"architecture":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"64bit":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"url": "https://github.com/localsend/localsend/releases/download/v$version/LocalSend-$version-windows-x86-64.zip"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 </a:t>
            </a:r>
            <a:r>
              <a:rPr lang="zh-CN" altLang="en-US"/>
              <a:t>建仓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97" y="2001650"/>
            <a:ext cx="91008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https://github.com/ScoopInstaller/Scoop/wiki/Buckets</a:t>
            </a:r>
            <a:r>
              <a:rPr lang="zh-CN" altLang="en-US">
                <a:hlinkClick r:id="rId1"/>
              </a:rPr>
              <a:t>#</a:t>
            </a:r>
            <a:r>
              <a:rPr lang="en-US" altLang="zh-CN">
                <a:hlinkClick r:id="rId1"/>
              </a:rPr>
              <a:t>creating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your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own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bucket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97" y="2590211"/>
            <a:ext cx="46304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2"/>
              </a:rPr>
              <a:t>https://github.com/io</a:t>
            </a:r>
            <a:r>
              <a:rPr lang="zh-CN" altLang="en-US">
                <a:hlinkClick r:id="rId2"/>
              </a:rPr>
              <a:t>-</a:t>
            </a:r>
            <a:r>
              <a:rPr lang="en-US" altLang="zh-CN">
                <a:hlinkClick r:id="rId2"/>
              </a:rPr>
              <a:t>club/scoop</a:t>
            </a:r>
            <a:r>
              <a:rPr lang="zh-CN" altLang="en-US">
                <a:hlinkClick r:id="rId2"/>
              </a:rPr>
              <a:t>-</a:t>
            </a:r>
            <a:r>
              <a:rPr lang="en-US" altLang="zh-CN">
                <a:hlinkClick r:id="rId2"/>
              </a:rPr>
              <a:t>bucket</a:t>
            </a:r>
            <a:endParaRPr lang="zh-CN" altLang="en-US"/>
          </a:p>
        </p:txBody>
      </p:sp>
      <p:pic>
        <p:nvPicPr>
          <p:cNvPr id="7" name="图片 6" descr="upload_post_object_v2_3673624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3120734"/>
            <a:ext cx="9737840" cy="1970391"/>
          </a:xfrm>
          <a:prstGeom prst="rect">
            <a:avLst/>
          </a:prstGeom>
          <a:ln w="12700">
            <a:solidFill>
              <a:srgbClr val="E7E6E6">
                <a:alpha val="100000"/>
              </a:srgb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9218328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762" y="0"/>
            <a:ext cx="91344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en-US" altLang="zh-CN"/>
              <a:t>: </a:t>
            </a:r>
            <a:r>
              <a:rPr lang="zh-CN" altLang="en-US"/>
              <a:t>推送到上游</a:t>
            </a:r>
            <a:endParaRPr lang="zh-CN" altLang="en-US"/>
          </a:p>
        </p:txBody>
      </p:sp>
      <p:pic>
        <p:nvPicPr>
          <p:cNvPr id="3" name="图片 2" descr="upload_post_object_v2_13418023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533" y="1958165"/>
            <a:ext cx="7484900" cy="352486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438383" y="5706763"/>
            <a:ext cx="7315200" cy="368300"/>
          </a:xfrm>
          <a:prstGeom prst="rect">
            <a:avLst/>
          </a:prstGeom>
        </p:spPr>
        <p:txBody>
          <a:bodyPr rtlCol="0" anchor="t">
            <a:spAutoFit/>
          </a:bodyPr>
          <a:p>
            <a:r>
              <a:rPr lang="en-US" altLang="zh-CN">
                <a:hlinkClick r:id="rId2"/>
              </a:rPr>
              <a:t>https://github.com/ScoopInstaller/Main/issues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使用例</a:t>
            </a:r>
            <a:endParaRPr lang="zh-CN" altLang="en-US"/>
          </a:p>
        </p:txBody>
      </p:sp>
      <p:pic>
        <p:nvPicPr>
          <p:cNvPr id="3" name="图片 2" descr="upload_post_object_v2_8929528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33600"/>
            <a:ext cx="12192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801" y="1496124"/>
            <a:ext cx="9195955" cy="2586759"/>
          </a:xfrm>
        </p:spPr>
        <p:txBody>
          <a:bodyPr/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目标是</a:t>
            </a:r>
            <a:r>
              <a:rPr lang="en-US" altLang="zh-CN" sz="8800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 </a:t>
            </a:r>
            <a:r>
              <a:rPr lang="en-US" altLang="zh-CN" sz="9600" b="1">
                <a:solidFill>
                  <a:srgbClr val="FFC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s</a:t>
            </a:r>
            <a:r>
              <a:rPr lang="en-US" altLang="zh-CN" sz="9600">
                <a:solidFill>
                  <a:srgbClr val="FFC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coop</a:t>
            </a:r>
            <a:r>
              <a:rPr lang="en-US" altLang="zh-CN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 </a:t>
            </a:r>
            <a:br>
              <a:rPr lang="en-US" altLang="zh-CN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</a:br>
            <a:r>
              <a:rPr lang="zh-CN" altLang="en-US">
                <a:solidFill>
                  <a:srgbClr val="7C7C7C"/>
                </a:solidFill>
                <a:latin typeface="方正姚体" charset="0"/>
                <a:ea typeface="方正姚体" charset="0"/>
              </a:rPr>
              <a:t>软件维护</a:t>
            </a:r>
            <a:r>
              <a:rPr lang="zh-CN" altLang="en-US">
                <a:latin typeface="方正姚体" charset="0"/>
                <a:ea typeface="方正姚体" charset="0"/>
              </a:rPr>
              <a:t> </a:t>
            </a:r>
            <a:r>
              <a:rPr lang="zh-CN" altLang="en-US" sz="9600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大 师</a:t>
            </a:r>
            <a:r>
              <a:rPr lang="en-US" altLang="zh-CN" sz="9600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!</a:t>
            </a:r>
            <a:endParaRPr lang="zh-CN" altLang="en-US" sz="9600">
              <a:latin typeface="华文彩云" panose="02010800040101010101" charset="-122"/>
              <a:ea typeface="华文彩云" panose="02010800040101010101" charset="-122"/>
              <a:cs typeface="华文彩云" panose="02010800040101010101" charset="-122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3045211" y="5555538"/>
            <a:ext cx="5160192" cy="697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16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endParaRPr lang="zh-CN" altLang="en-US" sz="3600">
              <a:latin typeface="华文彩云" panose="02010800040101010101" charset="-122"/>
              <a:ea typeface="华文彩云" panose="02010800040101010101" charset="-122"/>
              <a:cs typeface="华文彩云" panose="0201080004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0" y="5406477"/>
            <a:ext cx="12192000" cy="99579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4900"/>
              <a:t>😎😎😎😎😎😎😎😎😎😎😎😎😎😎</a:t>
            </a:r>
            <a:endParaRPr lang="en-US" altLang="zh-CN"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敷衍了事的大纲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97" y="2220406"/>
            <a:ext cx="2426335" cy="64516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- 配置文件怎么写</a:t>
            </a:r>
            <a:endParaRPr lang="zh-CN" altLang="en-US"/>
          </a:p>
          <a:p>
            <a:r>
              <a:rPr lang="zh-CN" altLang="en-US"/>
              <a:t>- 怎么创建自己的仓库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怎么添加一个新软件？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97" y="1598050"/>
            <a:ext cx="68014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https://github.com/ScoopInstaller/Scoop/wiki/App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Manifests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2492779"/>
            <a:ext cx="12192000" cy="4154170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rtlCol="0">
            <a:no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en-US" altLang="zh-CN" sz="12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"version": "1.16.1"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"description": "Share files to nearby devices. An open source cross-platform alternative to AirDrop.",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"homepage": "https://localsend.org/",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"license": "Apache-2.0",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"architecture":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"64bit":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 </a:t>
            </a:r>
            <a:r>
              <a:rPr lang="en-US" altLang="zh-CN" sz="12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"url"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: "https://github.com/localsend/localsend/releases/download/v</a:t>
            </a:r>
            <a:r>
              <a:rPr lang="en-US" altLang="zh-CN" sz="1200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1.16.1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/LocalSend-</a:t>
            </a:r>
            <a:r>
              <a:rPr lang="en-US" altLang="zh-CN" sz="1200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1.16.1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-windows-x86-64.zip",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 "hash": "4d9bd4639476c0e4d00dd9da30b7ca78a1dc6e3dafc69e2e8862fdafcc23e163"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},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"checkver":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altLang="zh-CN" sz="12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"github": "https://github.com/localsend/localsend"</a:t>
            </a:r>
            <a:endParaRPr lang="en-US" altLang="zh-CN" sz="1200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},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"autoupdate":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"architecture":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 "64bit":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    </a:t>
            </a:r>
            <a:r>
              <a:rPr lang="en-US" altLang="zh-CN" sz="12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"url"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: "https://github.com/localsend/localsend/releases/download/v</a:t>
            </a:r>
            <a:r>
              <a:rPr lang="en-US" altLang="zh-CN" sz="1200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$version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/LocalSend-</a:t>
            </a:r>
            <a:r>
              <a:rPr lang="en-US" altLang="zh-CN" sz="1200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$version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-windows-x86-64.zip"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 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5" name="直接箭头连接符 4"/>
          <p:cNvCxnSpPr/>
          <p:nvPr userDrawn="1"/>
        </p:nvCxnSpPr>
        <p:spPr>
          <a:xfrm>
            <a:off x="7757273" y="4007575"/>
            <a:ext cx="200433" cy="1509998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 userDrawn="1"/>
        </p:nvCxnSpPr>
        <p:spPr>
          <a:xfrm>
            <a:off x="9377795" y="4140777"/>
            <a:ext cx="363683" cy="1359477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9140345" y="2123168"/>
            <a:ext cx="3051622" cy="3695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运行 </a:t>
            </a:r>
            <a:r>
              <a:rPr lang="en-US" altLang="zh-CN"/>
              <a:t>scoop install </a:t>
            </a:r>
            <a:r>
              <a:rPr lang="en-US" altLang="zh-CN">
                <a:solidFill>
                  <a:schemeClr val="tx1"/>
                </a:solidFill>
              </a:rPr>
              <a:t>llrt</a:t>
            </a:r>
            <a:r>
              <a:rPr lang="en-US" altLang="zh-CN"/>
              <a:t>.json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2123185"/>
            <a:ext cx="1475740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创建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llrt</a:t>
            </a:r>
            <a:r>
              <a:rPr lang="en-US" altLang="zh-CN"/>
              <a:t>.json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版本号检查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74518" y="6464011"/>
            <a:ext cx="9124315" cy="30670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400">
                <a:hlinkClick r:id="rId1"/>
              </a:rPr>
              <a:t>https://github.com/ScoopInstaller/Scoop/wiki/App</a:t>
            </a:r>
            <a:r>
              <a:rPr lang="zh-CN" altLang="en-US" sz="1400">
                <a:hlinkClick r:id="rId1"/>
              </a:rPr>
              <a:t>-</a:t>
            </a:r>
            <a:r>
              <a:rPr lang="en-US" altLang="zh-CN" sz="1400">
                <a:hlinkClick r:id="rId1"/>
              </a:rPr>
              <a:t>Manifest</a:t>
            </a:r>
            <a:r>
              <a:rPr lang="zh-CN" altLang="en-US" sz="1400">
                <a:hlinkClick r:id="rId1"/>
              </a:rPr>
              <a:t>-</a:t>
            </a:r>
            <a:r>
              <a:rPr lang="en-US" altLang="zh-CN" sz="1400">
                <a:hlinkClick r:id="rId1"/>
              </a:rPr>
              <a:t>Autoupdate</a:t>
            </a:r>
            <a:r>
              <a:rPr lang="zh-CN" altLang="en-US" sz="1400">
                <a:hlinkClick r:id="rId1"/>
              </a:rPr>
              <a:t>#</a:t>
            </a:r>
            <a:r>
              <a:rPr lang="en-US" altLang="zh-CN" sz="1400">
                <a:hlinkClick r:id="rId1"/>
              </a:rPr>
              <a:t>adding</a:t>
            </a:r>
            <a:r>
              <a:rPr lang="zh-CN" altLang="en-US" sz="1400">
                <a:hlinkClick r:id="rId1"/>
              </a:rPr>
              <a:t>-</a:t>
            </a:r>
            <a:r>
              <a:rPr lang="en-US" altLang="zh-CN" sz="1400">
                <a:hlinkClick r:id="rId1"/>
              </a:rPr>
              <a:t>checkver</a:t>
            </a:r>
            <a:r>
              <a:rPr lang="zh-CN" altLang="en-US" sz="1400">
                <a:hlinkClick r:id="rId1"/>
              </a:rPr>
              <a:t>-</a:t>
            </a:r>
            <a:r>
              <a:rPr lang="en-US" altLang="zh-CN" sz="1400">
                <a:hlinkClick r:id="rId1"/>
              </a:rPr>
              <a:t>to</a:t>
            </a:r>
            <a:r>
              <a:rPr lang="zh-CN" altLang="en-US" sz="1400">
                <a:hlinkClick r:id="rId1"/>
              </a:rPr>
              <a:t>-</a:t>
            </a:r>
            <a:r>
              <a:rPr lang="en-US" altLang="zh-CN" sz="1400">
                <a:hlinkClick r:id="rId1"/>
              </a:rPr>
              <a:t>a</a:t>
            </a:r>
            <a:r>
              <a:rPr lang="zh-CN" altLang="en-US" sz="1400">
                <a:hlinkClick r:id="rId1"/>
              </a:rPr>
              <a:t>-</a:t>
            </a:r>
            <a:r>
              <a:rPr lang="en-US" altLang="zh-CN" sz="1400">
                <a:hlinkClick r:id="rId1"/>
              </a:rPr>
              <a:t>manifest</a:t>
            </a:r>
            <a:endParaRPr lang="zh-CN" altLang="en-US" sz="1400"/>
          </a:p>
        </p:txBody>
      </p:sp>
      <p:pic>
        <p:nvPicPr>
          <p:cNvPr id="5" name="图片 4" descr="upload_post_object_v2_244664998"/>
          <p:cNvPicPr>
            <a:picLocks noChangeAspect="1"/>
          </p:cNvPicPr>
          <p:nvPr/>
        </p:nvPicPr>
        <p:blipFill>
          <a:blip r:embed="rId2"/>
          <a:srcRect l="18201" t="14284" b="9758"/>
          <a:stretch>
            <a:fillRect/>
          </a:stretch>
        </p:blipFill>
        <p:spPr>
          <a:xfrm>
            <a:off x="4759281" y="1609725"/>
            <a:ext cx="7432719" cy="4650798"/>
          </a:xfrm>
          <a:prstGeom prst="rect">
            <a:avLst/>
          </a:prstGeom>
          <a:ln w="12700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grpSp>
        <p:nvGrpSpPr>
          <p:cNvPr id="8" name="组合 7"/>
          <p:cNvGrpSpPr/>
          <p:nvPr userDrawn="1"/>
        </p:nvGrpSpPr>
        <p:grpSpPr>
          <a:xfrm>
            <a:off x="701386" y="2722418"/>
            <a:ext cx="7870825" cy="987425"/>
            <a:chOff x="668" y="4544"/>
            <a:chExt cx="12395" cy="1555"/>
          </a:xfrm>
        </p:grpSpPr>
        <p:sp>
          <p:nvSpPr>
            <p:cNvPr id="7" name="矩形 6"/>
            <p:cNvSpPr/>
            <p:nvPr userDrawn="1"/>
          </p:nvSpPr>
          <p:spPr>
            <a:xfrm>
              <a:off x="668" y="4544"/>
              <a:ext cx="12395" cy="15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文本框 3"/>
            <p:cNvSpPr txBox="1"/>
            <p:nvPr userDrawn="1"/>
          </p:nvSpPr>
          <p:spPr>
            <a:xfrm>
              <a:off x="668" y="4544"/>
              <a:ext cx="8560" cy="145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Fira Code" charset="0"/>
                  <a:ea typeface="Fira Code" charset="0"/>
                  <a:cs typeface="Fira Code" charset="0"/>
                </a:rPr>
                <a:t>"checkver": {</a:t>
              </a:r>
              <a:endParaRPr lang="en-US" altLang="zh-CN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>
                  <a:latin typeface="Fira Code" charset="0"/>
                  <a:ea typeface="Fira Code" charset="0"/>
                  <a:cs typeface="Fira Code" charset="0"/>
                </a:rPr>
                <a:t>     "github": "https://github.com/localsend/localsend"</a:t>
              </a:r>
              <a:endParaRPr lang="en-US" altLang="zh-CN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>
                  <a:latin typeface="Fira Code" charset="0"/>
                  <a:ea typeface="Fira Code" charset="0"/>
                  <a:cs typeface="Fira Code" charset="0"/>
                </a:rPr>
                <a:t>},</a:t>
              </a:r>
              <a:endParaRPr lang="en-US" altLang="zh-CN">
                <a:latin typeface="Fira Code" charset="0"/>
                <a:ea typeface="Fira Code" charset="0"/>
                <a:cs typeface="Fira Code" charset="0"/>
              </a:endParaRPr>
            </a:p>
          </p:txBody>
        </p:sp>
      </p:grpSp>
      <p:cxnSp>
        <p:nvCxnSpPr>
          <p:cNvPr id="6" name="直接箭头连接符 5"/>
          <p:cNvCxnSpPr/>
          <p:nvPr userDrawn="1"/>
        </p:nvCxnSpPr>
        <p:spPr>
          <a:xfrm>
            <a:off x="6520295" y="4175414"/>
            <a:ext cx="3610841" cy="77932"/>
          </a:xfrm>
          <a:prstGeom prst="straightConnector1">
            <a:avLst/>
          </a:prstGeom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版本号不符合一般的格式？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52500" y="2101215"/>
            <a:ext cx="10570210" cy="2655570"/>
            <a:chOff x="1320" y="2700"/>
            <a:chExt cx="16646" cy="4182"/>
          </a:xfrm>
        </p:grpSpPr>
        <p:sp>
          <p:nvSpPr>
            <p:cNvPr id="3" name="文本框 2"/>
            <p:cNvSpPr txBox="1"/>
            <p:nvPr userDrawn="1"/>
          </p:nvSpPr>
          <p:spPr>
            <a:xfrm>
              <a:off x="1320" y="2700"/>
              <a:ext cx="16647" cy="4182"/>
            </a:xfrm>
            <a:prstGeom prst="rect">
              <a:avLst/>
            </a:prstGeom>
          </p:spPr>
          <p:txBody>
            <a:bodyPr wrap="square" rtlCol="0" anchor="t">
              <a:no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{    "version": "0.3.0</a:t>
              </a:r>
              <a:r>
                <a:rPr lang="zh-CN" altLang="en-US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-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beta",    "homepage": "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1"/>
                </a:rPr>
                <a:t>https://github.com/awslabs/llrt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",    "architecture": {        "64bit": {            "url": "</a:t>
              </a:r>
              <a:r>
                <a:rPr lang="en-US" altLang="zh-CN" sz="1200">
                  <a:solidFill>
                    <a:schemeClr val="tx1"/>
                  </a:solidFill>
                  <a:highlight>
                    <a:srgbClr val="00FFFF"/>
                  </a:highlight>
                  <a:latin typeface="Fira Code" charset="0"/>
                  <a:ea typeface="Fira Code" charset="0"/>
                  <a:cs typeface="Fira Code" charset="0"/>
                  <a:hlinkClick r:id="rId2"/>
                </a:rPr>
                <a:t>https://github.com/awslabs/llrt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2"/>
                </a:rPr>
                <a:t>/</a:t>
              </a:r>
              <a:r>
                <a:rPr lang="en-US" altLang="zh-CN" sz="1200">
                  <a:solidFill>
                    <a:schemeClr val="tx1"/>
                  </a:solidFill>
                  <a:highlight>
                    <a:srgbClr val="FFFF00"/>
                  </a:highlight>
                  <a:latin typeface="Fira Code" charset="0"/>
                  <a:ea typeface="Fira Code" charset="0"/>
                  <a:cs typeface="Fira Code" charset="0"/>
                  <a:hlinkClick r:id="rId2"/>
                </a:rPr>
                <a:t>releases/download/v0.3.0</a:t>
              </a:r>
              <a:r>
                <a:rPr lang="zh-CN" altLang="en-US" sz="1200">
                  <a:solidFill>
                    <a:schemeClr val="tx1"/>
                  </a:solidFill>
                  <a:highlight>
                    <a:srgbClr val="FFFF00"/>
                  </a:highlight>
                  <a:latin typeface="Fira Code" charset="0"/>
                  <a:ea typeface="Fira Code" charset="0"/>
                  <a:cs typeface="Fira Code" charset="0"/>
                  <a:hlinkClick r:id="rId2"/>
                </a:rPr>
                <a:t>-</a:t>
              </a:r>
              <a:r>
                <a:rPr lang="en-US" altLang="zh-CN" sz="1200">
                  <a:solidFill>
                    <a:schemeClr val="tx1"/>
                  </a:solidFill>
                  <a:highlight>
                    <a:srgbClr val="FFFF00"/>
                  </a:highlight>
                  <a:latin typeface="Fira Code" charset="0"/>
                  <a:ea typeface="Fira Code" charset="0"/>
                  <a:cs typeface="Fira Code" charset="0"/>
                  <a:hlinkClick r:id="rId2"/>
                </a:rPr>
                <a:t>beta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2"/>
                </a:rPr>
                <a:t>/llrt</a:t>
              </a:r>
              <a:r>
                <a:rPr lang="zh-CN" altLang="en-US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2"/>
                </a:rPr>
                <a:t>-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2"/>
                </a:rPr>
                <a:t>windows</a:t>
              </a:r>
              <a:r>
                <a:rPr lang="zh-CN" altLang="en-US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2"/>
                </a:rPr>
                <a:t>-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2"/>
                </a:rPr>
                <a:t>x64.zip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",        }    },    "checkver": {        "github": "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  <a:hlinkClick r:id="rId1"/>
                </a:rPr>
                <a:t>https://github.com/awslabs/llrt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",        "regex": "/releases/tag/(?:v|V)?([\\d.]</a:t>
              </a:r>
              <a:r>
                <a:rPr lang="zh-CN" altLang="en-US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+-</a:t>
              </a:r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beta)"    },</a:t>
              </a:r>
              <a:endPara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endParaRPr>
            </a:p>
            <a:p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}</a:t>
              </a:r>
              <a:endParaRPr sz="1200">
                <a:latin typeface="Fira Code" charset="0"/>
                <a:ea typeface="Fira Code" charset="0"/>
                <a:cs typeface="Fira Code" charset="0"/>
              </a:endParaRPr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>
              <a:off x="6205" y="6044"/>
              <a:ext cx="3232" cy="0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>
              <a:off x="11723" y="4512"/>
              <a:ext cx="1664" cy="0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 userDrawn="1"/>
          </p:nvCxnSpPr>
          <p:spPr>
            <a:xfrm flipH="1">
              <a:off x="9423" y="4625"/>
              <a:ext cx="2727" cy="873"/>
            </a:xfrm>
            <a:prstGeom prst="straightConnector1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不是</a:t>
            </a:r>
            <a:r>
              <a:rPr lang="en-US" altLang="zh-CN"/>
              <a:t> github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2088573"/>
            <a:ext cx="4864100" cy="119888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"checkver":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"url": "https://www.7-zip.org/download.html",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"regex": "Download 7-Zip ([\\d.]+)"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6" name="图片 5" descr="upload_post_object_v2_1887010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106"/>
            <a:ext cx="7172392" cy="2039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[</a:t>
            </a:r>
            <a:r>
              <a:rPr lang="zh-CN" altLang="en-US"/>
              <a:t>补充</a:t>
            </a:r>
            <a:r>
              <a:rPr lang="en-US" altLang="zh-CN"/>
              <a:t>] </a:t>
            </a:r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200" y="2008909"/>
            <a:ext cx="7315200" cy="368300"/>
          </a:xfrm>
          <a:prstGeom prst="rect">
            <a:avLst/>
          </a:prstGeom>
        </p:spPr>
        <p:txBody>
          <a:bodyPr rtlCol="0" anchor="t">
            <a:spAutoFit/>
          </a:bodyPr>
          <a:p>
            <a:r>
              <a:rPr lang="en-US" altLang="zh-CN">
                <a:hlinkClick r:id="rId1"/>
              </a:rPr>
              <a:t>https://regex101.com/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701636"/>
            <a:ext cx="731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Download 7-Zip </a:t>
            </a:r>
            <a:r>
              <a:rPr lang="en-US" altLang="zh-CN">
                <a:highlight>
                  <a:srgbClr val="FFFF00"/>
                </a:highlight>
              </a:rPr>
              <a:t>24.08</a:t>
            </a:r>
            <a:r>
              <a:rPr lang="en-US" altLang="zh-CN"/>
              <a:t> (2024-08-11) for Windows:</a:t>
            </a:r>
            <a:endParaRPr lang="en-US" altLang="zh-CN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200" y="3391593"/>
            <a:ext cx="27736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Download 7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Zip (\d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\.\d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200" y="4081549"/>
            <a:ext cx="2018030" cy="203009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\S (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不是空白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\d (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数字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（任何东西）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indent="0" algn="l">
              <a:buNone/>
            </a:pP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?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（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0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或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1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个）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 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(&gt; 1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个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*  (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任意个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/>
              <a:t>二</a:t>
            </a:r>
            <a:r>
              <a:rPr lang="en-US" altLang="zh-CN"/>
              <a:t>. Hash </a:t>
            </a:r>
            <a:r>
              <a:rPr lang="zh-CN" altLang="en-US"/>
              <a:t>怎么填？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2062595"/>
            <a:ext cx="13599795" cy="132005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"architecture":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"64bit":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"url": "https://github.com/localsend/localsend/releases/download/v1.16.1/LocalSend-1.16.1-windows-x86-64.zip",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"hash": "4d9bd4639476c0e4d00dd9da30b7ca78a1dc6e3dafc69e2e8862fdafcc23e163"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},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200" y="3768436"/>
            <a:ext cx="4013835" cy="92202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- 先填写一个错的</a:t>
            </a:r>
            <a:endParaRPr lang="zh-CN" altLang="en-US"/>
          </a:p>
          <a:p>
            <a:r>
              <a:rPr lang="zh-CN" altLang="en-US"/>
              <a:t>- </a:t>
            </a:r>
            <a:r>
              <a:rPr lang="en-US" altLang="zh-CN"/>
              <a:t>scoop install </a:t>
            </a:r>
            <a:r>
              <a:rPr lang="zh-CN" altLang="en-US"/>
              <a:t>安装一次，等待报错</a:t>
            </a:r>
            <a:endParaRPr lang="zh-CN" altLang="en-US"/>
          </a:p>
          <a:p>
            <a:r>
              <a:rPr lang="zh-CN" altLang="en-US"/>
              <a:t>- 把报错里面的正确的 </a:t>
            </a:r>
            <a:r>
              <a:rPr lang="en-US" altLang="zh-CN"/>
              <a:t>hash </a:t>
            </a:r>
            <a:r>
              <a:rPr lang="zh-CN" altLang="en-US"/>
              <a:t>值填过来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</Words>
  <Application>WPS Office WWO_wpscloud_20241111214306-447e07b652</Application>
  <PresentationFormat>宽屏</PresentationFormat>
  <Paragraphs>162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汉仪旗黑KW 55S</vt:lpstr>
      <vt:lpstr>华文彩云</vt:lpstr>
      <vt:lpstr>华文琥珀</vt:lpstr>
      <vt:lpstr>方正姚体</vt:lpstr>
      <vt:lpstr>汉仪书宋二KW</vt:lpstr>
      <vt:lpstr>Fira Code</vt:lpstr>
      <vt:lpstr>微软雅黑</vt:lpstr>
      <vt:lpstr>Kingsoft Confetti</vt:lpstr>
      <vt:lpstr>宋体</vt:lpstr>
      <vt:lpstr>Office 主题</vt:lpstr>
      <vt:lpstr>PowerPoint 演示文稿</vt:lpstr>
      <vt:lpstr>目标是 scoop  软件维护 大 师!</vt:lpstr>
      <vt:lpstr>敷衍了事的大纲</vt:lpstr>
      <vt:lpstr>怎么添加一个新软件？</vt:lpstr>
      <vt:lpstr>一. 版本号检查</vt:lpstr>
      <vt:lpstr>版本号不符合一般的格式？</vt:lpstr>
      <vt:lpstr>不是 github？</vt:lpstr>
      <vt:lpstr>[补充] 正则表达式</vt:lpstr>
      <vt:lpstr>二. Hash 怎么填？</vt:lpstr>
      <vt:lpstr>[补充] hash (哈希)</vt:lpstr>
      <vt:lpstr>案例</vt:lpstr>
      <vt:lpstr>三. 自动更新</vt:lpstr>
      <vt:lpstr>四. 建仓</vt:lpstr>
      <vt:lpstr>PowerPoint 演示文稿</vt:lpstr>
      <vt:lpstr>五: 推送到上游</vt:lpstr>
      <vt:lpstr>使用例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2024-11-17T12:32:41Z</dcterms:created>
  <dcterms:modified xsi:type="dcterms:W3CDTF">2024-11-17T12:32:41Z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2052-12.9.0.18937</vt:lpwstr>
  </property>
  <property fmtid="{D5CDD505-2E9C-101B-9397-08002B2CF9AE}" pid="3" name="ICV">
    <vt:lpwstr>B75C98F4C40948689CB49D1002CA5FAC</vt:lpwstr>
  </property>
</Properties>
</file>