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9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6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9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b="1" dirty="0" err="1" smtClean="0"/>
              <a:t>Xmx,Xms,Xmn</a:t>
            </a:r>
            <a:r>
              <a:rPr lang="zh-CN" altLang="en-US" sz="2400" b="1" dirty="0" smtClean="0"/>
              <a:t>的区别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2877"/>
            <a:ext cx="7826418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4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 err="1"/>
              <a:t>Xss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0997"/>
            <a:ext cx="7818798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/>
              <a:t>Meta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2034"/>
            <a:ext cx="7834039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2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 err="1"/>
              <a:t>DirectMemory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637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Xmx,Xms,Xmn的区别</vt:lpstr>
      <vt:lpstr>Xss</vt:lpstr>
      <vt:lpstr>Meta</vt:lpstr>
      <vt:lpstr>DirectMemory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范阿卡</dc:creator>
  <cp:lastModifiedBy>范阿卡</cp:lastModifiedBy>
  <cp:revision>6</cp:revision>
  <dcterms:created xsi:type="dcterms:W3CDTF">2020-10-18T16:52:17Z</dcterms:created>
  <dcterms:modified xsi:type="dcterms:W3CDTF">2020-10-19T15:46:06Z</dcterms:modified>
</cp:coreProperties>
</file>