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DD6-6BCD-4B02-A3F2-308DC106227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CC2-3C40-4F70-9BA1-480E13EE3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5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DD6-6BCD-4B02-A3F2-308DC106227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CC2-3C40-4F70-9BA1-480E13EE3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54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DD6-6BCD-4B02-A3F2-308DC106227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CC2-3C40-4F70-9BA1-480E13EE3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10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DD6-6BCD-4B02-A3F2-308DC106227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CC2-3C40-4F70-9BA1-480E13EE3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49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DD6-6BCD-4B02-A3F2-308DC106227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CC2-3C40-4F70-9BA1-480E13EE3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39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DD6-6BCD-4B02-A3F2-308DC106227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CC2-3C40-4F70-9BA1-480E13EE3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16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DD6-6BCD-4B02-A3F2-308DC106227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CC2-3C40-4F70-9BA1-480E13EE3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56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DD6-6BCD-4B02-A3F2-308DC106227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CC2-3C40-4F70-9BA1-480E13EE3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37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DD6-6BCD-4B02-A3F2-308DC106227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CC2-3C40-4F70-9BA1-480E13EE3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26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DD6-6BCD-4B02-A3F2-308DC106227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CC2-3C40-4F70-9BA1-480E13EE3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90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DD6-6BCD-4B02-A3F2-308DC106227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CC2-3C40-4F70-9BA1-480E13EE3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14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FCDD6-6BCD-4B02-A3F2-308DC1062276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52CC2-3C40-4F70-9BA1-480E13EE3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79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42011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400" b="1" dirty="0" err="1" smtClean="0"/>
              <a:t>Xmx,Xms,Xmn</a:t>
            </a:r>
            <a:r>
              <a:rPr lang="zh-CN" altLang="en-US" sz="2400" b="1" dirty="0" smtClean="0"/>
              <a:t>的区别</a:t>
            </a:r>
            <a:endParaRPr lang="zh-CN" altLang="en-US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02877"/>
            <a:ext cx="7826418" cy="40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4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42011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400" dirty="0" err="1"/>
              <a:t>Xss</a:t>
            </a:r>
            <a:endParaRPr lang="zh-CN" altLang="en-US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40997"/>
            <a:ext cx="7818798" cy="39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0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42011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400" dirty="0"/>
              <a:t>Meta</a:t>
            </a:r>
            <a:endParaRPr lang="zh-CN" alt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42034"/>
            <a:ext cx="7834039" cy="40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2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42011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400" dirty="0" err="1" smtClean="0"/>
              <a:t>DirectMemory</a:t>
            </a:r>
            <a:r>
              <a:rPr lang="en-US" altLang="zh-CN" sz="2400" dirty="0" smtClean="0"/>
              <a:t>—</a:t>
            </a:r>
            <a:r>
              <a:rPr lang="zh-CN" altLang="en-US" sz="2400" dirty="0" smtClean="0"/>
              <a:t>堆外内存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26373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</Words>
  <Application>Microsoft Office PowerPoint</Application>
  <PresentationFormat>宽屏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Xmx,Xms,Xmn的区别</vt:lpstr>
      <vt:lpstr>Xss</vt:lpstr>
      <vt:lpstr>Meta</vt:lpstr>
      <vt:lpstr>DirectMemory—堆外内存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范阿卡</dc:creator>
  <cp:lastModifiedBy>范阿卡</cp:lastModifiedBy>
  <cp:revision>8</cp:revision>
  <dcterms:created xsi:type="dcterms:W3CDTF">2020-10-18T16:52:17Z</dcterms:created>
  <dcterms:modified xsi:type="dcterms:W3CDTF">2020-10-19T16:08:52Z</dcterms:modified>
</cp:coreProperties>
</file>