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4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10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9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56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37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6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0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9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7708696" cy="52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4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画一张图，展示</a:t>
            </a:r>
            <a:r>
              <a:rPr lang="en-US" altLang="zh-CN" dirty="0" err="1"/>
              <a:t>Xmx,Xms,Xmn,Meta,DirectMemory,Xss</a:t>
            </a:r>
            <a:r>
              <a:rPr lang="zh-CN" altLang="en-US" dirty="0"/>
              <a:t>这些内存参数的关系；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6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画一张图，展示Xmx,Xms,Xmn,Meta,DirectMemory,Xss这些内存参数的关系；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范阿卡</dc:creator>
  <cp:lastModifiedBy>范阿卡</cp:lastModifiedBy>
  <cp:revision>3</cp:revision>
  <dcterms:created xsi:type="dcterms:W3CDTF">2020-10-18T16:52:17Z</dcterms:created>
  <dcterms:modified xsi:type="dcterms:W3CDTF">2020-10-19T04:40:47Z</dcterms:modified>
</cp:coreProperties>
</file>