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43c3881c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43c38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43c3881c_0_18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43c3881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43c3881c_0_20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43c3881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43c3881c_0_2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43c3881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43c3881c_0_2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43c3881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43c3881c_0_2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a43c3881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a8f138eea_1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a8f138ee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8f138eea_1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a8f138ee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43c3881c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43c3881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13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22275" y="-929773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EC8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 2 </a:t>
            </a:r>
            <a:r>
              <a:rPr lang="en" sz="1600">
                <a:solidFill>
                  <a:srgbClr val="FEC8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FEC8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EC8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OffensEval - Offensive language identification</a:t>
            </a:r>
            <a:endParaRPr b="1" sz="1600">
              <a:solidFill>
                <a:srgbClr val="FEC8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EC8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SemEval-2019 Task 6 </a:t>
            </a:r>
            <a:r>
              <a:rPr lang="en">
                <a:solidFill>
                  <a:srgbClr val="FEC8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800">
              <a:solidFill>
                <a:srgbClr val="FEC8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00975" y="1937206"/>
            <a:ext cx="4702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6:</a:t>
            </a:r>
            <a:r>
              <a:rPr lang="en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Armin Keshavarz Rahbar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Goulla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Vyoma Harshitha Podapati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Shree Pallavi Vegesana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Lakshmi Durga Teratipally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/28/2024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-400780" l="6350" r="-6349" t="400780"/>
          <a:stretch/>
        </p:blipFill>
        <p:spPr>
          <a:xfrm>
            <a:off x="978950" y="2952585"/>
            <a:ext cx="1785938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402" y="2571750"/>
            <a:ext cx="1642272" cy="4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7935" l="0" r="10873" t="0"/>
          <a:stretch/>
        </p:blipFill>
        <p:spPr>
          <a:xfrm>
            <a:off x="6762750" y="2823844"/>
            <a:ext cx="2381249" cy="231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51205" l="0" r="46766" t="0"/>
          <a:stretch/>
        </p:blipFill>
        <p:spPr>
          <a:xfrm>
            <a:off x="7809050" y="3868856"/>
            <a:ext cx="1334950" cy="127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475" y="3454144"/>
            <a:ext cx="4543599" cy="7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6025" y="831275"/>
            <a:ext cx="7331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shapes how we interact and share opinions.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Offensive language creates unwelcoming environments and stifles healthy discourse.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Moderation requires balancing content removal with freedom of expression.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85278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-11775" y="5147425"/>
            <a:ext cx="9157200" cy="0"/>
          </a:xfrm>
          <a:prstGeom prst="straightConnector1">
            <a:avLst/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>
            <p:ph type="title"/>
          </p:nvPr>
        </p:nvSpPr>
        <p:spPr>
          <a:xfrm>
            <a:off x="340425" y="2005803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6025" y="2530925"/>
            <a:ext cx="8300400" cy="1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classify offensive language in tweets to promote respectful discourse.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Offensive Language Identification Dataset (OLID)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categorize tweets into: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A: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Offensive (OFF) or Not Offensive (NOT)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B: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Targeted (TIN) or Untargeted (UNT) offensive language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C: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Target categories: Individual (IND), Group (GRP), or Other (OTH).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7300" y="970975"/>
            <a:ext cx="86079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Zampieri, M., Malmasi, S., Nakov, P., Rosenthal, S., Farra, N., &amp; Kumar, R. (2019).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type and target of offensive posts in social media.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Proceedings of NAACL, Association for Computational Linguistics.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foundational work focused on offensive language detection in social media.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a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dataset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offensive language classification, which enabled analysis at three levels: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presence of offensive content.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whether it is targeted.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the target (e.g., individual, group).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framework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integrates and builds on earlier methodologies.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-11775" y="5147425"/>
            <a:ext cx="9157200" cy="0"/>
          </a:xfrm>
          <a:prstGeom prst="straightConnector1">
            <a:avLst/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34053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Work: </a:t>
            </a:r>
            <a:r>
              <a:rPr lang="en" sz="1800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“Predicting the Type and Target of Offensive Posts in Social Media”</a:t>
            </a:r>
            <a:r>
              <a:rPr lang="en" sz="2400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endParaRPr sz="2400">
              <a:solidFill>
                <a:srgbClr val="0097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8075" y="838550"/>
            <a:ext cx="82008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Offensive Language Identification Dataset (OLID)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hierarchical dataset for offensive language detection in social media.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from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14,100 annotated tweets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13,240 for training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860 for testing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 Levels: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A: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Classifies tweets as Offensive (OFF) or Not Offensive (NOT).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B: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Categorizes offensive tweets as Targeted Insults (TIN) or Untargeted (UNT).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C: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Identifies targets of targeted insults: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(IND)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(GRP)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(OTH)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organizations, events).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-11775" y="5147425"/>
            <a:ext cx="9157200" cy="0"/>
          </a:xfrm>
          <a:prstGeom prst="straightConnector1">
            <a:avLst/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34053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400">
              <a:solidFill>
                <a:srgbClr val="0097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8075" y="838556"/>
            <a:ext cx="90894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Task: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Multi-level classification problem for offensive language detection in tweets: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A: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Offensive (OFF) vs. Not Offensive (NOT)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B: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Targeted Insult/Threat (TIN) vs. Untargeted (UNT)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C: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Target of insult/threat: Individual (IND), Group (GRP), Other (OTH).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NaN values where labels were unavailable.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80-20 train-test split for each subtask.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Vectorization: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(Term Frequency-Inverse Document Frequency):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relative importance of words in tweets.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to 5000 features to balance dimensionality and computation time.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85278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-11775" y="5147425"/>
            <a:ext cx="9157200" cy="0"/>
          </a:xfrm>
          <a:prstGeom prst="straightConnector1">
            <a:avLst/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8075" y="838556"/>
            <a:ext cx="90894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 for simplicity and efficiency in sparse data environments.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 (Ridge) regularization applied to prevent overfitting.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Testing Process: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TF-IDF vectorization to text data.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data into training (80%) and testing (20%) sets.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Logistic Regression models with 1000 maximum iterations for convergence.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models on test sets using key metrics.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85278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and Training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-11775" y="5147425"/>
            <a:ext cx="9157200" cy="0"/>
          </a:xfrm>
          <a:prstGeom prst="straightConnector1">
            <a:avLst/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8075" y="838556"/>
            <a:ext cx="90894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Percentage of correctly classified samples.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True positives among predicted positives (low false positives).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True positives detected among actual positives (low false negatives).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Harmonic mean of precision and recall for balanced evaluation.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Process: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separate test sets for label predictions in each subtask.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previously fitted TF-IDF vectorizers for consistency.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made using trained Logistic Regression models.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85278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and Predictions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-11775" y="5147425"/>
            <a:ext cx="9157200" cy="0"/>
          </a:xfrm>
          <a:prstGeom prst="straightConnector1">
            <a:avLst/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8075" y="838556"/>
            <a:ext cx="90894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A: Moderate Performance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80.12% - Fair classification performance.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84.85% - High accuracy in positive predictions.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B: Excellent Performance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89.17% - High reliability in classifications.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89.12% - Effectively minimizes false positives.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Sub-task C: Weak Performance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66.67% - Significant room for improvement.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44.51% - Frequent false positives, less than half of positive predictions are correct.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85278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Results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-11775" y="5147425"/>
            <a:ext cx="9157200" cy="0"/>
          </a:xfrm>
          <a:prstGeom prst="straightConnector1">
            <a:avLst/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34450" y="968144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Zampieri, M., Malmasi, S., Nakov, P., Rosenthal, S., Farra, N., &amp; Kumar, R. (2019). Predicting the type and target of offensive posts in social media. In Proceedings of the NAACL. Association for Computational Linguistics.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8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-11775" y="5147425"/>
            <a:ext cx="9157200" cy="0"/>
          </a:xfrm>
          <a:prstGeom prst="straightConnector1">
            <a:avLst/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