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40"/>
  </p:normalViewPr>
  <p:slideViewPr>
    <p:cSldViewPr snapToGrid="0" snapToObjects="1">
      <p:cViewPr>
        <p:scale>
          <a:sx n="173" d="100"/>
          <a:sy n="173" d="100"/>
        </p:scale>
        <p:origin x="-158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63D4-C67F-EDE4-645D-03E383F0E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2A23-73B1-30FD-43B0-C95921EDA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3FD0-9CA1-CAA8-BF48-CFEEE5A7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D200D-DAC6-7ED6-9F20-C93EB38F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C001B-B4BE-CCAC-B1C6-3EDBF7CB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5B0D-AED2-D114-E412-9ECC232B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FA9D4-DCCA-7747-CB8D-034D9FC4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F5B4D-F639-76C6-EF65-9E7FD694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BD8C-F5A1-2C4D-85D3-BA033812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64C8-8501-29A5-056D-D5CFA408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364A2-1ED0-828F-42BE-17263182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CA83C-78FD-7B2D-5E79-03A0BD76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85E8-B3CC-EDC3-5501-9FEC52E9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2152-9B13-69E9-759A-A93DB698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206F-1BE5-5392-BF07-78C382FB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541-203E-724E-2A90-B84D86C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8E73-9BD0-741F-5E14-18502F6D9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9FB5-0401-CB06-6011-86C6BEA7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219D-0719-6ED7-EFC1-0ED11CD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2F72-0CE6-928F-015A-CBD11345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706-A057-ED48-315E-C05C643C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3EE00-93AC-F0AC-F865-FF5ED261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4949-A8DD-E7B2-FF1F-F4726E37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341E3-B252-A95F-4198-38326B8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CB87-64E4-1A93-01D7-5EA732D3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E3D-D81A-2D7D-9814-A394201B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2BB4-EAEA-DF4E-A21B-13BDE9EF6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DABA2-A7C5-420E-CFBD-C3D94C563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A71E-D4EE-B7E4-3638-E304AEDF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09141-1775-8024-5915-E002FB58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B781E-0A6A-53A2-2A0F-A350DB2F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7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BCB5-B3E5-592F-9A8E-09F61FC4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C2E2-CFE5-63AC-4035-B48CB78D0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D38EF-6287-5840-5DDD-53D54AF10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F1EC3-1C35-5342-0650-0EA2AC603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38580-70B6-C917-2390-096F844CA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AD026-84F0-CF80-77CC-69125E9F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FA037-4B53-6670-5999-61E0F481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0F658-6635-6CC2-C32D-7970F975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C0BF-087E-6C1C-92B8-C0FDE7C3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3A730-2DF2-FD48-70F8-ADB41D58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ACFA5-7030-EC15-DB46-FDBE2B05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AA072-EBF9-D4EA-4A5C-48EB18C4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0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B6748-C833-5B3F-D638-AA4FEA8D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C101-5528-B6EA-AD1F-9E98D6AA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558A-4951-AFB2-BEAF-4EFD9E1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41E7-BBB8-C46A-DF2F-89BD0710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6EE2-FD05-05F1-C284-0A71B13D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0A07-DF07-6A8B-D2DC-532D414B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E3B07-91F5-E335-A8DE-B118E9FC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4748-F488-F4F6-9C80-F6A08FCD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041DF-0466-2CE2-7D01-8216865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11D2-1290-743F-A78E-BCD0B11C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6D99B-98E8-4A14-684D-8C3054FDC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A6811-2357-60C7-ACFB-C546A8F2D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3A2A-6C7D-EBC0-7EAF-3A0BBA85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CA85-3E33-AC70-E85C-0068A2A2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4D287-D028-3306-CBED-F0A115C2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AB265-DEA5-514C-2376-38718462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95FFB-1EEB-DC08-FCD4-401CDC8E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4642-1378-B044-133A-5A9B29844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FCC8E-A823-0A4A-B20E-46D263160CD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79A5-5ADF-8E0B-6DF0-5847BC64E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0BD9-41F8-8E27-C78E-54F4928A6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F4B-E696-8A4C-B183-6F6B241CE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5A16B5-87C3-1F08-D12F-2CDC0D4225D6}"/>
              </a:ext>
            </a:extLst>
          </p:cNvPr>
          <p:cNvCxnSpPr/>
          <p:nvPr/>
        </p:nvCxnSpPr>
        <p:spPr>
          <a:xfrm>
            <a:off x="2631440" y="2092960"/>
            <a:ext cx="40030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A94FDD-C246-CA2B-3C43-05930D6EBBAF}"/>
              </a:ext>
            </a:extLst>
          </p:cNvPr>
          <p:cNvCxnSpPr/>
          <p:nvPr/>
        </p:nvCxnSpPr>
        <p:spPr>
          <a:xfrm>
            <a:off x="3312160" y="2092960"/>
            <a:ext cx="4003040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1A2BF0-1A40-AA5F-BC61-E8D8D5E94AE0}"/>
              </a:ext>
            </a:extLst>
          </p:cNvPr>
          <p:cNvCxnSpPr/>
          <p:nvPr/>
        </p:nvCxnSpPr>
        <p:spPr>
          <a:xfrm>
            <a:off x="2966720" y="2092960"/>
            <a:ext cx="4003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B76F9E-C8FF-3B01-A469-AAF6B84D87A6}"/>
              </a:ext>
            </a:extLst>
          </p:cNvPr>
          <p:cNvSpPr txBox="1"/>
          <p:nvPr/>
        </p:nvSpPr>
        <p:spPr>
          <a:xfrm>
            <a:off x="2851019" y="1723824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4DB44-A076-7335-F9CB-1A1F6FC97FC7}"/>
              </a:ext>
            </a:extLst>
          </p:cNvPr>
          <p:cNvSpPr txBox="1"/>
          <p:nvPr/>
        </p:nvSpPr>
        <p:spPr>
          <a:xfrm>
            <a:off x="6821652" y="1719489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80D063-D982-5D94-A1B9-34517CEC6DA6}"/>
              </a:ext>
            </a:extLst>
          </p:cNvPr>
          <p:cNvCxnSpPr/>
          <p:nvPr/>
        </p:nvCxnSpPr>
        <p:spPr>
          <a:xfrm flipV="1">
            <a:off x="6962386" y="1983661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092CCA-CA35-03BA-D1D6-799F65EB17CA}"/>
              </a:ext>
            </a:extLst>
          </p:cNvPr>
          <p:cNvCxnSpPr/>
          <p:nvPr/>
        </p:nvCxnSpPr>
        <p:spPr>
          <a:xfrm flipV="1">
            <a:off x="2981142" y="1984705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00A932-DBA6-098C-D187-220C8E3A94F4}"/>
              </a:ext>
            </a:extLst>
          </p:cNvPr>
          <p:cNvCxnSpPr/>
          <p:nvPr/>
        </p:nvCxnSpPr>
        <p:spPr>
          <a:xfrm flipV="1">
            <a:off x="6399494" y="1981207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1BFBB-981B-3AC3-FE44-E1EFAEF3F568}"/>
              </a:ext>
            </a:extLst>
          </p:cNvPr>
          <p:cNvCxnSpPr/>
          <p:nvPr/>
        </p:nvCxnSpPr>
        <p:spPr>
          <a:xfrm flipV="1">
            <a:off x="5018060" y="1978753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50D401-9EB5-E434-8CE2-105CE610240C}"/>
              </a:ext>
            </a:extLst>
          </p:cNvPr>
          <p:cNvCxnSpPr/>
          <p:nvPr/>
        </p:nvCxnSpPr>
        <p:spPr>
          <a:xfrm flipV="1">
            <a:off x="5733353" y="1978750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56B706-F50D-6BD6-926C-5E6C2D7DC949}"/>
              </a:ext>
            </a:extLst>
          </p:cNvPr>
          <p:cNvCxnSpPr/>
          <p:nvPr/>
        </p:nvCxnSpPr>
        <p:spPr>
          <a:xfrm flipV="1">
            <a:off x="4354383" y="1971378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C1AA-E431-8303-F62D-55EAFF6A12A9}"/>
              </a:ext>
            </a:extLst>
          </p:cNvPr>
          <p:cNvCxnSpPr/>
          <p:nvPr/>
        </p:nvCxnSpPr>
        <p:spPr>
          <a:xfrm flipV="1">
            <a:off x="3688242" y="1968921"/>
            <a:ext cx="0" cy="125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5D518D-2362-E3F9-A4DE-432172B746F9}"/>
              </a:ext>
            </a:extLst>
          </p:cNvPr>
          <p:cNvSpPr txBox="1"/>
          <p:nvPr/>
        </p:nvSpPr>
        <p:spPr>
          <a:xfrm>
            <a:off x="4821440" y="173597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0.5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A3F4C-ED94-EF97-7F69-CB08A4290620}"/>
              </a:ext>
            </a:extLst>
          </p:cNvPr>
          <p:cNvSpPr txBox="1"/>
          <p:nvPr/>
        </p:nvSpPr>
        <p:spPr>
          <a:xfrm>
            <a:off x="5470428" y="17359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0.66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6E1610-551E-4C8C-C4BF-4D1D8EBDBB3B}"/>
              </a:ext>
            </a:extLst>
          </p:cNvPr>
          <p:cNvSpPr txBox="1"/>
          <p:nvPr/>
        </p:nvSpPr>
        <p:spPr>
          <a:xfrm>
            <a:off x="6073746" y="172628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0.832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70E84-D178-2B62-0116-F67DD48DC6E4}"/>
              </a:ext>
            </a:extLst>
          </p:cNvPr>
          <p:cNvSpPr txBox="1"/>
          <p:nvPr/>
        </p:nvSpPr>
        <p:spPr>
          <a:xfrm>
            <a:off x="3398899" y="171948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0.168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7AE76-6827-253A-0F75-AACD4946D93C}"/>
              </a:ext>
            </a:extLst>
          </p:cNvPr>
          <p:cNvSpPr txBox="1"/>
          <p:nvPr/>
        </p:nvSpPr>
        <p:spPr>
          <a:xfrm>
            <a:off x="4016149" y="1738042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0.334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CADEE-F3AE-FDD4-0108-134A331400F0}"/>
              </a:ext>
            </a:extLst>
          </p:cNvPr>
          <p:cNvSpPr txBox="1"/>
          <p:nvPr/>
        </p:nvSpPr>
        <p:spPr>
          <a:xfrm>
            <a:off x="4487594" y="2140102"/>
            <a:ext cx="106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DB3BA5-13A0-F318-36C3-865C23A7CD94}"/>
              </a:ext>
            </a:extLst>
          </p:cNvPr>
          <p:cNvSpPr txBox="1"/>
          <p:nvPr/>
        </p:nvSpPr>
        <p:spPr>
          <a:xfrm>
            <a:off x="6962386" y="2140102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Ghost cells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DD9CF2C-34B2-5DBB-8234-067AE4B5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0" y="2971800"/>
            <a:ext cx="5575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5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Paht and Sticky</dc:creator>
  <cp:lastModifiedBy>Paht and Sticky</cp:lastModifiedBy>
  <cp:revision>1</cp:revision>
  <dcterms:created xsi:type="dcterms:W3CDTF">2022-04-14T15:38:14Z</dcterms:created>
  <dcterms:modified xsi:type="dcterms:W3CDTF">2022-04-14T16:14:11Z</dcterms:modified>
</cp:coreProperties>
</file>