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00" r:id="rId3"/>
    <p:sldId id="304" r:id="rId4"/>
    <p:sldId id="301" r:id="rId5"/>
    <p:sldId id="302" r:id="rId6"/>
    <p:sldId id="256" r:id="rId7"/>
    <p:sldId id="303" r:id="rId8"/>
    <p:sldId id="305" r:id="rId9"/>
    <p:sldId id="306" r:id="rId10"/>
    <p:sldId id="308" r:id="rId11"/>
    <p:sldId id="329" r:id="rId12"/>
    <p:sldId id="330" r:id="rId13"/>
    <p:sldId id="313" r:id="rId14"/>
    <p:sldId id="310" r:id="rId15"/>
    <p:sldId id="316" r:id="rId16"/>
    <p:sldId id="317" r:id="rId17"/>
    <p:sldId id="325" r:id="rId18"/>
    <p:sldId id="319" r:id="rId19"/>
    <p:sldId id="327" r:id="rId20"/>
    <p:sldId id="328" r:id="rId21"/>
    <p:sldId id="311" r:id="rId22"/>
    <p:sldId id="322" r:id="rId23"/>
    <p:sldId id="323" r:id="rId24"/>
    <p:sldId id="326" r:id="rId25"/>
    <p:sldId id="32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0FF"/>
    <a:srgbClr val="C0E0FF"/>
    <a:srgbClr val="C0FF70"/>
    <a:srgbClr val="FF8080"/>
    <a:srgbClr val="FFFF80"/>
    <a:srgbClr val="FFCA18"/>
    <a:srgbClr val="FFCA6C"/>
    <a:srgbClr val="C4FF0E"/>
    <a:srgbClr val="FFC000"/>
    <a:srgbClr val="FFC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9236" autoAdjust="0"/>
  </p:normalViewPr>
  <p:slideViewPr>
    <p:cSldViewPr snapToGrid="0">
      <p:cViewPr varScale="1">
        <p:scale>
          <a:sx n="89" d="100"/>
          <a:sy n="89" d="100"/>
        </p:scale>
        <p:origin x="4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alpha val="4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FFCA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6-49AA-BD9A-957D18B8BA69}"/>
              </c:ext>
            </c:extLst>
          </c:dPt>
          <c:dPt>
            <c:idx val="1"/>
            <c:bubble3D val="0"/>
            <c:spPr>
              <a:solidFill>
                <a:schemeClr val="bg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6-49AA-BD9A-957D18B8BA69}"/>
              </c:ext>
            </c:extLst>
          </c:dPt>
          <c:dPt>
            <c:idx val="2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6-49AA-BD9A-957D18B8BA69}"/>
              </c:ext>
            </c:extLst>
          </c:dPt>
          <c:dPt>
            <c:idx val="3"/>
            <c:bubble3D val="0"/>
            <c:spPr>
              <a:solidFill>
                <a:srgbClr val="FF0000">
                  <a:alpha val="4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6-49AA-BD9A-957D18B8BA69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6-49AA-BD9A-957D18B8B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alpha val="4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FFCA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E-46A7-96F8-F257ACEF39C3}"/>
              </c:ext>
            </c:extLst>
          </c:dPt>
          <c:dPt>
            <c:idx val="1"/>
            <c:bubble3D val="0"/>
            <c:spPr>
              <a:solidFill>
                <a:schemeClr val="bg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E-46A7-96F8-F257ACEF39C3}"/>
              </c:ext>
            </c:extLst>
          </c:dPt>
          <c:dPt>
            <c:idx val="2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AE-46A7-96F8-F257ACEF39C3}"/>
              </c:ext>
            </c:extLst>
          </c:dPt>
          <c:dPt>
            <c:idx val="3"/>
            <c:bubble3D val="0"/>
            <c:spPr>
              <a:solidFill>
                <a:srgbClr val="FF0000">
                  <a:alpha val="4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AE-46A7-96F8-F257ACEF39C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AE-46A7-96F8-F257ACEF3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alpha val="4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FFCA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DD-4648-9EDA-88D97C9FE188}"/>
              </c:ext>
            </c:extLst>
          </c:dPt>
          <c:dPt>
            <c:idx val="1"/>
            <c:bubble3D val="0"/>
            <c:spPr>
              <a:solidFill>
                <a:schemeClr val="bg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D-4648-9EDA-88D97C9FE188}"/>
              </c:ext>
            </c:extLst>
          </c:dPt>
          <c:dPt>
            <c:idx val="2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DD-4648-9EDA-88D97C9FE188}"/>
              </c:ext>
            </c:extLst>
          </c:dPt>
          <c:dPt>
            <c:idx val="3"/>
            <c:bubble3D val="0"/>
            <c:spPr>
              <a:solidFill>
                <a:srgbClr val="FF0000">
                  <a:alpha val="4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DD-4648-9EDA-88D97C9FE18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DD-4648-9EDA-88D97C9FE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alpha val="4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FFCA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0B-4A8C-A11B-238E93B6BE34}"/>
              </c:ext>
            </c:extLst>
          </c:dPt>
          <c:dPt>
            <c:idx val="1"/>
            <c:bubble3D val="0"/>
            <c:spPr>
              <a:solidFill>
                <a:schemeClr val="bg1">
                  <a:alpha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0B-4A8C-A11B-238E93B6BE34}"/>
              </c:ext>
            </c:extLst>
          </c:dPt>
          <c:dPt>
            <c:idx val="2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0B-4A8C-A11B-238E93B6BE34}"/>
              </c:ext>
            </c:extLst>
          </c:dPt>
          <c:dPt>
            <c:idx val="3"/>
            <c:bubble3D val="0"/>
            <c:spPr>
              <a:solidFill>
                <a:srgbClr val="FF0000">
                  <a:alpha val="4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0B-4A8C-A11B-238E93B6BE3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0B-4A8C-A11B-238E93B6B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6998-4D42-4E09-8DB4-EF85EEF1C5F8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B70A9-B0C0-4B9C-9AE5-377344D2B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5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0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7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0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B70A9-B0C0-4B9C-9AE5-377344D2B14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4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30D0-DF10-455B-B0F6-997F6049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085138-1B15-4ED8-B360-A562714D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C6FB9-21E9-40D3-84E3-16C752B0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F1F89-A239-436E-9053-A2AAA963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282E3-24D5-42FC-A640-2B697A9A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3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275B-0BC0-400C-8542-EE076024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A7064-73CE-410F-B3E8-2EFE36E7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83C07-9F7D-4048-90E5-6CC0E4FD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010ED-C0F2-432B-9EC6-2C644A1E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C327E-CED7-44A4-B758-5068F82F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04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CDFB4-02FD-446C-B2A3-0822D0FC6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2C800-4487-4411-97AA-A8D7A2CA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B90D0-5A68-47B7-859E-763FE0E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362E5-0F94-4792-B766-86E1A662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EBCDE-6426-4F57-BECD-E5D3F390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30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002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3"/>
            <p:cNvSpPr/>
            <p:nvPr userDrawn="1"/>
          </p:nvSpPr>
          <p:spPr>
            <a:xfrm>
              <a:off x="0" y="0"/>
              <a:ext cx="12192000" cy="3594100"/>
            </a:xfrm>
            <a:prstGeom prst="rect">
              <a:avLst/>
            </a:prstGeom>
            <a:gradFill>
              <a:gsLst>
                <a:gs pos="0">
                  <a:srgbClr val="636869">
                    <a:alpha val="68000"/>
                  </a:srgbClr>
                </a:gs>
                <a:gs pos="100000">
                  <a:srgbClr val="636869">
                    <a:lumMod val="20000"/>
                    <a:lumOff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3"/>
            <p:cNvSpPr/>
            <p:nvPr userDrawn="1"/>
          </p:nvSpPr>
          <p:spPr>
            <a:xfrm flipV="1">
              <a:off x="0" y="3594100"/>
              <a:ext cx="12192000" cy="3263900"/>
            </a:xfrm>
            <a:prstGeom prst="rect">
              <a:avLst/>
            </a:prstGeom>
            <a:gradFill>
              <a:gsLst>
                <a:gs pos="0">
                  <a:srgbClr val="636869">
                    <a:alpha val="68000"/>
                  </a:srgbClr>
                </a:gs>
                <a:gs pos="100000">
                  <a:srgbClr val="636869">
                    <a:lumMod val="20000"/>
                    <a:lumOff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4"/>
            <p:cNvSpPr/>
            <p:nvPr userDrawn="1"/>
          </p:nvSpPr>
          <p:spPr>
            <a:xfrm>
              <a:off x="0" y="0"/>
              <a:ext cx="12192000" cy="45085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4"/>
            <p:cNvSpPr/>
            <p:nvPr userDrawn="1"/>
          </p:nvSpPr>
          <p:spPr>
            <a:xfrm flipV="1">
              <a:off x="0" y="2349500"/>
              <a:ext cx="12192000" cy="45085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212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68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BD6EF-D59A-4E57-B8F6-38AA8AA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4A1D8-28BA-4C15-9222-DFA9F841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DF038-268D-4736-872E-4B6205B3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1A2D1-F388-4BA0-BCF9-6041985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FBA1-F5AE-405A-8FB6-607B20D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1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3586-7263-4224-8A31-C9347987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4EB8C-0FD8-46F5-8918-34C827A5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FF6B-8FA8-4E75-85CA-E6924A4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2BA8D-F7CA-4E15-9D33-356116C7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1308E-4CD6-4E51-AC83-2A026537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5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C854-A365-4C58-AC14-E207C812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93448-3CB7-4E04-AD68-551285CFE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E9786-49E6-4C80-82C7-D90E0AA8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85AD1-403A-49CF-8B9E-CF17408D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30F6D-6FFF-4E16-ADA4-796A6244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4B66D-4F32-4F42-B81F-A0B38235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0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27D6D-2CED-4C75-A291-058733A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5E71E-9E2A-4373-AC65-3AB3A7C4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2486E-739F-470C-980C-6536D8D1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625888-E405-4DF6-B8AE-94F144E7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8059F-68AA-4E78-BB90-5B091C51E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27A2B-4033-4182-A9D8-0A254704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F2DB9-4524-4765-899C-7B07868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F06D7-99B8-4D96-8DD1-72A525B3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66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10C3-86D1-422B-8DF8-4AB8F2F0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694328-2A69-4348-8E5A-F5A163D5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03BFE-2259-48F1-9768-0B187632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2856D-DA83-4EC9-B42F-BE5250B1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70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FED0E-D8D8-4BD6-B91A-EE7F65E1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801BD-CC3C-436F-A03F-2E4CEB2F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2476C-D919-47D1-A7FE-B1641AE4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80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C5B3-F7F3-4655-9FE1-0EE13AA6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FC224-491E-4338-ADDD-EC583F6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58AAD-24A2-4290-BF4D-C2B52D11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D78FB-839E-4DBE-8ED9-C37DE920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088BA-D020-4424-86BC-EA0DB428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7E545-1783-4DD4-9307-42F90ADC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8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04F5-939B-4538-8A03-C6101159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A0268-5567-4641-90D4-06D40E02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C8264-BC15-457A-AFC2-7C05E91DF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D0153-6214-4ACC-9806-382DA0C5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32B5-804D-4727-A46D-4D5555F2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7052D-AD57-4BC1-BBC8-274A2F2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32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05CA1-FD06-42EA-92F9-EB13DE16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CB89B-AFB2-4FB9-81F9-43AD0923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6BEB3-16DB-4307-AB27-0CF8DFBC9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0719-960B-439D-A8BA-CF9D985E59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C5D-A469-495B-8F64-5067137A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EAD3B-BD00-4306-A392-7B815A83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EE75-8AA2-48A3-89F3-EF53D397C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3B7E-0297-4BC2-9E3F-70D8D0B8428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7244-4486-4F81-A70E-7AF1D923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DF8D0E1-45C1-4AFA-9210-CD0C72E6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33" y="1253068"/>
            <a:ext cx="6493856" cy="31111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7AF4DC7-EAB0-4C11-8687-D98CF555A81C}"/>
              </a:ext>
            </a:extLst>
          </p:cNvPr>
          <p:cNvSpPr txBox="1"/>
          <p:nvPr/>
        </p:nvSpPr>
        <p:spPr>
          <a:xfrm>
            <a:off x="4220335" y="3996267"/>
            <a:ext cx="6605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DESIGN &amp; DEVELOPMENT REPORT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6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26D5-8850-493D-A78E-7EC4984E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872" y="809357"/>
            <a:ext cx="1798674" cy="5879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Lifter</a:t>
            </a:r>
            <a:endParaRPr lang="zh-CN" altLang="en-US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E4E49E7-A8C5-422F-8CC8-B674A1AE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MECHANICS</a:t>
            </a:r>
            <a:endParaRPr lang="zh-CN" altLang="en-US" sz="4000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101EF7-282D-4576-8074-C4177E1C6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2" cy="6171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23CF19-38A4-4826-8532-A7677C715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890" y="2801492"/>
            <a:ext cx="3992636" cy="299447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7300B66-4576-486F-B909-BACDD2447995}"/>
              </a:ext>
            </a:extLst>
          </p:cNvPr>
          <p:cNvSpPr txBox="1">
            <a:spLocks/>
          </p:cNvSpPr>
          <p:nvPr/>
        </p:nvSpPr>
        <p:spPr>
          <a:xfrm>
            <a:off x="3768063" y="3911165"/>
            <a:ext cx="2275006" cy="120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structure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motor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B6F1EB-7D0C-429D-846E-DE74AF83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38" y="2302410"/>
            <a:ext cx="3047384" cy="399263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00EDC02-BBBD-41A2-AFD5-C274AAA3F2A4}"/>
              </a:ext>
            </a:extLst>
          </p:cNvPr>
          <p:cNvSpPr txBox="1">
            <a:spLocks/>
          </p:cNvSpPr>
          <p:nvPr/>
        </p:nvSpPr>
        <p:spPr>
          <a:xfrm>
            <a:off x="9448898" y="3911164"/>
            <a:ext cx="2682142" cy="1206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carry heavy loadings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FE2198A-87B7-4FAA-967E-04652D4DE869}"/>
              </a:ext>
            </a:extLst>
          </p:cNvPr>
          <p:cNvSpPr txBox="1">
            <a:spLocks/>
          </p:cNvSpPr>
          <p:nvPr/>
        </p:nvSpPr>
        <p:spPr>
          <a:xfrm>
            <a:off x="3778222" y="5215523"/>
            <a:ext cx="2683537" cy="139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Motor’s low power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Heavy camera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Unstable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53315C3-0903-4A7B-888A-3FD8E9D1F7B0}"/>
              </a:ext>
            </a:extLst>
          </p:cNvPr>
          <p:cNvSpPr txBox="1">
            <a:spLocks/>
          </p:cNvSpPr>
          <p:nvPr/>
        </p:nvSpPr>
        <p:spPr>
          <a:xfrm>
            <a:off x="9459058" y="5266323"/>
            <a:ext cx="2682142" cy="105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motors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structure</a:t>
            </a:r>
          </a:p>
          <a:p>
            <a:pPr marL="0" indent="0">
              <a:buNone/>
            </a:pP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4A2A71-DEE4-4F9E-8164-BC16BE7440A5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9/22</a:t>
            </a:r>
            <a:endParaRPr lang="zh-CN" altLang="en-US" b="1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37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D07AB3-E990-4A2F-ACFD-25491DB4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8" y="2102040"/>
            <a:ext cx="5475341" cy="4106506"/>
          </a:xfr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140CB854-0EFD-46FE-A9B3-87C56524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MECHANICS</a:t>
            </a:r>
            <a:endParaRPr lang="zh-CN" altLang="en-US" sz="4000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FB993B-7674-48FB-9F96-01BD1CD7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2" cy="617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BD1852-E306-4061-BA6A-3AE857DC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29" y="2102040"/>
            <a:ext cx="3079880" cy="41065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5D00C2-44FE-41F6-9BB0-C6492E937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69" y="2102040"/>
            <a:ext cx="2964590" cy="4106506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887465-9FAC-419D-BD21-3B23C116074D}"/>
              </a:ext>
            </a:extLst>
          </p:cNvPr>
          <p:cNvSpPr txBox="1">
            <a:spLocks/>
          </p:cNvSpPr>
          <p:nvPr/>
        </p:nvSpPr>
        <p:spPr>
          <a:xfrm>
            <a:off x="4666872" y="809357"/>
            <a:ext cx="3501768" cy="58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 Lifter</a:t>
            </a:r>
            <a:endParaRPr lang="zh-CN" altLang="en-US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9F6A8A-EF78-43E6-8CE6-4917E7037F5B}"/>
              </a:ext>
            </a:extLst>
          </p:cNvPr>
          <p:cNvSpPr txBox="1"/>
          <p:nvPr/>
        </p:nvSpPr>
        <p:spPr>
          <a:xfrm>
            <a:off x="11210925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10/22</a:t>
            </a:r>
            <a:endParaRPr lang="zh-CN" altLang="en-US" b="1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5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8F57B4C7-2125-421D-8051-188B368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MECHANICS</a:t>
            </a:r>
            <a:endParaRPr lang="zh-CN" altLang="en-US" sz="4000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059D82-2512-4130-B6BC-23A6C124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2" cy="617193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440B7E5-93DD-4C8B-86D2-07862497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872" y="890637"/>
            <a:ext cx="3044568" cy="45517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Wheel and Motor</a:t>
            </a:r>
            <a:endParaRPr lang="zh-CN" altLang="en-US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9D269-A6C8-4D0C-8230-B899B545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277160"/>
            <a:ext cx="2337387" cy="34844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4C259A-F4A4-40DB-8255-9A97CA093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42" y="2277160"/>
            <a:ext cx="3916767" cy="3484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B8C257-32AA-4A80-8855-469DEE796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44" y="2277160"/>
            <a:ext cx="4378131" cy="34844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47B5B6-5D83-43EB-8A5D-CE3016260153}"/>
              </a:ext>
            </a:extLst>
          </p:cNvPr>
          <p:cNvSpPr txBox="1"/>
          <p:nvPr/>
        </p:nvSpPr>
        <p:spPr>
          <a:xfrm>
            <a:off x="11225210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F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11/22</a:t>
            </a:r>
            <a:endParaRPr lang="zh-CN" altLang="en-US" b="1" dirty="0">
              <a:solidFill>
                <a:srgbClr val="C0F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25D762-CD94-4141-8E48-2AAC403D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3" y="1675320"/>
            <a:ext cx="9666394" cy="4310016"/>
          </a:xfr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D9B65F83-7422-4E25-BBC8-8EAC7A3D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PROGRAM-ITERATIVE DEV-v 1.x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E74475-648F-41A5-8381-5C91EC77B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E61B55-B90B-4340-889C-DA8D936AC743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054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FDCCA5-69BC-4F8E-890F-D3DE27A64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00" y="1675320"/>
            <a:ext cx="9666000" cy="4354485"/>
          </a:xfr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CF432229-5F01-4BA5-8BBF-49F68C46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PROGRAM-ITERATIVE DEV-v 2.x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BDA5B9-7950-4FD8-9126-D36BA4FD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59A1DB-1E47-4CDF-BCBE-4A93FB79D04C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9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954B5-DA89-4DEF-8D68-5D04E97E3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00" y="1674000"/>
            <a:ext cx="9666000" cy="4426263"/>
          </a:xfr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E81EC739-D627-404D-9453-66BC17B2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PROGRAM-ITERATIVE DEV-v 3.x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9E66C-9704-44F6-9EBA-36992FFB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9DA73E-DD06-416D-BAF6-5AC4A61D9B1B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E81EC739-D627-404D-9453-66BC17B2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PROGRAM-ITERATIVE DEV-v 4.x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9E66C-9704-44F6-9EBA-36992FFB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D4BCE64-A1C3-4059-B2F7-455F4F110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00" y="1674000"/>
            <a:ext cx="9666000" cy="437243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3C476B-4FB9-4942-A34D-072827BC473E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3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梯形 48">
            <a:extLst>
              <a:ext uri="{FF2B5EF4-FFF2-40B4-BE49-F238E27FC236}">
                <a16:creationId xmlns:a16="http://schemas.microsoft.com/office/drawing/2014/main" id="{7264D789-3249-4C8C-BA40-BA08ABDDBD27}"/>
              </a:ext>
            </a:extLst>
          </p:cNvPr>
          <p:cNvSpPr/>
          <p:nvPr/>
        </p:nvSpPr>
        <p:spPr>
          <a:xfrm rot="16200000" flipH="1">
            <a:off x="3056969" y="3280479"/>
            <a:ext cx="4633204" cy="1422886"/>
          </a:xfrm>
          <a:custGeom>
            <a:avLst/>
            <a:gdLst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4285239 w 4633204"/>
              <a:gd name="connsiteY2" fmla="*/ 0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2934614 w 4633204"/>
              <a:gd name="connsiteY2" fmla="*/ 8389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58 h 1391858"/>
              <a:gd name="connsiteX1" fmla="*/ 331190 w 4633204"/>
              <a:gd name="connsiteY1" fmla="*/ 0 h 1391858"/>
              <a:gd name="connsiteX2" fmla="*/ 2934614 w 4633204"/>
              <a:gd name="connsiteY2" fmla="*/ 8386 h 1391858"/>
              <a:gd name="connsiteX3" fmla="*/ 4633204 w 4633204"/>
              <a:gd name="connsiteY3" fmla="*/ 1391858 h 1391858"/>
              <a:gd name="connsiteX4" fmla="*/ 0 w 4633204"/>
              <a:gd name="connsiteY4" fmla="*/ 1391858 h 1391858"/>
              <a:gd name="connsiteX0" fmla="*/ 0 w 4633204"/>
              <a:gd name="connsiteY0" fmla="*/ 1415506 h 1415506"/>
              <a:gd name="connsiteX1" fmla="*/ 299659 w 4633204"/>
              <a:gd name="connsiteY1" fmla="*/ 0 h 1415506"/>
              <a:gd name="connsiteX2" fmla="*/ 2934614 w 4633204"/>
              <a:gd name="connsiteY2" fmla="*/ 32034 h 1415506"/>
              <a:gd name="connsiteX3" fmla="*/ 4633204 w 4633204"/>
              <a:gd name="connsiteY3" fmla="*/ 1415506 h 1415506"/>
              <a:gd name="connsiteX4" fmla="*/ 0 w 4633204"/>
              <a:gd name="connsiteY4" fmla="*/ 1415506 h 1415506"/>
              <a:gd name="connsiteX0" fmla="*/ 0 w 4633204"/>
              <a:gd name="connsiteY0" fmla="*/ 1422886 h 1422886"/>
              <a:gd name="connsiteX1" fmla="*/ 299659 w 4633204"/>
              <a:gd name="connsiteY1" fmla="*/ 7380 h 1422886"/>
              <a:gd name="connsiteX2" fmla="*/ 2934614 w 4633204"/>
              <a:gd name="connsiteY2" fmla="*/ 0 h 1422886"/>
              <a:gd name="connsiteX3" fmla="*/ 4633204 w 4633204"/>
              <a:gd name="connsiteY3" fmla="*/ 1422886 h 1422886"/>
              <a:gd name="connsiteX4" fmla="*/ 0 w 4633204"/>
              <a:gd name="connsiteY4" fmla="*/ 1422886 h 14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3204" h="1422886">
                <a:moveTo>
                  <a:pt x="0" y="1422886"/>
                </a:moveTo>
                <a:lnTo>
                  <a:pt x="299659" y="7380"/>
                </a:lnTo>
                <a:lnTo>
                  <a:pt x="2934614" y="0"/>
                </a:lnTo>
                <a:lnTo>
                  <a:pt x="4633204" y="1422886"/>
                </a:lnTo>
                <a:lnTo>
                  <a:pt x="0" y="142288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62BD04-7A3D-461D-B734-8654B976BB05}"/>
              </a:ext>
            </a:extLst>
          </p:cNvPr>
          <p:cNvSpPr/>
          <p:nvPr/>
        </p:nvSpPr>
        <p:spPr>
          <a:xfrm>
            <a:off x="6085014" y="1677819"/>
            <a:ext cx="4323405" cy="4630706"/>
          </a:xfrm>
          <a:prstGeom prst="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6AB34D2-EDB0-4427-BEB5-5B420EE3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PROGRAM-SUPPORTIVE TECH(1)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AC97AB-9DDA-488A-83BA-AB4F5F69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50C56DE-449A-418A-BFAE-F2E2ACEFCDEC}"/>
              </a:ext>
            </a:extLst>
          </p:cNvPr>
          <p:cNvGrpSpPr/>
          <p:nvPr/>
        </p:nvGrpSpPr>
        <p:grpSpPr>
          <a:xfrm>
            <a:off x="1783582" y="1978108"/>
            <a:ext cx="3149511" cy="2604520"/>
            <a:chOff x="1783582" y="1978108"/>
            <a:chExt cx="3149511" cy="260452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4FE3F24-85BB-4025-8AD2-7AE5F4E91C49}"/>
                </a:ext>
              </a:extLst>
            </p:cNvPr>
            <p:cNvGrpSpPr/>
            <p:nvPr/>
          </p:nvGrpSpPr>
          <p:grpSpPr>
            <a:xfrm>
              <a:off x="1783582" y="1978108"/>
              <a:ext cx="3149511" cy="2604520"/>
              <a:chOff x="3734575" y="3028712"/>
              <a:chExt cx="4787101" cy="678184"/>
            </a:xfrm>
            <a:solidFill>
              <a:srgbClr val="C0E0FF">
                <a:alpha val="20000"/>
              </a:srgbClr>
            </a:solidFill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778F354-9965-4494-9FB9-228C650D86CD}"/>
                  </a:ext>
                </a:extLst>
              </p:cNvPr>
              <p:cNvGrpSpPr/>
              <p:nvPr/>
            </p:nvGrpSpPr>
            <p:grpSpPr>
              <a:xfrm>
                <a:off x="3734575" y="3028712"/>
                <a:ext cx="4787101" cy="678184"/>
                <a:chOff x="876984" y="2322191"/>
                <a:chExt cx="4378583" cy="678184"/>
              </a:xfrm>
              <a:grpFill/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6984367-9AEF-4E22-8E6F-46E4A1012FF3}"/>
                    </a:ext>
                  </a:extLst>
                </p:cNvPr>
                <p:cNvSpPr/>
                <p:nvPr/>
              </p:nvSpPr>
              <p:spPr>
                <a:xfrm>
                  <a:off x="1219237" y="2324100"/>
                  <a:ext cx="3695700" cy="67627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40000"/>
                  </a:schemeClr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梯形 23">
                  <a:extLst>
                    <a:ext uri="{FF2B5EF4-FFF2-40B4-BE49-F238E27FC236}">
                      <a16:creationId xmlns:a16="http://schemas.microsoft.com/office/drawing/2014/main" id="{6BACE82D-1ACF-4602-9FEA-8C6F6FC38111}"/>
                    </a:ext>
                  </a:extLst>
                </p:cNvPr>
                <p:cNvSpPr/>
                <p:nvPr/>
              </p:nvSpPr>
              <p:spPr>
                <a:xfrm rot="16200000">
                  <a:off x="710277" y="2490806"/>
                  <a:ext cx="676275" cy="342862"/>
                </a:xfrm>
                <a:prstGeom prst="trapezoid">
                  <a:avLst>
                    <a:gd name="adj" fmla="val 75038"/>
                  </a:avLst>
                </a:prstGeom>
                <a:solidFill>
                  <a:srgbClr val="C0E0FF"/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任意多边形 273">
                  <a:extLst>
                    <a:ext uri="{FF2B5EF4-FFF2-40B4-BE49-F238E27FC236}">
                      <a16:creationId xmlns:a16="http://schemas.microsoft.com/office/drawing/2014/main" id="{A777AA88-D30E-487E-8726-1C97582272E4}"/>
                    </a:ext>
                  </a:extLst>
                </p:cNvPr>
                <p:cNvSpPr/>
                <p:nvPr/>
              </p:nvSpPr>
              <p:spPr>
                <a:xfrm rot="5400000">
                  <a:off x="4911555" y="2323339"/>
                  <a:ext cx="345160" cy="342864"/>
                </a:xfrm>
                <a:custGeom>
                  <a:avLst/>
                  <a:gdLst>
                    <a:gd name="connsiteX0" fmla="*/ 0 w 676275"/>
                    <a:gd name="connsiteY0" fmla="*/ 128471 h 128471"/>
                    <a:gd name="connsiteX1" fmla="*/ 105143 w 676275"/>
                    <a:gd name="connsiteY1" fmla="*/ 0 h 128471"/>
                    <a:gd name="connsiteX2" fmla="*/ 151561 w 676275"/>
                    <a:gd name="connsiteY2" fmla="*/ 0 h 128471"/>
                    <a:gd name="connsiteX3" fmla="*/ 170767 w 676275"/>
                    <a:gd name="connsiteY3" fmla="*/ 23467 h 128471"/>
                    <a:gd name="connsiteX4" fmla="*/ 336599 w 676275"/>
                    <a:gd name="connsiteY4" fmla="*/ 23467 h 128471"/>
                    <a:gd name="connsiteX5" fmla="*/ 355804 w 676275"/>
                    <a:gd name="connsiteY5" fmla="*/ 0 h 128471"/>
                    <a:gd name="connsiteX6" fmla="*/ 571132 w 676275"/>
                    <a:gd name="connsiteY6" fmla="*/ 0 h 128471"/>
                    <a:gd name="connsiteX7" fmla="*/ 676275 w 676275"/>
                    <a:gd name="connsiteY7" fmla="*/ 128471 h 12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275" h="128471">
                      <a:moveTo>
                        <a:pt x="0" y="128471"/>
                      </a:moveTo>
                      <a:lnTo>
                        <a:pt x="105143" y="0"/>
                      </a:lnTo>
                      <a:lnTo>
                        <a:pt x="151561" y="0"/>
                      </a:lnTo>
                      <a:lnTo>
                        <a:pt x="170767" y="23467"/>
                      </a:lnTo>
                      <a:lnTo>
                        <a:pt x="336599" y="23467"/>
                      </a:lnTo>
                      <a:lnTo>
                        <a:pt x="355804" y="0"/>
                      </a:lnTo>
                      <a:lnTo>
                        <a:pt x="571132" y="0"/>
                      </a:lnTo>
                      <a:lnTo>
                        <a:pt x="676275" y="128471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4F63C1AF-E8BB-4620-9D47-90D7ED532059}"/>
                    </a:ext>
                  </a:extLst>
                </p:cNvPr>
                <p:cNvCxnSpPr/>
                <p:nvPr/>
              </p:nvCxnSpPr>
              <p:spPr>
                <a:xfrm>
                  <a:off x="1202735" y="2324099"/>
                  <a:ext cx="0" cy="676275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C1201A2-0E82-47F8-A183-5F3AD9FCFA75}"/>
                  </a:ext>
                </a:extLst>
              </p:cNvPr>
              <p:cNvGrpSpPr/>
              <p:nvPr/>
            </p:nvGrpSpPr>
            <p:grpSpPr>
              <a:xfrm>
                <a:off x="3996516" y="3427098"/>
                <a:ext cx="50483" cy="150386"/>
                <a:chOff x="1968500" y="4030980"/>
                <a:chExt cx="50483" cy="150386"/>
              </a:xfrm>
              <a:grpFill/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2D7FE67B-E0E5-476E-86C5-A1CDA7F1317F}"/>
                    </a:ext>
                  </a:extLst>
                </p:cNvPr>
                <p:cNvCxnSpPr/>
                <p:nvPr/>
              </p:nvCxnSpPr>
              <p:spPr>
                <a:xfrm>
                  <a:off x="1968500" y="4030980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44FB4E6-4AD7-45CE-9979-ABF69CF3F3C4}"/>
                    </a:ext>
                  </a:extLst>
                </p:cNvPr>
                <p:cNvCxnSpPr/>
                <p:nvPr/>
              </p:nvCxnSpPr>
              <p:spPr>
                <a:xfrm>
                  <a:off x="1968500" y="4056993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21ED77F-3D59-4C7E-B2A1-7E3B7A0FA569}"/>
                    </a:ext>
                  </a:extLst>
                </p:cNvPr>
                <p:cNvCxnSpPr/>
                <p:nvPr/>
              </p:nvCxnSpPr>
              <p:spPr>
                <a:xfrm>
                  <a:off x="1968500" y="4088086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CBC37459-FB44-4E91-BA80-D4F7B3DDF40A}"/>
                    </a:ext>
                  </a:extLst>
                </p:cNvPr>
                <p:cNvCxnSpPr/>
                <p:nvPr/>
              </p:nvCxnSpPr>
              <p:spPr>
                <a:xfrm>
                  <a:off x="1968500" y="4119179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9CD0D847-7362-444D-AF96-EEA556FC470D}"/>
                    </a:ext>
                  </a:extLst>
                </p:cNvPr>
                <p:cNvCxnSpPr/>
                <p:nvPr/>
              </p:nvCxnSpPr>
              <p:spPr>
                <a:xfrm>
                  <a:off x="1968500" y="4150272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C72C15AE-0D8E-4DB6-859A-53D165C3ADB9}"/>
                    </a:ext>
                  </a:extLst>
                </p:cNvPr>
                <p:cNvCxnSpPr/>
                <p:nvPr/>
              </p:nvCxnSpPr>
              <p:spPr>
                <a:xfrm>
                  <a:off x="1968500" y="4181366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6761BB-A0E0-4831-AA68-F95C2CD4B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80" y="2230924"/>
              <a:ext cx="1188000" cy="1188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54258CD-486F-42EC-8A34-CE0FC0313CFB}"/>
                </a:ext>
              </a:extLst>
            </p:cNvPr>
            <p:cNvSpPr txBox="1"/>
            <p:nvPr/>
          </p:nvSpPr>
          <p:spPr>
            <a:xfrm>
              <a:off x="2351157" y="3520436"/>
              <a:ext cx="2015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 </a:t>
              </a:r>
            </a:p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 WEBCAM</a:t>
              </a:r>
              <a:endParaRPr lang="zh-CN" altLang="en-US" sz="24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9002129-82E2-4589-860A-7D1C4C8E725C}"/>
              </a:ext>
            </a:extLst>
          </p:cNvPr>
          <p:cNvGrpSpPr/>
          <p:nvPr/>
        </p:nvGrpSpPr>
        <p:grpSpPr>
          <a:xfrm>
            <a:off x="6502289" y="3441872"/>
            <a:ext cx="3190932" cy="1089422"/>
            <a:chOff x="4505527" y="4686378"/>
            <a:chExt cx="3190932" cy="108942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8AB8FBC-181C-44D6-B6B2-6EC5544531D5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34" name="Freeform 59">
                <a:extLst>
                  <a:ext uri="{FF2B5EF4-FFF2-40B4-BE49-F238E27FC236}">
                    <a16:creationId xmlns:a16="http://schemas.microsoft.com/office/drawing/2014/main" id="{EB222DB0-F090-4700-B9BD-A32CED91E1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E768E702-C519-44C5-B6CE-CA38A1DC7E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36" name="梯形 35">
                <a:extLst>
                  <a:ext uri="{FF2B5EF4-FFF2-40B4-BE49-F238E27FC236}">
                    <a16:creationId xmlns:a16="http://schemas.microsoft.com/office/drawing/2014/main" id="{F1646802-B4F9-4FB6-8FFF-66BB1CEBE472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内容占位符 4">
              <a:extLst>
                <a:ext uri="{FF2B5EF4-FFF2-40B4-BE49-F238E27FC236}">
                  <a16:creationId xmlns:a16="http://schemas.microsoft.com/office/drawing/2014/main" id="{FA4915FE-2711-487A-8BC1-991E73277013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22055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8620BB3-E9B6-4E2E-8514-925A70E4CB17}"/>
                </a:ext>
              </a:extLst>
            </p:cNvPr>
            <p:cNvSpPr/>
            <p:nvPr/>
          </p:nvSpPr>
          <p:spPr>
            <a:xfrm>
              <a:off x="4802351" y="5188549"/>
              <a:ext cx="2815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MOV/WebM/MKV/MP4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A9E0E58-A540-49D6-99A8-3596712DBF6B}"/>
              </a:ext>
            </a:extLst>
          </p:cNvPr>
          <p:cNvGrpSpPr/>
          <p:nvPr/>
        </p:nvGrpSpPr>
        <p:grpSpPr>
          <a:xfrm>
            <a:off x="6502289" y="4862454"/>
            <a:ext cx="3190932" cy="1089422"/>
            <a:chOff x="8301772" y="4686378"/>
            <a:chExt cx="3190932" cy="108942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0F56727-4114-461E-AD45-9E37B22F09CA}"/>
                </a:ext>
              </a:extLst>
            </p:cNvPr>
            <p:cNvGrpSpPr/>
            <p:nvPr/>
          </p:nvGrpSpPr>
          <p:grpSpPr>
            <a:xfrm>
              <a:off x="8301772" y="4686378"/>
              <a:ext cx="3190932" cy="1089422"/>
              <a:chOff x="-773123" y="1926629"/>
              <a:chExt cx="6207383" cy="1894103"/>
            </a:xfrm>
          </p:grpSpPr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705DC996-F8F5-4AA9-87BA-7245C362E0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7C6E0574-CAFD-448C-B35A-A7E028918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42" name="梯形 41">
                <a:extLst>
                  <a:ext uri="{FF2B5EF4-FFF2-40B4-BE49-F238E27FC236}">
                    <a16:creationId xmlns:a16="http://schemas.microsoft.com/office/drawing/2014/main" id="{B1C0C6E9-4C35-45CC-94F4-27A9C39567F4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内容占位符 4">
              <a:extLst>
                <a:ext uri="{FF2B5EF4-FFF2-40B4-BE49-F238E27FC236}">
                  <a16:creationId xmlns:a16="http://schemas.microsoft.com/office/drawing/2014/main" id="{6FE4C954-E3D3-42FB-B854-0701955667CF}"/>
                </a:ext>
              </a:extLst>
            </p:cNvPr>
            <p:cNvSpPr txBox="1">
              <a:spLocks/>
            </p:cNvSpPr>
            <p:nvPr/>
          </p:nvSpPr>
          <p:spPr>
            <a:xfrm>
              <a:off x="8610582" y="4729938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B04BA2C-8A72-46B1-B3E2-70B7920A158D}"/>
                </a:ext>
              </a:extLst>
            </p:cNvPr>
            <p:cNvSpPr/>
            <p:nvPr/>
          </p:nvSpPr>
          <p:spPr>
            <a:xfrm>
              <a:off x="9282045" y="5188549"/>
              <a:ext cx="1425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HTTP/RTSP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790E3F4-D862-4300-875D-66384D6C2465}"/>
              </a:ext>
            </a:extLst>
          </p:cNvPr>
          <p:cNvGrpSpPr/>
          <p:nvPr/>
        </p:nvGrpSpPr>
        <p:grpSpPr>
          <a:xfrm>
            <a:off x="6504912" y="2009828"/>
            <a:ext cx="3190932" cy="1089422"/>
            <a:chOff x="4505527" y="4686378"/>
            <a:chExt cx="3190932" cy="108942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7FB04DD-08D8-482A-96EF-8C6BADDF5E4B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14ACDA8A-BE6B-4BF3-90A4-F5E020C539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CC703855-8079-4AD8-B8DB-1A10386265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5440C909-5997-452C-AA13-BA8B656A9462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内容占位符 4">
              <a:extLst>
                <a:ext uri="{FF2B5EF4-FFF2-40B4-BE49-F238E27FC236}">
                  <a16:creationId xmlns:a16="http://schemas.microsoft.com/office/drawing/2014/main" id="{84BD093B-75CE-422E-AC70-3908F253D4E5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22055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RESOLUTION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3EB0CED6-E0AA-4C47-9D96-84D1BC952C06}"/>
                    </a:ext>
                  </a:extLst>
                </p:cNvPr>
                <p:cNvSpPr/>
                <p:nvPr/>
              </p:nvSpPr>
              <p:spPr>
                <a:xfrm>
                  <a:off x="5185787" y="5189030"/>
                  <a:ext cx="20201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E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MAX:1980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E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dirty="0">
                      <a:solidFill>
                        <a:srgbClr val="C0E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1020</a:t>
                  </a:r>
                  <a:endParaRPr lang="zh-CN" altLang="zh-CN" dirty="0">
                    <a:solidFill>
                      <a:srgbClr val="C0E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3EB0CED6-E0AA-4C47-9D96-84D1BC952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787" y="5189030"/>
                  <a:ext cx="20201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19" t="-8197" r="-241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4CE7B0C-5FFD-4127-BA5E-D57CC1F840DD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316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梯形 48">
            <a:extLst>
              <a:ext uri="{FF2B5EF4-FFF2-40B4-BE49-F238E27FC236}">
                <a16:creationId xmlns:a16="http://schemas.microsoft.com/office/drawing/2014/main" id="{B8B00E8D-37C5-4032-9302-A3AB7635BECA}"/>
              </a:ext>
            </a:extLst>
          </p:cNvPr>
          <p:cNvSpPr/>
          <p:nvPr/>
        </p:nvSpPr>
        <p:spPr>
          <a:xfrm rot="16200000" flipH="1">
            <a:off x="3056969" y="3280479"/>
            <a:ext cx="4633204" cy="1422886"/>
          </a:xfrm>
          <a:custGeom>
            <a:avLst/>
            <a:gdLst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4285239 w 4633204"/>
              <a:gd name="connsiteY2" fmla="*/ 0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2934614 w 4633204"/>
              <a:gd name="connsiteY2" fmla="*/ 8389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58 h 1391858"/>
              <a:gd name="connsiteX1" fmla="*/ 331190 w 4633204"/>
              <a:gd name="connsiteY1" fmla="*/ 0 h 1391858"/>
              <a:gd name="connsiteX2" fmla="*/ 2934614 w 4633204"/>
              <a:gd name="connsiteY2" fmla="*/ 8386 h 1391858"/>
              <a:gd name="connsiteX3" fmla="*/ 4633204 w 4633204"/>
              <a:gd name="connsiteY3" fmla="*/ 1391858 h 1391858"/>
              <a:gd name="connsiteX4" fmla="*/ 0 w 4633204"/>
              <a:gd name="connsiteY4" fmla="*/ 1391858 h 1391858"/>
              <a:gd name="connsiteX0" fmla="*/ 0 w 4633204"/>
              <a:gd name="connsiteY0" fmla="*/ 1415506 h 1415506"/>
              <a:gd name="connsiteX1" fmla="*/ 299659 w 4633204"/>
              <a:gd name="connsiteY1" fmla="*/ 0 h 1415506"/>
              <a:gd name="connsiteX2" fmla="*/ 2934614 w 4633204"/>
              <a:gd name="connsiteY2" fmla="*/ 32034 h 1415506"/>
              <a:gd name="connsiteX3" fmla="*/ 4633204 w 4633204"/>
              <a:gd name="connsiteY3" fmla="*/ 1415506 h 1415506"/>
              <a:gd name="connsiteX4" fmla="*/ 0 w 4633204"/>
              <a:gd name="connsiteY4" fmla="*/ 1415506 h 1415506"/>
              <a:gd name="connsiteX0" fmla="*/ 0 w 4633204"/>
              <a:gd name="connsiteY0" fmla="*/ 1422886 h 1422886"/>
              <a:gd name="connsiteX1" fmla="*/ 299659 w 4633204"/>
              <a:gd name="connsiteY1" fmla="*/ 7380 h 1422886"/>
              <a:gd name="connsiteX2" fmla="*/ 2934614 w 4633204"/>
              <a:gd name="connsiteY2" fmla="*/ 0 h 1422886"/>
              <a:gd name="connsiteX3" fmla="*/ 4633204 w 4633204"/>
              <a:gd name="connsiteY3" fmla="*/ 1422886 h 1422886"/>
              <a:gd name="connsiteX4" fmla="*/ 0 w 4633204"/>
              <a:gd name="connsiteY4" fmla="*/ 1422886 h 14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3204" h="1422886">
                <a:moveTo>
                  <a:pt x="0" y="1422886"/>
                </a:moveTo>
                <a:lnTo>
                  <a:pt x="299659" y="7380"/>
                </a:lnTo>
                <a:lnTo>
                  <a:pt x="2934614" y="0"/>
                </a:lnTo>
                <a:lnTo>
                  <a:pt x="4633204" y="1422886"/>
                </a:lnTo>
                <a:lnTo>
                  <a:pt x="0" y="142288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6AB34D2-EDB0-4427-BEB5-5B420EE3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PROGRAM-SUPPORTIVE TECH(2)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AC97AB-9DDA-488A-83BA-AB4F5F69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C5F4C427-0446-45A1-BC09-B50E579429D5}"/>
              </a:ext>
            </a:extLst>
          </p:cNvPr>
          <p:cNvSpPr/>
          <p:nvPr/>
        </p:nvSpPr>
        <p:spPr>
          <a:xfrm>
            <a:off x="6085014" y="1677819"/>
            <a:ext cx="4323405" cy="4630706"/>
          </a:xfrm>
          <a:prstGeom prst="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B59A01-D605-4D35-AB30-C905C72E83AF}"/>
              </a:ext>
            </a:extLst>
          </p:cNvPr>
          <p:cNvGrpSpPr/>
          <p:nvPr/>
        </p:nvGrpSpPr>
        <p:grpSpPr>
          <a:xfrm>
            <a:off x="1783583" y="1975720"/>
            <a:ext cx="3147749" cy="2606906"/>
            <a:chOff x="1783583" y="1975720"/>
            <a:chExt cx="3147749" cy="26069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E0FDDEF-3922-4090-9A3C-ADE70B756A35}"/>
                </a:ext>
              </a:extLst>
            </p:cNvPr>
            <p:cNvGrpSpPr/>
            <p:nvPr/>
          </p:nvGrpSpPr>
          <p:grpSpPr>
            <a:xfrm>
              <a:off x="1783583" y="1975720"/>
              <a:ext cx="3147749" cy="2606906"/>
              <a:chOff x="1783583" y="1975720"/>
              <a:chExt cx="3147749" cy="2606906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C0A1E6D-0DAF-48C2-9468-EB240475DE52}"/>
                  </a:ext>
                </a:extLst>
              </p:cNvPr>
              <p:cNvGrpSpPr/>
              <p:nvPr/>
            </p:nvGrpSpPr>
            <p:grpSpPr>
              <a:xfrm>
                <a:off x="1954157" y="1975720"/>
                <a:ext cx="2977175" cy="2604520"/>
                <a:chOff x="3996516" y="3028712"/>
                <a:chExt cx="4525160" cy="678184"/>
              </a:xfrm>
              <a:solidFill>
                <a:srgbClr val="C0E0FF">
                  <a:alpha val="20000"/>
                </a:srgbClr>
              </a:solidFill>
            </p:grpSpPr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6DF88ADF-F35D-408D-BC4B-44C5E55ED09D}"/>
                    </a:ext>
                  </a:extLst>
                </p:cNvPr>
                <p:cNvGrpSpPr/>
                <p:nvPr/>
              </p:nvGrpSpPr>
              <p:grpSpPr>
                <a:xfrm>
                  <a:off x="4108760" y="3028712"/>
                  <a:ext cx="4412916" cy="678184"/>
                  <a:chOff x="1219237" y="2322191"/>
                  <a:chExt cx="4036330" cy="678184"/>
                </a:xfrm>
                <a:grpFill/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36CDF02E-BEA2-4490-9B63-ACBF001C85FC}"/>
                      </a:ext>
                    </a:extLst>
                  </p:cNvPr>
                  <p:cNvSpPr/>
                  <p:nvPr/>
                </p:nvSpPr>
                <p:spPr>
                  <a:xfrm>
                    <a:off x="1219237" y="2324100"/>
                    <a:ext cx="3695700" cy="676275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solidFill>
                      <a:srgbClr val="C0E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2" name="任意多边形 273">
                    <a:extLst>
                      <a:ext uri="{FF2B5EF4-FFF2-40B4-BE49-F238E27FC236}">
                        <a16:creationId xmlns:a16="http://schemas.microsoft.com/office/drawing/2014/main" id="{985D539B-8C65-47E1-9A99-43251AEC12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1555" y="2323339"/>
                    <a:ext cx="345160" cy="342864"/>
                  </a:xfrm>
                  <a:custGeom>
                    <a:avLst/>
                    <a:gdLst>
                      <a:gd name="connsiteX0" fmla="*/ 0 w 676275"/>
                      <a:gd name="connsiteY0" fmla="*/ 128471 h 128471"/>
                      <a:gd name="connsiteX1" fmla="*/ 105143 w 676275"/>
                      <a:gd name="connsiteY1" fmla="*/ 0 h 128471"/>
                      <a:gd name="connsiteX2" fmla="*/ 151561 w 676275"/>
                      <a:gd name="connsiteY2" fmla="*/ 0 h 128471"/>
                      <a:gd name="connsiteX3" fmla="*/ 170767 w 676275"/>
                      <a:gd name="connsiteY3" fmla="*/ 23467 h 128471"/>
                      <a:gd name="connsiteX4" fmla="*/ 336599 w 676275"/>
                      <a:gd name="connsiteY4" fmla="*/ 23467 h 128471"/>
                      <a:gd name="connsiteX5" fmla="*/ 355804 w 676275"/>
                      <a:gd name="connsiteY5" fmla="*/ 0 h 128471"/>
                      <a:gd name="connsiteX6" fmla="*/ 571132 w 676275"/>
                      <a:gd name="connsiteY6" fmla="*/ 0 h 128471"/>
                      <a:gd name="connsiteX7" fmla="*/ 676275 w 676275"/>
                      <a:gd name="connsiteY7" fmla="*/ 128471 h 128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275" h="128471">
                        <a:moveTo>
                          <a:pt x="0" y="128471"/>
                        </a:moveTo>
                        <a:lnTo>
                          <a:pt x="105143" y="0"/>
                        </a:lnTo>
                        <a:lnTo>
                          <a:pt x="151561" y="0"/>
                        </a:lnTo>
                        <a:lnTo>
                          <a:pt x="170767" y="23467"/>
                        </a:lnTo>
                        <a:lnTo>
                          <a:pt x="336599" y="23467"/>
                        </a:lnTo>
                        <a:lnTo>
                          <a:pt x="355804" y="0"/>
                        </a:lnTo>
                        <a:lnTo>
                          <a:pt x="571132" y="0"/>
                        </a:lnTo>
                        <a:lnTo>
                          <a:pt x="676275" y="128471"/>
                        </a:lnTo>
                        <a:close/>
                      </a:path>
                    </a:pathLst>
                  </a:custGeom>
                  <a:solidFill>
                    <a:srgbClr val="C0E0FF"/>
                  </a:solidFill>
                  <a:ln>
                    <a:solidFill>
                      <a:srgbClr val="C0E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D2057935-6016-4F60-800F-CF669C4C4BC9}"/>
                      </a:ext>
                    </a:extLst>
                  </p:cNvPr>
                  <p:cNvCxnSpPr/>
                  <p:nvPr/>
                </p:nvCxnSpPr>
                <p:spPr>
                  <a:xfrm>
                    <a:off x="1219237" y="2324098"/>
                    <a:ext cx="0" cy="676275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CC6B0104-62DF-4ED2-A511-FD2A6E913C4E}"/>
                    </a:ext>
                  </a:extLst>
                </p:cNvPr>
                <p:cNvGrpSpPr/>
                <p:nvPr/>
              </p:nvGrpSpPr>
              <p:grpSpPr>
                <a:xfrm>
                  <a:off x="3996516" y="3427098"/>
                  <a:ext cx="50483" cy="150386"/>
                  <a:chOff x="1968500" y="4030980"/>
                  <a:chExt cx="50483" cy="150386"/>
                </a:xfrm>
                <a:grpFill/>
              </p:grpSpPr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135019B4-59B8-44FE-9881-E5723F4CC623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030980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031DEAFD-01EB-4BF4-8B6E-E055EC23F552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056993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>
                    <a:extLst>
                      <a:ext uri="{FF2B5EF4-FFF2-40B4-BE49-F238E27FC236}">
                        <a16:creationId xmlns:a16="http://schemas.microsoft.com/office/drawing/2014/main" id="{C8CA932B-6548-40E9-9FF3-650EFBC14B8C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088086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CB21DC06-38DA-4D63-9018-08402FA6803D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119179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732F7857-A4CD-48A1-8DFC-F35790E96CA7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150272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603132E8-6970-4574-BAE0-61453B884694}"/>
                      </a:ext>
                    </a:extLst>
                  </p:cNvPr>
                  <p:cNvCxnSpPr/>
                  <p:nvPr/>
                </p:nvCxnSpPr>
                <p:spPr>
                  <a:xfrm>
                    <a:off x="1968500" y="4181366"/>
                    <a:ext cx="50483" cy="0"/>
                  </a:xfrm>
                  <a:prstGeom prst="line">
                    <a:avLst/>
                  </a:prstGeom>
                  <a:grpFill/>
                  <a:ln>
                    <a:solidFill>
                      <a:srgbClr val="C0E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4" name="梯形 133">
                <a:extLst>
                  <a:ext uri="{FF2B5EF4-FFF2-40B4-BE49-F238E27FC236}">
                    <a16:creationId xmlns:a16="http://schemas.microsoft.com/office/drawing/2014/main" id="{C0BA20B2-16FA-4FC3-B4F4-A4E31FD231AF}"/>
                  </a:ext>
                </a:extLst>
              </p:cNvPr>
              <p:cNvSpPr/>
              <p:nvPr/>
            </p:nvSpPr>
            <p:spPr>
              <a:xfrm rot="16200000">
                <a:off x="608298" y="3160722"/>
                <a:ext cx="2597189" cy="246620"/>
              </a:xfrm>
              <a:prstGeom prst="trapezoid">
                <a:avLst>
                  <a:gd name="adj" fmla="val 75038"/>
                </a:avLst>
              </a:prstGeom>
              <a:solidFill>
                <a:srgbClr val="C0E0FF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B2ED1D16-3C08-4C3E-9E19-70E1BC67C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331" y="2197405"/>
              <a:ext cx="1092807" cy="1319365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D5D9587-1171-46AA-8094-CA337E078C10}"/>
                </a:ext>
              </a:extLst>
            </p:cNvPr>
            <p:cNvSpPr txBox="1"/>
            <p:nvPr/>
          </p:nvSpPr>
          <p:spPr>
            <a:xfrm>
              <a:off x="2351157" y="3520436"/>
              <a:ext cx="2015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CASCADE</a:t>
              </a:r>
            </a:p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CLASSIFIER</a:t>
              </a:r>
              <a:endParaRPr lang="zh-CN" altLang="en-US" sz="24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00E26D9-8775-4FF2-BA15-173AC4F825DA}"/>
              </a:ext>
            </a:extLst>
          </p:cNvPr>
          <p:cNvGrpSpPr/>
          <p:nvPr/>
        </p:nvGrpSpPr>
        <p:grpSpPr>
          <a:xfrm>
            <a:off x="6502289" y="3441872"/>
            <a:ext cx="3190932" cy="1089422"/>
            <a:chOff x="4505527" y="4686378"/>
            <a:chExt cx="3190932" cy="1089422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D12A975-EB9B-468E-91AE-1358C4F976E6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116" name="Freeform 59">
                <a:extLst>
                  <a:ext uri="{FF2B5EF4-FFF2-40B4-BE49-F238E27FC236}">
                    <a16:creationId xmlns:a16="http://schemas.microsoft.com/office/drawing/2014/main" id="{E5F2729E-CB02-488C-98F0-22D947B28C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17" name="Freeform 59">
                <a:extLst>
                  <a:ext uri="{FF2B5EF4-FFF2-40B4-BE49-F238E27FC236}">
                    <a16:creationId xmlns:a16="http://schemas.microsoft.com/office/drawing/2014/main" id="{45BDB0D3-67FE-48AD-A316-EE0E632ADB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18" name="梯形 117">
                <a:extLst>
                  <a:ext uri="{FF2B5EF4-FFF2-40B4-BE49-F238E27FC236}">
                    <a16:creationId xmlns:a16="http://schemas.microsoft.com/office/drawing/2014/main" id="{D96A54FD-E8A6-4AD5-AD35-6DBF2E36EB7F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内容占位符 4">
              <a:extLst>
                <a:ext uri="{FF2B5EF4-FFF2-40B4-BE49-F238E27FC236}">
                  <a16:creationId xmlns:a16="http://schemas.microsoft.com/office/drawing/2014/main" id="{111AD4FE-3B60-4456-B38F-70FDAA0E3426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STRONG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F1C22F9-427D-4CCC-A278-529CF2B3EBEB}"/>
                </a:ext>
              </a:extLst>
            </p:cNvPr>
            <p:cNvSpPr/>
            <p:nvPr/>
          </p:nvSpPr>
          <p:spPr>
            <a:xfrm>
              <a:off x="4962909" y="5188548"/>
              <a:ext cx="2399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GENTLE ADABOOST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57A2C9-8F0B-461A-B9B1-28957FB9749F}"/>
              </a:ext>
            </a:extLst>
          </p:cNvPr>
          <p:cNvGrpSpPr/>
          <p:nvPr/>
        </p:nvGrpSpPr>
        <p:grpSpPr>
          <a:xfrm>
            <a:off x="6502289" y="4862454"/>
            <a:ext cx="3190932" cy="1089422"/>
            <a:chOff x="8301772" y="4686378"/>
            <a:chExt cx="3190932" cy="1089422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3460950-647E-4F54-8A0F-90B510A4C264}"/>
                </a:ext>
              </a:extLst>
            </p:cNvPr>
            <p:cNvGrpSpPr/>
            <p:nvPr/>
          </p:nvGrpSpPr>
          <p:grpSpPr>
            <a:xfrm>
              <a:off x="8301772" y="4686378"/>
              <a:ext cx="3190932" cy="1089422"/>
              <a:chOff x="-773123" y="1926629"/>
              <a:chExt cx="6207383" cy="1894103"/>
            </a:xfrm>
          </p:grpSpPr>
          <p:sp>
            <p:nvSpPr>
              <p:cNvPr id="123" name="Freeform 59">
                <a:extLst>
                  <a:ext uri="{FF2B5EF4-FFF2-40B4-BE49-F238E27FC236}">
                    <a16:creationId xmlns:a16="http://schemas.microsoft.com/office/drawing/2014/main" id="{FF08FBCB-2C83-4074-BD4C-B2AB6E19C0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24" name="Freeform 59">
                <a:extLst>
                  <a:ext uri="{FF2B5EF4-FFF2-40B4-BE49-F238E27FC236}">
                    <a16:creationId xmlns:a16="http://schemas.microsoft.com/office/drawing/2014/main" id="{881B5B5D-70DE-410F-B870-AF5A93A68A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25" name="梯形 124">
                <a:extLst>
                  <a:ext uri="{FF2B5EF4-FFF2-40B4-BE49-F238E27FC236}">
                    <a16:creationId xmlns:a16="http://schemas.microsoft.com/office/drawing/2014/main" id="{FBB97B7B-9268-4078-A1AB-927A44E2D4C4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内容占位符 4">
              <a:extLst>
                <a:ext uri="{FF2B5EF4-FFF2-40B4-BE49-F238E27FC236}">
                  <a16:creationId xmlns:a16="http://schemas.microsoft.com/office/drawing/2014/main" id="{26AA0924-0E2C-4F66-9519-DE5A914E181E}"/>
                </a:ext>
              </a:extLst>
            </p:cNvPr>
            <p:cNvSpPr txBox="1">
              <a:spLocks/>
            </p:cNvSpPr>
            <p:nvPr/>
          </p:nvSpPr>
          <p:spPr>
            <a:xfrm>
              <a:off x="8610582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ACCURATE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F23C7DB-E6A5-4A0C-915A-DFDA755AFCC8}"/>
                </a:ext>
              </a:extLst>
            </p:cNvPr>
            <p:cNvSpPr/>
            <p:nvPr/>
          </p:nvSpPr>
          <p:spPr>
            <a:xfrm>
              <a:off x="9282045" y="5188549"/>
              <a:ext cx="1252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CASCADE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1B0CE29-13DD-48D7-BB35-D32C314F1742}"/>
              </a:ext>
            </a:extLst>
          </p:cNvPr>
          <p:cNvGrpSpPr/>
          <p:nvPr/>
        </p:nvGrpSpPr>
        <p:grpSpPr>
          <a:xfrm>
            <a:off x="6511506" y="2017141"/>
            <a:ext cx="3190932" cy="1089422"/>
            <a:chOff x="4505527" y="4686378"/>
            <a:chExt cx="3190932" cy="1089422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8331E68-E4F0-486D-B6EE-E4B9E445BD07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0605174F-4D10-4AB1-970A-A501189913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32" name="Freeform 59">
                <a:extLst>
                  <a:ext uri="{FF2B5EF4-FFF2-40B4-BE49-F238E27FC236}">
                    <a16:creationId xmlns:a16="http://schemas.microsoft.com/office/drawing/2014/main" id="{99B805B5-69D2-4431-82F1-672430218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133" name="梯形 132">
                <a:extLst>
                  <a:ext uri="{FF2B5EF4-FFF2-40B4-BE49-F238E27FC236}">
                    <a16:creationId xmlns:a16="http://schemas.microsoft.com/office/drawing/2014/main" id="{94B9F6DB-CEB6-4ED3-AB12-B78FBB3EAE5D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内容占位符 4">
              <a:extLst>
                <a:ext uri="{FF2B5EF4-FFF2-40B4-BE49-F238E27FC236}">
                  <a16:creationId xmlns:a16="http://schemas.microsoft.com/office/drawing/2014/main" id="{545C3585-5369-4F23-B136-65A2618CA499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WEAK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28B9D69-82C3-4365-8F74-C3472FDF8E22}"/>
                </a:ext>
              </a:extLst>
            </p:cNvPr>
            <p:cNvSpPr/>
            <p:nvPr/>
          </p:nvSpPr>
          <p:spPr>
            <a:xfrm>
              <a:off x="4962909" y="5188548"/>
              <a:ext cx="2442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HAAR-LIKE FEATURE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E79C824-4CBB-4D0A-93E3-160D91DB2647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9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7A62BD04-7A3D-461D-B734-8654B976BB05}"/>
              </a:ext>
            </a:extLst>
          </p:cNvPr>
          <p:cNvSpPr/>
          <p:nvPr/>
        </p:nvSpPr>
        <p:spPr>
          <a:xfrm>
            <a:off x="6085014" y="1677819"/>
            <a:ext cx="4323405" cy="4630706"/>
          </a:xfrm>
          <a:prstGeom prst="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6AB34D2-EDB0-4427-BEB5-5B420EE3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PROGRAM-SUPPORTIVE TECH(3)</a:t>
            </a:r>
            <a:endParaRPr lang="zh-CN" altLang="en-US" sz="4000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AC97AB-9DDA-488A-83BA-AB4F5F69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1" cy="617193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F9002129-82E2-4589-860A-7D1C4C8E725C}"/>
              </a:ext>
            </a:extLst>
          </p:cNvPr>
          <p:cNvGrpSpPr/>
          <p:nvPr/>
        </p:nvGrpSpPr>
        <p:grpSpPr>
          <a:xfrm>
            <a:off x="6502289" y="3441872"/>
            <a:ext cx="3190932" cy="1089422"/>
            <a:chOff x="4505527" y="4686378"/>
            <a:chExt cx="3190932" cy="108942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8AB8FBC-181C-44D6-B6B2-6EC5544531D5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34" name="Freeform 59">
                <a:extLst>
                  <a:ext uri="{FF2B5EF4-FFF2-40B4-BE49-F238E27FC236}">
                    <a16:creationId xmlns:a16="http://schemas.microsoft.com/office/drawing/2014/main" id="{EB222DB0-F090-4700-B9BD-A32CED91E1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E768E702-C519-44C5-B6CE-CA38A1DC7E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36" name="梯形 35">
                <a:extLst>
                  <a:ext uri="{FF2B5EF4-FFF2-40B4-BE49-F238E27FC236}">
                    <a16:creationId xmlns:a16="http://schemas.microsoft.com/office/drawing/2014/main" id="{F1646802-B4F9-4FB6-8FFF-66BB1CEBE472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内容占位符 4">
              <a:extLst>
                <a:ext uri="{FF2B5EF4-FFF2-40B4-BE49-F238E27FC236}">
                  <a16:creationId xmlns:a16="http://schemas.microsoft.com/office/drawing/2014/main" id="{FA4915FE-2711-487A-8BC1-991E73277013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8620BB3-E9B6-4E2E-8514-925A70E4CB17}"/>
                </a:ext>
              </a:extLst>
            </p:cNvPr>
            <p:cNvSpPr/>
            <p:nvPr/>
          </p:nvSpPr>
          <p:spPr>
            <a:xfrm>
              <a:off x="5306258" y="5168855"/>
              <a:ext cx="1673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SYNC/ASYNC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A9E0E58-A540-49D6-99A8-3596712DBF6B}"/>
              </a:ext>
            </a:extLst>
          </p:cNvPr>
          <p:cNvGrpSpPr/>
          <p:nvPr/>
        </p:nvGrpSpPr>
        <p:grpSpPr>
          <a:xfrm>
            <a:off x="6502289" y="4862454"/>
            <a:ext cx="3190932" cy="1089422"/>
            <a:chOff x="8301772" y="4686378"/>
            <a:chExt cx="3190932" cy="108942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0F56727-4114-461E-AD45-9E37B22F09CA}"/>
                </a:ext>
              </a:extLst>
            </p:cNvPr>
            <p:cNvGrpSpPr/>
            <p:nvPr/>
          </p:nvGrpSpPr>
          <p:grpSpPr>
            <a:xfrm>
              <a:off x="8301772" y="4686378"/>
              <a:ext cx="3190932" cy="1089422"/>
              <a:chOff x="-773123" y="1926629"/>
              <a:chExt cx="6207383" cy="1894103"/>
            </a:xfrm>
          </p:grpSpPr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705DC996-F8F5-4AA9-87BA-7245C362E0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7C6E0574-CAFD-448C-B35A-A7E028918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42" name="梯形 41">
                <a:extLst>
                  <a:ext uri="{FF2B5EF4-FFF2-40B4-BE49-F238E27FC236}">
                    <a16:creationId xmlns:a16="http://schemas.microsoft.com/office/drawing/2014/main" id="{B1C0C6E9-4C35-45CC-94F4-27A9C39567F4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内容占位符 4">
              <a:extLst>
                <a:ext uri="{FF2B5EF4-FFF2-40B4-BE49-F238E27FC236}">
                  <a16:creationId xmlns:a16="http://schemas.microsoft.com/office/drawing/2014/main" id="{6FE4C954-E3D3-42FB-B854-0701955667CF}"/>
                </a:ext>
              </a:extLst>
            </p:cNvPr>
            <p:cNvSpPr txBox="1">
              <a:spLocks/>
            </p:cNvSpPr>
            <p:nvPr/>
          </p:nvSpPr>
          <p:spPr>
            <a:xfrm>
              <a:off x="8610582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PLATFORM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B04BA2C-8A72-46B1-B3E2-70B7920A158D}"/>
                </a:ext>
              </a:extLst>
            </p:cNvPr>
            <p:cNvSpPr/>
            <p:nvPr/>
          </p:nvSpPr>
          <p:spPr>
            <a:xfrm>
              <a:off x="9282045" y="5188549"/>
              <a:ext cx="13772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AGNOSTIC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E8A3F43-D1AA-4905-B2A7-8F66DD87FD10}"/>
              </a:ext>
            </a:extLst>
          </p:cNvPr>
          <p:cNvGrpSpPr/>
          <p:nvPr/>
        </p:nvGrpSpPr>
        <p:grpSpPr>
          <a:xfrm>
            <a:off x="1775699" y="1978108"/>
            <a:ext cx="3149510" cy="2604520"/>
            <a:chOff x="1783582" y="1978108"/>
            <a:chExt cx="3149510" cy="260452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4FE3F24-85BB-4025-8AD2-7AE5F4E91C49}"/>
                </a:ext>
              </a:extLst>
            </p:cNvPr>
            <p:cNvGrpSpPr/>
            <p:nvPr/>
          </p:nvGrpSpPr>
          <p:grpSpPr>
            <a:xfrm>
              <a:off x="1783582" y="1978108"/>
              <a:ext cx="3149510" cy="2604520"/>
              <a:chOff x="3734576" y="3028712"/>
              <a:chExt cx="4787100" cy="678184"/>
            </a:xfrm>
            <a:solidFill>
              <a:srgbClr val="C0E0FF">
                <a:alpha val="20000"/>
              </a:srgbClr>
            </a:solidFill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778F354-9965-4494-9FB9-228C650D86CD}"/>
                  </a:ext>
                </a:extLst>
              </p:cNvPr>
              <p:cNvGrpSpPr/>
              <p:nvPr/>
            </p:nvGrpSpPr>
            <p:grpSpPr>
              <a:xfrm>
                <a:off x="3734576" y="3028712"/>
                <a:ext cx="4787100" cy="678184"/>
                <a:chOff x="876985" y="2322191"/>
                <a:chExt cx="4378582" cy="678184"/>
              </a:xfrm>
              <a:grpFill/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6984367-9AEF-4E22-8E6F-46E4A1012FF3}"/>
                    </a:ext>
                  </a:extLst>
                </p:cNvPr>
                <p:cNvSpPr/>
                <p:nvPr/>
              </p:nvSpPr>
              <p:spPr>
                <a:xfrm>
                  <a:off x="1219237" y="2324100"/>
                  <a:ext cx="3695700" cy="67627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40000"/>
                  </a:schemeClr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梯形 23">
                  <a:extLst>
                    <a:ext uri="{FF2B5EF4-FFF2-40B4-BE49-F238E27FC236}">
                      <a16:creationId xmlns:a16="http://schemas.microsoft.com/office/drawing/2014/main" id="{6BACE82D-1ACF-4602-9FEA-8C6F6FC38111}"/>
                    </a:ext>
                  </a:extLst>
                </p:cNvPr>
                <p:cNvSpPr/>
                <p:nvPr/>
              </p:nvSpPr>
              <p:spPr>
                <a:xfrm rot="16200000">
                  <a:off x="710277" y="2490806"/>
                  <a:ext cx="676275" cy="342862"/>
                </a:xfrm>
                <a:prstGeom prst="trapezoid">
                  <a:avLst>
                    <a:gd name="adj" fmla="val 75038"/>
                  </a:avLst>
                </a:prstGeom>
                <a:solidFill>
                  <a:srgbClr val="C0E0FF"/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任意多边形 273">
                  <a:extLst>
                    <a:ext uri="{FF2B5EF4-FFF2-40B4-BE49-F238E27FC236}">
                      <a16:creationId xmlns:a16="http://schemas.microsoft.com/office/drawing/2014/main" id="{A777AA88-D30E-487E-8726-1C97582272E4}"/>
                    </a:ext>
                  </a:extLst>
                </p:cNvPr>
                <p:cNvSpPr/>
                <p:nvPr/>
              </p:nvSpPr>
              <p:spPr>
                <a:xfrm rot="5400000">
                  <a:off x="4911555" y="2323339"/>
                  <a:ext cx="345160" cy="342864"/>
                </a:xfrm>
                <a:custGeom>
                  <a:avLst/>
                  <a:gdLst>
                    <a:gd name="connsiteX0" fmla="*/ 0 w 676275"/>
                    <a:gd name="connsiteY0" fmla="*/ 128471 h 128471"/>
                    <a:gd name="connsiteX1" fmla="*/ 105143 w 676275"/>
                    <a:gd name="connsiteY1" fmla="*/ 0 h 128471"/>
                    <a:gd name="connsiteX2" fmla="*/ 151561 w 676275"/>
                    <a:gd name="connsiteY2" fmla="*/ 0 h 128471"/>
                    <a:gd name="connsiteX3" fmla="*/ 170767 w 676275"/>
                    <a:gd name="connsiteY3" fmla="*/ 23467 h 128471"/>
                    <a:gd name="connsiteX4" fmla="*/ 336599 w 676275"/>
                    <a:gd name="connsiteY4" fmla="*/ 23467 h 128471"/>
                    <a:gd name="connsiteX5" fmla="*/ 355804 w 676275"/>
                    <a:gd name="connsiteY5" fmla="*/ 0 h 128471"/>
                    <a:gd name="connsiteX6" fmla="*/ 571132 w 676275"/>
                    <a:gd name="connsiteY6" fmla="*/ 0 h 128471"/>
                    <a:gd name="connsiteX7" fmla="*/ 676275 w 676275"/>
                    <a:gd name="connsiteY7" fmla="*/ 128471 h 12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275" h="128471">
                      <a:moveTo>
                        <a:pt x="0" y="128471"/>
                      </a:moveTo>
                      <a:lnTo>
                        <a:pt x="105143" y="0"/>
                      </a:lnTo>
                      <a:lnTo>
                        <a:pt x="151561" y="0"/>
                      </a:lnTo>
                      <a:lnTo>
                        <a:pt x="170767" y="23467"/>
                      </a:lnTo>
                      <a:lnTo>
                        <a:pt x="336599" y="23467"/>
                      </a:lnTo>
                      <a:lnTo>
                        <a:pt x="355804" y="0"/>
                      </a:lnTo>
                      <a:lnTo>
                        <a:pt x="571132" y="0"/>
                      </a:lnTo>
                      <a:lnTo>
                        <a:pt x="676275" y="128471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>
                  <a:solidFill>
                    <a:srgbClr val="C0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4F63C1AF-E8BB-4620-9D47-90D7ED532059}"/>
                    </a:ext>
                  </a:extLst>
                </p:cNvPr>
                <p:cNvCxnSpPr/>
                <p:nvPr/>
              </p:nvCxnSpPr>
              <p:spPr>
                <a:xfrm>
                  <a:off x="1219237" y="2324098"/>
                  <a:ext cx="0" cy="676275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C1201A2-0E82-47F8-A183-5F3AD9FCFA75}"/>
                  </a:ext>
                </a:extLst>
              </p:cNvPr>
              <p:cNvGrpSpPr/>
              <p:nvPr/>
            </p:nvGrpSpPr>
            <p:grpSpPr>
              <a:xfrm>
                <a:off x="3996516" y="3427098"/>
                <a:ext cx="50483" cy="150386"/>
                <a:chOff x="1968500" y="4030980"/>
                <a:chExt cx="50483" cy="150386"/>
              </a:xfrm>
              <a:grpFill/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2D7FE67B-E0E5-476E-86C5-A1CDA7F1317F}"/>
                    </a:ext>
                  </a:extLst>
                </p:cNvPr>
                <p:cNvCxnSpPr/>
                <p:nvPr/>
              </p:nvCxnSpPr>
              <p:spPr>
                <a:xfrm>
                  <a:off x="1968500" y="4030980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44FB4E6-4AD7-45CE-9979-ABF69CF3F3C4}"/>
                    </a:ext>
                  </a:extLst>
                </p:cNvPr>
                <p:cNvCxnSpPr/>
                <p:nvPr/>
              </p:nvCxnSpPr>
              <p:spPr>
                <a:xfrm>
                  <a:off x="1968500" y="4056993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21ED77F-3D59-4C7E-B2A1-7E3B7A0FA569}"/>
                    </a:ext>
                  </a:extLst>
                </p:cNvPr>
                <p:cNvCxnSpPr/>
                <p:nvPr/>
              </p:nvCxnSpPr>
              <p:spPr>
                <a:xfrm>
                  <a:off x="1968500" y="4088086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CBC37459-FB44-4E91-BA80-D4F7B3DDF40A}"/>
                    </a:ext>
                  </a:extLst>
                </p:cNvPr>
                <p:cNvCxnSpPr/>
                <p:nvPr/>
              </p:nvCxnSpPr>
              <p:spPr>
                <a:xfrm>
                  <a:off x="1968500" y="4119179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9CD0D847-7362-444D-AF96-EEA556FC470D}"/>
                    </a:ext>
                  </a:extLst>
                </p:cNvPr>
                <p:cNvCxnSpPr/>
                <p:nvPr/>
              </p:nvCxnSpPr>
              <p:spPr>
                <a:xfrm>
                  <a:off x="1968500" y="4150272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C72C15AE-0D8E-4DB6-859A-53D165C3ADB9}"/>
                    </a:ext>
                  </a:extLst>
                </p:cNvPr>
                <p:cNvCxnSpPr/>
                <p:nvPr/>
              </p:nvCxnSpPr>
              <p:spPr>
                <a:xfrm>
                  <a:off x="1968500" y="4181366"/>
                  <a:ext cx="50483" cy="0"/>
                </a:xfrm>
                <a:prstGeom prst="line">
                  <a:avLst/>
                </a:prstGeom>
                <a:grpFill/>
                <a:ln>
                  <a:solidFill>
                    <a:srgbClr val="C0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54258CD-486F-42EC-8A34-CE0FC0313CFB}"/>
                </a:ext>
              </a:extLst>
            </p:cNvPr>
            <p:cNvSpPr txBox="1"/>
            <p:nvPr/>
          </p:nvSpPr>
          <p:spPr>
            <a:xfrm>
              <a:off x="2113078" y="3528544"/>
              <a:ext cx="2397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RPyC</a:t>
              </a:r>
            </a:p>
            <a:p>
              <a:pPr algn="ctr"/>
              <a:r>
                <a:rPr lang="en-US" altLang="zh-CN" sz="24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LIBRARY</a:t>
              </a: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26B3E52-701A-4AAF-B0B0-44B92B272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578" y="2259999"/>
              <a:ext cx="1342232" cy="11880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94C9C59-044D-4CFE-A02B-E06F378D8EF4}"/>
              </a:ext>
            </a:extLst>
          </p:cNvPr>
          <p:cNvGrpSpPr/>
          <p:nvPr/>
        </p:nvGrpSpPr>
        <p:grpSpPr>
          <a:xfrm>
            <a:off x="6502289" y="2017630"/>
            <a:ext cx="3190932" cy="1089422"/>
            <a:chOff x="4505527" y="4686378"/>
            <a:chExt cx="3190932" cy="108942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23091AE-DD1E-4ADB-903B-D812840DFC3B}"/>
                </a:ext>
              </a:extLst>
            </p:cNvPr>
            <p:cNvGrpSpPr/>
            <p:nvPr/>
          </p:nvGrpSpPr>
          <p:grpSpPr>
            <a:xfrm>
              <a:off x="4505527" y="4686378"/>
              <a:ext cx="3190932" cy="1089422"/>
              <a:chOff x="-773123" y="1926629"/>
              <a:chExt cx="6207383" cy="1894103"/>
            </a:xfrm>
          </p:grpSpPr>
          <p:sp>
            <p:nvSpPr>
              <p:cNvPr id="55" name="Freeform 59">
                <a:extLst>
                  <a:ext uri="{FF2B5EF4-FFF2-40B4-BE49-F238E27FC236}">
                    <a16:creationId xmlns:a16="http://schemas.microsoft.com/office/drawing/2014/main" id="{ACA19006-D779-4B53-9F8F-93B515F57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96901" y="2352357"/>
                <a:ext cx="5442859" cy="1468375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3AF0232D-48C9-40E1-9556-7C27DD81C2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-214229" y="2266312"/>
                <a:ext cx="5648489" cy="1523849"/>
              </a:xfrm>
              <a:custGeom>
                <a:avLst/>
                <a:gdLst>
                  <a:gd name="T0" fmla="*/ 0 w 1063"/>
                  <a:gd name="T1" fmla="*/ 118 h 307"/>
                  <a:gd name="T2" fmla="*/ 121 w 1063"/>
                  <a:gd name="T3" fmla="*/ 0 h 307"/>
                  <a:gd name="T4" fmla="*/ 1063 w 1063"/>
                  <a:gd name="T5" fmla="*/ 0 h 307"/>
                  <a:gd name="T6" fmla="*/ 1063 w 1063"/>
                  <a:gd name="T7" fmla="*/ 307 h 307"/>
                  <a:gd name="T8" fmla="*/ 0 w 1063"/>
                  <a:gd name="T9" fmla="*/ 307 h 307"/>
                  <a:gd name="T10" fmla="*/ 0 w 1063"/>
                  <a:gd name="T11" fmla="*/ 118 h 307"/>
                  <a:gd name="connsiteX0" fmla="*/ 0 w 10000"/>
                  <a:gd name="connsiteY0" fmla="*/ 3844 h 10000"/>
                  <a:gd name="connsiteX1" fmla="*/ 3238 w 10000"/>
                  <a:gd name="connsiteY1" fmla="*/ 0 h 10000"/>
                  <a:gd name="connsiteX2" fmla="*/ 10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384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3844"/>
                    </a:moveTo>
                    <a:lnTo>
                      <a:pt x="3238" y="0"/>
                    </a:ln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3844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C0E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rgbClr val="00B4EB"/>
                  </a:solidFill>
                </a:endParaRPr>
              </a:p>
            </p:txBody>
          </p:sp>
          <p:sp>
            <p:nvSpPr>
              <p:cNvPr id="57" name="梯形 56">
                <a:extLst>
                  <a:ext uri="{FF2B5EF4-FFF2-40B4-BE49-F238E27FC236}">
                    <a16:creationId xmlns:a16="http://schemas.microsoft.com/office/drawing/2014/main" id="{74834215-9C1A-4ED3-B9B8-F55220545FB8}"/>
                  </a:ext>
                </a:extLst>
              </p:cNvPr>
              <p:cNvSpPr/>
              <p:nvPr/>
            </p:nvSpPr>
            <p:spPr>
              <a:xfrm rot="10800000">
                <a:off x="-773123" y="1926629"/>
                <a:ext cx="4679661" cy="679366"/>
              </a:xfrm>
              <a:prstGeom prst="trapezoid">
                <a:avLst>
                  <a:gd name="adj" fmla="val 34119"/>
                </a:avLst>
              </a:prstGeom>
              <a:solidFill>
                <a:srgbClr val="060304"/>
              </a:solidFill>
              <a:ln>
                <a:solidFill>
                  <a:srgbClr val="C0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内容占位符 4">
              <a:extLst>
                <a:ext uri="{FF2B5EF4-FFF2-40B4-BE49-F238E27FC236}">
                  <a16:creationId xmlns:a16="http://schemas.microsoft.com/office/drawing/2014/main" id="{CF8CD37D-463E-440E-87BA-B17425A95024}"/>
                </a:ext>
              </a:extLst>
            </p:cNvPr>
            <p:cNvSpPr txBox="1">
              <a:spLocks/>
            </p:cNvSpPr>
            <p:nvPr/>
          </p:nvSpPr>
          <p:spPr>
            <a:xfrm>
              <a:off x="4814337" y="4706289"/>
              <a:ext cx="1787978" cy="3708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TRANSPARENT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06B2CB0-EDD6-483B-9765-2F8543FCD463}"/>
                </a:ext>
              </a:extLst>
            </p:cNvPr>
            <p:cNvSpPr/>
            <p:nvPr/>
          </p:nvSpPr>
          <p:spPr>
            <a:xfrm>
              <a:off x="5099729" y="5168855"/>
              <a:ext cx="2086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</a:t>
              </a:r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solidFill>
                    <a:srgbClr val="C0E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</a:t>
              </a:r>
              <a:endParaRPr lang="zh-CN" altLang="zh-CN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梯形 48">
            <a:extLst>
              <a:ext uri="{FF2B5EF4-FFF2-40B4-BE49-F238E27FC236}">
                <a16:creationId xmlns:a16="http://schemas.microsoft.com/office/drawing/2014/main" id="{B7FDFA7D-E578-4F04-844A-4A071F8146C1}"/>
              </a:ext>
            </a:extLst>
          </p:cNvPr>
          <p:cNvSpPr/>
          <p:nvPr/>
        </p:nvSpPr>
        <p:spPr>
          <a:xfrm rot="16200000" flipH="1">
            <a:off x="3056969" y="3280479"/>
            <a:ext cx="4633204" cy="1422886"/>
          </a:xfrm>
          <a:custGeom>
            <a:avLst/>
            <a:gdLst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4285239 w 4633204"/>
              <a:gd name="connsiteY2" fmla="*/ 0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61 h 1391861"/>
              <a:gd name="connsiteX1" fmla="*/ 347965 w 4633204"/>
              <a:gd name="connsiteY1" fmla="*/ 0 h 1391861"/>
              <a:gd name="connsiteX2" fmla="*/ 2934614 w 4633204"/>
              <a:gd name="connsiteY2" fmla="*/ 8389 h 1391861"/>
              <a:gd name="connsiteX3" fmla="*/ 4633204 w 4633204"/>
              <a:gd name="connsiteY3" fmla="*/ 1391861 h 1391861"/>
              <a:gd name="connsiteX4" fmla="*/ 0 w 4633204"/>
              <a:gd name="connsiteY4" fmla="*/ 1391861 h 1391861"/>
              <a:gd name="connsiteX0" fmla="*/ 0 w 4633204"/>
              <a:gd name="connsiteY0" fmla="*/ 1391858 h 1391858"/>
              <a:gd name="connsiteX1" fmla="*/ 331190 w 4633204"/>
              <a:gd name="connsiteY1" fmla="*/ 0 h 1391858"/>
              <a:gd name="connsiteX2" fmla="*/ 2934614 w 4633204"/>
              <a:gd name="connsiteY2" fmla="*/ 8386 h 1391858"/>
              <a:gd name="connsiteX3" fmla="*/ 4633204 w 4633204"/>
              <a:gd name="connsiteY3" fmla="*/ 1391858 h 1391858"/>
              <a:gd name="connsiteX4" fmla="*/ 0 w 4633204"/>
              <a:gd name="connsiteY4" fmla="*/ 1391858 h 1391858"/>
              <a:gd name="connsiteX0" fmla="*/ 0 w 4633204"/>
              <a:gd name="connsiteY0" fmla="*/ 1415506 h 1415506"/>
              <a:gd name="connsiteX1" fmla="*/ 299659 w 4633204"/>
              <a:gd name="connsiteY1" fmla="*/ 0 h 1415506"/>
              <a:gd name="connsiteX2" fmla="*/ 2934614 w 4633204"/>
              <a:gd name="connsiteY2" fmla="*/ 32034 h 1415506"/>
              <a:gd name="connsiteX3" fmla="*/ 4633204 w 4633204"/>
              <a:gd name="connsiteY3" fmla="*/ 1415506 h 1415506"/>
              <a:gd name="connsiteX4" fmla="*/ 0 w 4633204"/>
              <a:gd name="connsiteY4" fmla="*/ 1415506 h 1415506"/>
              <a:gd name="connsiteX0" fmla="*/ 0 w 4633204"/>
              <a:gd name="connsiteY0" fmla="*/ 1422886 h 1422886"/>
              <a:gd name="connsiteX1" fmla="*/ 299659 w 4633204"/>
              <a:gd name="connsiteY1" fmla="*/ 7380 h 1422886"/>
              <a:gd name="connsiteX2" fmla="*/ 2934614 w 4633204"/>
              <a:gd name="connsiteY2" fmla="*/ 0 h 1422886"/>
              <a:gd name="connsiteX3" fmla="*/ 4633204 w 4633204"/>
              <a:gd name="connsiteY3" fmla="*/ 1422886 h 1422886"/>
              <a:gd name="connsiteX4" fmla="*/ 0 w 4633204"/>
              <a:gd name="connsiteY4" fmla="*/ 1422886 h 14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3204" h="1422886">
                <a:moveTo>
                  <a:pt x="0" y="1422886"/>
                </a:moveTo>
                <a:lnTo>
                  <a:pt x="299659" y="7380"/>
                </a:lnTo>
                <a:lnTo>
                  <a:pt x="2934614" y="0"/>
                </a:lnTo>
                <a:lnTo>
                  <a:pt x="4633204" y="1422886"/>
                </a:lnTo>
                <a:lnTo>
                  <a:pt x="0" y="142288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16D4B3-50A5-4AA4-8CCB-A6E52D75B325}"/>
              </a:ext>
            </a:extLst>
          </p:cNvPr>
          <p:cNvSpPr txBox="1"/>
          <p:nvPr/>
        </p:nvSpPr>
        <p:spPr>
          <a:xfrm>
            <a:off x="11232356" y="63884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18/22</a:t>
            </a:r>
            <a:endParaRPr lang="zh-CN" altLang="en-US" b="1" dirty="0">
              <a:solidFill>
                <a:srgbClr val="C0E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32DC-74FB-48E6-98AC-5BDDEC7F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EAB34-1EF8-497D-A08E-D8CC0576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                                                                             2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                                                                                      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                                                                                           7 </a:t>
            </a:r>
            <a:r>
              <a:rPr lang="en-US" altLang="zh-CN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</a:t>
            </a:r>
            <a:r>
              <a:rPr lang="en-US" altLang="zh-CN" sz="24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C4FF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MECHANICS                                                                                    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C0E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                                                                                    12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 &amp; FUTURE                                                               19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&amp; APPENDIX                                                              21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677196-279E-4A02-B02B-1225899821BB}"/>
              </a:ext>
            </a:extLst>
          </p:cNvPr>
          <p:cNvSpPr txBox="1"/>
          <p:nvPr/>
        </p:nvSpPr>
        <p:spPr>
          <a:xfrm>
            <a:off x="326003" y="63133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065EFE-D96E-454D-A4B2-4EFF4FBCE0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1681"/>
            <a:ext cx="526673" cy="61876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BEDC5F-4A81-468F-9433-2E9AFF7587D1}"/>
              </a:ext>
            </a:extLst>
          </p:cNvPr>
          <p:cNvCxnSpPr>
            <a:cxnSpLocks/>
          </p:cNvCxnSpPr>
          <p:nvPr/>
        </p:nvCxnSpPr>
        <p:spPr>
          <a:xfrm>
            <a:off x="5400000" y="1987793"/>
            <a:ext cx="5021198" cy="0"/>
          </a:xfrm>
          <a:prstGeom prst="line">
            <a:avLst/>
          </a:prstGeom>
          <a:ln w="15875" cmpd="sng">
            <a:solidFill>
              <a:srgbClr val="FF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6930554-7129-4707-96E6-C80C599B6DFE}"/>
              </a:ext>
            </a:extLst>
          </p:cNvPr>
          <p:cNvCxnSpPr>
            <a:cxnSpLocks/>
          </p:cNvCxnSpPr>
          <p:nvPr/>
        </p:nvCxnSpPr>
        <p:spPr>
          <a:xfrm>
            <a:off x="5400000" y="2456498"/>
            <a:ext cx="5021198" cy="0"/>
          </a:xfrm>
          <a:prstGeom prst="line">
            <a:avLst/>
          </a:prstGeom>
          <a:ln w="15875" cmpd="sng">
            <a:solidFill>
              <a:srgbClr val="FFCA1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0368132-C3EA-40B0-91E4-BE0C0EE0BAD5}"/>
              </a:ext>
            </a:extLst>
          </p:cNvPr>
          <p:cNvCxnSpPr>
            <a:cxnSpLocks/>
          </p:cNvCxnSpPr>
          <p:nvPr/>
        </p:nvCxnSpPr>
        <p:spPr>
          <a:xfrm>
            <a:off x="5400000" y="2924645"/>
            <a:ext cx="5021198" cy="0"/>
          </a:xfrm>
          <a:prstGeom prst="line">
            <a:avLst/>
          </a:prstGeom>
          <a:ln w="15875" cmpd="sng">
            <a:solidFill>
              <a:srgbClr val="FFFF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3C4A20-85C7-4ECC-B107-297CA786AFF2}"/>
              </a:ext>
            </a:extLst>
          </p:cNvPr>
          <p:cNvCxnSpPr>
            <a:cxnSpLocks/>
          </p:cNvCxnSpPr>
          <p:nvPr/>
        </p:nvCxnSpPr>
        <p:spPr>
          <a:xfrm>
            <a:off x="5400000" y="3391200"/>
            <a:ext cx="5021198" cy="0"/>
          </a:xfrm>
          <a:prstGeom prst="line">
            <a:avLst/>
          </a:prstGeom>
          <a:ln w="15875" cmpd="sng">
            <a:solidFill>
              <a:srgbClr val="C0FF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66398FC-CFA4-445E-808F-A12C43039AC6}"/>
              </a:ext>
            </a:extLst>
          </p:cNvPr>
          <p:cNvCxnSpPr>
            <a:cxnSpLocks/>
          </p:cNvCxnSpPr>
          <p:nvPr/>
        </p:nvCxnSpPr>
        <p:spPr>
          <a:xfrm>
            <a:off x="5400000" y="3857591"/>
            <a:ext cx="5021198" cy="0"/>
          </a:xfrm>
          <a:prstGeom prst="line">
            <a:avLst/>
          </a:prstGeom>
          <a:ln w="15875" cmpd="sng">
            <a:solidFill>
              <a:srgbClr val="C0E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C80E580-4039-4C98-80C7-C458CC91E73A}"/>
              </a:ext>
            </a:extLst>
          </p:cNvPr>
          <p:cNvCxnSpPr>
            <a:cxnSpLocks/>
          </p:cNvCxnSpPr>
          <p:nvPr/>
        </p:nvCxnSpPr>
        <p:spPr>
          <a:xfrm>
            <a:off x="5400000" y="4327200"/>
            <a:ext cx="5021198" cy="0"/>
          </a:xfrm>
          <a:prstGeom prst="line">
            <a:avLst/>
          </a:prstGeom>
          <a:ln w="15875" cmpd="sng">
            <a:solidFill>
              <a:srgbClr val="E0C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33FCC34-819D-4521-8409-6D727EDE8C8F}"/>
              </a:ext>
            </a:extLst>
          </p:cNvPr>
          <p:cNvCxnSpPr>
            <a:cxnSpLocks/>
          </p:cNvCxnSpPr>
          <p:nvPr/>
        </p:nvCxnSpPr>
        <p:spPr>
          <a:xfrm>
            <a:off x="5400000" y="4795200"/>
            <a:ext cx="5021198" cy="0"/>
          </a:xfrm>
          <a:prstGeom prst="line">
            <a:avLst/>
          </a:prstGeom>
          <a:ln w="15875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4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F66D5560-F8F9-46B2-AA16-F7DBAC5B3FD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6375815" y="1991778"/>
            <a:ext cx="4029609" cy="1533016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369CFF1-321F-4418-9653-F3800E5A4F49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75" name="任意多边形 130">
                <a:extLst>
                  <a:ext uri="{FF2B5EF4-FFF2-40B4-BE49-F238E27FC236}">
                    <a16:creationId xmlns:a16="http://schemas.microsoft.com/office/drawing/2014/main" id="{6A930E5A-AD7E-4F73-AC88-33FC26398B47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D5270CA5-BFA2-42E9-85B1-BE4F0D1E56BB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77" name="平行四边形 76">
                  <a:extLst>
                    <a:ext uri="{FF2B5EF4-FFF2-40B4-BE49-F238E27FC236}">
                      <a16:creationId xmlns:a16="http://schemas.microsoft.com/office/drawing/2014/main" id="{4FBC9064-8FA2-41EE-958A-CBE69D41B87F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平行四边形 77">
                  <a:extLst>
                    <a:ext uri="{FF2B5EF4-FFF2-40B4-BE49-F238E27FC236}">
                      <a16:creationId xmlns:a16="http://schemas.microsoft.com/office/drawing/2014/main" id="{A82E44DE-85BC-4C8C-819F-A42FE472DD7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平行四边形 108">
                  <a:extLst>
                    <a:ext uri="{FF2B5EF4-FFF2-40B4-BE49-F238E27FC236}">
                      <a16:creationId xmlns:a16="http://schemas.microsoft.com/office/drawing/2014/main" id="{AA89DDFD-1C38-402E-80C7-FA7611D60C02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2" name="平行四边形 71">
              <a:extLst>
                <a:ext uri="{FF2B5EF4-FFF2-40B4-BE49-F238E27FC236}">
                  <a16:creationId xmlns:a16="http://schemas.microsoft.com/office/drawing/2014/main" id="{DAA1643D-6D73-4D1E-B5B8-DF10549A3B8A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>
              <a:extLst>
                <a:ext uri="{FF2B5EF4-FFF2-40B4-BE49-F238E27FC236}">
                  <a16:creationId xmlns:a16="http://schemas.microsoft.com/office/drawing/2014/main" id="{87E24EE8-7D8D-408D-BDCF-8FD4629433C7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>
              <a:extLst>
                <a:ext uri="{FF2B5EF4-FFF2-40B4-BE49-F238E27FC236}">
                  <a16:creationId xmlns:a16="http://schemas.microsoft.com/office/drawing/2014/main" id="{22EE6370-3E5E-4CC8-9244-FE4BC6F5008B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668FCCD-88C9-4428-A5EF-92E4625DC1FE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782250" y="4163953"/>
            <a:ext cx="3964831" cy="1508372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89C0732-A5E6-43CB-8EA5-079C14247676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115" name="任意多边形 130">
                <a:extLst>
                  <a:ext uri="{FF2B5EF4-FFF2-40B4-BE49-F238E27FC236}">
                    <a16:creationId xmlns:a16="http://schemas.microsoft.com/office/drawing/2014/main" id="{0C58EB17-B900-44B4-849F-2B83E0FBADE3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7494AF4C-96C4-4033-8DD3-3F5CC11C142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17" name="平行四边形 116">
                  <a:extLst>
                    <a:ext uri="{FF2B5EF4-FFF2-40B4-BE49-F238E27FC236}">
                      <a16:creationId xmlns:a16="http://schemas.microsoft.com/office/drawing/2014/main" id="{A4D8451A-8CAB-461F-B8C7-3A1B2E720450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平行四边形 117">
                  <a:extLst>
                    <a:ext uri="{FF2B5EF4-FFF2-40B4-BE49-F238E27FC236}">
                      <a16:creationId xmlns:a16="http://schemas.microsoft.com/office/drawing/2014/main" id="{B99B67F4-8758-425A-B208-A54EB2E8E4BC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平行四边形 118">
                  <a:extLst>
                    <a:ext uri="{FF2B5EF4-FFF2-40B4-BE49-F238E27FC236}">
                      <a16:creationId xmlns:a16="http://schemas.microsoft.com/office/drawing/2014/main" id="{52333196-0944-4EB8-ADA2-3E872A69B0B5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2" name="平行四边形 111">
              <a:extLst>
                <a:ext uri="{FF2B5EF4-FFF2-40B4-BE49-F238E27FC236}">
                  <a16:creationId xmlns:a16="http://schemas.microsoft.com/office/drawing/2014/main" id="{560805CA-9B1C-404F-BC10-B9915DF6EF39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平行四边形 112">
              <a:extLst>
                <a:ext uri="{FF2B5EF4-FFF2-40B4-BE49-F238E27FC236}">
                  <a16:creationId xmlns:a16="http://schemas.microsoft.com/office/drawing/2014/main" id="{7008221D-1578-4471-89CF-93270C98871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平行四边形 113">
              <a:extLst>
                <a:ext uri="{FF2B5EF4-FFF2-40B4-BE49-F238E27FC236}">
                  <a16:creationId xmlns:a16="http://schemas.microsoft.com/office/drawing/2014/main" id="{34117067-3F18-4FEB-BECA-EAE3509E7B47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808A80-3B72-45F9-A6CC-783AEF0D597C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775106" y="2002271"/>
            <a:ext cx="3964831" cy="1508372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049B3F0-CBE4-4B8C-8450-D4B7681E053C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44" name="任意多边形 130">
                <a:extLst>
                  <a:ext uri="{FF2B5EF4-FFF2-40B4-BE49-F238E27FC236}">
                    <a16:creationId xmlns:a16="http://schemas.microsoft.com/office/drawing/2014/main" id="{49A5030A-52A2-4F57-84FC-E61B910AEDD1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05DB0BA-1026-40A5-AD3E-43ACB6322824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46" name="平行四边形 45">
                  <a:extLst>
                    <a:ext uri="{FF2B5EF4-FFF2-40B4-BE49-F238E27FC236}">
                      <a16:creationId xmlns:a16="http://schemas.microsoft.com/office/drawing/2014/main" id="{83E6A168-6660-4D07-8362-35AB2BEB4D65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>
                  <a:extLst>
                    <a:ext uri="{FF2B5EF4-FFF2-40B4-BE49-F238E27FC236}">
                      <a16:creationId xmlns:a16="http://schemas.microsoft.com/office/drawing/2014/main" id="{FE8D2910-7C51-4933-B53A-2B6D2236E499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>
                  <a:extLst>
                    <a:ext uri="{FF2B5EF4-FFF2-40B4-BE49-F238E27FC236}">
                      <a16:creationId xmlns:a16="http://schemas.microsoft.com/office/drawing/2014/main" id="{9A58EC63-AAFC-43A5-9137-2BD72D657F1D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8EF26C1D-7BDE-4653-9652-3BBCCF02B9D1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137D4E16-4A55-4E6F-8ADC-E3F955818760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AA578125-22D4-43D9-B535-14407B873243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C9D0443-B61D-4869-A716-343C3D74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34" y="2289163"/>
            <a:ext cx="838800" cy="83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3DAE8E-4EE6-4B2F-9B5F-4616EB2D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07" y="2320573"/>
            <a:ext cx="838800" cy="8388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8DB7744-4FA3-4D9F-BAD0-CAF09507F395}"/>
              </a:ext>
            </a:extLst>
          </p:cNvPr>
          <p:cNvGrpSpPr/>
          <p:nvPr/>
        </p:nvGrpSpPr>
        <p:grpSpPr>
          <a:xfrm>
            <a:off x="7515695" y="6419553"/>
            <a:ext cx="4598550" cy="262638"/>
            <a:chOff x="388274" y="1117440"/>
            <a:chExt cx="4598550" cy="262638"/>
          </a:xfrm>
          <a:solidFill>
            <a:srgbClr val="E0C0FF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6D0737-07AF-4325-8E4F-10336ADCA660}"/>
                </a:ext>
              </a:extLst>
            </p:cNvPr>
            <p:cNvSpPr/>
            <p:nvPr/>
          </p:nvSpPr>
          <p:spPr>
            <a:xfrm>
              <a:off x="3478099" y="1117440"/>
              <a:ext cx="1307625" cy="10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920B36EB-8568-486A-8389-41541747FB25}"/>
                </a:ext>
              </a:extLst>
            </p:cNvPr>
            <p:cNvSpPr/>
            <p:nvPr/>
          </p:nvSpPr>
          <p:spPr>
            <a:xfrm>
              <a:off x="388274" y="1267203"/>
              <a:ext cx="3282431" cy="45719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D5752CE-18DB-434A-B6AB-D88C4FA6D806}"/>
                </a:ext>
              </a:extLst>
            </p:cNvPr>
            <p:cNvSpPr/>
            <p:nvPr/>
          </p:nvSpPr>
          <p:spPr>
            <a:xfrm>
              <a:off x="3986938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533B3E0-75E0-4A76-A7ED-EED7C27019CB}"/>
                </a:ext>
              </a:extLst>
            </p:cNvPr>
            <p:cNvSpPr/>
            <p:nvPr/>
          </p:nvSpPr>
          <p:spPr>
            <a:xfrm>
              <a:off x="4158094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2E5C973-B14D-4A37-82A7-4AB3D3F5A36E}"/>
                </a:ext>
              </a:extLst>
            </p:cNvPr>
            <p:cNvSpPr/>
            <p:nvPr/>
          </p:nvSpPr>
          <p:spPr>
            <a:xfrm>
              <a:off x="4330383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C03FD44-5393-4C60-9D02-06A45EEBF1B8}"/>
                </a:ext>
              </a:extLst>
            </p:cNvPr>
            <p:cNvSpPr/>
            <p:nvPr/>
          </p:nvSpPr>
          <p:spPr>
            <a:xfrm>
              <a:off x="4716746" y="1254898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0167F12-34CD-4635-B1EF-B41FEBC54755}"/>
                </a:ext>
              </a:extLst>
            </p:cNvPr>
            <p:cNvCxnSpPr/>
            <p:nvPr/>
          </p:nvCxnSpPr>
          <p:spPr>
            <a:xfrm>
              <a:off x="1964835" y="1380078"/>
              <a:ext cx="3021989" cy="0"/>
            </a:xfrm>
            <a:prstGeom prst="line">
              <a:avLst/>
            </a:prstGeom>
            <a:grpFill/>
            <a:ln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657C9C7-8943-4D8C-86BC-9EB96AA23187}"/>
              </a:ext>
            </a:extLst>
          </p:cNvPr>
          <p:cNvSpPr txBox="1"/>
          <p:nvPr/>
        </p:nvSpPr>
        <p:spPr>
          <a:xfrm>
            <a:off x="6369880" y="6328150"/>
            <a:ext cx="436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</a:t>
            </a:r>
            <a:r>
              <a:rPr lang="en-US" altLang="zh-CN" sz="1200" dirty="0" err="1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Linector</a:t>
            </a:r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200" dirty="0" err="1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Freepik</a:t>
            </a:r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www.flaticon.com</a:t>
            </a:r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2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8E27B-BD79-4EB1-993D-06A4A0D7D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78" y="4478004"/>
            <a:ext cx="838800" cy="838800"/>
          </a:xfrm>
          <a:prstGeom prst="rect">
            <a:avLst/>
          </a:prstGeom>
        </p:spPr>
      </p:pic>
      <p:sp>
        <p:nvSpPr>
          <p:cNvPr id="57" name="标题 2">
            <a:extLst>
              <a:ext uri="{FF2B5EF4-FFF2-40B4-BE49-F238E27FC236}">
                <a16:creationId xmlns:a16="http://schemas.microsoft.com/office/drawing/2014/main" id="{77701629-EFB2-405E-9829-E81688C0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  <a:endParaRPr lang="zh-CN" altLang="en-US" sz="4000" dirty="0">
              <a:solidFill>
                <a:srgbClr val="E0C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9AE4A2FD-6255-441F-9BDE-C900F8E26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5" y="657497"/>
            <a:ext cx="519741" cy="617193"/>
          </a:xfrm>
          <a:prstGeom prst="rect">
            <a:avLst/>
          </a:prstGeom>
        </p:spPr>
      </p:pic>
      <p:sp>
        <p:nvSpPr>
          <p:cNvPr id="120" name="Rectangle 96">
            <a:extLst>
              <a:ext uri="{FF2B5EF4-FFF2-40B4-BE49-F238E27FC236}">
                <a16:creationId xmlns:a16="http://schemas.microsoft.com/office/drawing/2014/main" id="{5D534C12-5E82-4A18-8DEC-92BF4CC78801}"/>
              </a:ext>
            </a:extLst>
          </p:cNvPr>
          <p:cNvSpPr/>
          <p:nvPr/>
        </p:nvSpPr>
        <p:spPr>
          <a:xfrm>
            <a:off x="2969621" y="2296966"/>
            <a:ext cx="2784930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LIMITED &amp; BIASED</a:t>
            </a:r>
          </a:p>
          <a:p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INACCURATE ANALYSIS</a:t>
            </a:r>
          </a:p>
        </p:txBody>
      </p:sp>
      <p:sp>
        <p:nvSpPr>
          <p:cNvPr id="122" name="Rectangle 96">
            <a:extLst>
              <a:ext uri="{FF2B5EF4-FFF2-40B4-BE49-F238E27FC236}">
                <a16:creationId xmlns:a16="http://schemas.microsoft.com/office/drawing/2014/main" id="{6953F6F7-1369-4352-8264-4CEFC43DE816}"/>
              </a:ext>
            </a:extLst>
          </p:cNvPr>
          <p:cNvSpPr/>
          <p:nvPr/>
        </p:nvSpPr>
        <p:spPr>
          <a:xfrm>
            <a:off x="2976765" y="4485807"/>
            <a:ext cx="244720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MINING</a:t>
            </a:r>
          </a:p>
        </p:txBody>
      </p:sp>
      <p:sp>
        <p:nvSpPr>
          <p:cNvPr id="123" name="Rectangle 96">
            <a:extLst>
              <a:ext uri="{FF2B5EF4-FFF2-40B4-BE49-F238E27FC236}">
                <a16:creationId xmlns:a16="http://schemas.microsoft.com/office/drawing/2014/main" id="{FDFFD870-6663-4B3B-9D95-8B02D0BBB47E}"/>
              </a:ext>
            </a:extLst>
          </p:cNvPr>
          <p:cNvSpPr/>
          <p:nvPr/>
        </p:nvSpPr>
        <p:spPr>
          <a:xfrm>
            <a:off x="7706324" y="2447585"/>
            <a:ext cx="2595582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 CLASSIFIER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4A449E0-5857-44D7-A8E3-C6563DB05612}"/>
              </a:ext>
            </a:extLst>
          </p:cNvPr>
          <p:cNvSpPr txBox="1"/>
          <p:nvPr/>
        </p:nvSpPr>
        <p:spPr>
          <a:xfrm>
            <a:off x="195655" y="64089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19/22</a:t>
            </a:r>
            <a:endParaRPr lang="zh-CN" altLang="en-US" b="1" dirty="0">
              <a:solidFill>
                <a:srgbClr val="E0C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9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4F15BDA-B384-448E-864A-7898A81078AE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6375815" y="1991785"/>
            <a:ext cx="4029609" cy="1533016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C8BF068-6199-4151-B891-2F76BF0BE8AF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64" name="任意多边形 130">
                <a:extLst>
                  <a:ext uri="{FF2B5EF4-FFF2-40B4-BE49-F238E27FC236}">
                    <a16:creationId xmlns:a16="http://schemas.microsoft.com/office/drawing/2014/main" id="{5D64B455-57B8-4E29-8EEA-913A7ED7D509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7786119F-A098-455D-BDD6-1108E7BAD878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66" name="平行四边形 65">
                  <a:extLst>
                    <a:ext uri="{FF2B5EF4-FFF2-40B4-BE49-F238E27FC236}">
                      <a16:creationId xmlns:a16="http://schemas.microsoft.com/office/drawing/2014/main" id="{C84A0982-90AB-4251-8990-759FE495BA6A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平行四边形 66">
                  <a:extLst>
                    <a:ext uri="{FF2B5EF4-FFF2-40B4-BE49-F238E27FC236}">
                      <a16:creationId xmlns:a16="http://schemas.microsoft.com/office/drawing/2014/main" id="{DA403DDF-2E46-477F-BA1D-D5B61ABDC482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平行四边形 67">
                  <a:extLst>
                    <a:ext uri="{FF2B5EF4-FFF2-40B4-BE49-F238E27FC236}">
                      <a16:creationId xmlns:a16="http://schemas.microsoft.com/office/drawing/2014/main" id="{A2BB1ED5-5ABE-4B22-A676-CEA655457D4E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FAF02439-B9DE-4FE0-A132-D2B6A1AB763C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2598E7B6-34C8-499B-B138-4F62CA52DCA5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15086765-615A-4B47-99AC-A4DEE8808E12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78FE9E-B2F2-4C55-BFE7-CC2863590BB4}"/>
              </a:ext>
            </a:extLst>
          </p:cNvPr>
          <p:cNvGrpSpPr/>
          <p:nvPr/>
        </p:nvGrpSpPr>
        <p:grpSpPr>
          <a:xfrm>
            <a:off x="7515695" y="6419553"/>
            <a:ext cx="4598550" cy="262638"/>
            <a:chOff x="388274" y="1117440"/>
            <a:chExt cx="4598550" cy="262638"/>
          </a:xfrm>
          <a:solidFill>
            <a:srgbClr val="E0C0FF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08A68F-968F-4BCA-82D1-2A170FAE4C18}"/>
                </a:ext>
              </a:extLst>
            </p:cNvPr>
            <p:cNvSpPr/>
            <p:nvPr/>
          </p:nvSpPr>
          <p:spPr>
            <a:xfrm>
              <a:off x="3478099" y="1117440"/>
              <a:ext cx="1307625" cy="10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44A4DBC-7661-486F-9533-472A5C4ABD1F}"/>
                </a:ext>
              </a:extLst>
            </p:cNvPr>
            <p:cNvSpPr/>
            <p:nvPr/>
          </p:nvSpPr>
          <p:spPr>
            <a:xfrm>
              <a:off x="388274" y="1267203"/>
              <a:ext cx="3282431" cy="45719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FD7AC09-C2CC-4A68-8740-4517ADDE21A2}"/>
                </a:ext>
              </a:extLst>
            </p:cNvPr>
            <p:cNvSpPr/>
            <p:nvPr/>
          </p:nvSpPr>
          <p:spPr>
            <a:xfrm>
              <a:off x="3986938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471264-AAB0-4EAA-82E4-6A8CBD464F06}"/>
                </a:ext>
              </a:extLst>
            </p:cNvPr>
            <p:cNvSpPr/>
            <p:nvPr/>
          </p:nvSpPr>
          <p:spPr>
            <a:xfrm>
              <a:off x="4158094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0286DD-EDB0-467A-B136-396461A75DB0}"/>
                </a:ext>
              </a:extLst>
            </p:cNvPr>
            <p:cNvSpPr/>
            <p:nvPr/>
          </p:nvSpPr>
          <p:spPr>
            <a:xfrm>
              <a:off x="4330383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F6ADE6D-701B-49A0-AB01-C06E9FCE82BB}"/>
                </a:ext>
              </a:extLst>
            </p:cNvPr>
            <p:cNvSpPr/>
            <p:nvPr/>
          </p:nvSpPr>
          <p:spPr>
            <a:xfrm>
              <a:off x="4716746" y="1254898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628EE50-80D0-4F7C-8DD4-DC713EA1356D}"/>
                </a:ext>
              </a:extLst>
            </p:cNvPr>
            <p:cNvCxnSpPr/>
            <p:nvPr/>
          </p:nvCxnSpPr>
          <p:spPr>
            <a:xfrm>
              <a:off x="1964835" y="1380078"/>
              <a:ext cx="3021989" cy="0"/>
            </a:xfrm>
            <a:prstGeom prst="line">
              <a:avLst/>
            </a:prstGeom>
            <a:grpFill/>
            <a:ln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1D19059-90A9-47BD-A896-10F6F1FC70E2}"/>
              </a:ext>
            </a:extLst>
          </p:cNvPr>
          <p:cNvSpPr txBox="1"/>
          <p:nvPr/>
        </p:nvSpPr>
        <p:spPr>
          <a:xfrm>
            <a:off x="6698973" y="6148531"/>
            <a:ext cx="534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@ rafael3334 &amp; @ </a:t>
            </a:r>
            <a:r>
              <a:rPr lang="en-US" altLang="zh-CN" sz="1200" dirty="0" err="1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healy</a:t>
            </a:r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www.onlinewebfonts.com</a:t>
            </a:r>
          </a:p>
          <a:p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</a:t>
            </a:r>
            <a:r>
              <a:rPr lang="en-US" altLang="zh-CN" sz="1200" dirty="0" err="1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Prosymbols</a:t>
            </a:r>
            <a:r>
              <a:rPr lang="en-US" altLang="zh-CN" sz="12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www.flaticon.com </a:t>
            </a:r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2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C071CBF7-80E0-4C0F-BFE3-94B4EBCC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01" y="2438471"/>
            <a:ext cx="838800" cy="536959"/>
          </a:xfrm>
          <a:prstGeom prst="rect">
            <a:avLst/>
          </a:prstGeom>
        </p:spPr>
      </p:pic>
      <p:sp>
        <p:nvSpPr>
          <p:cNvPr id="57" name="标题 2">
            <a:extLst>
              <a:ext uri="{FF2B5EF4-FFF2-40B4-BE49-F238E27FC236}">
                <a16:creationId xmlns:a16="http://schemas.microsoft.com/office/drawing/2014/main" id="{F5AB1935-9E84-4FC6-BCB1-A61DA573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zh-CN" altLang="en-US" sz="4000" dirty="0">
              <a:solidFill>
                <a:srgbClr val="E0C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5004260F-74CC-4D94-A3C1-B14EA9F3F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5" y="657497"/>
            <a:ext cx="519741" cy="617193"/>
          </a:xfrm>
          <a:prstGeom prst="rect">
            <a:avLst/>
          </a:prstGeom>
        </p:spPr>
      </p:pic>
      <p:grpSp>
        <p:nvGrpSpPr>
          <p:cNvPr id="69" name="组合 68">
            <a:extLst>
              <a:ext uri="{FF2B5EF4-FFF2-40B4-BE49-F238E27FC236}">
                <a16:creationId xmlns:a16="http://schemas.microsoft.com/office/drawing/2014/main" id="{AF38FA21-F83F-40D1-88DC-38C08E70E1C7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775106" y="1992238"/>
            <a:ext cx="3964831" cy="1508372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A128113-2B6D-428F-AEA4-D445D1A925C1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74" name="任意多边形 130">
                <a:extLst>
                  <a:ext uri="{FF2B5EF4-FFF2-40B4-BE49-F238E27FC236}">
                    <a16:creationId xmlns:a16="http://schemas.microsoft.com/office/drawing/2014/main" id="{E344E20F-981C-4997-8103-1A2130F97ED3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591DB427-A4C5-4F8B-B929-309BCDD6F6F1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76" name="平行四边形 75">
                  <a:extLst>
                    <a:ext uri="{FF2B5EF4-FFF2-40B4-BE49-F238E27FC236}">
                      <a16:creationId xmlns:a16="http://schemas.microsoft.com/office/drawing/2014/main" id="{4B51961C-A788-4B13-B6EA-FF27D4201C67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平行四边形 76">
                  <a:extLst>
                    <a:ext uri="{FF2B5EF4-FFF2-40B4-BE49-F238E27FC236}">
                      <a16:creationId xmlns:a16="http://schemas.microsoft.com/office/drawing/2014/main" id="{3424BB3F-7620-4240-8105-E4E836341F90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平行四边形 77">
                  <a:extLst>
                    <a:ext uri="{FF2B5EF4-FFF2-40B4-BE49-F238E27FC236}">
                      <a16:creationId xmlns:a16="http://schemas.microsoft.com/office/drawing/2014/main" id="{31E4672B-0339-4D8C-95D5-DB031F9D7AEA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5540EDD-68E0-412A-A8C9-8C11CD83AE54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>
              <a:extLst>
                <a:ext uri="{FF2B5EF4-FFF2-40B4-BE49-F238E27FC236}">
                  <a16:creationId xmlns:a16="http://schemas.microsoft.com/office/drawing/2014/main" id="{49AD4D8D-2947-487A-9C79-7BEE27FEF2C6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>
              <a:extLst>
                <a:ext uri="{FF2B5EF4-FFF2-40B4-BE49-F238E27FC236}">
                  <a16:creationId xmlns:a16="http://schemas.microsoft.com/office/drawing/2014/main" id="{0195E709-7273-492C-B8D5-59BDF6A02ED7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350ED33-D407-41EA-A1B4-6A3A996EC859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1779432" y="4168218"/>
            <a:ext cx="3997480" cy="1520793"/>
            <a:chOff x="850264" y="1552753"/>
            <a:chExt cx="10491473" cy="4877075"/>
          </a:xfrm>
          <a:solidFill>
            <a:srgbClr val="E0C0FF">
              <a:alpha val="20000"/>
            </a:srgbClr>
          </a:solidFill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1ED2545-3DF2-4D4A-B3A7-AD0743021C46}"/>
                </a:ext>
              </a:extLst>
            </p:cNvPr>
            <p:cNvGrpSpPr/>
            <p:nvPr/>
          </p:nvGrpSpPr>
          <p:grpSpPr>
            <a:xfrm>
              <a:off x="850264" y="1552753"/>
              <a:ext cx="10491473" cy="4877075"/>
              <a:chOff x="850264" y="1552753"/>
              <a:chExt cx="10491473" cy="4877075"/>
            </a:xfrm>
            <a:grpFill/>
          </p:grpSpPr>
          <p:sp>
            <p:nvSpPr>
              <p:cNvPr id="84" name="任意多边形 130">
                <a:extLst>
                  <a:ext uri="{FF2B5EF4-FFF2-40B4-BE49-F238E27FC236}">
                    <a16:creationId xmlns:a16="http://schemas.microsoft.com/office/drawing/2014/main" id="{18EA2517-717B-47DF-A13C-98F80380E98B}"/>
                  </a:ext>
                </a:extLst>
              </p:cNvPr>
              <p:cNvSpPr/>
              <p:nvPr/>
            </p:nvSpPr>
            <p:spPr>
              <a:xfrm>
                <a:off x="850264" y="1552753"/>
                <a:ext cx="10491473" cy="4877075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 w="6350">
                <a:solidFill>
                  <a:srgbClr val="E0C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43899194-73DC-41CF-A052-CA5D7BB8589B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86" name="平行四边形 85">
                  <a:extLst>
                    <a:ext uri="{FF2B5EF4-FFF2-40B4-BE49-F238E27FC236}">
                      <a16:creationId xmlns:a16="http://schemas.microsoft.com/office/drawing/2014/main" id="{9E8660AE-BF63-478C-A6E2-31ADE90D6F59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平行四边形 86">
                  <a:extLst>
                    <a:ext uri="{FF2B5EF4-FFF2-40B4-BE49-F238E27FC236}">
                      <a16:creationId xmlns:a16="http://schemas.microsoft.com/office/drawing/2014/main" id="{88B44A8C-BC7B-4446-8DC0-0C5D9DF7F7E5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平行四边形 87">
                  <a:extLst>
                    <a:ext uri="{FF2B5EF4-FFF2-40B4-BE49-F238E27FC236}">
                      <a16:creationId xmlns:a16="http://schemas.microsoft.com/office/drawing/2014/main" id="{C13E20AC-A58C-4EA8-8880-6CCFA7D3817A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 w="6350">
                  <a:solidFill>
                    <a:srgbClr val="E0C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A17BC586-CDF6-4C88-B62D-B1FB4E06FD32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2002B5DE-8849-4AD3-BF5F-8C1CFA23E91D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F80862D9-7772-4B8D-8A42-9EB3282C7787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 w="6350">
              <a:solidFill>
                <a:srgbClr val="E0C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0" name="图片 99">
            <a:extLst>
              <a:ext uri="{FF2B5EF4-FFF2-40B4-BE49-F238E27FC236}">
                <a16:creationId xmlns:a16="http://schemas.microsoft.com/office/drawing/2014/main" id="{1BFD6AD6-6174-4D30-9FD3-13935AA10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17" y="4461321"/>
            <a:ext cx="838800" cy="83880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AE989E08-9806-4461-B74F-1E1B41D05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34" y="2306289"/>
            <a:ext cx="838800" cy="838800"/>
          </a:xfrm>
          <a:prstGeom prst="rect">
            <a:avLst/>
          </a:prstGeom>
        </p:spPr>
      </p:pic>
      <p:sp>
        <p:nvSpPr>
          <p:cNvPr id="148" name="Rectangle 96">
            <a:extLst>
              <a:ext uri="{FF2B5EF4-FFF2-40B4-BE49-F238E27FC236}">
                <a16:creationId xmlns:a16="http://schemas.microsoft.com/office/drawing/2014/main" id="{7704AAC8-984E-4392-8F22-A3D3F1DEE9B5}"/>
              </a:ext>
            </a:extLst>
          </p:cNvPr>
          <p:cNvSpPr/>
          <p:nvPr/>
        </p:nvSpPr>
        <p:spPr>
          <a:xfrm>
            <a:off x="2879019" y="4358771"/>
            <a:ext cx="2663101" cy="107721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 CLASSIFIER</a:t>
            </a:r>
          </a:p>
          <a:p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AUTONOMOUS NAVI-</a:t>
            </a:r>
          </a:p>
          <a:p>
            <a:r>
              <a:rPr lang="en-US" altLang="zh-CN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GATION ALGORITHM</a:t>
            </a:r>
            <a:endParaRPr lang="en-US" sz="1600" dirty="0">
              <a:solidFill>
                <a:srgbClr val="E0C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Rectangle 96">
            <a:extLst>
              <a:ext uri="{FF2B5EF4-FFF2-40B4-BE49-F238E27FC236}">
                <a16:creationId xmlns:a16="http://schemas.microsoft.com/office/drawing/2014/main" id="{C9FC36C9-A168-4658-863A-BB37EB080A29}"/>
              </a:ext>
            </a:extLst>
          </p:cNvPr>
          <p:cNvSpPr/>
          <p:nvPr/>
        </p:nvSpPr>
        <p:spPr>
          <a:xfrm>
            <a:off x="2916312" y="2314092"/>
            <a:ext cx="2883546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MICROPHONE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EMBEDDED PROCESSOR</a:t>
            </a:r>
          </a:p>
        </p:txBody>
      </p:sp>
      <p:sp>
        <p:nvSpPr>
          <p:cNvPr id="150" name="Rectangle 96">
            <a:extLst>
              <a:ext uri="{FF2B5EF4-FFF2-40B4-BE49-F238E27FC236}">
                <a16:creationId xmlns:a16="http://schemas.microsoft.com/office/drawing/2014/main" id="{E4CEEA68-9B34-4402-A549-376E3E0B8542}"/>
              </a:ext>
            </a:extLst>
          </p:cNvPr>
          <p:cNvSpPr/>
          <p:nvPr/>
        </p:nvSpPr>
        <p:spPr>
          <a:xfrm>
            <a:off x="7507531" y="2447592"/>
            <a:ext cx="2936445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WIRELESS-SUPPORTED</a:t>
            </a:r>
          </a:p>
          <a:p>
            <a:r>
              <a:rPr lang="en-US" sz="1600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MULTI-COLLABORATION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C6DF3BF-7D0D-42BD-BECD-847902330A94}"/>
              </a:ext>
            </a:extLst>
          </p:cNvPr>
          <p:cNvSpPr txBox="1"/>
          <p:nvPr/>
        </p:nvSpPr>
        <p:spPr>
          <a:xfrm>
            <a:off x="195655" y="64089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0C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20/22</a:t>
            </a:r>
            <a:endParaRPr lang="zh-CN" altLang="en-US" b="1" dirty="0">
              <a:solidFill>
                <a:srgbClr val="E0C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63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1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AEB76E8-7B21-4BF6-80C5-629F2D1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8B767-7053-4AA2-B3EA-A75456D4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8009"/>
            <a:ext cx="526673" cy="618769"/>
          </a:xfrm>
          <a:prstGeom prst="rect">
            <a:avLst/>
          </a:prstGeom>
        </p:spPr>
      </p:pic>
      <p:sp>
        <p:nvSpPr>
          <p:cNvPr id="4" name="内容占位符 4">
            <a:extLst>
              <a:ext uri="{FF2B5EF4-FFF2-40B4-BE49-F238E27FC236}">
                <a16:creationId xmlns:a16="http://schemas.microsoft.com/office/drawing/2014/main" id="{EE0FBD36-F0DC-4CEF-9CE5-061ACD5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44"/>
            <a:ext cx="10515600" cy="454006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 </a:t>
            </a:r>
            <a:r>
              <a:rPr lang="zh-CN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目标检测（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Detection</a:t>
            </a:r>
            <a:r>
              <a:rPr lang="zh-CN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）原理与实现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https://blog.csdn.net/marvin521/article/details/9173645</a:t>
            </a:r>
          </a:p>
          <a:p>
            <a:pPr marL="0" indent="0">
              <a:buNone/>
            </a:pP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 </a:t>
            </a:r>
            <a:r>
              <a:rPr lang="en-US" altLang="zh-CN" sz="2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Lienhart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</a:t>
            </a:r>
            <a:r>
              <a:rPr lang="en-US" altLang="zh-CN" sz="2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Kuranov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A. </a:t>
            </a:r>
            <a:r>
              <a:rPr lang="en-US" altLang="zh-CN" sz="2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Pisarevsky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V. (2002). Empirical analysis of detection cascades of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boosted classifiers for rapid object Detection [PDF file]. </a:t>
            </a:r>
            <a:r>
              <a:rPr lang="en-US" altLang="zh-CN" sz="23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MRL Technical Report. 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Available from </a:t>
            </a: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http://www.lienhart.de/Prof._Dr._Rainer_Lienhart/Publications_files/MRL-TR</a:t>
            </a:r>
          </a:p>
          <a:p>
            <a:pPr marL="0" indent="0">
              <a:buNone/>
            </a:pP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-May02-revised-Dec02_1.pdf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en-US" altLang="zh-CN" sz="2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百度百科：</a:t>
            </a: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https://baike.baidu.com/item/adaboost</a:t>
            </a: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 Viola Jones Face Detector: </a:t>
            </a: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http://www.cnblogs.com/hrlnw/p/3374707.html</a:t>
            </a: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  RPyC - Transparent, Symmetric Distributed Computing: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http://rpyc.readthedocs.io/en/latest/#</a:t>
            </a:r>
            <a:endParaRPr lang="zh-CN" altLang="zh-CN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94D9B9-64FC-4481-A576-3C88046A6615}"/>
              </a:ext>
            </a:extLst>
          </p:cNvPr>
          <p:cNvSpPr txBox="1"/>
          <p:nvPr/>
        </p:nvSpPr>
        <p:spPr>
          <a:xfrm>
            <a:off x="11182743" y="641185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21/22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75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AEB76E8-7B21-4BF6-80C5-629F2D1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APPENDIX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8B767-7053-4AA2-B3EA-A75456D4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8009"/>
            <a:ext cx="526673" cy="618769"/>
          </a:xfrm>
          <a:prstGeom prst="rect">
            <a:avLst/>
          </a:prstGeom>
        </p:spPr>
      </p:pic>
      <p:sp>
        <p:nvSpPr>
          <p:cNvPr id="4" name="内容占位符 4">
            <a:extLst>
              <a:ext uri="{FF2B5EF4-FFF2-40B4-BE49-F238E27FC236}">
                <a16:creationId xmlns:a16="http://schemas.microsoft.com/office/drawing/2014/main" id="{EE0FBD36-F0DC-4CEF-9CE5-061ACD5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 QUESTIONAIRE CONTENT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https://www.wjx.cn/jq/22064800.aspx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 QUESTIONAIRE STATISTICS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https://www.wjx.cn/report/22064800.aspx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 ALL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FILES AVAILABLE @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https://github.com/Iceblaze9527/Doggi_Fundamentals-of-Shaping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895AAC-1D26-4DB0-A42A-E0EB2152B7FB}"/>
              </a:ext>
            </a:extLst>
          </p:cNvPr>
          <p:cNvSpPr txBox="1"/>
          <p:nvPr/>
        </p:nvSpPr>
        <p:spPr>
          <a:xfrm>
            <a:off x="11182743" y="641185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22/22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F1E07F-6754-4759-B851-943934416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098" y="1122363"/>
            <a:ext cx="9846365" cy="2387600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   R LISTENING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4275C3-B814-4C84-9A22-2F258285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6205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2018.05.28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B62A8F-A18A-49AF-A2D0-9B0ABBB5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5" y="2613640"/>
            <a:ext cx="665240" cy="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114">
            <a:extLst>
              <a:ext uri="{FF2B5EF4-FFF2-40B4-BE49-F238E27FC236}">
                <a16:creationId xmlns:a16="http://schemas.microsoft.com/office/drawing/2014/main" id="{92550DA0-D3A2-423A-920D-F1AF58F433D0}"/>
              </a:ext>
            </a:extLst>
          </p:cNvPr>
          <p:cNvSpPr/>
          <p:nvPr/>
        </p:nvSpPr>
        <p:spPr>
          <a:xfrm rot="5400000">
            <a:off x="1390575" y="2336002"/>
            <a:ext cx="2531394" cy="1857773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9103A99-C83C-4E31-B05F-13D3FBCA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99" y="2258635"/>
            <a:ext cx="1182433" cy="11824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7E9E2C-5A1B-4C7F-96BA-C62D7A6F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98" y="2233739"/>
            <a:ext cx="1182433" cy="118243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E8CB1AB-14DB-4F8B-B33C-08B8931CA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55" y="2254181"/>
            <a:ext cx="1186887" cy="11868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CD2074-146A-4561-AE4C-90CE6B04E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30" y="2258635"/>
            <a:ext cx="1186887" cy="118688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D46CE45-7087-4F46-A040-410CC536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INTRODUCTION-DUTIES</a:t>
            </a:r>
            <a:endParaRPr lang="zh-CN" altLang="en-US" sz="40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10B4EF-4BF7-47F4-879A-24783029FA2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8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6710"/>
            <a:ext cx="526673" cy="61876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81123F-EBEC-40BB-B0C4-C0D14DEDC038}"/>
              </a:ext>
            </a:extLst>
          </p:cNvPr>
          <p:cNvSpPr txBox="1"/>
          <p:nvPr/>
        </p:nvSpPr>
        <p:spPr>
          <a:xfrm>
            <a:off x="1696982" y="3738805"/>
            <a:ext cx="191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GANG</a:t>
            </a:r>
            <a:endParaRPr lang="zh-CN" altLang="en-US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888A3E-344A-4F43-81EC-635446FD3469}"/>
              </a:ext>
            </a:extLst>
          </p:cNvPr>
          <p:cNvSpPr txBox="1"/>
          <p:nvPr/>
        </p:nvSpPr>
        <p:spPr>
          <a:xfrm>
            <a:off x="3818005" y="3723417"/>
            <a:ext cx="2302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INDUSTRIAL 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DESIGNER</a:t>
            </a: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 YIZHI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XIANG YUTONG</a:t>
            </a:r>
            <a:endParaRPr lang="zh-CN" altLang="en-US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95CB20-9501-49FF-9CAB-B63C7A753C57}"/>
              </a:ext>
            </a:extLst>
          </p:cNvPr>
          <p:cNvSpPr txBox="1"/>
          <p:nvPr/>
        </p:nvSpPr>
        <p:spPr>
          <a:xfrm>
            <a:off x="6292422" y="3723417"/>
            <a:ext cx="19185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MECHANICAL 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</a:t>
            </a: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 YIZHI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GANG</a:t>
            </a:r>
            <a:endParaRPr lang="en-US" altLang="zh-CN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00E373-C8F4-408E-BCD7-9984C327495A}"/>
              </a:ext>
            </a:extLst>
          </p:cNvPr>
          <p:cNvSpPr txBox="1"/>
          <p:nvPr/>
        </p:nvSpPr>
        <p:spPr>
          <a:xfrm>
            <a:off x="8515348" y="3735957"/>
            <a:ext cx="2075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</a:t>
            </a: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XIANG YUTONG</a:t>
            </a:r>
            <a:endParaRPr lang="zh-CN" altLang="en-US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36C385-3334-4A95-ACA8-AE5CBAA91B9F}"/>
              </a:ext>
            </a:extLst>
          </p:cNvPr>
          <p:cNvGrpSpPr/>
          <p:nvPr/>
        </p:nvGrpSpPr>
        <p:grpSpPr>
          <a:xfrm>
            <a:off x="7158383" y="6303933"/>
            <a:ext cx="4955862" cy="378258"/>
            <a:chOff x="7158383" y="6303933"/>
            <a:chExt cx="4955862" cy="37825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0BD0189-81EB-404A-BF47-809D2C2E8F41}"/>
                </a:ext>
              </a:extLst>
            </p:cNvPr>
            <p:cNvGrpSpPr/>
            <p:nvPr/>
          </p:nvGrpSpPr>
          <p:grpSpPr>
            <a:xfrm>
              <a:off x="7515695" y="6419553"/>
              <a:ext cx="4598550" cy="262638"/>
              <a:chOff x="388274" y="1117440"/>
              <a:chExt cx="4598550" cy="262638"/>
            </a:xfrm>
            <a:solidFill>
              <a:srgbClr val="FF8080"/>
            </a:solidFill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13E124B-07FC-420B-B2F1-67BC410550EC}"/>
                  </a:ext>
                </a:extLst>
              </p:cNvPr>
              <p:cNvSpPr/>
              <p:nvPr/>
            </p:nvSpPr>
            <p:spPr>
              <a:xfrm>
                <a:off x="3478099" y="1117440"/>
                <a:ext cx="1307625" cy="108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BED9C118-25E5-484F-AB7C-95E9428F8824}"/>
                  </a:ext>
                </a:extLst>
              </p:cNvPr>
              <p:cNvSpPr/>
              <p:nvPr/>
            </p:nvSpPr>
            <p:spPr>
              <a:xfrm>
                <a:off x="388274" y="1267203"/>
                <a:ext cx="3282431" cy="45719"/>
              </a:xfrm>
              <a:prstGeom prst="parallelogram">
                <a:avLst>
                  <a:gd name="adj" fmla="val 3175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4924B95-CA69-4B74-A54A-1003C890BEAE}"/>
                  </a:ext>
                </a:extLst>
              </p:cNvPr>
              <p:cNvSpPr/>
              <p:nvPr/>
            </p:nvSpPr>
            <p:spPr>
              <a:xfrm>
                <a:off x="3986938" y="1259752"/>
                <a:ext cx="106371" cy="106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532DD9C4-D16F-4FA9-892A-08FF8E01B89A}"/>
                  </a:ext>
                </a:extLst>
              </p:cNvPr>
              <p:cNvSpPr/>
              <p:nvPr/>
            </p:nvSpPr>
            <p:spPr>
              <a:xfrm>
                <a:off x="4158094" y="1259752"/>
                <a:ext cx="106371" cy="106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FDCBDF2-F648-4545-8A67-96D6BA6D0665}"/>
                  </a:ext>
                </a:extLst>
              </p:cNvPr>
              <p:cNvSpPr/>
              <p:nvPr/>
            </p:nvSpPr>
            <p:spPr>
              <a:xfrm>
                <a:off x="4330383" y="1259752"/>
                <a:ext cx="106371" cy="106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2B8B857-9345-4EDD-99C7-8EF6C3DFFC4B}"/>
                  </a:ext>
                </a:extLst>
              </p:cNvPr>
              <p:cNvSpPr/>
              <p:nvPr/>
            </p:nvSpPr>
            <p:spPr>
              <a:xfrm>
                <a:off x="4716746" y="1254898"/>
                <a:ext cx="106371" cy="106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50F24CE8-CC16-41D2-B3FF-2C2B11C109A8}"/>
                  </a:ext>
                </a:extLst>
              </p:cNvPr>
              <p:cNvCxnSpPr/>
              <p:nvPr/>
            </p:nvCxnSpPr>
            <p:spPr>
              <a:xfrm>
                <a:off x="1964835" y="1380078"/>
                <a:ext cx="3021989" cy="0"/>
              </a:xfrm>
              <a:prstGeom prst="line">
                <a:avLst/>
              </a:prstGeom>
              <a:grpFill/>
              <a:ln>
                <a:noFill/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13FCCEE-F8AA-4EB0-80D4-0299F231BBA7}"/>
                </a:ext>
              </a:extLst>
            </p:cNvPr>
            <p:cNvSpPr txBox="1"/>
            <p:nvPr/>
          </p:nvSpPr>
          <p:spPr>
            <a:xfrm>
              <a:off x="7158383" y="6303933"/>
              <a:ext cx="3546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Icon made by Freepik from www.flaticon.com </a:t>
              </a:r>
              <a:endParaRPr lang="zh-CN" altLang="en-US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任意多边形 406">
            <a:extLst>
              <a:ext uri="{FF2B5EF4-FFF2-40B4-BE49-F238E27FC236}">
                <a16:creationId xmlns:a16="http://schemas.microsoft.com/office/drawing/2014/main" id="{D9F8A61A-AAE4-4FC3-A902-E584C5004B05}"/>
              </a:ext>
            </a:extLst>
          </p:cNvPr>
          <p:cNvSpPr/>
          <p:nvPr/>
        </p:nvSpPr>
        <p:spPr>
          <a:xfrm>
            <a:off x="1696982" y="4940935"/>
            <a:ext cx="1918582" cy="679611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406">
            <a:extLst>
              <a:ext uri="{FF2B5EF4-FFF2-40B4-BE49-F238E27FC236}">
                <a16:creationId xmlns:a16="http://schemas.microsoft.com/office/drawing/2014/main" id="{9A775690-FA35-44B1-BA50-8F4C407E1A8B}"/>
              </a:ext>
            </a:extLst>
          </p:cNvPr>
          <p:cNvSpPr/>
          <p:nvPr/>
        </p:nvSpPr>
        <p:spPr>
          <a:xfrm>
            <a:off x="4005007" y="4940936"/>
            <a:ext cx="1918582" cy="679611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406">
            <a:extLst>
              <a:ext uri="{FF2B5EF4-FFF2-40B4-BE49-F238E27FC236}">
                <a16:creationId xmlns:a16="http://schemas.microsoft.com/office/drawing/2014/main" id="{5671722E-7C16-45F6-BA39-61A54EC1638E}"/>
              </a:ext>
            </a:extLst>
          </p:cNvPr>
          <p:cNvSpPr/>
          <p:nvPr/>
        </p:nvSpPr>
        <p:spPr>
          <a:xfrm>
            <a:off x="6321732" y="4940935"/>
            <a:ext cx="1918582" cy="679611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 406">
            <a:extLst>
              <a:ext uri="{FF2B5EF4-FFF2-40B4-BE49-F238E27FC236}">
                <a16:creationId xmlns:a16="http://schemas.microsoft.com/office/drawing/2014/main" id="{83A0C31C-B1D9-4C4A-A792-8D40C1D82623}"/>
              </a:ext>
            </a:extLst>
          </p:cNvPr>
          <p:cNvSpPr/>
          <p:nvPr/>
        </p:nvSpPr>
        <p:spPr>
          <a:xfrm>
            <a:off x="8592737" y="4940935"/>
            <a:ext cx="1918582" cy="679611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114">
            <a:extLst>
              <a:ext uri="{FF2B5EF4-FFF2-40B4-BE49-F238E27FC236}">
                <a16:creationId xmlns:a16="http://schemas.microsoft.com/office/drawing/2014/main" id="{2E13700B-0567-47B8-A0C3-1FA204806442}"/>
              </a:ext>
            </a:extLst>
          </p:cNvPr>
          <p:cNvSpPr/>
          <p:nvPr/>
        </p:nvSpPr>
        <p:spPr>
          <a:xfrm rot="5400000">
            <a:off x="3694511" y="2336003"/>
            <a:ext cx="2531394" cy="1857773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114">
            <a:extLst>
              <a:ext uri="{FF2B5EF4-FFF2-40B4-BE49-F238E27FC236}">
                <a16:creationId xmlns:a16="http://schemas.microsoft.com/office/drawing/2014/main" id="{16313AB6-4AB6-4CA6-A9BC-28E80B25465E}"/>
              </a:ext>
            </a:extLst>
          </p:cNvPr>
          <p:cNvSpPr/>
          <p:nvPr/>
        </p:nvSpPr>
        <p:spPr>
          <a:xfrm rot="5400000">
            <a:off x="8286330" y="2334842"/>
            <a:ext cx="2531394" cy="1857773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114">
            <a:extLst>
              <a:ext uri="{FF2B5EF4-FFF2-40B4-BE49-F238E27FC236}">
                <a16:creationId xmlns:a16="http://schemas.microsoft.com/office/drawing/2014/main" id="{633E8194-ED53-4DA7-A870-B9E5B46469C3}"/>
              </a:ext>
            </a:extLst>
          </p:cNvPr>
          <p:cNvSpPr/>
          <p:nvPr/>
        </p:nvSpPr>
        <p:spPr>
          <a:xfrm rot="5400000">
            <a:off x="6007590" y="2334841"/>
            <a:ext cx="2531394" cy="1857773"/>
          </a:xfrm>
          <a:custGeom>
            <a:avLst/>
            <a:gdLst>
              <a:gd name="connsiteX0" fmla="*/ 2167265 w 4705347"/>
              <a:gd name="connsiteY0" fmla="*/ 3382755 h 3470808"/>
              <a:gd name="connsiteX1" fmla="*/ 2597942 w 4705347"/>
              <a:gd name="connsiteY1" fmla="*/ 3382755 h 3470808"/>
              <a:gd name="connsiteX2" fmla="*/ 2542062 w 4705347"/>
              <a:gd name="connsiteY2" fmla="*/ 3470808 h 3470808"/>
              <a:gd name="connsiteX3" fmla="*/ 2223145 w 4705347"/>
              <a:gd name="connsiteY3" fmla="*/ 3470808 h 3470808"/>
              <a:gd name="connsiteX4" fmla="*/ 782962 w 4705347"/>
              <a:gd name="connsiteY4" fmla="*/ 3382755 h 3470808"/>
              <a:gd name="connsiteX5" fmla="*/ 782963 w 4705347"/>
              <a:gd name="connsiteY5" fmla="*/ 3382754 h 3470808"/>
              <a:gd name="connsiteX6" fmla="*/ 1852345 w 4705347"/>
              <a:gd name="connsiteY6" fmla="*/ 3382754 h 3470808"/>
              <a:gd name="connsiteX7" fmla="*/ 1852345 w 4705347"/>
              <a:gd name="connsiteY7" fmla="*/ 3382755 h 3470808"/>
              <a:gd name="connsiteX8" fmla="*/ 0 w 4705347"/>
              <a:gd name="connsiteY8" fmla="*/ 2837367 h 3470808"/>
              <a:gd name="connsiteX9" fmla="*/ 0 w 4705347"/>
              <a:gd name="connsiteY9" fmla="*/ 110498 h 3470808"/>
              <a:gd name="connsiteX10" fmla="*/ 1819913 w 4705347"/>
              <a:gd name="connsiteY10" fmla="*/ 110498 h 3470808"/>
              <a:gd name="connsiteX11" fmla="*/ 1890037 w 4705347"/>
              <a:gd name="connsiteY11" fmla="*/ 0 h 3470808"/>
              <a:gd name="connsiteX12" fmla="*/ 2815310 w 4705347"/>
              <a:gd name="connsiteY12" fmla="*/ 0 h 3470808"/>
              <a:gd name="connsiteX13" fmla="*/ 2885434 w 4705347"/>
              <a:gd name="connsiteY13" fmla="*/ 110498 h 3470808"/>
              <a:gd name="connsiteX14" fmla="*/ 4159960 w 4705347"/>
              <a:gd name="connsiteY14" fmla="*/ 110498 h 3470808"/>
              <a:gd name="connsiteX15" fmla="*/ 4705347 w 4705347"/>
              <a:gd name="connsiteY15" fmla="*/ 655885 h 3470808"/>
              <a:gd name="connsiteX16" fmla="*/ 4705347 w 4705347"/>
              <a:gd name="connsiteY16" fmla="*/ 3382754 h 3470808"/>
              <a:gd name="connsiteX17" fmla="*/ 1852345 w 4705347"/>
              <a:gd name="connsiteY17" fmla="*/ 3382754 h 3470808"/>
              <a:gd name="connsiteX18" fmla="*/ 1780290 w 4705347"/>
              <a:gd name="connsiteY18" fmla="*/ 3269215 h 3470808"/>
              <a:gd name="connsiteX19" fmla="*/ 855017 w 4705347"/>
              <a:gd name="connsiteY19" fmla="*/ 3269215 h 3470808"/>
              <a:gd name="connsiteX20" fmla="*/ 782963 w 4705347"/>
              <a:gd name="connsiteY20" fmla="*/ 3382754 h 3470808"/>
              <a:gd name="connsiteX21" fmla="*/ 545387 w 4705347"/>
              <a:gd name="connsiteY21" fmla="*/ 3382754 h 34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5347" h="3470808">
                <a:moveTo>
                  <a:pt x="2167265" y="3382755"/>
                </a:moveTo>
                <a:lnTo>
                  <a:pt x="2597942" y="3382755"/>
                </a:lnTo>
                <a:lnTo>
                  <a:pt x="2542062" y="3470808"/>
                </a:lnTo>
                <a:lnTo>
                  <a:pt x="2223145" y="3470808"/>
                </a:lnTo>
                <a:close/>
                <a:moveTo>
                  <a:pt x="782962" y="3382755"/>
                </a:moveTo>
                <a:lnTo>
                  <a:pt x="782963" y="3382754"/>
                </a:lnTo>
                <a:lnTo>
                  <a:pt x="1852345" y="3382754"/>
                </a:lnTo>
                <a:lnTo>
                  <a:pt x="1852345" y="3382755"/>
                </a:lnTo>
                <a:close/>
                <a:moveTo>
                  <a:pt x="0" y="2837367"/>
                </a:moveTo>
                <a:lnTo>
                  <a:pt x="0" y="110498"/>
                </a:lnTo>
                <a:lnTo>
                  <a:pt x="1819913" y="110498"/>
                </a:lnTo>
                <a:lnTo>
                  <a:pt x="1890037" y="0"/>
                </a:lnTo>
                <a:lnTo>
                  <a:pt x="2815310" y="0"/>
                </a:lnTo>
                <a:lnTo>
                  <a:pt x="2885434" y="110498"/>
                </a:lnTo>
                <a:lnTo>
                  <a:pt x="4159960" y="110498"/>
                </a:lnTo>
                <a:lnTo>
                  <a:pt x="4705347" y="655885"/>
                </a:lnTo>
                <a:lnTo>
                  <a:pt x="4705347" y="3382754"/>
                </a:lnTo>
                <a:lnTo>
                  <a:pt x="1852345" y="3382754"/>
                </a:lnTo>
                <a:lnTo>
                  <a:pt x="1780290" y="3269215"/>
                </a:lnTo>
                <a:lnTo>
                  <a:pt x="855017" y="3269215"/>
                </a:lnTo>
                <a:lnTo>
                  <a:pt x="782963" y="3382754"/>
                </a:lnTo>
                <a:lnTo>
                  <a:pt x="545387" y="3382754"/>
                </a:lnTo>
                <a:close/>
              </a:path>
            </a:pathLst>
          </a:cu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103927-9C81-4157-82E6-049CC8BEFFD6}"/>
              </a:ext>
            </a:extLst>
          </p:cNvPr>
          <p:cNvSpPr txBox="1"/>
          <p:nvPr/>
        </p:nvSpPr>
        <p:spPr>
          <a:xfrm>
            <a:off x="326003" y="63133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2/22</a:t>
            </a:r>
            <a:endParaRPr lang="zh-CN" altLang="en-US" b="1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634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FDB29F0-7EFF-4FE8-9463-C484101B563E}"/>
              </a:ext>
            </a:extLst>
          </p:cNvPr>
          <p:cNvSpPr/>
          <p:nvPr/>
        </p:nvSpPr>
        <p:spPr>
          <a:xfrm>
            <a:off x="2867816" y="2001987"/>
            <a:ext cx="3933034" cy="720000"/>
          </a:xfrm>
          <a:prstGeom prst="wedgeRoundRectCallout">
            <a:avLst>
              <a:gd name="adj1" fmla="val -53498"/>
              <a:gd name="adj2" fmla="val -21552"/>
              <a:gd name="adj3" fmla="val 16667"/>
            </a:avLst>
          </a:pr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It’s a pity that the camera guy is not in THE BIG PICTURE!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1671ED93-3C8D-4E00-8637-ACE2A2B603A1}"/>
              </a:ext>
            </a:extLst>
          </p:cNvPr>
          <p:cNvSpPr/>
          <p:nvPr/>
        </p:nvSpPr>
        <p:spPr>
          <a:xfrm flipH="1">
            <a:off x="5382984" y="3434303"/>
            <a:ext cx="3933034" cy="701059"/>
          </a:xfrm>
          <a:prstGeom prst="wedgeRoundRectCallout">
            <a:avLst>
              <a:gd name="adj1" fmla="val -54161"/>
              <a:gd name="adj2" fmla="val -21613"/>
              <a:gd name="adj3" fmla="val 16667"/>
            </a:avLst>
          </a:pr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hate selfie pod, it makes people look out of shape and stupid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12400B2-9545-43AE-881D-DCD6018CBB32}"/>
              </a:ext>
            </a:extLst>
          </p:cNvPr>
          <p:cNvSpPr/>
          <p:nvPr/>
        </p:nvSpPr>
        <p:spPr>
          <a:xfrm>
            <a:off x="2867816" y="4864006"/>
            <a:ext cx="3948184" cy="720000"/>
          </a:xfrm>
          <a:prstGeom prst="wedgeRoundRectCallout">
            <a:avLst>
              <a:gd name="adj1" fmla="val -53853"/>
              <a:gd name="adj2" fmla="val -22873"/>
              <a:gd name="adj3" fmla="val 16667"/>
            </a:avLst>
          </a:prstGeom>
          <a:solidFill>
            <a:srgbClr val="FF8080">
              <a:alpha val="20000"/>
            </a:srgbClr>
          </a:solidFill>
          <a:ln w="635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 feel bored carrying this f**kingly heavy thing all day…</a:t>
            </a:r>
            <a:endParaRPr lang="zh-CN" altLang="en-US" sz="16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290B4A-CC41-45D3-ADF5-FF4927D83A43}"/>
              </a:ext>
            </a:extLst>
          </p:cNvPr>
          <p:cNvSpPr txBox="1"/>
          <p:nvPr/>
        </p:nvSpPr>
        <p:spPr>
          <a:xfrm>
            <a:off x="326003" y="63133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3/22</a:t>
            </a:r>
            <a:endParaRPr lang="zh-CN" altLang="en-US" b="1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F9323DC3-F647-4360-8D0C-63930ABE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INTRODUCTION-BACKGROUND</a:t>
            </a:r>
            <a:endParaRPr lang="zh-CN" altLang="en-US" sz="40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7AE5CA-0F32-4020-A55B-B766210A66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8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6710"/>
            <a:ext cx="526673" cy="6187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B492D2-BE44-4A35-90B7-C836CA985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04" y="2001986"/>
            <a:ext cx="720000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7AC185-11FF-455F-971E-4FE536B13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96" y="3432561"/>
            <a:ext cx="720000" cy="7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CEC44E-2173-468A-A066-0B43874F1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04" y="4864006"/>
            <a:ext cx="720000" cy="72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9497D5-5BA7-442C-80D2-00C65C754438}"/>
              </a:ext>
            </a:extLst>
          </p:cNvPr>
          <p:cNvSpPr txBox="1"/>
          <p:nvPr/>
        </p:nvSpPr>
        <p:spPr>
          <a:xfrm>
            <a:off x="5198956" y="6303933"/>
            <a:ext cx="548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</a:t>
            </a:r>
            <a:r>
              <a:rPr lang="en-US" altLang="zh-CN" sz="1200" dirty="0" err="1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Freepik</a:t>
            </a:r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Dave Gandy &amp; </a:t>
            </a:r>
            <a:r>
              <a:rPr lang="en-US" altLang="zh-CN" sz="1200" dirty="0" err="1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Icomoon</a:t>
            </a:r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www.flaticon.com </a:t>
            </a:r>
            <a:endParaRPr lang="zh-CN" altLang="en-US" sz="12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5C97686-8B35-44A7-B68D-5E93B1449F6E}"/>
              </a:ext>
            </a:extLst>
          </p:cNvPr>
          <p:cNvGrpSpPr/>
          <p:nvPr/>
        </p:nvGrpSpPr>
        <p:grpSpPr>
          <a:xfrm>
            <a:off x="7515695" y="6419553"/>
            <a:ext cx="4598550" cy="262638"/>
            <a:chOff x="388274" y="1117440"/>
            <a:chExt cx="4598550" cy="262638"/>
          </a:xfrm>
          <a:solidFill>
            <a:srgbClr val="FF8080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E65F72-CE51-4CB8-B31F-9CD407A45751}"/>
                </a:ext>
              </a:extLst>
            </p:cNvPr>
            <p:cNvSpPr/>
            <p:nvPr/>
          </p:nvSpPr>
          <p:spPr>
            <a:xfrm>
              <a:off x="3478099" y="1117440"/>
              <a:ext cx="1307625" cy="10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B698336-84F7-4DD3-91B3-2FC7413E9756}"/>
                </a:ext>
              </a:extLst>
            </p:cNvPr>
            <p:cNvSpPr/>
            <p:nvPr/>
          </p:nvSpPr>
          <p:spPr>
            <a:xfrm>
              <a:off x="388274" y="1267203"/>
              <a:ext cx="3282431" cy="45719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17A905F-3AFF-4FBF-8F3F-B9FD9B837BC3}"/>
                </a:ext>
              </a:extLst>
            </p:cNvPr>
            <p:cNvSpPr/>
            <p:nvPr/>
          </p:nvSpPr>
          <p:spPr>
            <a:xfrm>
              <a:off x="3986938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7FC2D2-2045-4195-A351-95A3579ED2AD}"/>
                </a:ext>
              </a:extLst>
            </p:cNvPr>
            <p:cNvSpPr/>
            <p:nvPr/>
          </p:nvSpPr>
          <p:spPr>
            <a:xfrm>
              <a:off x="4158094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19FEF65-5239-4242-A255-7FBFD1719B1B}"/>
                </a:ext>
              </a:extLst>
            </p:cNvPr>
            <p:cNvSpPr/>
            <p:nvPr/>
          </p:nvSpPr>
          <p:spPr>
            <a:xfrm>
              <a:off x="4330383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7A67DE1-1E19-482C-AE9B-55CDDD5E4C40}"/>
                </a:ext>
              </a:extLst>
            </p:cNvPr>
            <p:cNvSpPr/>
            <p:nvPr/>
          </p:nvSpPr>
          <p:spPr>
            <a:xfrm>
              <a:off x="4716746" y="1254898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9E37E02-3E81-4A7F-9856-99DF614BCCB7}"/>
                </a:ext>
              </a:extLst>
            </p:cNvPr>
            <p:cNvCxnSpPr/>
            <p:nvPr/>
          </p:nvCxnSpPr>
          <p:spPr>
            <a:xfrm>
              <a:off x="1964835" y="1380078"/>
              <a:ext cx="3021989" cy="0"/>
            </a:xfrm>
            <a:prstGeom prst="line">
              <a:avLst/>
            </a:prstGeom>
            <a:grpFill/>
            <a:ln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D38911-25ED-426B-A332-5A2B16D07FCE}"/>
              </a:ext>
            </a:extLst>
          </p:cNvPr>
          <p:cNvSpPr txBox="1"/>
          <p:nvPr/>
        </p:nvSpPr>
        <p:spPr>
          <a:xfrm>
            <a:off x="1381985" y="3101844"/>
            <a:ext cx="9436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frustration have you</a:t>
            </a:r>
          </a:p>
          <a:p>
            <a:pPr algn="ctr"/>
            <a:r>
              <a:rPr lang="en-US" altLang="zh-CN" sz="36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experienced in photographing?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43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DE6C34A-9722-4539-995E-EC163B078443}"/>
              </a:ext>
            </a:extLst>
          </p:cNvPr>
          <p:cNvGrpSpPr>
            <a:grpSpLocks noChangeAspect="1"/>
          </p:cNvGrpSpPr>
          <p:nvPr/>
        </p:nvGrpSpPr>
        <p:grpSpPr>
          <a:xfrm>
            <a:off x="6099206" y="4876512"/>
            <a:ext cx="1440001" cy="1440000"/>
            <a:chOff x="8818442" y="3099580"/>
            <a:chExt cx="2350063" cy="23500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89C6625-A0A9-42AE-8FB6-DD4DB9D3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397" y="3658321"/>
              <a:ext cx="1188001" cy="1188001"/>
            </a:xfrm>
            <a:prstGeom prst="rect">
              <a:avLst/>
            </a:prstGeom>
          </p:spPr>
        </p:pic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15F14499-F9A9-4369-B4D1-BBD5406E268C}"/>
                </a:ext>
              </a:extLst>
            </p:cNvPr>
            <p:cNvGrpSpPr/>
            <p:nvPr/>
          </p:nvGrpSpPr>
          <p:grpSpPr>
            <a:xfrm>
              <a:off x="8818442" y="3099580"/>
              <a:ext cx="2350063" cy="2350062"/>
              <a:chOff x="4395600" y="1905028"/>
              <a:chExt cx="3389849" cy="3389848"/>
            </a:xfrm>
            <a:solidFill>
              <a:srgbClr val="FFCA18"/>
            </a:solidFill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B671A62E-4A0E-44B6-9BBD-8160BCA82328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436" name="空心弧 435">
                  <a:extLst>
                    <a:ext uri="{FF2B5EF4-FFF2-40B4-BE49-F238E27FC236}">
                      <a16:creationId xmlns:a16="http://schemas.microsoft.com/office/drawing/2014/main" id="{1485ED11-5175-48C4-AB02-6795349D1966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空心弧 436">
                  <a:extLst>
                    <a:ext uri="{FF2B5EF4-FFF2-40B4-BE49-F238E27FC236}">
                      <a16:creationId xmlns:a16="http://schemas.microsoft.com/office/drawing/2014/main" id="{0FA001F1-E9FD-4757-A867-97992D4B1455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空心弧 437">
                  <a:extLst>
                    <a:ext uri="{FF2B5EF4-FFF2-40B4-BE49-F238E27FC236}">
                      <a16:creationId xmlns:a16="http://schemas.microsoft.com/office/drawing/2014/main" id="{4EA4DE46-E45B-417A-AFB2-9510061636C4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空心弧 438">
                  <a:extLst>
                    <a:ext uri="{FF2B5EF4-FFF2-40B4-BE49-F238E27FC236}">
                      <a16:creationId xmlns:a16="http://schemas.microsoft.com/office/drawing/2014/main" id="{F466C127-D1AD-4846-B742-408AFE956683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空心弧 439">
                  <a:extLst>
                    <a:ext uri="{FF2B5EF4-FFF2-40B4-BE49-F238E27FC236}">
                      <a16:creationId xmlns:a16="http://schemas.microsoft.com/office/drawing/2014/main" id="{3486C7EC-6E1D-40CF-A85D-D1DC042A8516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空心弧 440">
                  <a:extLst>
                    <a:ext uri="{FF2B5EF4-FFF2-40B4-BE49-F238E27FC236}">
                      <a16:creationId xmlns:a16="http://schemas.microsoft.com/office/drawing/2014/main" id="{8981F427-F003-4CF8-8863-A1C638B4A4D9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空心弧 441">
                  <a:extLst>
                    <a:ext uri="{FF2B5EF4-FFF2-40B4-BE49-F238E27FC236}">
                      <a16:creationId xmlns:a16="http://schemas.microsoft.com/office/drawing/2014/main" id="{3DD4D2E6-8847-4CF4-A79F-7EE4CF3B7392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空心弧 442">
                  <a:extLst>
                    <a:ext uri="{FF2B5EF4-FFF2-40B4-BE49-F238E27FC236}">
                      <a16:creationId xmlns:a16="http://schemas.microsoft.com/office/drawing/2014/main" id="{C7D9BAB9-5EF9-4F52-940A-A1AB68AD736A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空心弧 443">
                  <a:extLst>
                    <a:ext uri="{FF2B5EF4-FFF2-40B4-BE49-F238E27FC236}">
                      <a16:creationId xmlns:a16="http://schemas.microsoft.com/office/drawing/2014/main" id="{54B5BB83-DB53-41AA-8EDF-7C5EBB67BB93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空心弧 444">
                  <a:extLst>
                    <a:ext uri="{FF2B5EF4-FFF2-40B4-BE49-F238E27FC236}">
                      <a16:creationId xmlns:a16="http://schemas.microsoft.com/office/drawing/2014/main" id="{5DFE28D5-F83A-476B-9E0B-086181C7209D}"/>
                    </a:ext>
                  </a:extLst>
                </p:cNvPr>
                <p:cNvSpPr/>
                <p:nvPr/>
              </p:nvSpPr>
              <p:spPr>
                <a:xfrm rot="54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空心弧 445">
                  <a:extLst>
                    <a:ext uri="{FF2B5EF4-FFF2-40B4-BE49-F238E27FC236}">
                      <a16:creationId xmlns:a16="http://schemas.microsoft.com/office/drawing/2014/main" id="{C9F7D6B3-FA1E-465C-A570-6CC2D8B59AE6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空心弧 446">
                  <a:extLst>
                    <a:ext uri="{FF2B5EF4-FFF2-40B4-BE49-F238E27FC236}">
                      <a16:creationId xmlns:a16="http://schemas.microsoft.com/office/drawing/2014/main" id="{20D5995F-95D1-43BB-BA01-5E420135591B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6A9B1046-6C85-4081-98D1-7B985347A210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374" name="组合 373">
                  <a:extLst>
                    <a:ext uri="{FF2B5EF4-FFF2-40B4-BE49-F238E27FC236}">
                      <a16:creationId xmlns:a16="http://schemas.microsoft.com/office/drawing/2014/main" id="{29F4D4C6-581C-4210-A97E-D6EC33F884DB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B59EAB0-1B50-416F-A66E-EA60C3438AD4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7E58EB56-C225-4749-BFC2-3BE66805CDFE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A92DE0FD-28AB-434E-907D-3033D2DE8EBE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4D14942C-A7FE-4E35-987F-6078F3B96416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1EBAE3B2-FCA7-4ED3-AA92-9F43BC053F86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A7AE4CBA-E7A8-4284-8AFB-B01F7D5394F0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9E83B267-0D0D-4ADC-B83A-740A4269DBB5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3D27FB5-5A34-4CCE-BE9B-C0D58C524532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C37F416A-5960-4DD3-87FE-74ED096481E3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2149436-404D-4308-B1EF-6156626591D8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40498C19-98E8-40AA-A22C-6872A16B4F1E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416">
                    <a:extLst>
                      <a:ext uri="{FF2B5EF4-FFF2-40B4-BE49-F238E27FC236}">
                        <a16:creationId xmlns:a16="http://schemas.microsoft.com/office/drawing/2014/main" id="{1563ED08-DD17-458E-B835-40AE7CE7F28A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44EE01D-A736-4420-91F9-18535EC06EFA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BC663681-4D4F-4F78-BEEA-A9765E94BBB1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67827718-A49F-4F59-8762-0D45DCEAD41F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7800772-6345-43C1-A9FE-CF0D4A19A87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>
                    <a:extLst>
                      <a:ext uri="{FF2B5EF4-FFF2-40B4-BE49-F238E27FC236}">
                        <a16:creationId xmlns:a16="http://schemas.microsoft.com/office/drawing/2014/main" id="{7A995725-E27E-4139-B89A-37B5A9FFF7C4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>
                    <a:extLst>
                      <a:ext uri="{FF2B5EF4-FFF2-40B4-BE49-F238E27FC236}">
                        <a16:creationId xmlns:a16="http://schemas.microsoft.com/office/drawing/2014/main" id="{199B128C-F0CD-4002-BA41-1E505B9486DA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>
                    <a:extLst>
                      <a:ext uri="{FF2B5EF4-FFF2-40B4-BE49-F238E27FC236}">
                        <a16:creationId xmlns:a16="http://schemas.microsoft.com/office/drawing/2014/main" id="{FCBBF600-C1FF-42AB-97F5-900B0236A33B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37CF01DD-E861-4D20-9A40-572CD9B5E5F6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>
                    <a:extLst>
                      <a:ext uri="{FF2B5EF4-FFF2-40B4-BE49-F238E27FC236}">
                        <a16:creationId xmlns:a16="http://schemas.microsoft.com/office/drawing/2014/main" id="{4D76B926-F572-4355-BB86-B199D116D0CD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DF781275-1041-4AA6-978F-DEACB829CB35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直接连接符 427">
                    <a:extLst>
                      <a:ext uri="{FF2B5EF4-FFF2-40B4-BE49-F238E27FC236}">
                        <a16:creationId xmlns:a16="http://schemas.microsoft.com/office/drawing/2014/main" id="{7DFA6516-2899-45FA-A66E-796A6FE5611E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>
                    <a:extLst>
                      <a:ext uri="{FF2B5EF4-FFF2-40B4-BE49-F238E27FC236}">
                        <a16:creationId xmlns:a16="http://schemas.microsoft.com/office/drawing/2014/main" id="{CB866FF0-7181-41C4-A5B9-7F0432A4E09E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>
                    <a:extLst>
                      <a:ext uri="{FF2B5EF4-FFF2-40B4-BE49-F238E27FC236}">
                        <a16:creationId xmlns:a16="http://schemas.microsoft.com/office/drawing/2014/main" id="{58136AD8-12B2-4E49-99B1-A9AA08C34370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>
                    <a:extLst>
                      <a:ext uri="{FF2B5EF4-FFF2-40B4-BE49-F238E27FC236}">
                        <a16:creationId xmlns:a16="http://schemas.microsoft.com/office/drawing/2014/main" id="{3F884EB1-6372-4C09-9BCA-C93BA701F5B6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>
                    <a:extLst>
                      <a:ext uri="{FF2B5EF4-FFF2-40B4-BE49-F238E27FC236}">
                        <a16:creationId xmlns:a16="http://schemas.microsoft.com/office/drawing/2014/main" id="{847E60D6-8B02-4BAA-A5F7-99F85BFA3343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>
                    <a:extLst>
                      <a:ext uri="{FF2B5EF4-FFF2-40B4-BE49-F238E27FC236}">
                        <a16:creationId xmlns:a16="http://schemas.microsoft.com/office/drawing/2014/main" id="{A3B5A402-5794-4137-B1D3-7F3409F6BE36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33719CD8-3645-4CF1-94B0-37C0C1FE4F12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C6D65F4-BA04-4E3C-8B52-617FF58DEDF8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EFB6D1F5-C06A-46C4-BB25-776858636BAE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6B25C181-6F47-4F4E-8F22-60DC815C0CFD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FF210B5D-F534-4923-9BFD-B7A65A05B4DB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3A55F40C-21A2-4BC3-8D63-2829D30C279B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>
                    <a:extLst>
                      <a:ext uri="{FF2B5EF4-FFF2-40B4-BE49-F238E27FC236}">
                        <a16:creationId xmlns:a16="http://schemas.microsoft.com/office/drawing/2014/main" id="{F281F2D2-CED2-4786-A2E0-13BA44EF93AE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5DE6AD8F-A8A0-453B-89ED-BB2FC4AFC382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B517E265-6204-42C8-AB44-7E79BD41B3DC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8B3FE040-B8A6-41C0-BA6B-097A9F6ECDF5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AE7EC46B-6080-42ED-A8A0-3E4B221C68E0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>
                    <a:extLst>
                      <a:ext uri="{FF2B5EF4-FFF2-40B4-BE49-F238E27FC236}">
                        <a16:creationId xmlns:a16="http://schemas.microsoft.com/office/drawing/2014/main" id="{13BE38FD-6882-4AE0-84AC-154ACD50EB66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>
                    <a:extLst>
                      <a:ext uri="{FF2B5EF4-FFF2-40B4-BE49-F238E27FC236}">
                        <a16:creationId xmlns:a16="http://schemas.microsoft.com/office/drawing/2014/main" id="{5C4497AB-4A70-448E-842B-4AE1431217BB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>
                    <a:extLst>
                      <a:ext uri="{FF2B5EF4-FFF2-40B4-BE49-F238E27FC236}">
                        <a16:creationId xmlns:a16="http://schemas.microsoft.com/office/drawing/2014/main" id="{C70C4C36-9644-4244-931C-BA4582BCB75F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>
                    <a:extLst>
                      <a:ext uri="{FF2B5EF4-FFF2-40B4-BE49-F238E27FC236}">
                        <a16:creationId xmlns:a16="http://schemas.microsoft.com/office/drawing/2014/main" id="{696DFBD2-603C-4C52-99D9-C82FFD1A718B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>
                    <a:extLst>
                      <a:ext uri="{FF2B5EF4-FFF2-40B4-BE49-F238E27FC236}">
                        <a16:creationId xmlns:a16="http://schemas.microsoft.com/office/drawing/2014/main" id="{00660CEA-EECB-4FE6-AD9E-64A670D86B02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>
                    <a:extLst>
                      <a:ext uri="{FF2B5EF4-FFF2-40B4-BE49-F238E27FC236}">
                        <a16:creationId xmlns:a16="http://schemas.microsoft.com/office/drawing/2014/main" id="{936AB405-B4AC-46DC-B5DC-8492279F4E62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>
                    <a:extLst>
                      <a:ext uri="{FF2B5EF4-FFF2-40B4-BE49-F238E27FC236}">
                        <a16:creationId xmlns:a16="http://schemas.microsoft.com/office/drawing/2014/main" id="{E508DFF3-5090-43EB-A37A-B6EFBCE76FDA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>
                    <a:extLst>
                      <a:ext uri="{FF2B5EF4-FFF2-40B4-BE49-F238E27FC236}">
                        <a16:creationId xmlns:a16="http://schemas.microsoft.com/office/drawing/2014/main" id="{C04DC3F7-ABB8-4496-B2EF-962FA6032DD9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>
                    <a:extLst>
                      <a:ext uri="{FF2B5EF4-FFF2-40B4-BE49-F238E27FC236}">
                        <a16:creationId xmlns:a16="http://schemas.microsoft.com/office/drawing/2014/main" id="{F7D9E249-9A1C-4B25-9C65-D17A50420A35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>
                    <a:extLst>
                      <a:ext uri="{FF2B5EF4-FFF2-40B4-BE49-F238E27FC236}">
                        <a16:creationId xmlns:a16="http://schemas.microsoft.com/office/drawing/2014/main" id="{303D38EC-3AE0-49FA-977F-6E154F0E39FD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>
                    <a:extLst>
                      <a:ext uri="{FF2B5EF4-FFF2-40B4-BE49-F238E27FC236}">
                        <a16:creationId xmlns:a16="http://schemas.microsoft.com/office/drawing/2014/main" id="{FE8BA1B3-79BC-4BC6-BD43-522FE32292E1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>
                    <a:extLst>
                      <a:ext uri="{FF2B5EF4-FFF2-40B4-BE49-F238E27FC236}">
                        <a16:creationId xmlns:a16="http://schemas.microsoft.com/office/drawing/2014/main" id="{1BC9E266-231A-4B14-9C5C-89D777EFFCE0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>
                    <a:extLst>
                      <a:ext uri="{FF2B5EF4-FFF2-40B4-BE49-F238E27FC236}">
                        <a16:creationId xmlns:a16="http://schemas.microsoft.com/office/drawing/2014/main" id="{099C2601-3738-4625-A458-6D18BA541DF7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FD853BE6-1628-4BBB-A1FD-16FE6EF71D84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1FB4AF8-FAE8-4A5E-85D6-061FB919C024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87A79A04-8964-49D8-A907-101E43BA7213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F774E3F3-1694-4A2C-AAEB-98E990BA29CC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FDDFCE66-5E99-478C-9574-206F49F10077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377D55-FB74-4A9F-AAEB-6BD8820D21A7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0724056E-6981-4FE7-A32C-10ED568123EC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6B3E2D9E-2FB2-48E7-958C-770AEE14C488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BFA4C87A-98EF-4C0C-8308-E82B5EAB10E7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C5B47D0C-0850-4377-A3AE-6020FC1BC50D}"/>
              </a:ext>
            </a:extLst>
          </p:cNvPr>
          <p:cNvGrpSpPr>
            <a:grpSpLocks noChangeAspect="1"/>
          </p:cNvGrpSpPr>
          <p:nvPr/>
        </p:nvGrpSpPr>
        <p:grpSpPr>
          <a:xfrm>
            <a:off x="3951426" y="3431045"/>
            <a:ext cx="1439549" cy="1440000"/>
            <a:chOff x="4631396" y="1992048"/>
            <a:chExt cx="2350063" cy="2350062"/>
          </a:xfrm>
        </p:grpSpPr>
        <p:pic>
          <p:nvPicPr>
            <p:cNvPr id="528" name="图片 527">
              <a:extLst>
                <a:ext uri="{FF2B5EF4-FFF2-40B4-BE49-F238E27FC236}">
                  <a16:creationId xmlns:a16="http://schemas.microsoft.com/office/drawing/2014/main" id="{4263AC46-BF16-4B1A-9741-7641BAC7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2" y="2649109"/>
              <a:ext cx="1188001" cy="1188001"/>
            </a:xfrm>
            <a:prstGeom prst="rect">
              <a:avLst/>
            </a:prstGeom>
          </p:spPr>
        </p:pic>
        <p:grpSp>
          <p:nvGrpSpPr>
            <p:cNvPr id="529" name="组合 528">
              <a:extLst>
                <a:ext uri="{FF2B5EF4-FFF2-40B4-BE49-F238E27FC236}">
                  <a16:creationId xmlns:a16="http://schemas.microsoft.com/office/drawing/2014/main" id="{C54412CA-5E1F-4659-A474-6C63CB13F6F2}"/>
                </a:ext>
              </a:extLst>
            </p:cNvPr>
            <p:cNvGrpSpPr/>
            <p:nvPr/>
          </p:nvGrpSpPr>
          <p:grpSpPr>
            <a:xfrm>
              <a:off x="4631396" y="1992048"/>
              <a:ext cx="2350063" cy="2350062"/>
              <a:chOff x="4395600" y="1905028"/>
              <a:chExt cx="3389849" cy="3389848"/>
            </a:xfrm>
            <a:solidFill>
              <a:srgbClr val="FFCA18"/>
            </a:solidFill>
          </p:grpSpPr>
          <p:grpSp>
            <p:nvGrpSpPr>
              <p:cNvPr id="530" name="组合 529">
                <a:extLst>
                  <a:ext uri="{FF2B5EF4-FFF2-40B4-BE49-F238E27FC236}">
                    <a16:creationId xmlns:a16="http://schemas.microsoft.com/office/drawing/2014/main" id="{02984A4E-C4E8-4A6F-8362-7C134C5BFBC5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594" name="空心弧 593">
                  <a:extLst>
                    <a:ext uri="{FF2B5EF4-FFF2-40B4-BE49-F238E27FC236}">
                      <a16:creationId xmlns:a16="http://schemas.microsoft.com/office/drawing/2014/main" id="{22C5E91B-30CB-4994-BB04-328152A79DA6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5" name="空心弧 594">
                  <a:extLst>
                    <a:ext uri="{FF2B5EF4-FFF2-40B4-BE49-F238E27FC236}">
                      <a16:creationId xmlns:a16="http://schemas.microsoft.com/office/drawing/2014/main" id="{5995B3A2-5DE7-493F-AF0A-914F95CC25BC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" name="空心弧 595">
                  <a:extLst>
                    <a:ext uri="{FF2B5EF4-FFF2-40B4-BE49-F238E27FC236}">
                      <a16:creationId xmlns:a16="http://schemas.microsoft.com/office/drawing/2014/main" id="{827AFAAD-9999-4C87-A597-181506C124EA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空心弧 596">
                  <a:extLst>
                    <a:ext uri="{FF2B5EF4-FFF2-40B4-BE49-F238E27FC236}">
                      <a16:creationId xmlns:a16="http://schemas.microsoft.com/office/drawing/2014/main" id="{8B995C59-E51C-4A62-BE0F-2CE4E5E216CA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8" name="空心弧 597">
                  <a:extLst>
                    <a:ext uri="{FF2B5EF4-FFF2-40B4-BE49-F238E27FC236}">
                      <a16:creationId xmlns:a16="http://schemas.microsoft.com/office/drawing/2014/main" id="{EF96E849-1EBB-4A05-8B2D-6927A6FF4289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9" name="空心弧 598">
                  <a:extLst>
                    <a:ext uri="{FF2B5EF4-FFF2-40B4-BE49-F238E27FC236}">
                      <a16:creationId xmlns:a16="http://schemas.microsoft.com/office/drawing/2014/main" id="{B1F8E43B-40A0-4C11-87EC-684029FAE88C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0" name="空心弧 599">
                  <a:extLst>
                    <a:ext uri="{FF2B5EF4-FFF2-40B4-BE49-F238E27FC236}">
                      <a16:creationId xmlns:a16="http://schemas.microsoft.com/office/drawing/2014/main" id="{532FE6CD-D111-4DD0-96B2-D03ED98E2376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1" name="空心弧 600">
                  <a:extLst>
                    <a:ext uri="{FF2B5EF4-FFF2-40B4-BE49-F238E27FC236}">
                      <a16:creationId xmlns:a16="http://schemas.microsoft.com/office/drawing/2014/main" id="{44E85AD9-09FF-443E-90BD-EFCB0A0AA6A1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2" name="空心弧 601">
                  <a:extLst>
                    <a:ext uri="{FF2B5EF4-FFF2-40B4-BE49-F238E27FC236}">
                      <a16:creationId xmlns:a16="http://schemas.microsoft.com/office/drawing/2014/main" id="{AD9A6F40-2AF7-45FC-8669-4156A1AA7312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3" name="空心弧 602">
                  <a:extLst>
                    <a:ext uri="{FF2B5EF4-FFF2-40B4-BE49-F238E27FC236}">
                      <a16:creationId xmlns:a16="http://schemas.microsoft.com/office/drawing/2014/main" id="{D035BCE4-EC55-4046-9435-396067F24D31}"/>
                    </a:ext>
                  </a:extLst>
                </p:cNvPr>
                <p:cNvSpPr/>
                <p:nvPr/>
              </p:nvSpPr>
              <p:spPr>
                <a:xfrm rot="54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4" name="空心弧 603">
                  <a:extLst>
                    <a:ext uri="{FF2B5EF4-FFF2-40B4-BE49-F238E27FC236}">
                      <a16:creationId xmlns:a16="http://schemas.microsoft.com/office/drawing/2014/main" id="{581C8B08-B9D5-4545-9304-890E4918FEB3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5" name="空心弧 604">
                  <a:extLst>
                    <a:ext uri="{FF2B5EF4-FFF2-40B4-BE49-F238E27FC236}">
                      <a16:creationId xmlns:a16="http://schemas.microsoft.com/office/drawing/2014/main" id="{E4A5FC25-606E-449A-9E89-7297545EBEF6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9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D77DDA32-277D-4853-9BB1-4DCE1AD3ADB1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532" name="组合 531">
                  <a:extLst>
                    <a:ext uri="{FF2B5EF4-FFF2-40B4-BE49-F238E27FC236}">
                      <a16:creationId xmlns:a16="http://schemas.microsoft.com/office/drawing/2014/main" id="{5F8D765B-AE5D-4863-9351-4D00921B3EC4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9A9EF02F-80D0-446F-A3C0-564B0E9A37A4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07564C44-716B-42CE-8CD1-39400638CE56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B58A7272-3F7C-4FE1-BF60-68B4527C075D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A05C96CC-578C-4B5A-ACF2-383CF017EF99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EA93B7D5-871B-403E-8B02-A7214DC61FA6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7DB8B6B1-4D49-4EF9-AEF8-5A76A6BCD0E6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6FCC77B1-14DE-4C0C-805E-8863855411FF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67D4EEC0-EE51-4AC3-B454-11F616CCAE5A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294C85CA-C71B-435C-BA9E-591A1E3DF406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FECD669D-DDB3-40BE-B470-A27654FE3383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FDB7E20B-C994-4040-9EE5-00F4FCC0E4F5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A996FD12-F04F-4FB9-B97B-972A561CB540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>
                    <a:extLst>
                      <a:ext uri="{FF2B5EF4-FFF2-40B4-BE49-F238E27FC236}">
                        <a16:creationId xmlns:a16="http://schemas.microsoft.com/office/drawing/2014/main" id="{5D193AB6-EE70-4DDB-A081-2B9D0F6DBD9B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8C69B84D-4F31-4A2E-B53C-F564C58AE9B0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FE450A14-A4B0-4A71-8828-BB083D581195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59D36432-BC2A-45F6-9295-2E853A1D7BBF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B65E7AA8-24E2-4979-821B-1821E3BBA40A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>
                    <a:extLst>
                      <a:ext uri="{FF2B5EF4-FFF2-40B4-BE49-F238E27FC236}">
                        <a16:creationId xmlns:a16="http://schemas.microsoft.com/office/drawing/2014/main" id="{DBD84456-7815-4DE2-ADB3-0B6B9460B906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>
                    <a:extLst>
                      <a:ext uri="{FF2B5EF4-FFF2-40B4-BE49-F238E27FC236}">
                        <a16:creationId xmlns:a16="http://schemas.microsoft.com/office/drawing/2014/main" id="{4BB4544B-E406-4733-9463-695BD465350C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>
                    <a:extLst>
                      <a:ext uri="{FF2B5EF4-FFF2-40B4-BE49-F238E27FC236}">
                        <a16:creationId xmlns:a16="http://schemas.microsoft.com/office/drawing/2014/main" id="{86C82354-16DB-4908-AB86-F338A26753E3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>
                    <a:extLst>
                      <a:ext uri="{FF2B5EF4-FFF2-40B4-BE49-F238E27FC236}">
                        <a16:creationId xmlns:a16="http://schemas.microsoft.com/office/drawing/2014/main" id="{755B8E22-A809-4F6A-8386-FEC3F1E5E583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>
                    <a:extLst>
                      <a:ext uri="{FF2B5EF4-FFF2-40B4-BE49-F238E27FC236}">
                        <a16:creationId xmlns:a16="http://schemas.microsoft.com/office/drawing/2014/main" id="{FB673D0E-7B09-4EBC-B55E-7E3C05FD5194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>
                    <a:extLst>
                      <a:ext uri="{FF2B5EF4-FFF2-40B4-BE49-F238E27FC236}">
                        <a16:creationId xmlns:a16="http://schemas.microsoft.com/office/drawing/2014/main" id="{8EDEBAB9-E2B7-415A-8B4F-6B98872C0E15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>
                    <a:extLst>
                      <a:ext uri="{FF2B5EF4-FFF2-40B4-BE49-F238E27FC236}">
                        <a16:creationId xmlns:a16="http://schemas.microsoft.com/office/drawing/2014/main" id="{115317B3-A383-4F4D-83F7-9EF2C141FABF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直接连接符 587">
                    <a:extLst>
                      <a:ext uri="{FF2B5EF4-FFF2-40B4-BE49-F238E27FC236}">
                        <a16:creationId xmlns:a16="http://schemas.microsoft.com/office/drawing/2014/main" id="{E3BCA1B9-FBAC-4BDB-A189-04BDA1AED655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直接连接符 588">
                    <a:extLst>
                      <a:ext uri="{FF2B5EF4-FFF2-40B4-BE49-F238E27FC236}">
                        <a16:creationId xmlns:a16="http://schemas.microsoft.com/office/drawing/2014/main" id="{8A683FBB-62B8-48CC-BC14-5CDD387A2292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接连接符 589">
                    <a:extLst>
                      <a:ext uri="{FF2B5EF4-FFF2-40B4-BE49-F238E27FC236}">
                        <a16:creationId xmlns:a16="http://schemas.microsoft.com/office/drawing/2014/main" id="{6D8442BC-B84A-4D13-8F8A-2CC66BDA6615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>
                    <a:extLst>
                      <a:ext uri="{FF2B5EF4-FFF2-40B4-BE49-F238E27FC236}">
                        <a16:creationId xmlns:a16="http://schemas.microsoft.com/office/drawing/2014/main" id="{B969A90C-F1EB-4345-937B-ECDFC83C6523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315DD82-9009-4BF7-B93F-DF8468AECA94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00F11E2B-0F45-43C3-914B-96DEAEFE7122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3" name="组合 532">
                  <a:extLst>
                    <a:ext uri="{FF2B5EF4-FFF2-40B4-BE49-F238E27FC236}">
                      <a16:creationId xmlns:a16="http://schemas.microsoft.com/office/drawing/2014/main" id="{8A91B6C7-E036-4504-97A1-75CF9D9C6541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534" name="直接连接符 533">
                    <a:extLst>
                      <a:ext uri="{FF2B5EF4-FFF2-40B4-BE49-F238E27FC236}">
                        <a16:creationId xmlns:a16="http://schemas.microsoft.com/office/drawing/2014/main" id="{304262D4-8A49-442A-9DBA-88EC01872A52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>
                    <a:extLst>
                      <a:ext uri="{FF2B5EF4-FFF2-40B4-BE49-F238E27FC236}">
                        <a16:creationId xmlns:a16="http://schemas.microsoft.com/office/drawing/2014/main" id="{E0A013EB-72C4-4486-B6CB-2E21CEB89BAF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74BE7384-5AC0-40EB-85CA-DD76C57A56AF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>
                    <a:extLst>
                      <a:ext uri="{FF2B5EF4-FFF2-40B4-BE49-F238E27FC236}">
                        <a16:creationId xmlns:a16="http://schemas.microsoft.com/office/drawing/2014/main" id="{EFDF1187-AC60-4BAB-B706-8AACCEEAE915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0019315A-C460-401F-9895-0FFB0D3C975D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>
                    <a:extLst>
                      <a:ext uri="{FF2B5EF4-FFF2-40B4-BE49-F238E27FC236}">
                        <a16:creationId xmlns:a16="http://schemas.microsoft.com/office/drawing/2014/main" id="{5D8BACBA-456D-4EDD-8C66-3D29A3B1B142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>
                    <a:extLst>
                      <a:ext uri="{FF2B5EF4-FFF2-40B4-BE49-F238E27FC236}">
                        <a16:creationId xmlns:a16="http://schemas.microsoft.com/office/drawing/2014/main" id="{7317F554-C847-442A-A1D0-BDECD4D9A704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>
                    <a:extLst>
                      <a:ext uri="{FF2B5EF4-FFF2-40B4-BE49-F238E27FC236}">
                        <a16:creationId xmlns:a16="http://schemas.microsoft.com/office/drawing/2014/main" id="{7FD680D4-FE4C-4EF4-A9EC-A11E599A9413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>
                    <a:extLst>
                      <a:ext uri="{FF2B5EF4-FFF2-40B4-BE49-F238E27FC236}">
                        <a16:creationId xmlns:a16="http://schemas.microsoft.com/office/drawing/2014/main" id="{80166068-C268-4147-9DF8-D72D4928164A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A9E0A59D-F781-4CE3-9FF9-58C19A7F6B98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>
                    <a:extLst>
                      <a:ext uri="{FF2B5EF4-FFF2-40B4-BE49-F238E27FC236}">
                        <a16:creationId xmlns:a16="http://schemas.microsoft.com/office/drawing/2014/main" id="{C2B3C801-F9F0-40BF-A66C-CA2640586A4A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55AE47F9-9DE3-4DF7-ACF9-6AE011B77A29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>
                    <a:extLst>
                      <a:ext uri="{FF2B5EF4-FFF2-40B4-BE49-F238E27FC236}">
                        <a16:creationId xmlns:a16="http://schemas.microsoft.com/office/drawing/2014/main" id="{0675AFC0-6A33-409A-A870-58E4E94557B0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>
                    <a:extLst>
                      <a:ext uri="{FF2B5EF4-FFF2-40B4-BE49-F238E27FC236}">
                        <a16:creationId xmlns:a16="http://schemas.microsoft.com/office/drawing/2014/main" id="{09CDAEB4-0889-4F2A-AF78-8029E776628D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>
                    <a:extLst>
                      <a:ext uri="{FF2B5EF4-FFF2-40B4-BE49-F238E27FC236}">
                        <a16:creationId xmlns:a16="http://schemas.microsoft.com/office/drawing/2014/main" id="{858B924E-7D80-4D67-9C99-517111CC069D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>
                    <a:extLst>
                      <a:ext uri="{FF2B5EF4-FFF2-40B4-BE49-F238E27FC236}">
                        <a16:creationId xmlns:a16="http://schemas.microsoft.com/office/drawing/2014/main" id="{84E52F2E-4FCA-44B9-91D5-453D26F22F7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>
                    <a:extLst>
                      <a:ext uri="{FF2B5EF4-FFF2-40B4-BE49-F238E27FC236}">
                        <a16:creationId xmlns:a16="http://schemas.microsoft.com/office/drawing/2014/main" id="{64A8530E-03B0-42E8-82F2-B985782ACDE8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>
                    <a:extLst>
                      <a:ext uri="{FF2B5EF4-FFF2-40B4-BE49-F238E27FC236}">
                        <a16:creationId xmlns:a16="http://schemas.microsoft.com/office/drawing/2014/main" id="{A67713AE-27FB-4C42-9CC0-7F4893E3DA2E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直接连接符 551">
                    <a:extLst>
                      <a:ext uri="{FF2B5EF4-FFF2-40B4-BE49-F238E27FC236}">
                        <a16:creationId xmlns:a16="http://schemas.microsoft.com/office/drawing/2014/main" id="{49E29F33-085E-4D26-AD47-95DDC2DBF229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直接连接符 552">
                    <a:extLst>
                      <a:ext uri="{FF2B5EF4-FFF2-40B4-BE49-F238E27FC236}">
                        <a16:creationId xmlns:a16="http://schemas.microsoft.com/office/drawing/2014/main" id="{30CC3CEC-1F06-4D4B-86B7-D8C1AEAD4E7D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直接连接符 553">
                    <a:extLst>
                      <a:ext uri="{FF2B5EF4-FFF2-40B4-BE49-F238E27FC236}">
                        <a16:creationId xmlns:a16="http://schemas.microsoft.com/office/drawing/2014/main" id="{8C80B33E-DDFD-4549-A9D3-67B792F6992C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>
                    <a:extLst>
                      <a:ext uri="{FF2B5EF4-FFF2-40B4-BE49-F238E27FC236}">
                        <a16:creationId xmlns:a16="http://schemas.microsoft.com/office/drawing/2014/main" id="{51AB677C-2ECB-4F85-A4E6-6D3613EE7C77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9E8FE589-FE1A-4492-875E-94A32D32158F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69B03AAB-BF89-42CB-983F-E4A34D5BEA18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5E0483F2-501E-491C-AB5F-B2962F84D2A6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830EB1E3-7979-436B-88CA-11DBF8CA9913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AD9DAF1C-89C2-4535-857B-87FD10B764DA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0079B88C-797F-494F-BB39-4B738D818D82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29020616-E319-4B42-B165-C12316EB4A51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3B7D3436-0099-4983-92ED-6761BFC5429D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A0C9C712-1793-4EFF-8730-1DEEA19FE08E}"/>
              </a:ext>
            </a:extLst>
          </p:cNvPr>
          <p:cNvGrpSpPr/>
          <p:nvPr/>
        </p:nvGrpSpPr>
        <p:grpSpPr>
          <a:xfrm flipH="1">
            <a:off x="-477566" y="6621934"/>
            <a:ext cx="5565693" cy="134972"/>
            <a:chOff x="388274" y="1267166"/>
            <a:chExt cx="4598550" cy="112912"/>
          </a:xfrm>
          <a:solidFill>
            <a:srgbClr val="FFCA18"/>
          </a:solidFill>
        </p:grpSpPr>
        <p:sp>
          <p:nvSpPr>
            <p:cNvPr id="610" name="平行四边形 609">
              <a:extLst>
                <a:ext uri="{FF2B5EF4-FFF2-40B4-BE49-F238E27FC236}">
                  <a16:creationId xmlns:a16="http://schemas.microsoft.com/office/drawing/2014/main" id="{2C6A534C-0C26-41E3-9CA7-FC86DEBEEDC6}"/>
                </a:ext>
              </a:extLst>
            </p:cNvPr>
            <p:cNvSpPr/>
            <p:nvPr/>
          </p:nvSpPr>
          <p:spPr>
            <a:xfrm>
              <a:off x="388274" y="1267166"/>
              <a:ext cx="3282431" cy="45719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5" name="直接连接符 614">
              <a:extLst>
                <a:ext uri="{FF2B5EF4-FFF2-40B4-BE49-F238E27FC236}">
                  <a16:creationId xmlns:a16="http://schemas.microsoft.com/office/drawing/2014/main" id="{A18979D3-3AA1-43B7-B8AE-242BB0AE4A3D}"/>
                </a:ext>
              </a:extLst>
            </p:cNvPr>
            <p:cNvCxnSpPr/>
            <p:nvPr/>
          </p:nvCxnSpPr>
          <p:spPr>
            <a:xfrm>
              <a:off x="1964835" y="1380078"/>
              <a:ext cx="3021989" cy="0"/>
            </a:xfrm>
            <a:prstGeom prst="line">
              <a:avLst/>
            </a:prstGeom>
            <a:grpFill/>
            <a:ln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8" name="文本框 607">
            <a:extLst>
              <a:ext uri="{FF2B5EF4-FFF2-40B4-BE49-F238E27FC236}">
                <a16:creationId xmlns:a16="http://schemas.microsoft.com/office/drawing/2014/main" id="{29DDFDDE-E6E4-47CA-9BAD-4BC977ED03DF}"/>
              </a:ext>
            </a:extLst>
          </p:cNvPr>
          <p:cNvSpPr txBox="1"/>
          <p:nvPr/>
        </p:nvSpPr>
        <p:spPr>
          <a:xfrm>
            <a:off x="1522965" y="6375596"/>
            <a:ext cx="354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Freepik from www.flaticon.com </a:t>
            </a:r>
            <a:endParaRPr lang="zh-CN" altLang="en-US" sz="12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F542E8-53F0-47C6-B447-D9708B79408D}"/>
              </a:ext>
            </a:extLst>
          </p:cNvPr>
          <p:cNvGrpSpPr>
            <a:grpSpLocks noChangeAspect="1"/>
          </p:cNvGrpSpPr>
          <p:nvPr/>
        </p:nvGrpSpPr>
        <p:grpSpPr>
          <a:xfrm>
            <a:off x="1790135" y="2021698"/>
            <a:ext cx="1440000" cy="1440000"/>
            <a:chOff x="2383481" y="2000899"/>
            <a:chExt cx="1656002" cy="1656000"/>
          </a:xfrm>
        </p:grpSpPr>
        <p:pic>
          <p:nvPicPr>
            <p:cNvPr id="251" name="内容占位符 2">
              <a:extLst>
                <a:ext uri="{FF2B5EF4-FFF2-40B4-BE49-F238E27FC236}">
                  <a16:creationId xmlns:a16="http://schemas.microsoft.com/office/drawing/2014/main" id="{06E4FAC2-83B3-48C4-BA47-0E2637C7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913" y="2410331"/>
              <a:ext cx="837139" cy="837139"/>
            </a:xfrm>
            <a:prstGeom prst="rect">
              <a:avLst/>
            </a:prstGeom>
          </p:spPr>
        </p:pic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C361B8C5-D799-405E-A2C6-34EB0643C007}"/>
                </a:ext>
              </a:extLst>
            </p:cNvPr>
            <p:cNvGrpSpPr/>
            <p:nvPr/>
          </p:nvGrpSpPr>
          <p:grpSpPr>
            <a:xfrm>
              <a:off x="2383481" y="2000899"/>
              <a:ext cx="1656002" cy="1656000"/>
              <a:chOff x="4395600" y="1905028"/>
              <a:chExt cx="3389849" cy="3389848"/>
            </a:xfrm>
            <a:solidFill>
              <a:srgbClr val="FFCA18"/>
            </a:solidFill>
          </p:grpSpPr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D8A9849D-1441-4A62-8BC7-453D81940B89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317" name="空心弧 316">
                  <a:extLst>
                    <a:ext uri="{FF2B5EF4-FFF2-40B4-BE49-F238E27FC236}">
                      <a16:creationId xmlns:a16="http://schemas.microsoft.com/office/drawing/2014/main" id="{D480F3E5-774B-4170-A6A3-5A950F1C0B6F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8" name="空心弧 317">
                  <a:extLst>
                    <a:ext uri="{FF2B5EF4-FFF2-40B4-BE49-F238E27FC236}">
                      <a16:creationId xmlns:a16="http://schemas.microsoft.com/office/drawing/2014/main" id="{4C85397C-DCB4-4AAE-97EA-15F9C1B29432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空心弧 318">
                  <a:extLst>
                    <a:ext uri="{FF2B5EF4-FFF2-40B4-BE49-F238E27FC236}">
                      <a16:creationId xmlns:a16="http://schemas.microsoft.com/office/drawing/2014/main" id="{AA43039E-8CC3-4E44-A4BB-A907622F3AEF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空心弧 319">
                  <a:extLst>
                    <a:ext uri="{FF2B5EF4-FFF2-40B4-BE49-F238E27FC236}">
                      <a16:creationId xmlns:a16="http://schemas.microsoft.com/office/drawing/2014/main" id="{29C55969-379B-426F-A06D-0A5B592A850C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空心弧 320">
                  <a:extLst>
                    <a:ext uri="{FF2B5EF4-FFF2-40B4-BE49-F238E27FC236}">
                      <a16:creationId xmlns:a16="http://schemas.microsoft.com/office/drawing/2014/main" id="{E6281084-C7FC-45FC-B19F-6904F1571E97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空心弧 321">
                  <a:extLst>
                    <a:ext uri="{FF2B5EF4-FFF2-40B4-BE49-F238E27FC236}">
                      <a16:creationId xmlns:a16="http://schemas.microsoft.com/office/drawing/2014/main" id="{B2A6432F-DF93-4C7F-A9B7-3B3D9A013C49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空心弧 322">
                  <a:extLst>
                    <a:ext uri="{FF2B5EF4-FFF2-40B4-BE49-F238E27FC236}">
                      <a16:creationId xmlns:a16="http://schemas.microsoft.com/office/drawing/2014/main" id="{B3CF9F05-3C52-4FD1-A3D2-541A6F9F370E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空心弧 323">
                  <a:extLst>
                    <a:ext uri="{FF2B5EF4-FFF2-40B4-BE49-F238E27FC236}">
                      <a16:creationId xmlns:a16="http://schemas.microsoft.com/office/drawing/2014/main" id="{177741B8-7B1B-4BEC-A48F-289D932CE2A1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空心弧 324">
                  <a:extLst>
                    <a:ext uri="{FF2B5EF4-FFF2-40B4-BE49-F238E27FC236}">
                      <a16:creationId xmlns:a16="http://schemas.microsoft.com/office/drawing/2014/main" id="{FDF618CA-F892-443F-9579-4015DEB3D13E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空心弧 325">
                  <a:extLst>
                    <a:ext uri="{FF2B5EF4-FFF2-40B4-BE49-F238E27FC236}">
                      <a16:creationId xmlns:a16="http://schemas.microsoft.com/office/drawing/2014/main" id="{9042313A-4E72-4514-99AC-315A0D718CFA}"/>
                    </a:ext>
                  </a:extLst>
                </p:cNvPr>
                <p:cNvSpPr/>
                <p:nvPr/>
              </p:nvSpPr>
              <p:spPr>
                <a:xfrm rot="54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空心弧 326">
                  <a:extLst>
                    <a:ext uri="{FF2B5EF4-FFF2-40B4-BE49-F238E27FC236}">
                      <a16:creationId xmlns:a16="http://schemas.microsoft.com/office/drawing/2014/main" id="{B5F9E4E8-0C70-4A83-BA48-2B33515D78FD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空心弧 327">
                  <a:extLst>
                    <a:ext uri="{FF2B5EF4-FFF2-40B4-BE49-F238E27FC236}">
                      <a16:creationId xmlns:a16="http://schemas.microsoft.com/office/drawing/2014/main" id="{4AC4AE38-98BA-49C4-A831-EC7D7CC0C442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040439DC-8DB2-4DB2-A78E-9CEA561082C3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1B86CE28-5685-4260-B7F4-3F6FE63E9BEC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287" name="直接连接符 286">
                    <a:extLst>
                      <a:ext uri="{FF2B5EF4-FFF2-40B4-BE49-F238E27FC236}">
                        <a16:creationId xmlns:a16="http://schemas.microsoft.com/office/drawing/2014/main" id="{6698D4C1-F72E-456F-A23A-B186E88433E4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接连接符 287">
                    <a:extLst>
                      <a:ext uri="{FF2B5EF4-FFF2-40B4-BE49-F238E27FC236}">
                        <a16:creationId xmlns:a16="http://schemas.microsoft.com/office/drawing/2014/main" id="{B651E519-CEC8-448F-B5D7-935307242675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>
                    <a:extLst>
                      <a:ext uri="{FF2B5EF4-FFF2-40B4-BE49-F238E27FC236}">
                        <a16:creationId xmlns:a16="http://schemas.microsoft.com/office/drawing/2014/main" id="{5FD51292-0102-4D1B-987D-3932466A16C1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>
                    <a:extLst>
                      <a:ext uri="{FF2B5EF4-FFF2-40B4-BE49-F238E27FC236}">
                        <a16:creationId xmlns:a16="http://schemas.microsoft.com/office/drawing/2014/main" id="{E4ED790C-D7A2-4D49-BCDF-FE64D95A3993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>
                    <a:extLst>
                      <a:ext uri="{FF2B5EF4-FFF2-40B4-BE49-F238E27FC236}">
                        <a16:creationId xmlns:a16="http://schemas.microsoft.com/office/drawing/2014/main" id="{0C890006-3AC6-4867-9285-FE12092CDFB9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>
                    <a:extLst>
                      <a:ext uri="{FF2B5EF4-FFF2-40B4-BE49-F238E27FC236}">
                        <a16:creationId xmlns:a16="http://schemas.microsoft.com/office/drawing/2014/main" id="{F7596AF9-8371-4054-98C0-3B6CF531E874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>
                    <a:extLst>
                      <a:ext uri="{FF2B5EF4-FFF2-40B4-BE49-F238E27FC236}">
                        <a16:creationId xmlns:a16="http://schemas.microsoft.com/office/drawing/2014/main" id="{3DED6F15-B0C6-44D3-8F86-41911793C54E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>
                    <a:extLst>
                      <a:ext uri="{FF2B5EF4-FFF2-40B4-BE49-F238E27FC236}">
                        <a16:creationId xmlns:a16="http://schemas.microsoft.com/office/drawing/2014/main" id="{6E74AFEE-7B12-4C21-A25D-84829045E82F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>
                    <a:extLst>
                      <a:ext uri="{FF2B5EF4-FFF2-40B4-BE49-F238E27FC236}">
                        <a16:creationId xmlns:a16="http://schemas.microsoft.com/office/drawing/2014/main" id="{533E8CAB-7D0C-4805-9CA7-6E0FCEC0DAD9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>
                    <a:extLst>
                      <a:ext uri="{FF2B5EF4-FFF2-40B4-BE49-F238E27FC236}">
                        <a16:creationId xmlns:a16="http://schemas.microsoft.com/office/drawing/2014/main" id="{EFF0632F-BF9F-4FDC-9C10-EEFB05F029B5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>
                    <a:extLst>
                      <a:ext uri="{FF2B5EF4-FFF2-40B4-BE49-F238E27FC236}">
                        <a16:creationId xmlns:a16="http://schemas.microsoft.com/office/drawing/2014/main" id="{5DC3D049-A192-490D-A9D0-BB7A550ACED6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>
                    <a:extLst>
                      <a:ext uri="{FF2B5EF4-FFF2-40B4-BE49-F238E27FC236}">
                        <a16:creationId xmlns:a16="http://schemas.microsoft.com/office/drawing/2014/main" id="{4960B4A9-6014-4755-8B24-30C3644371C3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>
                    <a:extLst>
                      <a:ext uri="{FF2B5EF4-FFF2-40B4-BE49-F238E27FC236}">
                        <a16:creationId xmlns:a16="http://schemas.microsoft.com/office/drawing/2014/main" id="{774BDBF2-995C-43D8-9B3D-D188C76169C1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>
                    <a:extLst>
                      <a:ext uri="{FF2B5EF4-FFF2-40B4-BE49-F238E27FC236}">
                        <a16:creationId xmlns:a16="http://schemas.microsoft.com/office/drawing/2014/main" id="{933C5CDC-6715-451B-B562-73113BB6BD9E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>
                    <a:extLst>
                      <a:ext uri="{FF2B5EF4-FFF2-40B4-BE49-F238E27FC236}">
                        <a16:creationId xmlns:a16="http://schemas.microsoft.com/office/drawing/2014/main" id="{692B0A94-9B97-478A-8489-9DF32CB70B83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>
                    <a:extLst>
                      <a:ext uri="{FF2B5EF4-FFF2-40B4-BE49-F238E27FC236}">
                        <a16:creationId xmlns:a16="http://schemas.microsoft.com/office/drawing/2014/main" id="{42EB1DA4-A58A-4DB2-AFEC-CAC2A562554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>
                    <a:extLst>
                      <a:ext uri="{FF2B5EF4-FFF2-40B4-BE49-F238E27FC236}">
                        <a16:creationId xmlns:a16="http://schemas.microsoft.com/office/drawing/2014/main" id="{F5A245F9-E1EA-45CA-88F0-8CC08787B526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连接符 303">
                    <a:extLst>
                      <a:ext uri="{FF2B5EF4-FFF2-40B4-BE49-F238E27FC236}">
                        <a16:creationId xmlns:a16="http://schemas.microsoft.com/office/drawing/2014/main" id="{262B16AA-74AF-4671-BA66-7F628C2802FE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>
                    <a:extLst>
                      <a:ext uri="{FF2B5EF4-FFF2-40B4-BE49-F238E27FC236}">
                        <a16:creationId xmlns:a16="http://schemas.microsoft.com/office/drawing/2014/main" id="{531F8A09-C547-4CE8-960D-93854AB90B15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直接连接符 305">
                    <a:extLst>
                      <a:ext uri="{FF2B5EF4-FFF2-40B4-BE49-F238E27FC236}">
                        <a16:creationId xmlns:a16="http://schemas.microsoft.com/office/drawing/2014/main" id="{C4F267C0-E77C-4C73-B8FD-A939FF52C544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直接连接符 306">
                    <a:extLst>
                      <a:ext uri="{FF2B5EF4-FFF2-40B4-BE49-F238E27FC236}">
                        <a16:creationId xmlns:a16="http://schemas.microsoft.com/office/drawing/2014/main" id="{7316DD3E-034F-4A83-885D-130162AEC77A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连接符 307">
                    <a:extLst>
                      <a:ext uri="{FF2B5EF4-FFF2-40B4-BE49-F238E27FC236}">
                        <a16:creationId xmlns:a16="http://schemas.microsoft.com/office/drawing/2014/main" id="{D483AE71-5E81-4B7E-95C3-DADEDF397D41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308">
                    <a:extLst>
                      <a:ext uri="{FF2B5EF4-FFF2-40B4-BE49-F238E27FC236}">
                        <a16:creationId xmlns:a16="http://schemas.microsoft.com/office/drawing/2014/main" id="{A66629AE-2664-4E52-A3D9-C580C5345E45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>
                    <a:extLst>
                      <a:ext uri="{FF2B5EF4-FFF2-40B4-BE49-F238E27FC236}">
                        <a16:creationId xmlns:a16="http://schemas.microsoft.com/office/drawing/2014/main" id="{3EB3A206-41BF-4787-B9D4-5D28AF82A688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>
                    <a:extLst>
                      <a:ext uri="{FF2B5EF4-FFF2-40B4-BE49-F238E27FC236}">
                        <a16:creationId xmlns:a16="http://schemas.microsoft.com/office/drawing/2014/main" id="{3EDFFEF0-FDF3-4244-BD80-BBCC2E74E990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>
                    <a:extLst>
                      <a:ext uri="{FF2B5EF4-FFF2-40B4-BE49-F238E27FC236}">
                        <a16:creationId xmlns:a16="http://schemas.microsoft.com/office/drawing/2014/main" id="{96BB5362-ED9B-47D7-8AC3-E8B692BC7D25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>
                    <a:extLst>
                      <a:ext uri="{FF2B5EF4-FFF2-40B4-BE49-F238E27FC236}">
                        <a16:creationId xmlns:a16="http://schemas.microsoft.com/office/drawing/2014/main" id="{80C2194A-34CC-4600-9E8C-A1671500E3AC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>
                    <a:extLst>
                      <a:ext uri="{FF2B5EF4-FFF2-40B4-BE49-F238E27FC236}">
                        <a16:creationId xmlns:a16="http://schemas.microsoft.com/office/drawing/2014/main" id="{BE0C9E39-89BA-4BDB-B11C-FEE7D7840D35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>
                    <a:extLst>
                      <a:ext uri="{FF2B5EF4-FFF2-40B4-BE49-F238E27FC236}">
                        <a16:creationId xmlns:a16="http://schemas.microsoft.com/office/drawing/2014/main" id="{AC507D85-8693-4DE4-BC4F-B10C6D42DC6D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>
                    <a:extLst>
                      <a:ext uri="{FF2B5EF4-FFF2-40B4-BE49-F238E27FC236}">
                        <a16:creationId xmlns:a16="http://schemas.microsoft.com/office/drawing/2014/main" id="{50323B49-727E-4E09-8B13-6BB3BC02ABC6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组合 255">
                  <a:extLst>
                    <a:ext uri="{FF2B5EF4-FFF2-40B4-BE49-F238E27FC236}">
                      <a16:creationId xmlns:a16="http://schemas.microsoft.com/office/drawing/2014/main" id="{77E11701-B6C8-41F0-8E68-9258CA304EAA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257" name="直接连接符 256">
                    <a:extLst>
                      <a:ext uri="{FF2B5EF4-FFF2-40B4-BE49-F238E27FC236}">
                        <a16:creationId xmlns:a16="http://schemas.microsoft.com/office/drawing/2014/main" id="{88406703-435F-4F97-BF9C-97A4128166F7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>
                    <a:extLst>
                      <a:ext uri="{FF2B5EF4-FFF2-40B4-BE49-F238E27FC236}">
                        <a16:creationId xmlns:a16="http://schemas.microsoft.com/office/drawing/2014/main" id="{DE8DD0E8-0476-41CC-9613-012CAE1DD4A6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>
                    <a:extLst>
                      <a:ext uri="{FF2B5EF4-FFF2-40B4-BE49-F238E27FC236}">
                        <a16:creationId xmlns:a16="http://schemas.microsoft.com/office/drawing/2014/main" id="{9C3972A5-1D7D-4163-AD0D-16470E7422CF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CCB93F35-2C61-42AD-8246-AFB75D88935C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B7F3CDD0-399C-41D3-AD4B-11A934A656A1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4F062FC6-94B7-4BE9-A3B1-8292A6B95E43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>
                    <a:extLst>
                      <a:ext uri="{FF2B5EF4-FFF2-40B4-BE49-F238E27FC236}">
                        <a16:creationId xmlns:a16="http://schemas.microsoft.com/office/drawing/2014/main" id="{FB060A27-1769-4A8A-A36C-6EE6BF01A9A7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>
                    <a:extLst>
                      <a:ext uri="{FF2B5EF4-FFF2-40B4-BE49-F238E27FC236}">
                        <a16:creationId xmlns:a16="http://schemas.microsoft.com/office/drawing/2014/main" id="{D19FB56E-31C9-4401-9DF2-421092CB9926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>
                    <a:extLst>
                      <a:ext uri="{FF2B5EF4-FFF2-40B4-BE49-F238E27FC236}">
                        <a16:creationId xmlns:a16="http://schemas.microsoft.com/office/drawing/2014/main" id="{703D8059-7E06-4451-A309-983B3388D8BD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>
                    <a:extLst>
                      <a:ext uri="{FF2B5EF4-FFF2-40B4-BE49-F238E27FC236}">
                        <a16:creationId xmlns:a16="http://schemas.microsoft.com/office/drawing/2014/main" id="{265E5097-BA16-4C37-93CF-D68A98EFECF0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>
                    <a:extLst>
                      <a:ext uri="{FF2B5EF4-FFF2-40B4-BE49-F238E27FC236}">
                        <a16:creationId xmlns:a16="http://schemas.microsoft.com/office/drawing/2014/main" id="{973BF387-5F7D-4AC2-97F3-1B3E1D3ECC9F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>
                    <a:extLst>
                      <a:ext uri="{FF2B5EF4-FFF2-40B4-BE49-F238E27FC236}">
                        <a16:creationId xmlns:a16="http://schemas.microsoft.com/office/drawing/2014/main" id="{E4CC5358-CA8F-4740-BD31-C6521963A986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>
                    <a:extLst>
                      <a:ext uri="{FF2B5EF4-FFF2-40B4-BE49-F238E27FC236}">
                        <a16:creationId xmlns:a16="http://schemas.microsoft.com/office/drawing/2014/main" id="{EA06547A-CDBA-40A9-8093-28684648C484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>
                    <a:extLst>
                      <a:ext uri="{FF2B5EF4-FFF2-40B4-BE49-F238E27FC236}">
                        <a16:creationId xmlns:a16="http://schemas.microsoft.com/office/drawing/2014/main" id="{23C4F936-B897-4340-9B8F-CB92A3880650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C017A691-BDF3-4620-ACC5-D7F64E2101C3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>
                    <a:extLst>
                      <a:ext uri="{FF2B5EF4-FFF2-40B4-BE49-F238E27FC236}">
                        <a16:creationId xmlns:a16="http://schemas.microsoft.com/office/drawing/2014/main" id="{10FC95E9-F585-4681-A818-BFD15543FCF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ADA0BEC1-3111-49A6-A75F-30A220C3241B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B59F0C66-3839-4314-9DF9-B295FEBA3423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61D21FCC-C413-4A6E-8DF9-2B882811F988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67A227FE-ACEE-45DB-8B2F-0CEE739B6425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58C34573-CD14-4D4D-BB3F-D80217EF6D64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CAD18B26-18DF-498D-983E-5CCB12EFC6D2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861BD9A1-A5DE-46DB-B402-96C89DDE8CCE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>
                    <a:extLst>
                      <a:ext uri="{FF2B5EF4-FFF2-40B4-BE49-F238E27FC236}">
                        <a16:creationId xmlns:a16="http://schemas.microsoft.com/office/drawing/2014/main" id="{6F6F77C0-2BE6-4533-98C6-9E15D8807F3D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EDDBFB18-FDA4-40D5-8305-42329B36C0FE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>
                    <a:extLst>
                      <a:ext uri="{FF2B5EF4-FFF2-40B4-BE49-F238E27FC236}">
                        <a16:creationId xmlns:a16="http://schemas.microsoft.com/office/drawing/2014/main" id="{773A3B1E-580F-4914-B60A-9708D0132789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10326813-34A2-4C78-87DF-83B83F796918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0314A3B8-5E05-4174-B77B-51F3B8F60A0F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>
                    <a:extLst>
                      <a:ext uri="{FF2B5EF4-FFF2-40B4-BE49-F238E27FC236}">
                        <a16:creationId xmlns:a16="http://schemas.microsoft.com/office/drawing/2014/main" id="{F52EBFC6-9BE8-4F09-BE6F-A3CCBD2E9558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>
                    <a:extLst>
                      <a:ext uri="{FF2B5EF4-FFF2-40B4-BE49-F238E27FC236}">
                        <a16:creationId xmlns:a16="http://schemas.microsoft.com/office/drawing/2014/main" id="{D90D627B-FB01-49F0-8520-98B2C47F5452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643CC63-D89C-4896-A900-9ECB34B9FE1D}"/>
              </a:ext>
            </a:extLst>
          </p:cNvPr>
          <p:cNvGrpSpPr/>
          <p:nvPr/>
        </p:nvGrpSpPr>
        <p:grpSpPr>
          <a:xfrm>
            <a:off x="3426370" y="2092539"/>
            <a:ext cx="3376937" cy="651189"/>
            <a:chOff x="3425943" y="1925851"/>
            <a:chExt cx="3376937" cy="651189"/>
          </a:xfrm>
        </p:grpSpPr>
        <p:sp>
          <p:nvSpPr>
            <p:cNvPr id="487" name="椭圆 486">
              <a:extLst>
                <a:ext uri="{FF2B5EF4-FFF2-40B4-BE49-F238E27FC236}">
                  <a16:creationId xmlns:a16="http://schemas.microsoft.com/office/drawing/2014/main" id="{F3D14AA0-EDA4-4F69-AA94-8A7F2A82604C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56BA9195-F619-4202-8B75-C540DA090858}"/>
                </a:ext>
              </a:extLst>
            </p:cNvPr>
            <p:cNvCxnSpPr>
              <a:cxnSpLocks/>
              <a:stCxn id="487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0B94EB87-A5C7-4B0A-8CB1-7675BFFE5794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0" name="Rectangle 96">
            <a:extLst>
              <a:ext uri="{FF2B5EF4-FFF2-40B4-BE49-F238E27FC236}">
                <a16:creationId xmlns:a16="http://schemas.microsoft.com/office/drawing/2014/main" id="{823DB163-6992-475A-A9DC-C781B9E2C7B3}"/>
              </a:ext>
            </a:extLst>
          </p:cNvPr>
          <p:cNvSpPr/>
          <p:nvPr/>
        </p:nvSpPr>
        <p:spPr>
          <a:xfrm>
            <a:off x="4209948" y="1750143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DJI PHANTOM 4 PRO </a:t>
            </a:r>
          </a:p>
        </p:txBody>
      </p: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74290B1D-02D6-4C96-9C51-F3EF3D561B6D}"/>
              </a:ext>
            </a:extLst>
          </p:cNvPr>
          <p:cNvGrpSpPr>
            <a:grpSpLocks/>
          </p:cNvGrpSpPr>
          <p:nvPr/>
        </p:nvGrpSpPr>
        <p:grpSpPr>
          <a:xfrm>
            <a:off x="-1466327" y="5426345"/>
            <a:ext cx="2880000" cy="2880000"/>
            <a:chOff x="3983038" y="1357313"/>
            <a:chExt cx="4078288" cy="4130675"/>
          </a:xfrm>
          <a:solidFill>
            <a:srgbClr val="FFCA18"/>
          </a:solidFill>
        </p:grpSpPr>
        <p:sp>
          <p:nvSpPr>
            <p:cNvPr id="502" name="Freeform 5">
              <a:extLst>
                <a:ext uri="{FF2B5EF4-FFF2-40B4-BE49-F238E27FC236}">
                  <a16:creationId xmlns:a16="http://schemas.microsoft.com/office/drawing/2014/main" id="{6C4B72D6-E249-47C0-9259-651ADB9EA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2">
              <a:extLst>
                <a:ext uri="{FF2B5EF4-FFF2-40B4-BE49-F238E27FC236}">
                  <a16:creationId xmlns:a16="http://schemas.microsoft.com/office/drawing/2014/main" id="{7CB16F85-7A6F-4A57-A19F-B93E60015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3">
              <a:extLst>
                <a:ext uri="{FF2B5EF4-FFF2-40B4-BE49-F238E27FC236}">
                  <a16:creationId xmlns:a16="http://schemas.microsoft.com/office/drawing/2014/main" id="{ADB085E8-436C-4B4F-BEDE-5A1E758D7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24">
              <a:extLst>
                <a:ext uri="{FF2B5EF4-FFF2-40B4-BE49-F238E27FC236}">
                  <a16:creationId xmlns:a16="http://schemas.microsoft.com/office/drawing/2014/main" id="{74C1CC5E-2319-45E4-A673-2AF875BED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25">
              <a:extLst>
                <a:ext uri="{FF2B5EF4-FFF2-40B4-BE49-F238E27FC236}">
                  <a16:creationId xmlns:a16="http://schemas.microsoft.com/office/drawing/2014/main" id="{A62E1B93-A59E-4331-BBAF-AC33A7A3C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26">
              <a:extLst>
                <a:ext uri="{FF2B5EF4-FFF2-40B4-BE49-F238E27FC236}">
                  <a16:creationId xmlns:a16="http://schemas.microsoft.com/office/drawing/2014/main" id="{17E3423E-500C-4E54-88F1-3035EA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27">
              <a:extLst>
                <a:ext uri="{FF2B5EF4-FFF2-40B4-BE49-F238E27FC236}">
                  <a16:creationId xmlns:a16="http://schemas.microsoft.com/office/drawing/2014/main" id="{9985D7E1-045F-47B1-A54A-F3949688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28">
              <a:extLst>
                <a:ext uri="{FF2B5EF4-FFF2-40B4-BE49-F238E27FC236}">
                  <a16:creationId xmlns:a16="http://schemas.microsoft.com/office/drawing/2014/main" id="{24F9B31E-E59D-4A0F-B91C-20323C3BD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29">
              <a:extLst>
                <a:ext uri="{FF2B5EF4-FFF2-40B4-BE49-F238E27FC236}">
                  <a16:creationId xmlns:a16="http://schemas.microsoft.com/office/drawing/2014/main" id="{4D556CC3-438F-4771-BAB1-5BB137DA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0">
              <a:extLst>
                <a:ext uri="{FF2B5EF4-FFF2-40B4-BE49-F238E27FC236}">
                  <a16:creationId xmlns:a16="http://schemas.microsoft.com/office/drawing/2014/main" id="{4C39AA14-F43A-4506-8160-24CFDE107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948F4041-F3F1-4658-8B96-DC80F2A77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2">
              <a:extLst>
                <a:ext uri="{FF2B5EF4-FFF2-40B4-BE49-F238E27FC236}">
                  <a16:creationId xmlns:a16="http://schemas.microsoft.com/office/drawing/2014/main" id="{6B6861C5-D80A-4327-9019-0363F633A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3">
              <a:extLst>
                <a:ext uri="{FF2B5EF4-FFF2-40B4-BE49-F238E27FC236}">
                  <a16:creationId xmlns:a16="http://schemas.microsoft.com/office/drawing/2014/main" id="{581A2B10-0C9C-4860-BBC3-826B22E4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34">
              <a:extLst>
                <a:ext uri="{FF2B5EF4-FFF2-40B4-BE49-F238E27FC236}">
                  <a16:creationId xmlns:a16="http://schemas.microsoft.com/office/drawing/2014/main" id="{A8BF74E9-8F74-4D41-9109-CD91F7BC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">
              <a:extLst>
                <a:ext uri="{FF2B5EF4-FFF2-40B4-BE49-F238E27FC236}">
                  <a16:creationId xmlns:a16="http://schemas.microsoft.com/office/drawing/2014/main" id="{734FE1EA-BB73-4F3E-BC0C-FA99CE45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6">
              <a:extLst>
                <a:ext uri="{FF2B5EF4-FFF2-40B4-BE49-F238E27FC236}">
                  <a16:creationId xmlns:a16="http://schemas.microsoft.com/office/drawing/2014/main" id="{70EEA5FC-2DEE-4B1D-9381-19A3A7FA9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7">
              <a:extLst>
                <a:ext uri="{FF2B5EF4-FFF2-40B4-BE49-F238E27FC236}">
                  <a16:creationId xmlns:a16="http://schemas.microsoft.com/office/drawing/2014/main" id="{5CB96991-D824-4E35-87C0-5A1AF2EDD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8">
              <a:extLst>
                <a:ext uri="{FF2B5EF4-FFF2-40B4-BE49-F238E27FC236}">
                  <a16:creationId xmlns:a16="http://schemas.microsoft.com/office/drawing/2014/main" id="{382EE2C6-DCD0-4FCA-AD02-B653497F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9">
              <a:extLst>
                <a:ext uri="{FF2B5EF4-FFF2-40B4-BE49-F238E27FC236}">
                  <a16:creationId xmlns:a16="http://schemas.microsoft.com/office/drawing/2014/main" id="{910E72E6-49B3-48A1-89F7-63953A6E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0">
              <a:extLst>
                <a:ext uri="{FF2B5EF4-FFF2-40B4-BE49-F238E27FC236}">
                  <a16:creationId xmlns:a16="http://schemas.microsoft.com/office/drawing/2014/main" id="{5AA7CEB7-EFC8-419A-AE18-4780497BA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1">
              <a:extLst>
                <a:ext uri="{FF2B5EF4-FFF2-40B4-BE49-F238E27FC236}">
                  <a16:creationId xmlns:a16="http://schemas.microsoft.com/office/drawing/2014/main" id="{300F5059-7033-4A8C-BEF3-2293F3B11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2">
              <a:extLst>
                <a:ext uri="{FF2B5EF4-FFF2-40B4-BE49-F238E27FC236}">
                  <a16:creationId xmlns:a16="http://schemas.microsoft.com/office/drawing/2014/main" id="{5F9C6374-1E03-4E5D-88AA-9F5E7DFA5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3">
              <a:extLst>
                <a:ext uri="{FF2B5EF4-FFF2-40B4-BE49-F238E27FC236}">
                  <a16:creationId xmlns:a16="http://schemas.microsoft.com/office/drawing/2014/main" id="{3B1D5F8B-AEF0-4B6E-A95B-ADAB23DAA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44">
              <a:extLst>
                <a:ext uri="{FF2B5EF4-FFF2-40B4-BE49-F238E27FC236}">
                  <a16:creationId xmlns:a16="http://schemas.microsoft.com/office/drawing/2014/main" id="{A3FF353B-2E30-43A8-8E4E-F6C3A4AC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45">
              <a:extLst>
                <a:ext uri="{FF2B5EF4-FFF2-40B4-BE49-F238E27FC236}">
                  <a16:creationId xmlns:a16="http://schemas.microsoft.com/office/drawing/2014/main" id="{66FE9A91-FC6E-4604-9F6B-FBBCC6566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46">
              <a:extLst>
                <a:ext uri="{FF2B5EF4-FFF2-40B4-BE49-F238E27FC236}">
                  <a16:creationId xmlns:a16="http://schemas.microsoft.com/office/drawing/2014/main" id="{971555AE-C3FB-437F-BECB-127BA13FB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47">
              <a:extLst>
                <a:ext uri="{FF2B5EF4-FFF2-40B4-BE49-F238E27FC236}">
                  <a16:creationId xmlns:a16="http://schemas.microsoft.com/office/drawing/2014/main" id="{5ECC03FB-77A3-451A-B564-0C809C5C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48">
              <a:extLst>
                <a:ext uri="{FF2B5EF4-FFF2-40B4-BE49-F238E27FC236}">
                  <a16:creationId xmlns:a16="http://schemas.microsoft.com/office/drawing/2014/main" id="{309B83A3-B6C7-487D-B4E0-B0630AF5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49">
              <a:extLst>
                <a:ext uri="{FF2B5EF4-FFF2-40B4-BE49-F238E27FC236}">
                  <a16:creationId xmlns:a16="http://schemas.microsoft.com/office/drawing/2014/main" id="{D03628AE-F252-4534-ADA9-6BADC1F8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50">
              <a:extLst>
                <a:ext uri="{FF2B5EF4-FFF2-40B4-BE49-F238E27FC236}">
                  <a16:creationId xmlns:a16="http://schemas.microsoft.com/office/drawing/2014/main" id="{8F34E2D5-51BB-4132-AC1D-A70B76897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51">
              <a:extLst>
                <a:ext uri="{FF2B5EF4-FFF2-40B4-BE49-F238E27FC236}">
                  <a16:creationId xmlns:a16="http://schemas.microsoft.com/office/drawing/2014/main" id="{2B83E64F-84B6-4E3D-99B5-B5DAAEEDA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52">
              <a:extLst>
                <a:ext uri="{FF2B5EF4-FFF2-40B4-BE49-F238E27FC236}">
                  <a16:creationId xmlns:a16="http://schemas.microsoft.com/office/drawing/2014/main" id="{0BB75C7A-B3FD-43DA-A4E8-479B47FF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53">
              <a:extLst>
                <a:ext uri="{FF2B5EF4-FFF2-40B4-BE49-F238E27FC236}">
                  <a16:creationId xmlns:a16="http://schemas.microsoft.com/office/drawing/2014/main" id="{782642FD-0490-4C16-938F-48EAFD8C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54">
              <a:extLst>
                <a:ext uri="{FF2B5EF4-FFF2-40B4-BE49-F238E27FC236}">
                  <a16:creationId xmlns:a16="http://schemas.microsoft.com/office/drawing/2014/main" id="{FEC59F9B-36E1-4C7B-A000-22E478E01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55">
              <a:extLst>
                <a:ext uri="{FF2B5EF4-FFF2-40B4-BE49-F238E27FC236}">
                  <a16:creationId xmlns:a16="http://schemas.microsoft.com/office/drawing/2014/main" id="{83B9D7AF-75C5-4ED1-BC48-069905A6E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56">
              <a:extLst>
                <a:ext uri="{FF2B5EF4-FFF2-40B4-BE49-F238E27FC236}">
                  <a16:creationId xmlns:a16="http://schemas.microsoft.com/office/drawing/2014/main" id="{D0017669-E906-404E-8151-744141331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57">
              <a:extLst>
                <a:ext uri="{FF2B5EF4-FFF2-40B4-BE49-F238E27FC236}">
                  <a16:creationId xmlns:a16="http://schemas.microsoft.com/office/drawing/2014/main" id="{5EBC9C78-F23C-46A3-9AFD-9A6FE0E1C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58">
              <a:extLst>
                <a:ext uri="{FF2B5EF4-FFF2-40B4-BE49-F238E27FC236}">
                  <a16:creationId xmlns:a16="http://schemas.microsoft.com/office/drawing/2014/main" id="{B87BBA81-1916-4F58-BD5A-213BF45BB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59">
              <a:extLst>
                <a:ext uri="{FF2B5EF4-FFF2-40B4-BE49-F238E27FC236}">
                  <a16:creationId xmlns:a16="http://schemas.microsoft.com/office/drawing/2014/main" id="{0BCFD097-84EE-46CC-82E5-4CCBAB231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0">
              <a:extLst>
                <a:ext uri="{FF2B5EF4-FFF2-40B4-BE49-F238E27FC236}">
                  <a16:creationId xmlns:a16="http://schemas.microsoft.com/office/drawing/2014/main" id="{C665AF68-08A6-492E-ABF5-52DB13F4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1">
              <a:extLst>
                <a:ext uri="{FF2B5EF4-FFF2-40B4-BE49-F238E27FC236}">
                  <a16:creationId xmlns:a16="http://schemas.microsoft.com/office/drawing/2014/main" id="{C6490CBE-DE2B-4463-B57A-3AE5B318E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2">
              <a:extLst>
                <a:ext uri="{FF2B5EF4-FFF2-40B4-BE49-F238E27FC236}">
                  <a16:creationId xmlns:a16="http://schemas.microsoft.com/office/drawing/2014/main" id="{1F01ACB4-D63E-4F6B-B0FB-5F75F7CBC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">
              <a:extLst>
                <a:ext uri="{FF2B5EF4-FFF2-40B4-BE49-F238E27FC236}">
                  <a16:creationId xmlns:a16="http://schemas.microsoft.com/office/drawing/2014/main" id="{A07A5FA5-9B02-4181-9578-07AFAA188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923D9F3-F269-447F-80C8-C6A2CD3652CF}"/>
              </a:ext>
            </a:extLst>
          </p:cNvPr>
          <p:cNvCxnSpPr>
            <a:cxnSpLocks/>
            <a:endCxn id="325" idx="1"/>
          </p:cNvCxnSpPr>
          <p:nvPr/>
        </p:nvCxnSpPr>
        <p:spPr>
          <a:xfrm flipV="1">
            <a:off x="-149800" y="3317516"/>
            <a:ext cx="2350089" cy="3822695"/>
          </a:xfrm>
          <a:prstGeom prst="line">
            <a:avLst/>
          </a:prstGeom>
          <a:ln w="6350">
            <a:solidFill>
              <a:srgbClr val="FFCA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BC64279-CB9F-4ED1-A964-4730259727BA}"/>
              </a:ext>
            </a:extLst>
          </p:cNvPr>
          <p:cNvCxnSpPr>
            <a:cxnSpLocks/>
          </p:cNvCxnSpPr>
          <p:nvPr/>
        </p:nvCxnSpPr>
        <p:spPr>
          <a:xfrm flipV="1">
            <a:off x="29625" y="4350733"/>
            <a:ext cx="3961485" cy="2507267"/>
          </a:xfrm>
          <a:prstGeom prst="line">
            <a:avLst/>
          </a:prstGeom>
          <a:ln w="6350">
            <a:solidFill>
              <a:srgbClr val="FFCA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3178834-C729-4B29-B15F-C16248D9AD7D}"/>
              </a:ext>
            </a:extLst>
          </p:cNvPr>
          <p:cNvCxnSpPr>
            <a:cxnSpLocks/>
          </p:cNvCxnSpPr>
          <p:nvPr/>
        </p:nvCxnSpPr>
        <p:spPr>
          <a:xfrm flipV="1">
            <a:off x="-12185" y="5690181"/>
            <a:ext cx="6174953" cy="1180553"/>
          </a:xfrm>
          <a:prstGeom prst="line">
            <a:avLst/>
          </a:prstGeom>
          <a:ln w="6350">
            <a:solidFill>
              <a:srgbClr val="FFCA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35086D4-6ACC-44DD-881C-E35496EBF80F}"/>
              </a:ext>
            </a:extLst>
          </p:cNvPr>
          <p:cNvGrpSpPr/>
          <p:nvPr/>
        </p:nvGrpSpPr>
        <p:grpSpPr>
          <a:xfrm>
            <a:off x="5590779" y="3569303"/>
            <a:ext cx="3376937" cy="651189"/>
            <a:chOff x="3425943" y="1925851"/>
            <a:chExt cx="3376937" cy="651189"/>
          </a:xfrm>
        </p:grpSpPr>
        <p:sp>
          <p:nvSpPr>
            <p:cNvPr id="642" name="椭圆 641">
              <a:extLst>
                <a:ext uri="{FF2B5EF4-FFF2-40B4-BE49-F238E27FC236}">
                  <a16:creationId xmlns:a16="http://schemas.microsoft.com/office/drawing/2014/main" id="{FAC4D853-23C4-4F47-BAA6-F424A52E5391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FD7FF1D7-E50B-45AB-8248-74C3EDAB1E52}"/>
                </a:ext>
              </a:extLst>
            </p:cNvPr>
            <p:cNvCxnSpPr>
              <a:cxnSpLocks/>
              <a:stCxn id="642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664EDBB1-D684-453D-B48B-6CAE0084F6F7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55A9FCA0-CFB1-4998-8381-175D46DC0735}"/>
              </a:ext>
            </a:extLst>
          </p:cNvPr>
          <p:cNvGrpSpPr/>
          <p:nvPr/>
        </p:nvGrpSpPr>
        <p:grpSpPr>
          <a:xfrm>
            <a:off x="7708853" y="5005872"/>
            <a:ext cx="3376937" cy="651189"/>
            <a:chOff x="3425943" y="1925851"/>
            <a:chExt cx="3376937" cy="651189"/>
          </a:xfrm>
        </p:grpSpPr>
        <p:sp>
          <p:nvSpPr>
            <p:cNvPr id="646" name="椭圆 645">
              <a:extLst>
                <a:ext uri="{FF2B5EF4-FFF2-40B4-BE49-F238E27FC236}">
                  <a16:creationId xmlns:a16="http://schemas.microsoft.com/office/drawing/2014/main" id="{58ED4A64-2C70-4BC2-9B84-A306A1DE27AA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1A2F81CC-8AE2-4210-9BF3-7A816035706E}"/>
                </a:ext>
              </a:extLst>
            </p:cNvPr>
            <p:cNvCxnSpPr>
              <a:cxnSpLocks/>
              <a:stCxn id="646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3147E74A-D327-478C-9B2C-A57CC81EDFC2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9" name="文本框 648">
            <a:extLst>
              <a:ext uri="{FF2B5EF4-FFF2-40B4-BE49-F238E27FC236}">
                <a16:creationId xmlns:a16="http://schemas.microsoft.com/office/drawing/2014/main" id="{B07915CD-1F24-4DB8-8F55-C42BF1FBFD39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4/22</a:t>
            </a:r>
            <a:endParaRPr lang="zh-CN" altLang="en-US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0" name="Rectangle 96">
            <a:extLst>
              <a:ext uri="{FF2B5EF4-FFF2-40B4-BE49-F238E27FC236}">
                <a16:creationId xmlns:a16="http://schemas.microsoft.com/office/drawing/2014/main" id="{E37631F4-8D19-4D91-B66A-E17443890F07}"/>
              </a:ext>
            </a:extLst>
          </p:cNvPr>
          <p:cNvSpPr/>
          <p:nvPr/>
        </p:nvSpPr>
        <p:spPr>
          <a:xfrm>
            <a:off x="6381638" y="3223163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ZHIYUN SMOOTH 4  </a:t>
            </a:r>
          </a:p>
        </p:txBody>
      </p:sp>
      <p:sp>
        <p:nvSpPr>
          <p:cNvPr id="651" name="Rectangle 96">
            <a:extLst>
              <a:ext uri="{FF2B5EF4-FFF2-40B4-BE49-F238E27FC236}">
                <a16:creationId xmlns:a16="http://schemas.microsoft.com/office/drawing/2014/main" id="{71ECD77C-B1CB-48BF-AD37-6EA7E39F6CCB}"/>
              </a:ext>
            </a:extLst>
          </p:cNvPr>
          <p:cNvSpPr/>
          <p:nvPr/>
        </p:nvSpPr>
        <p:spPr>
          <a:xfrm>
            <a:off x="8492109" y="4674322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360 SMART CAMERA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899512-3F5E-4545-BE5F-5D36F1D8509D}"/>
              </a:ext>
            </a:extLst>
          </p:cNvPr>
          <p:cNvGrpSpPr/>
          <p:nvPr/>
        </p:nvGrpSpPr>
        <p:grpSpPr>
          <a:xfrm>
            <a:off x="4213354" y="2230887"/>
            <a:ext cx="144000" cy="144000"/>
            <a:chOff x="4249071" y="2072061"/>
            <a:chExt cx="288000" cy="28800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E49186E-C56A-42A6-889D-EBB1063B2FEB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7698FFDC-02C0-42AB-B165-134DB889A3D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3" name="组合 652">
            <a:extLst>
              <a:ext uri="{FF2B5EF4-FFF2-40B4-BE49-F238E27FC236}">
                <a16:creationId xmlns:a16="http://schemas.microsoft.com/office/drawing/2014/main" id="{E567EA2A-799D-44EC-9EE1-130DEFB4ED8C}"/>
              </a:ext>
            </a:extLst>
          </p:cNvPr>
          <p:cNvGrpSpPr/>
          <p:nvPr/>
        </p:nvGrpSpPr>
        <p:grpSpPr>
          <a:xfrm flipH="1" flipV="1">
            <a:off x="6640205" y="2840152"/>
            <a:ext cx="144000" cy="144000"/>
            <a:chOff x="4249071" y="2072061"/>
            <a:chExt cx="288000" cy="288000"/>
          </a:xfrm>
        </p:grpSpPr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D01D8560-28F3-4C10-9652-036301F71F48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147039E9-FD0B-4AFD-AF12-1BD97F5F989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5B91E13E-6E6D-495F-AA49-A321DEDA50D0}"/>
              </a:ext>
            </a:extLst>
          </p:cNvPr>
          <p:cNvSpPr txBox="1"/>
          <p:nvPr/>
        </p:nvSpPr>
        <p:spPr>
          <a:xfrm>
            <a:off x="4339684" y="2228583"/>
            <a:ext cx="231274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MAINTAINANCE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6" name="组合 655">
            <a:extLst>
              <a:ext uri="{FF2B5EF4-FFF2-40B4-BE49-F238E27FC236}">
                <a16:creationId xmlns:a16="http://schemas.microsoft.com/office/drawing/2014/main" id="{C3554194-C80D-429E-B97A-A7EBE2322FF8}"/>
              </a:ext>
            </a:extLst>
          </p:cNvPr>
          <p:cNvGrpSpPr/>
          <p:nvPr/>
        </p:nvGrpSpPr>
        <p:grpSpPr>
          <a:xfrm>
            <a:off x="6382101" y="3701910"/>
            <a:ext cx="144000" cy="144000"/>
            <a:chOff x="4249071" y="2072061"/>
            <a:chExt cx="288000" cy="288000"/>
          </a:xfrm>
        </p:grpSpPr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0030F307-D230-48BD-A5FA-1DB325203311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6013625F-A857-49DA-8580-02FAF2BAF8B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9" name="组合 658">
            <a:extLst>
              <a:ext uri="{FF2B5EF4-FFF2-40B4-BE49-F238E27FC236}">
                <a16:creationId xmlns:a16="http://schemas.microsoft.com/office/drawing/2014/main" id="{231B53D1-5FAD-4261-B2AE-C8C05FAE1B18}"/>
              </a:ext>
            </a:extLst>
          </p:cNvPr>
          <p:cNvGrpSpPr/>
          <p:nvPr/>
        </p:nvGrpSpPr>
        <p:grpSpPr>
          <a:xfrm flipH="1" flipV="1">
            <a:off x="10941790" y="5804401"/>
            <a:ext cx="144000" cy="144000"/>
            <a:chOff x="4249071" y="2072061"/>
            <a:chExt cx="288000" cy="288000"/>
          </a:xfrm>
        </p:grpSpPr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22212249-1C5A-4C79-ACBC-A6FDF3EBFD92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10C53E4C-2CD3-4E25-ACD5-19B4056711C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2" name="文本框 661">
            <a:extLst>
              <a:ext uri="{FF2B5EF4-FFF2-40B4-BE49-F238E27FC236}">
                <a16:creationId xmlns:a16="http://schemas.microsoft.com/office/drawing/2014/main" id="{C9C7ED75-7E4A-4720-A27B-F9A3147AB665}"/>
              </a:ext>
            </a:extLst>
          </p:cNvPr>
          <p:cNvSpPr txBox="1"/>
          <p:nvPr/>
        </p:nvSpPr>
        <p:spPr>
          <a:xfrm>
            <a:off x="6567137" y="3690922"/>
            <a:ext cx="2224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LIMITED FUNCTION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3" name="文本框 662">
            <a:extLst>
              <a:ext uri="{FF2B5EF4-FFF2-40B4-BE49-F238E27FC236}">
                <a16:creationId xmlns:a16="http://schemas.microsoft.com/office/drawing/2014/main" id="{FC2B8743-4DCA-415C-B385-5789F9B807C1}"/>
              </a:ext>
            </a:extLst>
          </p:cNvPr>
          <p:cNvSpPr txBox="1"/>
          <p:nvPr/>
        </p:nvSpPr>
        <p:spPr>
          <a:xfrm>
            <a:off x="8757932" y="5200432"/>
            <a:ext cx="1985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NON-PORTABILITY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4" name="组合 663">
            <a:extLst>
              <a:ext uri="{FF2B5EF4-FFF2-40B4-BE49-F238E27FC236}">
                <a16:creationId xmlns:a16="http://schemas.microsoft.com/office/drawing/2014/main" id="{068CECB7-FF38-4E5C-8DD0-9610103EF0C8}"/>
              </a:ext>
            </a:extLst>
          </p:cNvPr>
          <p:cNvGrpSpPr/>
          <p:nvPr/>
        </p:nvGrpSpPr>
        <p:grpSpPr>
          <a:xfrm>
            <a:off x="8495282" y="5154227"/>
            <a:ext cx="144000" cy="144000"/>
            <a:chOff x="4249071" y="2072061"/>
            <a:chExt cx="288000" cy="288000"/>
          </a:xfrm>
        </p:grpSpPr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EBBA7E8C-E89B-42AB-B53B-E5D291D15950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AC48F293-D526-46FA-A167-4E4F6BAB281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7" name="组合 666">
            <a:extLst>
              <a:ext uri="{FF2B5EF4-FFF2-40B4-BE49-F238E27FC236}">
                <a16:creationId xmlns:a16="http://schemas.microsoft.com/office/drawing/2014/main" id="{6CD60299-7DB8-4AB8-8632-2F9B4268C486}"/>
              </a:ext>
            </a:extLst>
          </p:cNvPr>
          <p:cNvGrpSpPr/>
          <p:nvPr/>
        </p:nvGrpSpPr>
        <p:grpSpPr>
          <a:xfrm flipH="1" flipV="1">
            <a:off x="8823716" y="4173472"/>
            <a:ext cx="144000" cy="144000"/>
            <a:chOff x="4249071" y="2072061"/>
            <a:chExt cx="288000" cy="288000"/>
          </a:xfrm>
        </p:grpSpPr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E60F0FC0-663C-43BA-A1AB-D382771C9225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CAE5E2CE-03F1-4916-A9CC-54C9B1BD8B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CA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标题 2">
            <a:extLst>
              <a:ext uri="{FF2B5EF4-FFF2-40B4-BE49-F238E27FC236}">
                <a16:creationId xmlns:a16="http://schemas.microsoft.com/office/drawing/2014/main" id="{359A67E2-D3F6-4FA3-A88E-14D50048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RESEARCH-COMPETITORS</a:t>
            </a:r>
            <a:endParaRPr lang="zh-CN" altLang="en-US" sz="40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0" name="图片 329">
            <a:extLst>
              <a:ext uri="{FF2B5EF4-FFF2-40B4-BE49-F238E27FC236}">
                <a16:creationId xmlns:a16="http://schemas.microsoft.com/office/drawing/2014/main" id="{8650AFA5-378F-40C3-BF4B-E8AD156FD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50" grpId="0"/>
      <p:bldP spid="651" grpId="0"/>
      <p:bldP spid="63" grpId="0"/>
      <p:bldP spid="662" grpId="0"/>
      <p:bldP spid="6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任意多边形 363">
            <a:extLst>
              <a:ext uri="{FF2B5EF4-FFF2-40B4-BE49-F238E27FC236}">
                <a16:creationId xmlns:a16="http://schemas.microsoft.com/office/drawing/2014/main" id="{50226124-D724-4AC9-9D99-FAA51314E6F0}"/>
              </a:ext>
            </a:extLst>
          </p:cNvPr>
          <p:cNvSpPr>
            <a:spLocks noChangeAspect="1"/>
          </p:cNvSpPr>
          <p:nvPr/>
        </p:nvSpPr>
        <p:spPr>
          <a:xfrm rot="16200000">
            <a:off x="2967912" y="822747"/>
            <a:ext cx="1440000" cy="3785111"/>
          </a:xfrm>
          <a:custGeom>
            <a:avLst/>
            <a:gdLst>
              <a:gd name="connsiteX0" fmla="*/ 126852 w 1690747"/>
              <a:gd name="connsiteY0" fmla="*/ 3083641 h 4444212"/>
              <a:gd name="connsiteX1" fmla="*/ 6253 w 1690747"/>
              <a:gd name="connsiteY1" fmla="*/ 2989698 h 4444212"/>
              <a:gd name="connsiteX2" fmla="*/ 6252 w 1690747"/>
              <a:gd name="connsiteY2" fmla="*/ 4118568 h 4444212"/>
              <a:gd name="connsiteX3" fmla="*/ 126852 w 1690747"/>
              <a:gd name="connsiteY3" fmla="*/ 4024625 h 4444212"/>
              <a:gd name="connsiteX4" fmla="*/ 1690747 w 1690747"/>
              <a:gd name="connsiteY4" fmla="*/ 2222106 h 4444212"/>
              <a:gd name="connsiteX5" fmla="*/ 1690747 w 1690747"/>
              <a:gd name="connsiteY5" fmla="*/ 4162647 h 4444212"/>
              <a:gd name="connsiteX6" fmla="*/ 1409182 w 1690747"/>
              <a:gd name="connsiteY6" fmla="*/ 4444212 h 4444212"/>
              <a:gd name="connsiteX7" fmla="*/ 282958 w 1690747"/>
              <a:gd name="connsiteY7" fmla="*/ 4444212 h 4444212"/>
              <a:gd name="connsiteX8" fmla="*/ 1393 w 1690747"/>
              <a:gd name="connsiteY8" fmla="*/ 4162647 h 4444212"/>
              <a:gd name="connsiteX9" fmla="*/ 1393 w 1690747"/>
              <a:gd name="connsiteY9" fmla="*/ 2222106 h 4444212"/>
              <a:gd name="connsiteX10" fmla="*/ 0 w 1690747"/>
              <a:gd name="connsiteY10" fmla="*/ 2222106 h 4444212"/>
              <a:gd name="connsiteX11" fmla="*/ 0 w 1690747"/>
              <a:gd name="connsiteY11" fmla="*/ 281565 h 4444212"/>
              <a:gd name="connsiteX12" fmla="*/ 281565 w 1690747"/>
              <a:gd name="connsiteY12" fmla="*/ 0 h 4444212"/>
              <a:gd name="connsiteX13" fmla="*/ 1407789 w 1690747"/>
              <a:gd name="connsiteY13" fmla="*/ 0 h 4444212"/>
              <a:gd name="connsiteX14" fmla="*/ 1689354 w 1690747"/>
              <a:gd name="connsiteY14" fmla="*/ 281565 h 4444212"/>
              <a:gd name="connsiteX15" fmla="*/ 1689354 w 1690747"/>
              <a:gd name="connsiteY15" fmla="*/ 2222106 h 44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0747" h="4444212">
                <a:moveTo>
                  <a:pt x="126852" y="3083641"/>
                </a:moveTo>
                <a:lnTo>
                  <a:pt x="6253" y="2989698"/>
                </a:lnTo>
                <a:lnTo>
                  <a:pt x="6252" y="4118568"/>
                </a:lnTo>
                <a:lnTo>
                  <a:pt x="126852" y="4024625"/>
                </a:lnTo>
                <a:close/>
                <a:moveTo>
                  <a:pt x="1690747" y="2222106"/>
                </a:moveTo>
                <a:lnTo>
                  <a:pt x="1690747" y="4162647"/>
                </a:lnTo>
                <a:lnTo>
                  <a:pt x="1409182" y="4444212"/>
                </a:lnTo>
                <a:lnTo>
                  <a:pt x="282958" y="4444212"/>
                </a:lnTo>
                <a:lnTo>
                  <a:pt x="1393" y="4162647"/>
                </a:lnTo>
                <a:lnTo>
                  <a:pt x="1393" y="2222106"/>
                </a:lnTo>
                <a:lnTo>
                  <a:pt x="0" y="2222106"/>
                </a:lnTo>
                <a:lnTo>
                  <a:pt x="0" y="281565"/>
                </a:lnTo>
                <a:lnTo>
                  <a:pt x="281565" y="0"/>
                </a:lnTo>
                <a:lnTo>
                  <a:pt x="1407789" y="0"/>
                </a:lnTo>
                <a:lnTo>
                  <a:pt x="1689354" y="281565"/>
                </a:lnTo>
                <a:lnTo>
                  <a:pt x="1689354" y="2222106"/>
                </a:lnTo>
                <a:close/>
              </a:path>
            </a:pathLst>
          </a:custGeom>
          <a:solidFill>
            <a:srgbClr val="FFCA18">
              <a:alpha val="20000"/>
            </a:srgbClr>
          </a:solidFill>
          <a:ln w="6350">
            <a:solidFill>
              <a:srgbClr val="FFC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61F9B3EC-4D9D-4369-8BBE-71C341711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4761"/>
              </p:ext>
            </p:extLst>
          </p:nvPr>
        </p:nvGraphicFramePr>
        <p:xfrm>
          <a:off x="1766208" y="1864803"/>
          <a:ext cx="2574351" cy="171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梯形 2">
            <a:extLst>
              <a:ext uri="{FF2B5EF4-FFF2-40B4-BE49-F238E27FC236}">
                <a16:creationId xmlns:a16="http://schemas.microsoft.com/office/drawing/2014/main" id="{CC8601E3-00A9-4443-8DF4-8181C2A9F6A8}"/>
              </a:ext>
            </a:extLst>
          </p:cNvPr>
          <p:cNvSpPr>
            <a:spLocks noChangeAspect="1"/>
          </p:cNvSpPr>
          <p:nvPr/>
        </p:nvSpPr>
        <p:spPr>
          <a:xfrm rot="16200000">
            <a:off x="1261819" y="2552742"/>
            <a:ext cx="1440000" cy="389338"/>
          </a:xfrm>
          <a:custGeom>
            <a:avLst/>
            <a:gdLst>
              <a:gd name="connsiteX0" fmla="*/ 0 w 1647386"/>
              <a:gd name="connsiteY0" fmla="*/ 456882 h 456882"/>
              <a:gd name="connsiteX1" fmla="*/ 114221 w 1647386"/>
              <a:gd name="connsiteY1" fmla="*/ 0 h 456882"/>
              <a:gd name="connsiteX2" fmla="*/ 1533166 w 1647386"/>
              <a:gd name="connsiteY2" fmla="*/ 0 h 456882"/>
              <a:gd name="connsiteX3" fmla="*/ 1647386 w 1647386"/>
              <a:gd name="connsiteY3" fmla="*/ 456882 h 456882"/>
              <a:gd name="connsiteX4" fmla="*/ 0 w 1647386"/>
              <a:gd name="connsiteY4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47386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17441 w 1688210"/>
              <a:gd name="connsiteY0" fmla="*/ 456882 h 456882"/>
              <a:gd name="connsiteX1" fmla="*/ 2284 w 1688210"/>
              <a:gd name="connsiteY1" fmla="*/ 290197 h 456882"/>
              <a:gd name="connsiteX2" fmla="*/ 131662 w 1688210"/>
              <a:gd name="connsiteY2" fmla="*/ 0 h 456882"/>
              <a:gd name="connsiteX3" fmla="*/ 1404554 w 1688210"/>
              <a:gd name="connsiteY3" fmla="*/ 0 h 456882"/>
              <a:gd name="connsiteX4" fmla="*/ 1688210 w 1688210"/>
              <a:gd name="connsiteY4" fmla="*/ 290194 h 456882"/>
              <a:gd name="connsiteX5" fmla="*/ 1683874 w 1688210"/>
              <a:gd name="connsiteY5" fmla="*/ 456882 h 456882"/>
              <a:gd name="connsiteX6" fmla="*/ 17441 w 1688210"/>
              <a:gd name="connsiteY6" fmla="*/ 456882 h 456882"/>
              <a:gd name="connsiteX0" fmla="*/ 56 w 1689875"/>
              <a:gd name="connsiteY0" fmla="*/ 456882 h 456882"/>
              <a:gd name="connsiteX1" fmla="*/ 3949 w 1689875"/>
              <a:gd name="connsiteY1" fmla="*/ 290197 h 456882"/>
              <a:gd name="connsiteX2" fmla="*/ 133327 w 1689875"/>
              <a:gd name="connsiteY2" fmla="*/ 0 h 456882"/>
              <a:gd name="connsiteX3" fmla="*/ 1406219 w 1689875"/>
              <a:gd name="connsiteY3" fmla="*/ 0 h 456882"/>
              <a:gd name="connsiteX4" fmla="*/ 1689875 w 1689875"/>
              <a:gd name="connsiteY4" fmla="*/ 290194 h 456882"/>
              <a:gd name="connsiteX5" fmla="*/ 1685539 w 1689875"/>
              <a:gd name="connsiteY5" fmla="*/ 456882 h 456882"/>
              <a:gd name="connsiteX6" fmla="*/ 56 w 1689875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282496 w 1689819"/>
              <a:gd name="connsiteY2" fmla="*/ 2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819" h="456882">
                <a:moveTo>
                  <a:pt x="0" y="456882"/>
                </a:moveTo>
                <a:cubicBezTo>
                  <a:pt x="2356" y="332530"/>
                  <a:pt x="1537" y="389155"/>
                  <a:pt x="3893" y="290197"/>
                </a:cubicBezTo>
                <a:lnTo>
                  <a:pt x="282496" y="2"/>
                </a:lnTo>
                <a:lnTo>
                  <a:pt x="1406163" y="0"/>
                </a:lnTo>
                <a:cubicBezTo>
                  <a:pt x="1532458" y="123190"/>
                  <a:pt x="1563515" y="151129"/>
                  <a:pt x="1689819" y="290194"/>
                </a:cubicBezTo>
                <a:lnTo>
                  <a:pt x="1685483" y="456882"/>
                </a:lnTo>
                <a:lnTo>
                  <a:pt x="0" y="456882"/>
                </a:lnTo>
                <a:close/>
              </a:path>
            </a:pathLst>
          </a:custGeom>
          <a:solidFill>
            <a:srgbClr val="FFC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96">
            <a:extLst>
              <a:ext uri="{FF2B5EF4-FFF2-40B4-BE49-F238E27FC236}">
                <a16:creationId xmlns:a16="http://schemas.microsoft.com/office/drawing/2014/main" id="{1023F7AF-2A93-4A5B-B7B6-21C540D6B806}"/>
              </a:ext>
            </a:extLst>
          </p:cNvPr>
          <p:cNvSpPr/>
          <p:nvPr/>
        </p:nvSpPr>
        <p:spPr>
          <a:xfrm>
            <a:off x="3970017" y="2537775"/>
            <a:ext cx="13126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7AB2DD3-F475-4FE0-9A70-3E7D990299D4}"/>
              </a:ext>
            </a:extLst>
          </p:cNvPr>
          <p:cNvGrpSpPr/>
          <p:nvPr/>
        </p:nvGrpSpPr>
        <p:grpSpPr>
          <a:xfrm>
            <a:off x="1813359" y="2116972"/>
            <a:ext cx="295275" cy="484795"/>
            <a:chOff x="-190500" y="2147189"/>
            <a:chExt cx="295275" cy="57034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35D819EF-31BB-48B1-BD39-186B006074C1}"/>
                </a:ext>
              </a:extLst>
            </p:cNvPr>
            <p:cNvSpPr/>
            <p:nvPr/>
          </p:nvSpPr>
          <p:spPr>
            <a:xfrm>
              <a:off x="-190500" y="214718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A18ED4C1-4B1A-447F-978F-60A6EE9F6BE7}"/>
                </a:ext>
              </a:extLst>
            </p:cNvPr>
            <p:cNvSpPr/>
            <p:nvPr/>
          </p:nvSpPr>
          <p:spPr>
            <a:xfrm>
              <a:off x="-190500" y="227767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2D1651C5-6800-40C3-8BA3-6447313756D8}"/>
                </a:ext>
              </a:extLst>
            </p:cNvPr>
            <p:cNvSpPr/>
            <p:nvPr/>
          </p:nvSpPr>
          <p:spPr>
            <a:xfrm>
              <a:off x="-190500" y="240905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954EE30B-B579-44BA-AF04-32AA17E566C6}"/>
                </a:ext>
              </a:extLst>
            </p:cNvPr>
            <p:cNvSpPr/>
            <p:nvPr/>
          </p:nvSpPr>
          <p:spPr>
            <a:xfrm>
              <a:off x="-190500" y="2540438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58E31EC2-7181-4FF2-A087-72EDAA120B0B}"/>
                </a:ext>
              </a:extLst>
            </p:cNvPr>
            <p:cNvSpPr/>
            <p:nvPr/>
          </p:nvSpPr>
          <p:spPr>
            <a:xfrm>
              <a:off x="-190500" y="2671817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B8B747-9420-49F9-800B-C555715B2A9F}"/>
              </a:ext>
            </a:extLst>
          </p:cNvPr>
          <p:cNvSpPr txBox="1"/>
          <p:nvPr/>
        </p:nvSpPr>
        <p:spPr>
          <a:xfrm>
            <a:off x="2620219" y="250896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61%</a:t>
            </a:r>
            <a:endParaRPr lang="zh-CN" altLang="en-US" sz="2400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487CC71-6958-4E40-A423-5FF76BDFD4E2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5/22</a:t>
            </a:r>
            <a:endParaRPr lang="zh-CN" altLang="en-US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任意多边形 363">
            <a:extLst>
              <a:ext uri="{FF2B5EF4-FFF2-40B4-BE49-F238E27FC236}">
                <a16:creationId xmlns:a16="http://schemas.microsoft.com/office/drawing/2014/main" id="{D5409B4D-427F-4979-A42E-54F96D52DFFD}"/>
              </a:ext>
            </a:extLst>
          </p:cNvPr>
          <p:cNvSpPr>
            <a:spLocks noChangeAspect="1"/>
          </p:cNvSpPr>
          <p:nvPr/>
        </p:nvSpPr>
        <p:spPr>
          <a:xfrm rot="16200000">
            <a:off x="2959706" y="2986695"/>
            <a:ext cx="1440000" cy="3785111"/>
          </a:xfrm>
          <a:custGeom>
            <a:avLst/>
            <a:gdLst>
              <a:gd name="connsiteX0" fmla="*/ 126852 w 1690747"/>
              <a:gd name="connsiteY0" fmla="*/ 3083641 h 4444212"/>
              <a:gd name="connsiteX1" fmla="*/ 6253 w 1690747"/>
              <a:gd name="connsiteY1" fmla="*/ 2989698 h 4444212"/>
              <a:gd name="connsiteX2" fmla="*/ 6252 w 1690747"/>
              <a:gd name="connsiteY2" fmla="*/ 4118568 h 4444212"/>
              <a:gd name="connsiteX3" fmla="*/ 126852 w 1690747"/>
              <a:gd name="connsiteY3" fmla="*/ 4024625 h 4444212"/>
              <a:gd name="connsiteX4" fmla="*/ 1690747 w 1690747"/>
              <a:gd name="connsiteY4" fmla="*/ 2222106 h 4444212"/>
              <a:gd name="connsiteX5" fmla="*/ 1690747 w 1690747"/>
              <a:gd name="connsiteY5" fmla="*/ 4162647 h 4444212"/>
              <a:gd name="connsiteX6" fmla="*/ 1409182 w 1690747"/>
              <a:gd name="connsiteY6" fmla="*/ 4444212 h 4444212"/>
              <a:gd name="connsiteX7" fmla="*/ 282958 w 1690747"/>
              <a:gd name="connsiteY7" fmla="*/ 4444212 h 4444212"/>
              <a:gd name="connsiteX8" fmla="*/ 1393 w 1690747"/>
              <a:gd name="connsiteY8" fmla="*/ 4162647 h 4444212"/>
              <a:gd name="connsiteX9" fmla="*/ 1393 w 1690747"/>
              <a:gd name="connsiteY9" fmla="*/ 2222106 h 4444212"/>
              <a:gd name="connsiteX10" fmla="*/ 0 w 1690747"/>
              <a:gd name="connsiteY10" fmla="*/ 2222106 h 4444212"/>
              <a:gd name="connsiteX11" fmla="*/ 0 w 1690747"/>
              <a:gd name="connsiteY11" fmla="*/ 281565 h 4444212"/>
              <a:gd name="connsiteX12" fmla="*/ 281565 w 1690747"/>
              <a:gd name="connsiteY12" fmla="*/ 0 h 4444212"/>
              <a:gd name="connsiteX13" fmla="*/ 1407789 w 1690747"/>
              <a:gd name="connsiteY13" fmla="*/ 0 h 4444212"/>
              <a:gd name="connsiteX14" fmla="*/ 1689354 w 1690747"/>
              <a:gd name="connsiteY14" fmla="*/ 281565 h 4444212"/>
              <a:gd name="connsiteX15" fmla="*/ 1689354 w 1690747"/>
              <a:gd name="connsiteY15" fmla="*/ 2222106 h 44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0747" h="4444212">
                <a:moveTo>
                  <a:pt x="126852" y="3083641"/>
                </a:moveTo>
                <a:lnTo>
                  <a:pt x="6253" y="2989698"/>
                </a:lnTo>
                <a:lnTo>
                  <a:pt x="6252" y="4118568"/>
                </a:lnTo>
                <a:lnTo>
                  <a:pt x="126852" y="4024625"/>
                </a:lnTo>
                <a:close/>
                <a:moveTo>
                  <a:pt x="1690747" y="2222106"/>
                </a:moveTo>
                <a:lnTo>
                  <a:pt x="1690747" y="4162647"/>
                </a:lnTo>
                <a:lnTo>
                  <a:pt x="1409182" y="4444212"/>
                </a:lnTo>
                <a:lnTo>
                  <a:pt x="282958" y="4444212"/>
                </a:lnTo>
                <a:lnTo>
                  <a:pt x="1393" y="4162647"/>
                </a:lnTo>
                <a:lnTo>
                  <a:pt x="1393" y="2222106"/>
                </a:lnTo>
                <a:lnTo>
                  <a:pt x="0" y="2222106"/>
                </a:lnTo>
                <a:lnTo>
                  <a:pt x="0" y="281565"/>
                </a:lnTo>
                <a:lnTo>
                  <a:pt x="281565" y="0"/>
                </a:lnTo>
                <a:lnTo>
                  <a:pt x="1407789" y="0"/>
                </a:lnTo>
                <a:lnTo>
                  <a:pt x="1689354" y="281565"/>
                </a:lnTo>
                <a:lnTo>
                  <a:pt x="1689354" y="2222106"/>
                </a:lnTo>
                <a:close/>
              </a:path>
            </a:pathLst>
          </a:custGeom>
          <a:solidFill>
            <a:srgbClr val="FFCA18">
              <a:alpha val="20000"/>
            </a:srgbClr>
          </a:solidFill>
          <a:ln w="6350">
            <a:solidFill>
              <a:srgbClr val="FFC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7" name="梯形 2">
            <a:extLst>
              <a:ext uri="{FF2B5EF4-FFF2-40B4-BE49-F238E27FC236}">
                <a16:creationId xmlns:a16="http://schemas.microsoft.com/office/drawing/2014/main" id="{93DE7260-20CE-4B8E-9625-CB1D1BA4679C}"/>
              </a:ext>
            </a:extLst>
          </p:cNvPr>
          <p:cNvSpPr>
            <a:spLocks noChangeAspect="1"/>
          </p:cNvSpPr>
          <p:nvPr/>
        </p:nvSpPr>
        <p:spPr>
          <a:xfrm rot="16200000">
            <a:off x="1253613" y="4692198"/>
            <a:ext cx="1440000" cy="389338"/>
          </a:xfrm>
          <a:custGeom>
            <a:avLst/>
            <a:gdLst>
              <a:gd name="connsiteX0" fmla="*/ 0 w 1647386"/>
              <a:gd name="connsiteY0" fmla="*/ 456882 h 456882"/>
              <a:gd name="connsiteX1" fmla="*/ 114221 w 1647386"/>
              <a:gd name="connsiteY1" fmla="*/ 0 h 456882"/>
              <a:gd name="connsiteX2" fmla="*/ 1533166 w 1647386"/>
              <a:gd name="connsiteY2" fmla="*/ 0 h 456882"/>
              <a:gd name="connsiteX3" fmla="*/ 1647386 w 1647386"/>
              <a:gd name="connsiteY3" fmla="*/ 456882 h 456882"/>
              <a:gd name="connsiteX4" fmla="*/ 0 w 1647386"/>
              <a:gd name="connsiteY4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47386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17441 w 1688210"/>
              <a:gd name="connsiteY0" fmla="*/ 456882 h 456882"/>
              <a:gd name="connsiteX1" fmla="*/ 2284 w 1688210"/>
              <a:gd name="connsiteY1" fmla="*/ 290197 h 456882"/>
              <a:gd name="connsiteX2" fmla="*/ 131662 w 1688210"/>
              <a:gd name="connsiteY2" fmla="*/ 0 h 456882"/>
              <a:gd name="connsiteX3" fmla="*/ 1404554 w 1688210"/>
              <a:gd name="connsiteY3" fmla="*/ 0 h 456882"/>
              <a:gd name="connsiteX4" fmla="*/ 1688210 w 1688210"/>
              <a:gd name="connsiteY4" fmla="*/ 290194 h 456882"/>
              <a:gd name="connsiteX5" fmla="*/ 1683874 w 1688210"/>
              <a:gd name="connsiteY5" fmla="*/ 456882 h 456882"/>
              <a:gd name="connsiteX6" fmla="*/ 17441 w 1688210"/>
              <a:gd name="connsiteY6" fmla="*/ 456882 h 456882"/>
              <a:gd name="connsiteX0" fmla="*/ 56 w 1689875"/>
              <a:gd name="connsiteY0" fmla="*/ 456882 h 456882"/>
              <a:gd name="connsiteX1" fmla="*/ 3949 w 1689875"/>
              <a:gd name="connsiteY1" fmla="*/ 290197 h 456882"/>
              <a:gd name="connsiteX2" fmla="*/ 133327 w 1689875"/>
              <a:gd name="connsiteY2" fmla="*/ 0 h 456882"/>
              <a:gd name="connsiteX3" fmla="*/ 1406219 w 1689875"/>
              <a:gd name="connsiteY3" fmla="*/ 0 h 456882"/>
              <a:gd name="connsiteX4" fmla="*/ 1689875 w 1689875"/>
              <a:gd name="connsiteY4" fmla="*/ 290194 h 456882"/>
              <a:gd name="connsiteX5" fmla="*/ 1685539 w 1689875"/>
              <a:gd name="connsiteY5" fmla="*/ 456882 h 456882"/>
              <a:gd name="connsiteX6" fmla="*/ 56 w 1689875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282496 w 1689819"/>
              <a:gd name="connsiteY2" fmla="*/ 2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819" h="456882">
                <a:moveTo>
                  <a:pt x="0" y="456882"/>
                </a:moveTo>
                <a:cubicBezTo>
                  <a:pt x="2356" y="332530"/>
                  <a:pt x="1537" y="389155"/>
                  <a:pt x="3893" y="290197"/>
                </a:cubicBezTo>
                <a:lnTo>
                  <a:pt x="282496" y="2"/>
                </a:lnTo>
                <a:lnTo>
                  <a:pt x="1406163" y="0"/>
                </a:lnTo>
                <a:cubicBezTo>
                  <a:pt x="1532458" y="123190"/>
                  <a:pt x="1563515" y="151129"/>
                  <a:pt x="1689819" y="290194"/>
                </a:cubicBezTo>
                <a:lnTo>
                  <a:pt x="1685483" y="456882"/>
                </a:lnTo>
                <a:lnTo>
                  <a:pt x="0" y="456882"/>
                </a:lnTo>
                <a:close/>
              </a:path>
            </a:pathLst>
          </a:custGeom>
          <a:solidFill>
            <a:srgbClr val="FFC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6">
            <a:extLst>
              <a:ext uri="{FF2B5EF4-FFF2-40B4-BE49-F238E27FC236}">
                <a16:creationId xmlns:a16="http://schemas.microsoft.com/office/drawing/2014/main" id="{0262B251-8315-40B5-BF6E-669BF035CD79}"/>
              </a:ext>
            </a:extLst>
          </p:cNvPr>
          <p:cNvSpPr/>
          <p:nvPr/>
        </p:nvSpPr>
        <p:spPr>
          <a:xfrm>
            <a:off x="3862668" y="4721792"/>
            <a:ext cx="1558440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CASUALNESS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F338A5C8-0BA8-4B95-B354-15797E2A470E}"/>
              </a:ext>
            </a:extLst>
          </p:cNvPr>
          <p:cNvGrpSpPr/>
          <p:nvPr/>
        </p:nvGrpSpPr>
        <p:grpSpPr>
          <a:xfrm>
            <a:off x="1805153" y="4256428"/>
            <a:ext cx="295275" cy="484795"/>
            <a:chOff x="-190500" y="2147189"/>
            <a:chExt cx="295275" cy="57034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106EC17D-5C42-46CE-A186-C5F0F172B7D2}"/>
                </a:ext>
              </a:extLst>
            </p:cNvPr>
            <p:cNvSpPr/>
            <p:nvPr/>
          </p:nvSpPr>
          <p:spPr>
            <a:xfrm>
              <a:off x="-190500" y="214718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>
              <a:extLst>
                <a:ext uri="{FF2B5EF4-FFF2-40B4-BE49-F238E27FC236}">
                  <a16:creationId xmlns:a16="http://schemas.microsoft.com/office/drawing/2014/main" id="{0AD2CFDA-E0AF-4690-9F9A-6799CED6174A}"/>
                </a:ext>
              </a:extLst>
            </p:cNvPr>
            <p:cNvSpPr/>
            <p:nvPr/>
          </p:nvSpPr>
          <p:spPr>
            <a:xfrm>
              <a:off x="-190500" y="227767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平行四边形 101">
              <a:extLst>
                <a:ext uri="{FF2B5EF4-FFF2-40B4-BE49-F238E27FC236}">
                  <a16:creationId xmlns:a16="http://schemas.microsoft.com/office/drawing/2014/main" id="{576047C4-E812-42B5-A7D8-5D5CA3841C1C}"/>
                </a:ext>
              </a:extLst>
            </p:cNvPr>
            <p:cNvSpPr/>
            <p:nvPr/>
          </p:nvSpPr>
          <p:spPr>
            <a:xfrm>
              <a:off x="-190500" y="240905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DFAA894E-7E10-4C82-8BF4-AAE03D61EBD4}"/>
                </a:ext>
              </a:extLst>
            </p:cNvPr>
            <p:cNvSpPr/>
            <p:nvPr/>
          </p:nvSpPr>
          <p:spPr>
            <a:xfrm>
              <a:off x="-190500" y="2540438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平行四边形 103">
              <a:extLst>
                <a:ext uri="{FF2B5EF4-FFF2-40B4-BE49-F238E27FC236}">
                  <a16:creationId xmlns:a16="http://schemas.microsoft.com/office/drawing/2014/main" id="{469664A2-9FDA-4502-BFE9-3EC859BD67FA}"/>
                </a:ext>
              </a:extLst>
            </p:cNvPr>
            <p:cNvSpPr/>
            <p:nvPr/>
          </p:nvSpPr>
          <p:spPr>
            <a:xfrm>
              <a:off x="-190500" y="2671817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5" name="图表 94">
            <a:extLst>
              <a:ext uri="{FF2B5EF4-FFF2-40B4-BE49-F238E27FC236}">
                <a16:creationId xmlns:a16="http://schemas.microsoft.com/office/drawing/2014/main" id="{DF9D04F3-E953-4390-B50B-9933B1752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15604"/>
              </p:ext>
            </p:extLst>
          </p:nvPr>
        </p:nvGraphicFramePr>
        <p:xfrm>
          <a:off x="1766923" y="4037243"/>
          <a:ext cx="2574351" cy="171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415894D9-544A-4E07-8525-61265A76F17E}"/>
              </a:ext>
            </a:extLst>
          </p:cNvPr>
          <p:cNvSpPr txBox="1"/>
          <p:nvPr/>
        </p:nvSpPr>
        <p:spPr>
          <a:xfrm>
            <a:off x="2528450" y="4656034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70+%</a:t>
            </a:r>
            <a:endParaRPr lang="zh-CN" altLang="en-US" sz="2400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任意多边形 363">
            <a:extLst>
              <a:ext uri="{FF2B5EF4-FFF2-40B4-BE49-F238E27FC236}">
                <a16:creationId xmlns:a16="http://schemas.microsoft.com/office/drawing/2014/main" id="{42FB9473-D321-4ECA-9C55-E589A473B999}"/>
              </a:ext>
            </a:extLst>
          </p:cNvPr>
          <p:cNvSpPr>
            <a:spLocks noChangeAspect="1"/>
          </p:cNvSpPr>
          <p:nvPr/>
        </p:nvSpPr>
        <p:spPr>
          <a:xfrm rot="16200000">
            <a:off x="7804093" y="816444"/>
            <a:ext cx="1440000" cy="3785111"/>
          </a:xfrm>
          <a:custGeom>
            <a:avLst/>
            <a:gdLst>
              <a:gd name="connsiteX0" fmla="*/ 126852 w 1690747"/>
              <a:gd name="connsiteY0" fmla="*/ 3083641 h 4444212"/>
              <a:gd name="connsiteX1" fmla="*/ 6253 w 1690747"/>
              <a:gd name="connsiteY1" fmla="*/ 2989698 h 4444212"/>
              <a:gd name="connsiteX2" fmla="*/ 6252 w 1690747"/>
              <a:gd name="connsiteY2" fmla="*/ 4118568 h 4444212"/>
              <a:gd name="connsiteX3" fmla="*/ 126852 w 1690747"/>
              <a:gd name="connsiteY3" fmla="*/ 4024625 h 4444212"/>
              <a:gd name="connsiteX4" fmla="*/ 1690747 w 1690747"/>
              <a:gd name="connsiteY4" fmla="*/ 2222106 h 4444212"/>
              <a:gd name="connsiteX5" fmla="*/ 1690747 w 1690747"/>
              <a:gd name="connsiteY5" fmla="*/ 4162647 h 4444212"/>
              <a:gd name="connsiteX6" fmla="*/ 1409182 w 1690747"/>
              <a:gd name="connsiteY6" fmla="*/ 4444212 h 4444212"/>
              <a:gd name="connsiteX7" fmla="*/ 282958 w 1690747"/>
              <a:gd name="connsiteY7" fmla="*/ 4444212 h 4444212"/>
              <a:gd name="connsiteX8" fmla="*/ 1393 w 1690747"/>
              <a:gd name="connsiteY8" fmla="*/ 4162647 h 4444212"/>
              <a:gd name="connsiteX9" fmla="*/ 1393 w 1690747"/>
              <a:gd name="connsiteY9" fmla="*/ 2222106 h 4444212"/>
              <a:gd name="connsiteX10" fmla="*/ 0 w 1690747"/>
              <a:gd name="connsiteY10" fmla="*/ 2222106 h 4444212"/>
              <a:gd name="connsiteX11" fmla="*/ 0 w 1690747"/>
              <a:gd name="connsiteY11" fmla="*/ 281565 h 4444212"/>
              <a:gd name="connsiteX12" fmla="*/ 281565 w 1690747"/>
              <a:gd name="connsiteY12" fmla="*/ 0 h 4444212"/>
              <a:gd name="connsiteX13" fmla="*/ 1407789 w 1690747"/>
              <a:gd name="connsiteY13" fmla="*/ 0 h 4444212"/>
              <a:gd name="connsiteX14" fmla="*/ 1689354 w 1690747"/>
              <a:gd name="connsiteY14" fmla="*/ 281565 h 4444212"/>
              <a:gd name="connsiteX15" fmla="*/ 1689354 w 1690747"/>
              <a:gd name="connsiteY15" fmla="*/ 2222106 h 44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0747" h="4444212">
                <a:moveTo>
                  <a:pt x="126852" y="3083641"/>
                </a:moveTo>
                <a:lnTo>
                  <a:pt x="6253" y="2989698"/>
                </a:lnTo>
                <a:lnTo>
                  <a:pt x="6252" y="4118568"/>
                </a:lnTo>
                <a:lnTo>
                  <a:pt x="126852" y="4024625"/>
                </a:lnTo>
                <a:close/>
                <a:moveTo>
                  <a:pt x="1690747" y="2222106"/>
                </a:moveTo>
                <a:lnTo>
                  <a:pt x="1690747" y="4162647"/>
                </a:lnTo>
                <a:lnTo>
                  <a:pt x="1409182" y="4444212"/>
                </a:lnTo>
                <a:lnTo>
                  <a:pt x="282958" y="4444212"/>
                </a:lnTo>
                <a:lnTo>
                  <a:pt x="1393" y="4162647"/>
                </a:lnTo>
                <a:lnTo>
                  <a:pt x="1393" y="2222106"/>
                </a:lnTo>
                <a:lnTo>
                  <a:pt x="0" y="2222106"/>
                </a:lnTo>
                <a:lnTo>
                  <a:pt x="0" y="281565"/>
                </a:lnTo>
                <a:lnTo>
                  <a:pt x="281565" y="0"/>
                </a:lnTo>
                <a:lnTo>
                  <a:pt x="1407789" y="0"/>
                </a:lnTo>
                <a:lnTo>
                  <a:pt x="1689354" y="281565"/>
                </a:lnTo>
                <a:lnTo>
                  <a:pt x="1689354" y="2222106"/>
                </a:lnTo>
                <a:close/>
              </a:path>
            </a:pathLst>
          </a:custGeom>
          <a:solidFill>
            <a:srgbClr val="FFCA18">
              <a:alpha val="20000"/>
            </a:srgbClr>
          </a:solidFill>
          <a:ln w="6350">
            <a:solidFill>
              <a:srgbClr val="FFC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7" name="梯形 2">
            <a:extLst>
              <a:ext uri="{FF2B5EF4-FFF2-40B4-BE49-F238E27FC236}">
                <a16:creationId xmlns:a16="http://schemas.microsoft.com/office/drawing/2014/main" id="{E0F32D8D-EAD8-4F56-9058-C6B483092426}"/>
              </a:ext>
            </a:extLst>
          </p:cNvPr>
          <p:cNvSpPr>
            <a:spLocks noChangeAspect="1"/>
          </p:cNvSpPr>
          <p:nvPr/>
        </p:nvSpPr>
        <p:spPr>
          <a:xfrm rot="16200000">
            <a:off x="6098000" y="2521947"/>
            <a:ext cx="1440000" cy="389338"/>
          </a:xfrm>
          <a:custGeom>
            <a:avLst/>
            <a:gdLst>
              <a:gd name="connsiteX0" fmla="*/ 0 w 1647386"/>
              <a:gd name="connsiteY0" fmla="*/ 456882 h 456882"/>
              <a:gd name="connsiteX1" fmla="*/ 114221 w 1647386"/>
              <a:gd name="connsiteY1" fmla="*/ 0 h 456882"/>
              <a:gd name="connsiteX2" fmla="*/ 1533166 w 1647386"/>
              <a:gd name="connsiteY2" fmla="*/ 0 h 456882"/>
              <a:gd name="connsiteX3" fmla="*/ 1647386 w 1647386"/>
              <a:gd name="connsiteY3" fmla="*/ 456882 h 456882"/>
              <a:gd name="connsiteX4" fmla="*/ 0 w 1647386"/>
              <a:gd name="connsiteY4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47386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17441 w 1688210"/>
              <a:gd name="connsiteY0" fmla="*/ 456882 h 456882"/>
              <a:gd name="connsiteX1" fmla="*/ 2284 w 1688210"/>
              <a:gd name="connsiteY1" fmla="*/ 290197 h 456882"/>
              <a:gd name="connsiteX2" fmla="*/ 131662 w 1688210"/>
              <a:gd name="connsiteY2" fmla="*/ 0 h 456882"/>
              <a:gd name="connsiteX3" fmla="*/ 1404554 w 1688210"/>
              <a:gd name="connsiteY3" fmla="*/ 0 h 456882"/>
              <a:gd name="connsiteX4" fmla="*/ 1688210 w 1688210"/>
              <a:gd name="connsiteY4" fmla="*/ 290194 h 456882"/>
              <a:gd name="connsiteX5" fmla="*/ 1683874 w 1688210"/>
              <a:gd name="connsiteY5" fmla="*/ 456882 h 456882"/>
              <a:gd name="connsiteX6" fmla="*/ 17441 w 1688210"/>
              <a:gd name="connsiteY6" fmla="*/ 456882 h 456882"/>
              <a:gd name="connsiteX0" fmla="*/ 56 w 1689875"/>
              <a:gd name="connsiteY0" fmla="*/ 456882 h 456882"/>
              <a:gd name="connsiteX1" fmla="*/ 3949 w 1689875"/>
              <a:gd name="connsiteY1" fmla="*/ 290197 h 456882"/>
              <a:gd name="connsiteX2" fmla="*/ 133327 w 1689875"/>
              <a:gd name="connsiteY2" fmla="*/ 0 h 456882"/>
              <a:gd name="connsiteX3" fmla="*/ 1406219 w 1689875"/>
              <a:gd name="connsiteY3" fmla="*/ 0 h 456882"/>
              <a:gd name="connsiteX4" fmla="*/ 1689875 w 1689875"/>
              <a:gd name="connsiteY4" fmla="*/ 290194 h 456882"/>
              <a:gd name="connsiteX5" fmla="*/ 1685539 w 1689875"/>
              <a:gd name="connsiteY5" fmla="*/ 456882 h 456882"/>
              <a:gd name="connsiteX6" fmla="*/ 56 w 1689875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282496 w 1689819"/>
              <a:gd name="connsiteY2" fmla="*/ 2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819" h="456882">
                <a:moveTo>
                  <a:pt x="0" y="456882"/>
                </a:moveTo>
                <a:cubicBezTo>
                  <a:pt x="2356" y="332530"/>
                  <a:pt x="1537" y="389155"/>
                  <a:pt x="3893" y="290197"/>
                </a:cubicBezTo>
                <a:lnTo>
                  <a:pt x="282496" y="2"/>
                </a:lnTo>
                <a:lnTo>
                  <a:pt x="1406163" y="0"/>
                </a:lnTo>
                <a:cubicBezTo>
                  <a:pt x="1532458" y="123190"/>
                  <a:pt x="1563515" y="151129"/>
                  <a:pt x="1689819" y="290194"/>
                </a:cubicBezTo>
                <a:lnTo>
                  <a:pt x="1685483" y="456882"/>
                </a:lnTo>
                <a:lnTo>
                  <a:pt x="0" y="456882"/>
                </a:lnTo>
                <a:close/>
              </a:path>
            </a:pathLst>
          </a:custGeom>
          <a:solidFill>
            <a:srgbClr val="FFC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96">
            <a:extLst>
              <a:ext uri="{FF2B5EF4-FFF2-40B4-BE49-F238E27FC236}">
                <a16:creationId xmlns:a16="http://schemas.microsoft.com/office/drawing/2014/main" id="{38C213B5-DC38-4925-903A-39C489C5AED4}"/>
              </a:ext>
            </a:extLst>
          </p:cNvPr>
          <p:cNvSpPr/>
          <p:nvPr/>
        </p:nvSpPr>
        <p:spPr>
          <a:xfrm>
            <a:off x="8864960" y="2432768"/>
            <a:ext cx="1304781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TOGETHER</a:t>
            </a:r>
          </a:p>
          <a:p>
            <a:pPr algn="ctr"/>
            <a:r>
              <a:rPr lang="en-US" sz="16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-NESS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93AC76C-3216-4A27-A16E-39D06DC04C63}"/>
              </a:ext>
            </a:extLst>
          </p:cNvPr>
          <p:cNvGrpSpPr/>
          <p:nvPr/>
        </p:nvGrpSpPr>
        <p:grpSpPr>
          <a:xfrm>
            <a:off x="6649540" y="2086177"/>
            <a:ext cx="295275" cy="484795"/>
            <a:chOff x="-190500" y="2147189"/>
            <a:chExt cx="295275" cy="57034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0" name="平行四边形 109">
              <a:extLst>
                <a:ext uri="{FF2B5EF4-FFF2-40B4-BE49-F238E27FC236}">
                  <a16:creationId xmlns:a16="http://schemas.microsoft.com/office/drawing/2014/main" id="{FCAD22AE-E9A2-4F63-9DD8-14597CA7818F}"/>
                </a:ext>
              </a:extLst>
            </p:cNvPr>
            <p:cNvSpPr/>
            <p:nvPr/>
          </p:nvSpPr>
          <p:spPr>
            <a:xfrm>
              <a:off x="-190500" y="214718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平行四边形 110">
              <a:extLst>
                <a:ext uri="{FF2B5EF4-FFF2-40B4-BE49-F238E27FC236}">
                  <a16:creationId xmlns:a16="http://schemas.microsoft.com/office/drawing/2014/main" id="{2873FD11-FF44-4AC2-90A8-B5938F431C53}"/>
                </a:ext>
              </a:extLst>
            </p:cNvPr>
            <p:cNvSpPr/>
            <p:nvPr/>
          </p:nvSpPr>
          <p:spPr>
            <a:xfrm>
              <a:off x="-190500" y="227767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平行四边形 111">
              <a:extLst>
                <a:ext uri="{FF2B5EF4-FFF2-40B4-BE49-F238E27FC236}">
                  <a16:creationId xmlns:a16="http://schemas.microsoft.com/office/drawing/2014/main" id="{7576AB39-ABFC-426A-9B27-CAD3839C4570}"/>
                </a:ext>
              </a:extLst>
            </p:cNvPr>
            <p:cNvSpPr/>
            <p:nvPr/>
          </p:nvSpPr>
          <p:spPr>
            <a:xfrm>
              <a:off x="-190500" y="240905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平行四边形 112">
              <a:extLst>
                <a:ext uri="{FF2B5EF4-FFF2-40B4-BE49-F238E27FC236}">
                  <a16:creationId xmlns:a16="http://schemas.microsoft.com/office/drawing/2014/main" id="{CD5EA745-483F-4A9B-965F-8EF5D99B8391}"/>
                </a:ext>
              </a:extLst>
            </p:cNvPr>
            <p:cNvSpPr/>
            <p:nvPr/>
          </p:nvSpPr>
          <p:spPr>
            <a:xfrm>
              <a:off x="-190500" y="2540438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平行四边形 113">
              <a:extLst>
                <a:ext uri="{FF2B5EF4-FFF2-40B4-BE49-F238E27FC236}">
                  <a16:creationId xmlns:a16="http://schemas.microsoft.com/office/drawing/2014/main" id="{499B6F80-211F-4638-A9B7-072F55246D4B}"/>
                </a:ext>
              </a:extLst>
            </p:cNvPr>
            <p:cNvSpPr/>
            <p:nvPr/>
          </p:nvSpPr>
          <p:spPr>
            <a:xfrm>
              <a:off x="-190500" y="2671817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5" name="图表 114">
            <a:extLst>
              <a:ext uri="{FF2B5EF4-FFF2-40B4-BE49-F238E27FC236}">
                <a16:creationId xmlns:a16="http://schemas.microsoft.com/office/drawing/2014/main" id="{E420CF97-60E1-4B09-AE97-D910AC58E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850736"/>
              </p:ext>
            </p:extLst>
          </p:nvPr>
        </p:nvGraphicFramePr>
        <p:xfrm>
          <a:off x="6602389" y="1858500"/>
          <a:ext cx="2574351" cy="171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8EDC652E-C1EB-4F51-A232-9AA43A879BA1}"/>
              </a:ext>
            </a:extLst>
          </p:cNvPr>
          <p:cNvSpPr txBox="1"/>
          <p:nvPr/>
        </p:nvSpPr>
        <p:spPr>
          <a:xfrm>
            <a:off x="7489211" y="249009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88%</a:t>
            </a:r>
            <a:endParaRPr lang="zh-CN" altLang="en-US" sz="2400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任意多边形 363">
            <a:extLst>
              <a:ext uri="{FF2B5EF4-FFF2-40B4-BE49-F238E27FC236}">
                <a16:creationId xmlns:a16="http://schemas.microsoft.com/office/drawing/2014/main" id="{C2711D18-852B-4AD3-9CF6-183C21653A60}"/>
              </a:ext>
            </a:extLst>
          </p:cNvPr>
          <p:cNvSpPr>
            <a:spLocks noChangeAspect="1"/>
          </p:cNvSpPr>
          <p:nvPr/>
        </p:nvSpPr>
        <p:spPr>
          <a:xfrm rot="16200000">
            <a:off x="7801526" y="2973397"/>
            <a:ext cx="1440000" cy="3785111"/>
          </a:xfrm>
          <a:custGeom>
            <a:avLst/>
            <a:gdLst>
              <a:gd name="connsiteX0" fmla="*/ 126852 w 1690747"/>
              <a:gd name="connsiteY0" fmla="*/ 3083641 h 4444212"/>
              <a:gd name="connsiteX1" fmla="*/ 6253 w 1690747"/>
              <a:gd name="connsiteY1" fmla="*/ 2989698 h 4444212"/>
              <a:gd name="connsiteX2" fmla="*/ 6252 w 1690747"/>
              <a:gd name="connsiteY2" fmla="*/ 4118568 h 4444212"/>
              <a:gd name="connsiteX3" fmla="*/ 126852 w 1690747"/>
              <a:gd name="connsiteY3" fmla="*/ 4024625 h 4444212"/>
              <a:gd name="connsiteX4" fmla="*/ 1690747 w 1690747"/>
              <a:gd name="connsiteY4" fmla="*/ 2222106 h 4444212"/>
              <a:gd name="connsiteX5" fmla="*/ 1690747 w 1690747"/>
              <a:gd name="connsiteY5" fmla="*/ 4162647 h 4444212"/>
              <a:gd name="connsiteX6" fmla="*/ 1409182 w 1690747"/>
              <a:gd name="connsiteY6" fmla="*/ 4444212 h 4444212"/>
              <a:gd name="connsiteX7" fmla="*/ 282958 w 1690747"/>
              <a:gd name="connsiteY7" fmla="*/ 4444212 h 4444212"/>
              <a:gd name="connsiteX8" fmla="*/ 1393 w 1690747"/>
              <a:gd name="connsiteY8" fmla="*/ 4162647 h 4444212"/>
              <a:gd name="connsiteX9" fmla="*/ 1393 w 1690747"/>
              <a:gd name="connsiteY9" fmla="*/ 2222106 h 4444212"/>
              <a:gd name="connsiteX10" fmla="*/ 0 w 1690747"/>
              <a:gd name="connsiteY10" fmla="*/ 2222106 h 4444212"/>
              <a:gd name="connsiteX11" fmla="*/ 0 w 1690747"/>
              <a:gd name="connsiteY11" fmla="*/ 281565 h 4444212"/>
              <a:gd name="connsiteX12" fmla="*/ 281565 w 1690747"/>
              <a:gd name="connsiteY12" fmla="*/ 0 h 4444212"/>
              <a:gd name="connsiteX13" fmla="*/ 1407789 w 1690747"/>
              <a:gd name="connsiteY13" fmla="*/ 0 h 4444212"/>
              <a:gd name="connsiteX14" fmla="*/ 1689354 w 1690747"/>
              <a:gd name="connsiteY14" fmla="*/ 281565 h 4444212"/>
              <a:gd name="connsiteX15" fmla="*/ 1689354 w 1690747"/>
              <a:gd name="connsiteY15" fmla="*/ 2222106 h 44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0747" h="4444212">
                <a:moveTo>
                  <a:pt x="126852" y="3083641"/>
                </a:moveTo>
                <a:lnTo>
                  <a:pt x="6253" y="2989698"/>
                </a:lnTo>
                <a:lnTo>
                  <a:pt x="6252" y="4118568"/>
                </a:lnTo>
                <a:lnTo>
                  <a:pt x="126852" y="4024625"/>
                </a:lnTo>
                <a:close/>
                <a:moveTo>
                  <a:pt x="1690747" y="2222106"/>
                </a:moveTo>
                <a:lnTo>
                  <a:pt x="1690747" y="4162647"/>
                </a:lnTo>
                <a:lnTo>
                  <a:pt x="1409182" y="4444212"/>
                </a:lnTo>
                <a:lnTo>
                  <a:pt x="282958" y="4444212"/>
                </a:lnTo>
                <a:lnTo>
                  <a:pt x="1393" y="4162647"/>
                </a:lnTo>
                <a:lnTo>
                  <a:pt x="1393" y="2222106"/>
                </a:lnTo>
                <a:lnTo>
                  <a:pt x="0" y="2222106"/>
                </a:lnTo>
                <a:lnTo>
                  <a:pt x="0" y="281565"/>
                </a:lnTo>
                <a:lnTo>
                  <a:pt x="281565" y="0"/>
                </a:lnTo>
                <a:lnTo>
                  <a:pt x="1407789" y="0"/>
                </a:lnTo>
                <a:lnTo>
                  <a:pt x="1689354" y="281565"/>
                </a:lnTo>
                <a:lnTo>
                  <a:pt x="1689354" y="2222106"/>
                </a:lnTo>
                <a:close/>
              </a:path>
            </a:pathLst>
          </a:custGeom>
          <a:solidFill>
            <a:srgbClr val="FFCA18">
              <a:alpha val="20000"/>
            </a:srgbClr>
          </a:solidFill>
          <a:ln w="6350">
            <a:solidFill>
              <a:srgbClr val="FFC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梯形 2">
            <a:extLst>
              <a:ext uri="{FF2B5EF4-FFF2-40B4-BE49-F238E27FC236}">
                <a16:creationId xmlns:a16="http://schemas.microsoft.com/office/drawing/2014/main" id="{7C6C8C2E-3E23-40B1-BF58-145108FAB7CB}"/>
              </a:ext>
            </a:extLst>
          </p:cNvPr>
          <p:cNvSpPr>
            <a:spLocks noChangeAspect="1"/>
          </p:cNvSpPr>
          <p:nvPr/>
        </p:nvSpPr>
        <p:spPr>
          <a:xfrm rot="16200000">
            <a:off x="6095433" y="4678900"/>
            <a:ext cx="1440000" cy="389338"/>
          </a:xfrm>
          <a:custGeom>
            <a:avLst/>
            <a:gdLst>
              <a:gd name="connsiteX0" fmla="*/ 0 w 1647386"/>
              <a:gd name="connsiteY0" fmla="*/ 456882 h 456882"/>
              <a:gd name="connsiteX1" fmla="*/ 114221 w 1647386"/>
              <a:gd name="connsiteY1" fmla="*/ 0 h 456882"/>
              <a:gd name="connsiteX2" fmla="*/ 1533166 w 1647386"/>
              <a:gd name="connsiteY2" fmla="*/ 0 h 456882"/>
              <a:gd name="connsiteX3" fmla="*/ 1647386 w 1647386"/>
              <a:gd name="connsiteY3" fmla="*/ 456882 h 456882"/>
              <a:gd name="connsiteX4" fmla="*/ 0 w 1647386"/>
              <a:gd name="connsiteY4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47386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533166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0 w 1670769"/>
              <a:gd name="connsiteY0" fmla="*/ 456882 h 456882"/>
              <a:gd name="connsiteX1" fmla="*/ 114221 w 1670769"/>
              <a:gd name="connsiteY1" fmla="*/ 0 h 456882"/>
              <a:gd name="connsiteX2" fmla="*/ 1387113 w 1670769"/>
              <a:gd name="connsiteY2" fmla="*/ 0 h 456882"/>
              <a:gd name="connsiteX3" fmla="*/ 1670769 w 1670769"/>
              <a:gd name="connsiteY3" fmla="*/ 290194 h 456882"/>
              <a:gd name="connsiteX4" fmla="*/ 1666433 w 1670769"/>
              <a:gd name="connsiteY4" fmla="*/ 456882 h 456882"/>
              <a:gd name="connsiteX5" fmla="*/ 0 w 1670769"/>
              <a:gd name="connsiteY5" fmla="*/ 456882 h 456882"/>
              <a:gd name="connsiteX0" fmla="*/ 17441 w 1688210"/>
              <a:gd name="connsiteY0" fmla="*/ 456882 h 456882"/>
              <a:gd name="connsiteX1" fmla="*/ 2284 w 1688210"/>
              <a:gd name="connsiteY1" fmla="*/ 290197 h 456882"/>
              <a:gd name="connsiteX2" fmla="*/ 131662 w 1688210"/>
              <a:gd name="connsiteY2" fmla="*/ 0 h 456882"/>
              <a:gd name="connsiteX3" fmla="*/ 1404554 w 1688210"/>
              <a:gd name="connsiteY3" fmla="*/ 0 h 456882"/>
              <a:gd name="connsiteX4" fmla="*/ 1688210 w 1688210"/>
              <a:gd name="connsiteY4" fmla="*/ 290194 h 456882"/>
              <a:gd name="connsiteX5" fmla="*/ 1683874 w 1688210"/>
              <a:gd name="connsiteY5" fmla="*/ 456882 h 456882"/>
              <a:gd name="connsiteX6" fmla="*/ 17441 w 1688210"/>
              <a:gd name="connsiteY6" fmla="*/ 456882 h 456882"/>
              <a:gd name="connsiteX0" fmla="*/ 56 w 1689875"/>
              <a:gd name="connsiteY0" fmla="*/ 456882 h 456882"/>
              <a:gd name="connsiteX1" fmla="*/ 3949 w 1689875"/>
              <a:gd name="connsiteY1" fmla="*/ 290197 h 456882"/>
              <a:gd name="connsiteX2" fmla="*/ 133327 w 1689875"/>
              <a:gd name="connsiteY2" fmla="*/ 0 h 456882"/>
              <a:gd name="connsiteX3" fmla="*/ 1406219 w 1689875"/>
              <a:gd name="connsiteY3" fmla="*/ 0 h 456882"/>
              <a:gd name="connsiteX4" fmla="*/ 1689875 w 1689875"/>
              <a:gd name="connsiteY4" fmla="*/ 290194 h 456882"/>
              <a:gd name="connsiteX5" fmla="*/ 1685539 w 1689875"/>
              <a:gd name="connsiteY5" fmla="*/ 456882 h 456882"/>
              <a:gd name="connsiteX6" fmla="*/ 56 w 1689875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133271 w 1689819"/>
              <a:gd name="connsiteY2" fmla="*/ 0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  <a:gd name="connsiteX0" fmla="*/ 0 w 1689819"/>
              <a:gd name="connsiteY0" fmla="*/ 456882 h 456882"/>
              <a:gd name="connsiteX1" fmla="*/ 3893 w 1689819"/>
              <a:gd name="connsiteY1" fmla="*/ 290197 h 456882"/>
              <a:gd name="connsiteX2" fmla="*/ 282496 w 1689819"/>
              <a:gd name="connsiteY2" fmla="*/ 2 h 456882"/>
              <a:gd name="connsiteX3" fmla="*/ 1406163 w 1689819"/>
              <a:gd name="connsiteY3" fmla="*/ 0 h 456882"/>
              <a:gd name="connsiteX4" fmla="*/ 1689819 w 1689819"/>
              <a:gd name="connsiteY4" fmla="*/ 290194 h 456882"/>
              <a:gd name="connsiteX5" fmla="*/ 1685483 w 1689819"/>
              <a:gd name="connsiteY5" fmla="*/ 456882 h 456882"/>
              <a:gd name="connsiteX6" fmla="*/ 0 w 1689819"/>
              <a:gd name="connsiteY6" fmla="*/ 456882 h 4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819" h="456882">
                <a:moveTo>
                  <a:pt x="0" y="456882"/>
                </a:moveTo>
                <a:cubicBezTo>
                  <a:pt x="2356" y="332530"/>
                  <a:pt x="1537" y="389155"/>
                  <a:pt x="3893" y="290197"/>
                </a:cubicBezTo>
                <a:lnTo>
                  <a:pt x="282496" y="2"/>
                </a:lnTo>
                <a:lnTo>
                  <a:pt x="1406163" y="0"/>
                </a:lnTo>
                <a:cubicBezTo>
                  <a:pt x="1532458" y="123190"/>
                  <a:pt x="1563515" y="151129"/>
                  <a:pt x="1689819" y="290194"/>
                </a:cubicBezTo>
                <a:lnTo>
                  <a:pt x="1685483" y="456882"/>
                </a:lnTo>
                <a:lnTo>
                  <a:pt x="0" y="456882"/>
                </a:lnTo>
                <a:close/>
              </a:path>
            </a:pathLst>
          </a:custGeom>
          <a:solidFill>
            <a:srgbClr val="FFC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Rectangle 96">
            <a:extLst>
              <a:ext uri="{FF2B5EF4-FFF2-40B4-BE49-F238E27FC236}">
                <a16:creationId xmlns:a16="http://schemas.microsoft.com/office/drawing/2014/main" id="{4AD64C25-4E18-4350-B29D-71D65A70256E}"/>
              </a:ext>
            </a:extLst>
          </p:cNvPr>
          <p:cNvSpPr/>
          <p:nvPr/>
        </p:nvSpPr>
        <p:spPr>
          <a:xfrm>
            <a:off x="9044356" y="4717589"/>
            <a:ext cx="93576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55875EF-9931-4EAE-A135-9827E3212C4D}"/>
              </a:ext>
            </a:extLst>
          </p:cNvPr>
          <p:cNvGrpSpPr/>
          <p:nvPr/>
        </p:nvGrpSpPr>
        <p:grpSpPr>
          <a:xfrm>
            <a:off x="6646973" y="4243130"/>
            <a:ext cx="295275" cy="484795"/>
            <a:chOff x="-190500" y="2147189"/>
            <a:chExt cx="295275" cy="57034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B6EF172A-5C7C-426D-8CEF-DB83C3CE953E}"/>
                </a:ext>
              </a:extLst>
            </p:cNvPr>
            <p:cNvSpPr/>
            <p:nvPr/>
          </p:nvSpPr>
          <p:spPr>
            <a:xfrm>
              <a:off x="-190500" y="214718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平行四边形 121">
              <a:extLst>
                <a:ext uri="{FF2B5EF4-FFF2-40B4-BE49-F238E27FC236}">
                  <a16:creationId xmlns:a16="http://schemas.microsoft.com/office/drawing/2014/main" id="{0B943932-DBE4-4897-AC32-C531D3B31FB7}"/>
                </a:ext>
              </a:extLst>
            </p:cNvPr>
            <p:cNvSpPr/>
            <p:nvPr/>
          </p:nvSpPr>
          <p:spPr>
            <a:xfrm>
              <a:off x="-190500" y="227767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>
              <a:extLst>
                <a:ext uri="{FF2B5EF4-FFF2-40B4-BE49-F238E27FC236}">
                  <a16:creationId xmlns:a16="http://schemas.microsoft.com/office/drawing/2014/main" id="{4F2870D6-CD01-45A8-9CB6-5979E4F9EE48}"/>
                </a:ext>
              </a:extLst>
            </p:cNvPr>
            <p:cNvSpPr/>
            <p:nvPr/>
          </p:nvSpPr>
          <p:spPr>
            <a:xfrm>
              <a:off x="-190500" y="2409059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平行四边形 123">
              <a:extLst>
                <a:ext uri="{FF2B5EF4-FFF2-40B4-BE49-F238E27FC236}">
                  <a16:creationId xmlns:a16="http://schemas.microsoft.com/office/drawing/2014/main" id="{7FDAD383-0D76-4EE6-A7EF-4CD5D1AAA8F5}"/>
                </a:ext>
              </a:extLst>
            </p:cNvPr>
            <p:cNvSpPr/>
            <p:nvPr/>
          </p:nvSpPr>
          <p:spPr>
            <a:xfrm>
              <a:off x="-190500" y="2540438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平行四边形 124">
              <a:extLst>
                <a:ext uri="{FF2B5EF4-FFF2-40B4-BE49-F238E27FC236}">
                  <a16:creationId xmlns:a16="http://schemas.microsoft.com/office/drawing/2014/main" id="{092BBB8D-FB36-4E78-9D69-B224DE2280B0}"/>
                </a:ext>
              </a:extLst>
            </p:cNvPr>
            <p:cNvSpPr/>
            <p:nvPr/>
          </p:nvSpPr>
          <p:spPr>
            <a:xfrm>
              <a:off x="-190500" y="2671817"/>
              <a:ext cx="295275" cy="4571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6" name="图表 125">
            <a:extLst>
              <a:ext uri="{FF2B5EF4-FFF2-40B4-BE49-F238E27FC236}">
                <a16:creationId xmlns:a16="http://schemas.microsoft.com/office/drawing/2014/main" id="{0D7A2E79-5469-4744-B9AE-D398A6C69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090243"/>
              </p:ext>
            </p:extLst>
          </p:nvPr>
        </p:nvGraphicFramePr>
        <p:xfrm>
          <a:off x="6599822" y="4015453"/>
          <a:ext cx="2574351" cy="171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DB968574-F843-409C-9EFC-B70788F7CF4F}"/>
              </a:ext>
            </a:extLst>
          </p:cNvPr>
          <p:cNvSpPr txBox="1"/>
          <p:nvPr/>
        </p:nvSpPr>
        <p:spPr>
          <a:xfrm>
            <a:off x="7489211" y="462955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2400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标题 2">
            <a:extLst>
              <a:ext uri="{FF2B5EF4-FFF2-40B4-BE49-F238E27FC236}">
                <a16:creationId xmlns:a16="http://schemas.microsoft.com/office/drawing/2014/main" id="{783BE6B1-5A39-41AC-A31D-1D4D33CB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RESEARCH-USER REQUIREMENTS</a:t>
            </a:r>
            <a:endParaRPr lang="zh-CN" altLang="en-US" sz="40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4C5B161F-5F59-44DA-A123-EF40B5F74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" grpId="0"/>
      <p:bldGraphic spid="95" grpId="0">
        <p:bldAsOne/>
      </p:bldGraphic>
      <p:bldP spid="105" grpId="0"/>
      <p:bldGraphic spid="115" grpId="0">
        <p:bldAsOne/>
      </p:bldGraphic>
      <p:bldP spid="116" grpId="0"/>
      <p:bldGraphic spid="126" grpId="0">
        <p:bldAsOne/>
      </p:bldGraphic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BB339A7-FF51-4B78-8724-A48B1B15DC3A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6/22</a:t>
            </a:r>
            <a:endParaRPr lang="zh-CN" altLang="en-US" b="1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8B3D0E-4983-4EDA-9C2C-BECD1B3AF367}"/>
              </a:ext>
            </a:extLst>
          </p:cNvPr>
          <p:cNvSpPr/>
          <p:nvPr/>
        </p:nvSpPr>
        <p:spPr>
          <a:xfrm>
            <a:off x="4031877" y="3287911"/>
            <a:ext cx="41282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PHOTOGRAPHY </a:t>
            </a:r>
          </a:p>
          <a:p>
            <a:pPr algn="ctr"/>
            <a:r>
              <a:rPr lang="en-US" altLang="zh-CN" sz="32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FULL-AUTOMATION</a:t>
            </a:r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869C74FB-D8D1-43BD-BB64-C8F2D483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RESEARCH-CONCLUSION</a:t>
            </a:r>
            <a:endParaRPr lang="zh-CN" altLang="en-US" sz="40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0EF15A2-DBAF-4642-977A-400C0CB1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3" cy="61719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F5C2C75-04BF-45F6-97FA-3BB8FCE4607C}"/>
              </a:ext>
            </a:extLst>
          </p:cNvPr>
          <p:cNvGrpSpPr/>
          <p:nvPr/>
        </p:nvGrpSpPr>
        <p:grpSpPr>
          <a:xfrm>
            <a:off x="1771449" y="2067266"/>
            <a:ext cx="3376937" cy="1115734"/>
            <a:chOff x="1359969" y="2025578"/>
            <a:chExt cx="3376937" cy="111573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53CEDBB-BFB8-4CEA-B279-2B5B82117BD3}"/>
                </a:ext>
              </a:extLst>
            </p:cNvPr>
            <p:cNvGrpSpPr/>
            <p:nvPr/>
          </p:nvGrpSpPr>
          <p:grpSpPr>
            <a:xfrm flipH="1">
              <a:off x="1359969" y="2490123"/>
              <a:ext cx="3376937" cy="651189"/>
              <a:chOff x="3425943" y="1925851"/>
              <a:chExt cx="3376937" cy="651189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FE975A9-265D-4854-9A83-73965616056A}"/>
                  </a:ext>
                </a:extLst>
              </p:cNvPr>
              <p:cNvSpPr/>
              <p:nvPr/>
            </p:nvSpPr>
            <p:spPr>
              <a:xfrm rot="10800000" flipH="1" flipV="1">
                <a:off x="3425943" y="2429223"/>
                <a:ext cx="147817" cy="147817"/>
              </a:xfrm>
              <a:prstGeom prst="ellips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F04486-70E2-47D2-B084-8BDF5C000519}"/>
                  </a:ext>
                </a:extLst>
              </p:cNvPr>
              <p:cNvCxnSpPr>
                <a:cxnSpLocks/>
                <a:stCxn id="17" idx="7"/>
              </p:cNvCxnSpPr>
              <p:nvPr/>
            </p:nvCxnSpPr>
            <p:spPr>
              <a:xfrm flipV="1">
                <a:off x="3552113" y="1928732"/>
                <a:ext cx="658307" cy="522138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0986FD6-6528-4088-8AEB-B7AFDF1D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9199" y="1925851"/>
                <a:ext cx="2593681" cy="1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CB64FD2-FA47-4496-A0E4-84FBE4330C90}"/>
                </a:ext>
              </a:extLst>
            </p:cNvPr>
            <p:cNvSpPr txBox="1"/>
            <p:nvPr/>
          </p:nvSpPr>
          <p:spPr>
            <a:xfrm>
              <a:off x="1553461" y="2025578"/>
              <a:ext cx="22054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COMPETITIVE</a:t>
              </a:r>
              <a:endParaRPr lang="zh-CN" altLang="en-US" sz="24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12B08C-AEDD-46B3-B5A8-4AA4180BDC91}"/>
              </a:ext>
            </a:extLst>
          </p:cNvPr>
          <p:cNvGrpSpPr/>
          <p:nvPr/>
        </p:nvGrpSpPr>
        <p:grpSpPr>
          <a:xfrm>
            <a:off x="1651291" y="4476733"/>
            <a:ext cx="3487951" cy="651189"/>
            <a:chOff x="1248955" y="5157341"/>
            <a:chExt cx="3487951" cy="65118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AE69D2D-4F46-40CB-B105-3021010099F1}"/>
                </a:ext>
              </a:extLst>
            </p:cNvPr>
            <p:cNvGrpSpPr/>
            <p:nvPr/>
          </p:nvGrpSpPr>
          <p:grpSpPr>
            <a:xfrm flipH="1" flipV="1">
              <a:off x="1359969" y="5157341"/>
              <a:ext cx="3376937" cy="651189"/>
              <a:chOff x="3425943" y="1925851"/>
              <a:chExt cx="3376937" cy="651189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04CE95E-BD30-4F46-B27C-C683ADE3412D}"/>
                  </a:ext>
                </a:extLst>
              </p:cNvPr>
              <p:cNvSpPr/>
              <p:nvPr/>
            </p:nvSpPr>
            <p:spPr>
              <a:xfrm rot="10800000" flipH="1" flipV="1">
                <a:off x="3425943" y="2429223"/>
                <a:ext cx="147817" cy="147817"/>
              </a:xfrm>
              <a:prstGeom prst="ellips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AC47B543-B148-4CBC-B209-705F32F82C71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3552113" y="1928732"/>
                <a:ext cx="658307" cy="522138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35CAEDE-40FF-428B-9D3D-D5F329AB2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9199" y="1925851"/>
                <a:ext cx="2593681" cy="1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EF476E1-7847-499A-A857-08385B4E1B1D}"/>
                </a:ext>
              </a:extLst>
            </p:cNvPr>
            <p:cNvSpPr txBox="1"/>
            <p:nvPr/>
          </p:nvSpPr>
          <p:spPr>
            <a:xfrm>
              <a:off x="1248955" y="5343983"/>
              <a:ext cx="2814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MULTI-SCENARIO</a:t>
              </a:r>
              <a:endParaRPr lang="zh-CN" altLang="en-US" sz="24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178C706-497E-4DE3-9087-1CF2D8F3429D}"/>
              </a:ext>
            </a:extLst>
          </p:cNvPr>
          <p:cNvGrpSpPr/>
          <p:nvPr/>
        </p:nvGrpSpPr>
        <p:grpSpPr>
          <a:xfrm>
            <a:off x="7031552" y="2086312"/>
            <a:ext cx="3376937" cy="1089005"/>
            <a:chOff x="7455096" y="2052308"/>
            <a:chExt cx="3376937" cy="108900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0DA83D5-6863-442C-BD88-1A4D323E3E34}"/>
                </a:ext>
              </a:extLst>
            </p:cNvPr>
            <p:cNvGrpSpPr/>
            <p:nvPr/>
          </p:nvGrpSpPr>
          <p:grpSpPr>
            <a:xfrm>
              <a:off x="7455096" y="2490124"/>
              <a:ext cx="3376937" cy="651189"/>
              <a:chOff x="3425943" y="1925851"/>
              <a:chExt cx="3376937" cy="651189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AF6FD17-17AE-48E3-9237-013764A843C9}"/>
                  </a:ext>
                </a:extLst>
              </p:cNvPr>
              <p:cNvSpPr/>
              <p:nvPr/>
            </p:nvSpPr>
            <p:spPr>
              <a:xfrm rot="10800000" flipH="1" flipV="1">
                <a:off x="3425943" y="2429223"/>
                <a:ext cx="147817" cy="147817"/>
              </a:xfrm>
              <a:prstGeom prst="ellips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0BBE634-72E7-402E-9B10-71C505C7503F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3552113" y="1928732"/>
                <a:ext cx="658307" cy="522138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C79ED6C-729B-468A-B4FB-92C5038D1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9199" y="1925851"/>
                <a:ext cx="2593681" cy="1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B0EC83-63C2-4232-9322-B551AB89CDE1}"/>
                </a:ext>
              </a:extLst>
            </p:cNvPr>
            <p:cNvSpPr txBox="1"/>
            <p:nvPr/>
          </p:nvSpPr>
          <p:spPr>
            <a:xfrm>
              <a:off x="8432454" y="2052308"/>
              <a:ext cx="2103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INTELLIGENT</a:t>
              </a:r>
              <a:endParaRPr lang="zh-CN" altLang="en-US" sz="24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9FFE21-3487-42EB-B1E3-F8ACDAC7AF18}"/>
              </a:ext>
            </a:extLst>
          </p:cNvPr>
          <p:cNvGrpSpPr/>
          <p:nvPr/>
        </p:nvGrpSpPr>
        <p:grpSpPr>
          <a:xfrm>
            <a:off x="7031552" y="4469049"/>
            <a:ext cx="3680396" cy="655991"/>
            <a:chOff x="7455096" y="5157341"/>
            <a:chExt cx="3680396" cy="6559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FC5ECB4-4DC2-4D2C-9327-3FD6CE7ABEF8}"/>
                </a:ext>
              </a:extLst>
            </p:cNvPr>
            <p:cNvGrpSpPr/>
            <p:nvPr/>
          </p:nvGrpSpPr>
          <p:grpSpPr>
            <a:xfrm flipV="1">
              <a:off x="7455096" y="5157341"/>
              <a:ext cx="3376937" cy="651189"/>
              <a:chOff x="3425943" y="1925851"/>
              <a:chExt cx="3376937" cy="651189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D666531-94E8-49F3-A7D6-98109CE13523}"/>
                  </a:ext>
                </a:extLst>
              </p:cNvPr>
              <p:cNvSpPr/>
              <p:nvPr/>
            </p:nvSpPr>
            <p:spPr>
              <a:xfrm rot="10800000" flipH="1" flipV="1">
                <a:off x="3425943" y="2429223"/>
                <a:ext cx="147817" cy="147817"/>
              </a:xfrm>
              <a:prstGeom prst="ellips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D1AA7E-C1DB-4DBD-917F-9D576F3F70E4}"/>
                  </a:ext>
                </a:extLst>
              </p:cNvPr>
              <p:cNvCxnSpPr>
                <a:cxnSpLocks/>
                <a:stCxn id="13" idx="7"/>
              </p:cNvCxnSpPr>
              <p:nvPr/>
            </p:nvCxnSpPr>
            <p:spPr>
              <a:xfrm flipV="1">
                <a:off x="3552113" y="1928732"/>
                <a:ext cx="658307" cy="522138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1E3748B-6997-4584-BD3D-3D75E1524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9199" y="1925851"/>
                <a:ext cx="2593681" cy="1"/>
              </a:xfrm>
              <a:prstGeom prst="line">
                <a:avLst/>
              </a:prstGeom>
              <a:solidFill>
                <a:srgbClr val="FFCA18"/>
              </a:solidFill>
              <a:ln>
                <a:solidFill>
                  <a:srgbClr val="FFCA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8BA264-547E-4D4C-95E7-60896007B5C3}"/>
                </a:ext>
              </a:extLst>
            </p:cNvPr>
            <p:cNvSpPr txBox="1"/>
            <p:nvPr/>
          </p:nvSpPr>
          <p:spPr>
            <a:xfrm>
              <a:off x="8238352" y="5351667"/>
              <a:ext cx="2897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 &amp; NATURAL </a:t>
              </a:r>
              <a:endParaRPr lang="zh-CN" altLang="en-US" sz="2400" dirty="0">
                <a:solidFill>
                  <a:srgbClr val="FFC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819E82-D910-4D7F-A4ED-02CFDE17FCCB}"/>
              </a:ext>
            </a:extLst>
          </p:cNvPr>
          <p:cNvGrpSpPr/>
          <p:nvPr/>
        </p:nvGrpSpPr>
        <p:grpSpPr>
          <a:xfrm flipH="1">
            <a:off x="61684" y="6419553"/>
            <a:ext cx="4598550" cy="262638"/>
            <a:chOff x="388274" y="1117440"/>
            <a:chExt cx="4598550" cy="262638"/>
          </a:xfrm>
          <a:solidFill>
            <a:srgbClr val="FFFF80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D254F6-E85E-4D4D-A501-E0BE3F91B406}"/>
                </a:ext>
              </a:extLst>
            </p:cNvPr>
            <p:cNvSpPr/>
            <p:nvPr/>
          </p:nvSpPr>
          <p:spPr>
            <a:xfrm>
              <a:off x="3478099" y="1117440"/>
              <a:ext cx="1307625" cy="108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21072F65-93A9-40DA-9C1F-5CD7E7B7AFD2}"/>
                </a:ext>
              </a:extLst>
            </p:cNvPr>
            <p:cNvSpPr/>
            <p:nvPr/>
          </p:nvSpPr>
          <p:spPr>
            <a:xfrm>
              <a:off x="388274" y="1267203"/>
              <a:ext cx="3282431" cy="45719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4239928-E62B-467B-8876-1C480A997FDB}"/>
                </a:ext>
              </a:extLst>
            </p:cNvPr>
            <p:cNvSpPr/>
            <p:nvPr/>
          </p:nvSpPr>
          <p:spPr>
            <a:xfrm>
              <a:off x="3986938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B79807-9A23-49CB-A966-A46E92E8D9D0}"/>
                </a:ext>
              </a:extLst>
            </p:cNvPr>
            <p:cNvSpPr/>
            <p:nvPr/>
          </p:nvSpPr>
          <p:spPr>
            <a:xfrm>
              <a:off x="4158094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4EFF5E6-AACB-4047-B2A1-D147DECF05FB}"/>
                </a:ext>
              </a:extLst>
            </p:cNvPr>
            <p:cNvSpPr/>
            <p:nvPr/>
          </p:nvSpPr>
          <p:spPr>
            <a:xfrm>
              <a:off x="4330383" y="1259752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CF6DD4F-1609-4744-B196-DFF09CD982FB}"/>
                </a:ext>
              </a:extLst>
            </p:cNvPr>
            <p:cNvSpPr/>
            <p:nvPr/>
          </p:nvSpPr>
          <p:spPr>
            <a:xfrm>
              <a:off x="4716746" y="1254898"/>
              <a:ext cx="106371" cy="1063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06F125E-2F20-410C-B805-8A4A6CB79E9A}"/>
                </a:ext>
              </a:extLst>
            </p:cNvPr>
            <p:cNvCxnSpPr/>
            <p:nvPr/>
          </p:nvCxnSpPr>
          <p:spPr>
            <a:xfrm>
              <a:off x="1964835" y="1380078"/>
              <a:ext cx="3021989" cy="0"/>
            </a:xfrm>
            <a:prstGeom prst="line">
              <a:avLst/>
            </a:prstGeom>
            <a:grpFill/>
            <a:ln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2BA93-C339-49B7-914A-8896B976BF02}"/>
              </a:ext>
            </a:extLst>
          </p:cNvPr>
          <p:cNvSpPr txBox="1"/>
          <p:nvPr/>
        </p:nvSpPr>
        <p:spPr>
          <a:xfrm>
            <a:off x="1576122" y="6334765"/>
            <a:ext cx="354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 made by Freepik from www.flaticon.com</a:t>
            </a:r>
            <a:r>
              <a:rPr lang="en-US" altLang="zh-CN" sz="12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1200" dirty="0">
              <a:solidFill>
                <a:srgbClr val="FF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标题 2">
            <a:extLst>
              <a:ext uri="{FF2B5EF4-FFF2-40B4-BE49-F238E27FC236}">
                <a16:creationId xmlns:a16="http://schemas.microsoft.com/office/drawing/2014/main" id="{31135F1A-2413-44C6-86CA-9949C26A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DESIGN-SCENARIO</a:t>
            </a:r>
            <a:endParaRPr lang="zh-CN" altLang="en-US" sz="4000" dirty="0">
              <a:solidFill>
                <a:srgbClr val="FFFF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" name="图片 347">
            <a:extLst>
              <a:ext uri="{FF2B5EF4-FFF2-40B4-BE49-F238E27FC236}">
                <a16:creationId xmlns:a16="http://schemas.microsoft.com/office/drawing/2014/main" id="{6401126F-D2AA-44A8-8950-ACEE150E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2" cy="617194"/>
          </a:xfrm>
          <a:prstGeom prst="rect">
            <a:avLst/>
          </a:prstGeom>
        </p:spPr>
      </p:pic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5CB3B5DB-C7B5-4C18-9EFC-CE9D6CD6F261}"/>
              </a:ext>
            </a:extLst>
          </p:cNvPr>
          <p:cNvGrpSpPr/>
          <p:nvPr/>
        </p:nvGrpSpPr>
        <p:grpSpPr>
          <a:xfrm>
            <a:off x="6958406" y="1578506"/>
            <a:ext cx="3376937" cy="651189"/>
            <a:chOff x="3425943" y="1925851"/>
            <a:chExt cx="3376937" cy="651189"/>
          </a:xfrm>
        </p:grpSpPr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78B76B9F-C8E5-4874-B9DE-A917173AF4B2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solidFill>
              <a:srgbClr val="FFFF80"/>
            </a:solidFill>
            <a:ln>
              <a:solidFill>
                <a:srgbClr val="FF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6A579337-C77B-4587-8A88-A0B3896B7F47}"/>
                </a:ext>
              </a:extLst>
            </p:cNvPr>
            <p:cNvCxnSpPr>
              <a:cxnSpLocks/>
              <a:stCxn id="363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88714AEE-84B2-4707-8624-7327F91529E1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solidFill>
              <a:srgbClr val="FFCA18"/>
            </a:solidFill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0F88C5A5-864E-4A5C-BD58-D411B1830B88}"/>
              </a:ext>
            </a:extLst>
          </p:cNvPr>
          <p:cNvGrpSpPr/>
          <p:nvPr/>
        </p:nvGrpSpPr>
        <p:grpSpPr>
          <a:xfrm flipV="1">
            <a:off x="8157020" y="5153519"/>
            <a:ext cx="3376937" cy="651189"/>
            <a:chOff x="3425943" y="1925851"/>
            <a:chExt cx="3376937" cy="651189"/>
          </a:xfrm>
          <a:solidFill>
            <a:srgbClr val="FFFF80"/>
          </a:solidFill>
        </p:grpSpPr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3379C476-DC2B-4474-A03E-996C69154B38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A39229EF-8CBB-4387-9CCB-293957D56658}"/>
                </a:ext>
              </a:extLst>
            </p:cNvPr>
            <p:cNvCxnSpPr>
              <a:cxnSpLocks/>
              <a:stCxn id="367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DF8E209-6D1A-4E76-920A-F22754446ED1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4426096-3634-4CF0-9506-B30EC9AF9B17}"/>
              </a:ext>
            </a:extLst>
          </p:cNvPr>
          <p:cNvGrpSpPr/>
          <p:nvPr/>
        </p:nvGrpSpPr>
        <p:grpSpPr>
          <a:xfrm flipH="1">
            <a:off x="612314" y="3692289"/>
            <a:ext cx="3376937" cy="651189"/>
            <a:chOff x="3425943" y="1925851"/>
            <a:chExt cx="3376937" cy="651189"/>
          </a:xfrm>
          <a:solidFill>
            <a:srgbClr val="FFFF80"/>
          </a:solidFill>
        </p:grpSpPr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5EDA5429-CFE5-40FA-9C04-9F708E1A15AF}"/>
                </a:ext>
              </a:extLst>
            </p:cNvPr>
            <p:cNvSpPr/>
            <p:nvPr/>
          </p:nvSpPr>
          <p:spPr>
            <a:xfrm rot="10800000" flipH="1" flipV="1">
              <a:off x="3425943" y="2429223"/>
              <a:ext cx="147817" cy="147817"/>
            </a:xfrm>
            <a:prstGeom prst="ellips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F8D2ABC5-6F4A-4728-B75A-E74B0CAF430C}"/>
                </a:ext>
              </a:extLst>
            </p:cNvPr>
            <p:cNvCxnSpPr>
              <a:cxnSpLocks/>
              <a:stCxn id="371" idx="7"/>
            </p:cNvCxnSpPr>
            <p:nvPr/>
          </p:nvCxnSpPr>
          <p:spPr>
            <a:xfrm flipV="1">
              <a:off x="3552113" y="1928732"/>
              <a:ext cx="658307" cy="522138"/>
            </a:xfrm>
            <a:prstGeom prst="lin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43BF5DF8-6464-4AE8-844C-3DE757692F82}"/>
                </a:ext>
              </a:extLst>
            </p:cNvPr>
            <p:cNvCxnSpPr>
              <a:cxnSpLocks/>
            </p:cNvCxnSpPr>
            <p:nvPr/>
          </p:nvCxnSpPr>
          <p:spPr>
            <a:xfrm>
              <a:off x="4209199" y="1925851"/>
              <a:ext cx="2593681" cy="1"/>
            </a:xfrm>
            <a:prstGeom prst="line">
              <a:avLst/>
            </a:prstGeom>
            <a:grpFill/>
            <a:ln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Rectangle 96">
            <a:extLst>
              <a:ext uri="{FF2B5EF4-FFF2-40B4-BE49-F238E27FC236}">
                <a16:creationId xmlns:a16="http://schemas.microsoft.com/office/drawing/2014/main" id="{FB7A454C-031F-4279-B26A-4858AC0B5F91}"/>
              </a:ext>
            </a:extLst>
          </p:cNvPr>
          <p:cNvSpPr/>
          <p:nvPr/>
        </p:nvSpPr>
        <p:spPr>
          <a:xfrm>
            <a:off x="7746025" y="1239952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FAMILY LIFE</a:t>
            </a:r>
          </a:p>
        </p:txBody>
      </p: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1B73D441-30A3-4820-AE7D-011C460209E9}"/>
              </a:ext>
            </a:extLst>
          </p:cNvPr>
          <p:cNvGrpSpPr/>
          <p:nvPr/>
        </p:nvGrpSpPr>
        <p:grpSpPr>
          <a:xfrm>
            <a:off x="7749431" y="1720696"/>
            <a:ext cx="144000" cy="144000"/>
            <a:chOff x="4249071" y="2072061"/>
            <a:chExt cx="288000" cy="288000"/>
          </a:xfrm>
        </p:grpSpPr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A2EF27D5-94CF-45EE-81C8-F7ACF3DD9820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1DBC3AA-030D-4635-9C7B-4AF4D67B70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8AEA2F16-E075-461B-8D63-F7B5A259DB56}"/>
              </a:ext>
            </a:extLst>
          </p:cNvPr>
          <p:cNvGrpSpPr/>
          <p:nvPr/>
        </p:nvGrpSpPr>
        <p:grpSpPr>
          <a:xfrm flipH="1" flipV="1">
            <a:off x="10176282" y="2329961"/>
            <a:ext cx="144000" cy="144000"/>
            <a:chOff x="4249071" y="2072061"/>
            <a:chExt cx="288000" cy="288000"/>
          </a:xfrm>
        </p:grpSpPr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551481E0-BE38-4C69-A6ED-C8DCACB3EBF4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020EBC77-83BB-421F-89F8-F5AA25ADE2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文本框 380">
            <a:extLst>
              <a:ext uri="{FF2B5EF4-FFF2-40B4-BE49-F238E27FC236}">
                <a16:creationId xmlns:a16="http://schemas.microsoft.com/office/drawing/2014/main" id="{46B61D92-1773-470A-A2E3-5D616F07F097}"/>
              </a:ext>
            </a:extLst>
          </p:cNvPr>
          <p:cNvSpPr txBox="1"/>
          <p:nvPr/>
        </p:nvSpPr>
        <p:spPr>
          <a:xfrm>
            <a:off x="8110385" y="1716919"/>
            <a:ext cx="1829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PARENTS &amp;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COUPLES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Rectangle 96">
            <a:extLst>
              <a:ext uri="{FF2B5EF4-FFF2-40B4-BE49-F238E27FC236}">
                <a16:creationId xmlns:a16="http://schemas.microsoft.com/office/drawing/2014/main" id="{AA69BAE7-4061-49FD-970C-3569D261AC59}"/>
              </a:ext>
            </a:extLst>
          </p:cNvPr>
          <p:cNvSpPr/>
          <p:nvPr/>
        </p:nvSpPr>
        <p:spPr>
          <a:xfrm>
            <a:off x="8954528" y="5801827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CONFERENCE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84FB713C-7CD0-4AAA-B705-4BC5BF1AE6C0}"/>
              </a:ext>
            </a:extLst>
          </p:cNvPr>
          <p:cNvSpPr txBox="1"/>
          <p:nvPr/>
        </p:nvSpPr>
        <p:spPr>
          <a:xfrm>
            <a:off x="9023267" y="4944364"/>
            <a:ext cx="2464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LABOR-SAVING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MULTI-COLLABORATION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5C55E4E9-687D-43C7-9DD4-A67D1EDEA12C}"/>
              </a:ext>
            </a:extLst>
          </p:cNvPr>
          <p:cNvGrpSpPr/>
          <p:nvPr/>
        </p:nvGrpSpPr>
        <p:grpSpPr>
          <a:xfrm>
            <a:off x="8963106" y="4835965"/>
            <a:ext cx="144000" cy="144000"/>
            <a:chOff x="4249071" y="2072061"/>
            <a:chExt cx="288000" cy="288000"/>
          </a:xfrm>
        </p:grpSpPr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6423F568-6331-4AE2-8174-F7D80F715935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91666DC2-C40A-45D0-AC4F-AEF880DB3C9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组合 388">
            <a:extLst>
              <a:ext uri="{FF2B5EF4-FFF2-40B4-BE49-F238E27FC236}">
                <a16:creationId xmlns:a16="http://schemas.microsoft.com/office/drawing/2014/main" id="{596F3D2D-1998-46DE-8A7B-78C7F852F97D}"/>
              </a:ext>
            </a:extLst>
          </p:cNvPr>
          <p:cNvGrpSpPr/>
          <p:nvPr/>
        </p:nvGrpSpPr>
        <p:grpSpPr>
          <a:xfrm flipH="1" flipV="1">
            <a:off x="11389957" y="5445230"/>
            <a:ext cx="144000" cy="144000"/>
            <a:chOff x="4249071" y="2072061"/>
            <a:chExt cx="288000" cy="288000"/>
          </a:xfrm>
        </p:grpSpPr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F36B04EF-A509-498D-8487-D5B96A2BCA34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36A2DB70-15C2-4972-9EDD-669C729AB2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文本框 391">
            <a:extLst>
              <a:ext uri="{FF2B5EF4-FFF2-40B4-BE49-F238E27FC236}">
                <a16:creationId xmlns:a16="http://schemas.microsoft.com/office/drawing/2014/main" id="{D15AD227-10DA-4CB0-BE9C-ED7C5B8A992B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7/22</a:t>
            </a:r>
            <a:endParaRPr lang="zh-CN" altLang="en-US" b="1" dirty="0">
              <a:solidFill>
                <a:srgbClr val="FFFF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45872E-180F-47AD-901A-DF14C9A8733D}"/>
              </a:ext>
            </a:extLst>
          </p:cNvPr>
          <p:cNvGrpSpPr>
            <a:grpSpLocks noChangeAspect="1"/>
          </p:cNvGrpSpPr>
          <p:nvPr/>
        </p:nvGrpSpPr>
        <p:grpSpPr>
          <a:xfrm>
            <a:off x="6753968" y="4065303"/>
            <a:ext cx="1440002" cy="1440000"/>
            <a:chOff x="1509478" y="4250139"/>
            <a:chExt cx="1656002" cy="1656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84BC1EB-25E6-46C6-A396-B1817204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079" y="4658739"/>
              <a:ext cx="838800" cy="838800"/>
            </a:xfrm>
            <a:prstGeom prst="rect">
              <a:avLst/>
            </a:prstGeom>
          </p:spPr>
        </p:pic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74F4DCD-5E86-419C-A8A0-542EECF97E81}"/>
                </a:ext>
              </a:extLst>
            </p:cNvPr>
            <p:cNvGrpSpPr/>
            <p:nvPr/>
          </p:nvGrpSpPr>
          <p:grpSpPr>
            <a:xfrm>
              <a:off x="1509478" y="4250139"/>
              <a:ext cx="1656002" cy="1656000"/>
              <a:chOff x="4395600" y="1905028"/>
              <a:chExt cx="3389849" cy="3389848"/>
            </a:xfrm>
            <a:solidFill>
              <a:srgbClr val="FFFF80"/>
            </a:solidFill>
          </p:grpSpPr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C5A0CB84-E038-48CF-AD89-5E22FA53D311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243" name="空心弧 242">
                  <a:extLst>
                    <a:ext uri="{FF2B5EF4-FFF2-40B4-BE49-F238E27FC236}">
                      <a16:creationId xmlns:a16="http://schemas.microsoft.com/office/drawing/2014/main" id="{8D9447FC-B071-42C0-98EF-4933D7216A16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空心弧 243">
                  <a:extLst>
                    <a:ext uri="{FF2B5EF4-FFF2-40B4-BE49-F238E27FC236}">
                      <a16:creationId xmlns:a16="http://schemas.microsoft.com/office/drawing/2014/main" id="{B62CA648-2E90-4B08-8414-DA6001E1F171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空心弧 244">
                  <a:extLst>
                    <a:ext uri="{FF2B5EF4-FFF2-40B4-BE49-F238E27FC236}">
                      <a16:creationId xmlns:a16="http://schemas.microsoft.com/office/drawing/2014/main" id="{431B0939-9FAC-4C3F-B4B2-121448CA02C4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空心弧 245">
                  <a:extLst>
                    <a:ext uri="{FF2B5EF4-FFF2-40B4-BE49-F238E27FC236}">
                      <a16:creationId xmlns:a16="http://schemas.microsoft.com/office/drawing/2014/main" id="{B2F4AD8E-7011-487D-908F-3B3D37155BDE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空心弧 246">
                  <a:extLst>
                    <a:ext uri="{FF2B5EF4-FFF2-40B4-BE49-F238E27FC236}">
                      <a16:creationId xmlns:a16="http://schemas.microsoft.com/office/drawing/2014/main" id="{E97A0BE5-8165-442A-8535-BBE86285A9E4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空心弧 247">
                  <a:extLst>
                    <a:ext uri="{FF2B5EF4-FFF2-40B4-BE49-F238E27FC236}">
                      <a16:creationId xmlns:a16="http://schemas.microsoft.com/office/drawing/2014/main" id="{6A5D66B8-BD5E-48FB-9F7D-43A7C6EB8977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空心弧 248">
                  <a:extLst>
                    <a:ext uri="{FF2B5EF4-FFF2-40B4-BE49-F238E27FC236}">
                      <a16:creationId xmlns:a16="http://schemas.microsoft.com/office/drawing/2014/main" id="{3252C45F-ED1D-4C57-9661-A5BC4A6AAFB2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空心弧 249">
                  <a:extLst>
                    <a:ext uri="{FF2B5EF4-FFF2-40B4-BE49-F238E27FC236}">
                      <a16:creationId xmlns:a16="http://schemas.microsoft.com/office/drawing/2014/main" id="{1F21E0E5-A6FA-493F-9586-78C273840812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空心弧 250">
                  <a:extLst>
                    <a:ext uri="{FF2B5EF4-FFF2-40B4-BE49-F238E27FC236}">
                      <a16:creationId xmlns:a16="http://schemas.microsoft.com/office/drawing/2014/main" id="{E2DFC384-788E-471D-9EF0-C4689CEBA082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空心弧 251">
                  <a:extLst>
                    <a:ext uri="{FF2B5EF4-FFF2-40B4-BE49-F238E27FC236}">
                      <a16:creationId xmlns:a16="http://schemas.microsoft.com/office/drawing/2014/main" id="{133B4EB1-E65A-4646-974A-4C073256697C}"/>
                    </a:ext>
                  </a:extLst>
                </p:cNvPr>
                <p:cNvSpPr/>
                <p:nvPr/>
              </p:nvSpPr>
              <p:spPr>
                <a:xfrm rot="54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空心弧 252">
                  <a:extLst>
                    <a:ext uri="{FF2B5EF4-FFF2-40B4-BE49-F238E27FC236}">
                      <a16:creationId xmlns:a16="http://schemas.microsoft.com/office/drawing/2014/main" id="{2D55042B-A636-468B-8389-36F7E1E9504F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空心弧 253">
                  <a:extLst>
                    <a:ext uri="{FF2B5EF4-FFF2-40B4-BE49-F238E27FC236}">
                      <a16:creationId xmlns:a16="http://schemas.microsoft.com/office/drawing/2014/main" id="{C70B5775-E503-4E3A-B45A-F1695880E72D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2E8FFF6D-0CB1-4DD6-81E7-0A1626116AC4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181" name="组合 180">
                  <a:extLst>
                    <a:ext uri="{FF2B5EF4-FFF2-40B4-BE49-F238E27FC236}">
                      <a16:creationId xmlns:a16="http://schemas.microsoft.com/office/drawing/2014/main" id="{1DD6AD90-7832-4634-AA82-66EB1D1D8FCA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213" name="直接连接符 212">
                    <a:extLst>
                      <a:ext uri="{FF2B5EF4-FFF2-40B4-BE49-F238E27FC236}">
                        <a16:creationId xmlns:a16="http://schemas.microsoft.com/office/drawing/2014/main" id="{D83A355D-9BA8-4F3D-A7F3-C1B31B52240D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>
                    <a:extLst>
                      <a:ext uri="{FF2B5EF4-FFF2-40B4-BE49-F238E27FC236}">
                        <a16:creationId xmlns:a16="http://schemas.microsoft.com/office/drawing/2014/main" id="{FF10CA56-E468-4C76-B198-7C779B8F5B63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>
                    <a:extLst>
                      <a:ext uri="{FF2B5EF4-FFF2-40B4-BE49-F238E27FC236}">
                        <a16:creationId xmlns:a16="http://schemas.microsoft.com/office/drawing/2014/main" id="{16C0B3A7-BC22-4FEA-8273-AECFDD80591B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>
                    <a:extLst>
                      <a:ext uri="{FF2B5EF4-FFF2-40B4-BE49-F238E27FC236}">
                        <a16:creationId xmlns:a16="http://schemas.microsoft.com/office/drawing/2014/main" id="{262B135C-750A-42E2-9927-E162663B8D87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ED2EB769-D10D-4938-A7D5-431F28EDD80A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F007C89F-73D7-4F7E-A7C3-FA19558FACEC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013878A0-B28B-4B67-BEA1-E9B1CD2338B2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>
                    <a:extLst>
                      <a:ext uri="{FF2B5EF4-FFF2-40B4-BE49-F238E27FC236}">
                        <a16:creationId xmlns:a16="http://schemas.microsoft.com/office/drawing/2014/main" id="{8C66EEE5-44C0-4E0C-A96B-3D2BD73EED9F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>
                    <a:extLst>
                      <a:ext uri="{FF2B5EF4-FFF2-40B4-BE49-F238E27FC236}">
                        <a16:creationId xmlns:a16="http://schemas.microsoft.com/office/drawing/2014/main" id="{C04C5028-B047-407F-A785-26F2B1EE3E09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>
                    <a:extLst>
                      <a:ext uri="{FF2B5EF4-FFF2-40B4-BE49-F238E27FC236}">
                        <a16:creationId xmlns:a16="http://schemas.microsoft.com/office/drawing/2014/main" id="{1D29A9CB-1E52-4691-8D1B-870282B27C55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74890251-B481-41DD-A5DB-B5B83491EA3E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>
                    <a:extLst>
                      <a:ext uri="{FF2B5EF4-FFF2-40B4-BE49-F238E27FC236}">
                        <a16:creationId xmlns:a16="http://schemas.microsoft.com/office/drawing/2014/main" id="{C8134B19-132E-45F5-B0CF-A432A4221C74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>
                    <a:extLst>
                      <a:ext uri="{FF2B5EF4-FFF2-40B4-BE49-F238E27FC236}">
                        <a16:creationId xmlns:a16="http://schemas.microsoft.com/office/drawing/2014/main" id="{55CB52DC-AEC8-4CC3-A6C8-1D669543B649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0B4CF2EF-ECBF-4BF6-9AF6-00ABBB72B34A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>
                    <a:extLst>
                      <a:ext uri="{FF2B5EF4-FFF2-40B4-BE49-F238E27FC236}">
                        <a16:creationId xmlns:a16="http://schemas.microsoft.com/office/drawing/2014/main" id="{85361098-6FA7-40C5-B767-A79BDBDE0173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A529BB34-50B5-47EB-B2F3-0FBEE8CA58A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7160272A-E12D-403E-BD3B-1A766BEE06B0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BF5D0BCB-9920-443D-AAC3-B5F90DBD3080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D414A019-FCF2-443B-90D4-C5FEFB1B894C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>
                    <a:extLst>
                      <a:ext uri="{FF2B5EF4-FFF2-40B4-BE49-F238E27FC236}">
                        <a16:creationId xmlns:a16="http://schemas.microsoft.com/office/drawing/2014/main" id="{68E2C6A0-D73C-40F9-BC79-278333EFD61F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>
                    <a:extLst>
                      <a:ext uri="{FF2B5EF4-FFF2-40B4-BE49-F238E27FC236}">
                        <a16:creationId xmlns:a16="http://schemas.microsoft.com/office/drawing/2014/main" id="{7F9C7CE9-74F6-4821-9EA5-FB52D25686EE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33">
                    <a:extLst>
                      <a:ext uri="{FF2B5EF4-FFF2-40B4-BE49-F238E27FC236}">
                        <a16:creationId xmlns:a16="http://schemas.microsoft.com/office/drawing/2014/main" id="{8D0B7A32-349B-4E30-8986-7F0DBBCC7FE2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接连接符 234">
                    <a:extLst>
                      <a:ext uri="{FF2B5EF4-FFF2-40B4-BE49-F238E27FC236}">
                        <a16:creationId xmlns:a16="http://schemas.microsoft.com/office/drawing/2014/main" id="{94163C4B-982C-47B6-99C2-F015F6CC0F90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连接符 235">
                    <a:extLst>
                      <a:ext uri="{FF2B5EF4-FFF2-40B4-BE49-F238E27FC236}">
                        <a16:creationId xmlns:a16="http://schemas.microsoft.com/office/drawing/2014/main" id="{18279A66-C34D-40D3-8FA2-03F0D0C48BBF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>
                    <a:extLst>
                      <a:ext uri="{FF2B5EF4-FFF2-40B4-BE49-F238E27FC236}">
                        <a16:creationId xmlns:a16="http://schemas.microsoft.com/office/drawing/2014/main" id="{1B2F6183-958A-4201-9CBA-D855553F22AA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37">
                    <a:extLst>
                      <a:ext uri="{FF2B5EF4-FFF2-40B4-BE49-F238E27FC236}">
                        <a16:creationId xmlns:a16="http://schemas.microsoft.com/office/drawing/2014/main" id="{7028CCF2-CB1E-4494-8FB0-1A94E87A5CA8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>
                    <a:extLst>
                      <a:ext uri="{FF2B5EF4-FFF2-40B4-BE49-F238E27FC236}">
                        <a16:creationId xmlns:a16="http://schemas.microsoft.com/office/drawing/2014/main" id="{710B0A6E-6020-4FF4-9B67-62616F6BDEB7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>
                    <a:extLst>
                      <a:ext uri="{FF2B5EF4-FFF2-40B4-BE49-F238E27FC236}">
                        <a16:creationId xmlns:a16="http://schemas.microsoft.com/office/drawing/2014/main" id="{C3D296E3-6543-4434-A207-3C13414CEC0C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>
                    <a:extLst>
                      <a:ext uri="{FF2B5EF4-FFF2-40B4-BE49-F238E27FC236}">
                        <a16:creationId xmlns:a16="http://schemas.microsoft.com/office/drawing/2014/main" id="{854DD41C-989D-428F-83EA-D794A29E60E1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>
                    <a:extLst>
                      <a:ext uri="{FF2B5EF4-FFF2-40B4-BE49-F238E27FC236}">
                        <a16:creationId xmlns:a16="http://schemas.microsoft.com/office/drawing/2014/main" id="{79EBE51E-A6F4-4B5A-9888-786A4EE45CC5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0ED2500F-94C1-447F-BBC5-B12F2495B3C5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183" name="直接连接符 182">
                    <a:extLst>
                      <a:ext uri="{FF2B5EF4-FFF2-40B4-BE49-F238E27FC236}">
                        <a16:creationId xmlns:a16="http://schemas.microsoft.com/office/drawing/2014/main" id="{15B1F2B0-6B5F-4003-BD4B-21E752694B3B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直接连接符 183">
                    <a:extLst>
                      <a:ext uri="{FF2B5EF4-FFF2-40B4-BE49-F238E27FC236}">
                        <a16:creationId xmlns:a16="http://schemas.microsoft.com/office/drawing/2014/main" id="{A9D9435F-74B3-4AF4-8BB9-26AC7403A957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>
                    <a:extLst>
                      <a:ext uri="{FF2B5EF4-FFF2-40B4-BE49-F238E27FC236}">
                        <a16:creationId xmlns:a16="http://schemas.microsoft.com/office/drawing/2014/main" id="{1EC78D4F-8F42-493A-8D9E-42E283380CA5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F6558869-872B-4B44-82E7-05CF8422E78C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7E2044D4-DF36-448F-9787-9651B026CA12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92BC0496-70E3-4F65-9082-09BC86C7480A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2DE66179-0823-41D2-8C3E-0B7CB39013A9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32721703-1E0C-4792-AD1A-BAF40B3E8356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C44ABF4D-6E3B-4C5F-949C-F6CC143191CF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FEF9A79B-E9C0-45A4-8CEC-21E22751E6D8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F95618AB-CC6F-43C4-B851-2FCB4FC8FC36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17476031-0D1D-46B5-B8D5-AA46A79D7A92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92AD0428-2CB9-4CC1-A128-FDDA1FF34AEC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990EB4D1-21C6-4C55-BF33-D892C47F371C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9C8458B8-FBC6-411D-B60E-BB202D8C86F3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>
                    <a:extLst>
                      <a:ext uri="{FF2B5EF4-FFF2-40B4-BE49-F238E27FC236}">
                        <a16:creationId xmlns:a16="http://schemas.microsoft.com/office/drawing/2014/main" id="{AB3BDA51-14AC-4BB8-8EBD-2F324AA5A4F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>
                    <a:extLst>
                      <a:ext uri="{FF2B5EF4-FFF2-40B4-BE49-F238E27FC236}">
                        <a16:creationId xmlns:a16="http://schemas.microsoft.com/office/drawing/2014/main" id="{46991512-D1F1-476F-A8F5-6C35BF606857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58DCEED1-42DC-4FBE-B607-EDC88378FB17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C3E576B3-9025-4AB3-B4FA-D51B2C90FD8D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>
                    <a:extLst>
                      <a:ext uri="{FF2B5EF4-FFF2-40B4-BE49-F238E27FC236}">
                        <a16:creationId xmlns:a16="http://schemas.microsoft.com/office/drawing/2014/main" id="{CBE44DAC-F13E-418F-8B12-7D15910CDA08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>
                    <a:extLst>
                      <a:ext uri="{FF2B5EF4-FFF2-40B4-BE49-F238E27FC236}">
                        <a16:creationId xmlns:a16="http://schemas.microsoft.com/office/drawing/2014/main" id="{D327301C-0368-4FF2-8118-F9D8365BDAEE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>
                    <a:extLst>
                      <a:ext uri="{FF2B5EF4-FFF2-40B4-BE49-F238E27FC236}">
                        <a16:creationId xmlns:a16="http://schemas.microsoft.com/office/drawing/2014/main" id="{7B7DFCEB-D2EB-4732-B564-123389E23D34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>
                    <a:extLst>
                      <a:ext uri="{FF2B5EF4-FFF2-40B4-BE49-F238E27FC236}">
                        <a16:creationId xmlns:a16="http://schemas.microsoft.com/office/drawing/2014/main" id="{C5B1025C-FDB6-4B6B-AC26-F1868628D6DE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54564ED4-8596-40CC-91BC-91513A5672A7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83E3C054-110F-4283-A8A8-091840563CD1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93D86C1A-D499-400B-906D-9C696C0044C3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>
                    <a:extLst>
                      <a:ext uri="{FF2B5EF4-FFF2-40B4-BE49-F238E27FC236}">
                        <a16:creationId xmlns:a16="http://schemas.microsoft.com/office/drawing/2014/main" id="{7C872E4C-C4B9-452E-A486-B825A855918E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>
                    <a:extLst>
                      <a:ext uri="{FF2B5EF4-FFF2-40B4-BE49-F238E27FC236}">
                        <a16:creationId xmlns:a16="http://schemas.microsoft.com/office/drawing/2014/main" id="{49B899C8-CBB7-4C54-940E-F917CB17EBFE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F86EFCE5-95DE-4F6F-8FED-672B44FCE47F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>
                    <a:extLst>
                      <a:ext uri="{FF2B5EF4-FFF2-40B4-BE49-F238E27FC236}">
                        <a16:creationId xmlns:a16="http://schemas.microsoft.com/office/drawing/2014/main" id="{09C1B17D-9C52-4D53-B9B7-0C1F81319F85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CD46B2-DE0D-4A23-9BF9-B0204F606FA0}"/>
              </a:ext>
            </a:extLst>
          </p:cNvPr>
          <p:cNvGrpSpPr>
            <a:grpSpLocks noChangeAspect="1"/>
          </p:cNvGrpSpPr>
          <p:nvPr/>
        </p:nvGrpSpPr>
        <p:grpSpPr>
          <a:xfrm>
            <a:off x="3994953" y="4032339"/>
            <a:ext cx="1440002" cy="1440000"/>
            <a:chOff x="6350631" y="3598780"/>
            <a:chExt cx="1656002" cy="1656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827D0B-D466-4877-8AD9-052A883D7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232" y="4005528"/>
              <a:ext cx="838800" cy="838800"/>
            </a:xfrm>
            <a:prstGeom prst="rect">
              <a:avLst/>
            </a:prstGeom>
          </p:spPr>
        </p:pic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95009021-A13C-4C18-9C1A-C2C47FAD1E5E}"/>
                </a:ext>
              </a:extLst>
            </p:cNvPr>
            <p:cNvGrpSpPr/>
            <p:nvPr/>
          </p:nvGrpSpPr>
          <p:grpSpPr>
            <a:xfrm>
              <a:off x="6350631" y="3598780"/>
              <a:ext cx="1656002" cy="1656000"/>
              <a:chOff x="4395600" y="1905028"/>
              <a:chExt cx="3389849" cy="3389848"/>
            </a:xfrm>
            <a:solidFill>
              <a:srgbClr val="FFFF80"/>
            </a:solidFill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D99349C4-1FD3-4F49-BA9F-8D023CE30440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320" name="空心弧 319">
                  <a:extLst>
                    <a:ext uri="{FF2B5EF4-FFF2-40B4-BE49-F238E27FC236}">
                      <a16:creationId xmlns:a16="http://schemas.microsoft.com/office/drawing/2014/main" id="{FA3E2D5C-D9A0-48A3-9326-5E6A226A4854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空心弧 320">
                  <a:extLst>
                    <a:ext uri="{FF2B5EF4-FFF2-40B4-BE49-F238E27FC236}">
                      <a16:creationId xmlns:a16="http://schemas.microsoft.com/office/drawing/2014/main" id="{190BCE82-2692-4C06-AE15-930E035029A2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空心弧 321">
                  <a:extLst>
                    <a:ext uri="{FF2B5EF4-FFF2-40B4-BE49-F238E27FC236}">
                      <a16:creationId xmlns:a16="http://schemas.microsoft.com/office/drawing/2014/main" id="{A26FB067-33AF-4876-9FB7-A9CD35EC86D1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空心弧 322">
                  <a:extLst>
                    <a:ext uri="{FF2B5EF4-FFF2-40B4-BE49-F238E27FC236}">
                      <a16:creationId xmlns:a16="http://schemas.microsoft.com/office/drawing/2014/main" id="{27ACD82E-3E64-4F25-AD4D-247E5FDC424D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空心弧 323">
                  <a:extLst>
                    <a:ext uri="{FF2B5EF4-FFF2-40B4-BE49-F238E27FC236}">
                      <a16:creationId xmlns:a16="http://schemas.microsoft.com/office/drawing/2014/main" id="{BFBE6E3B-926C-4023-A09B-572867EB69BA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空心弧 324">
                  <a:extLst>
                    <a:ext uri="{FF2B5EF4-FFF2-40B4-BE49-F238E27FC236}">
                      <a16:creationId xmlns:a16="http://schemas.microsoft.com/office/drawing/2014/main" id="{F6CD06EC-8F77-4DAF-AAF6-3F0FB07DC4C4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空心弧 325">
                  <a:extLst>
                    <a:ext uri="{FF2B5EF4-FFF2-40B4-BE49-F238E27FC236}">
                      <a16:creationId xmlns:a16="http://schemas.microsoft.com/office/drawing/2014/main" id="{36C804E2-CFC7-4771-9442-1CCCE5A411BF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空心弧 326">
                  <a:extLst>
                    <a:ext uri="{FF2B5EF4-FFF2-40B4-BE49-F238E27FC236}">
                      <a16:creationId xmlns:a16="http://schemas.microsoft.com/office/drawing/2014/main" id="{BC0339EA-FEDA-47A1-A865-31F2B7A5C91A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空心弧 327">
                  <a:extLst>
                    <a:ext uri="{FF2B5EF4-FFF2-40B4-BE49-F238E27FC236}">
                      <a16:creationId xmlns:a16="http://schemas.microsoft.com/office/drawing/2014/main" id="{C627B47E-8925-4911-8B76-F0CDDAC112C3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空心弧 328">
                  <a:extLst>
                    <a:ext uri="{FF2B5EF4-FFF2-40B4-BE49-F238E27FC236}">
                      <a16:creationId xmlns:a16="http://schemas.microsoft.com/office/drawing/2014/main" id="{02FD921F-F7A3-4449-870C-872CFE748467}"/>
                    </a:ext>
                  </a:extLst>
                </p:cNvPr>
                <p:cNvSpPr/>
                <p:nvPr/>
              </p:nvSpPr>
              <p:spPr>
                <a:xfrm rot="54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空心弧 329">
                  <a:extLst>
                    <a:ext uri="{FF2B5EF4-FFF2-40B4-BE49-F238E27FC236}">
                      <a16:creationId xmlns:a16="http://schemas.microsoft.com/office/drawing/2014/main" id="{DC903F52-DE66-4A4E-87AB-ED6C29D0CC2E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空心弧 330">
                  <a:extLst>
                    <a:ext uri="{FF2B5EF4-FFF2-40B4-BE49-F238E27FC236}">
                      <a16:creationId xmlns:a16="http://schemas.microsoft.com/office/drawing/2014/main" id="{74907CAC-C50B-4488-A034-1862FB43DBA4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9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FA4B1AE2-5D7E-4C61-8B3B-D6D5F81CB9BC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F2AA3DDA-2515-499D-8E52-D27526D7FC6B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290" name="直接连接符 289">
                    <a:extLst>
                      <a:ext uri="{FF2B5EF4-FFF2-40B4-BE49-F238E27FC236}">
                        <a16:creationId xmlns:a16="http://schemas.microsoft.com/office/drawing/2014/main" id="{BF6C4E8A-000A-4975-85E3-11B49FA006F1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>
                    <a:extLst>
                      <a:ext uri="{FF2B5EF4-FFF2-40B4-BE49-F238E27FC236}">
                        <a16:creationId xmlns:a16="http://schemas.microsoft.com/office/drawing/2014/main" id="{8CCC3AC5-F2EB-400F-A19C-F5565023B366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>
                    <a:extLst>
                      <a:ext uri="{FF2B5EF4-FFF2-40B4-BE49-F238E27FC236}">
                        <a16:creationId xmlns:a16="http://schemas.microsoft.com/office/drawing/2014/main" id="{FF07C010-3D52-455C-98F9-4E5DA87BC5BE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>
                    <a:extLst>
                      <a:ext uri="{FF2B5EF4-FFF2-40B4-BE49-F238E27FC236}">
                        <a16:creationId xmlns:a16="http://schemas.microsoft.com/office/drawing/2014/main" id="{EB1C894B-AD3D-4FFC-8E5D-BBE86A325165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>
                    <a:extLst>
                      <a:ext uri="{FF2B5EF4-FFF2-40B4-BE49-F238E27FC236}">
                        <a16:creationId xmlns:a16="http://schemas.microsoft.com/office/drawing/2014/main" id="{8A0670D2-4B50-4149-BAC6-491DF78941B9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>
                    <a:extLst>
                      <a:ext uri="{FF2B5EF4-FFF2-40B4-BE49-F238E27FC236}">
                        <a16:creationId xmlns:a16="http://schemas.microsoft.com/office/drawing/2014/main" id="{4DB4EA2F-E249-4EEC-81DA-0E3B60576DB0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>
                    <a:extLst>
                      <a:ext uri="{FF2B5EF4-FFF2-40B4-BE49-F238E27FC236}">
                        <a16:creationId xmlns:a16="http://schemas.microsoft.com/office/drawing/2014/main" id="{0B602016-947D-4755-ADD3-087C001B3871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>
                    <a:extLst>
                      <a:ext uri="{FF2B5EF4-FFF2-40B4-BE49-F238E27FC236}">
                        <a16:creationId xmlns:a16="http://schemas.microsoft.com/office/drawing/2014/main" id="{C06BCCED-E664-4D54-B55C-A9BB5441CEC4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>
                    <a:extLst>
                      <a:ext uri="{FF2B5EF4-FFF2-40B4-BE49-F238E27FC236}">
                        <a16:creationId xmlns:a16="http://schemas.microsoft.com/office/drawing/2014/main" id="{C0857C35-9048-46BB-A506-2708C8A9BC38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>
                    <a:extLst>
                      <a:ext uri="{FF2B5EF4-FFF2-40B4-BE49-F238E27FC236}">
                        <a16:creationId xmlns:a16="http://schemas.microsoft.com/office/drawing/2014/main" id="{A8DE1BD0-C0C4-46EF-A021-5B9E79DF4932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>
                    <a:extLst>
                      <a:ext uri="{FF2B5EF4-FFF2-40B4-BE49-F238E27FC236}">
                        <a16:creationId xmlns:a16="http://schemas.microsoft.com/office/drawing/2014/main" id="{C85E8337-7F76-437D-B602-BE5837B4FA20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>
                    <a:extLst>
                      <a:ext uri="{FF2B5EF4-FFF2-40B4-BE49-F238E27FC236}">
                        <a16:creationId xmlns:a16="http://schemas.microsoft.com/office/drawing/2014/main" id="{FE56D52B-C4FE-4073-8B12-98FE2F9C0C5B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>
                    <a:extLst>
                      <a:ext uri="{FF2B5EF4-FFF2-40B4-BE49-F238E27FC236}">
                        <a16:creationId xmlns:a16="http://schemas.microsoft.com/office/drawing/2014/main" id="{09F57756-963D-4991-8388-9A7BA0F79045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>
                    <a:extLst>
                      <a:ext uri="{FF2B5EF4-FFF2-40B4-BE49-F238E27FC236}">
                        <a16:creationId xmlns:a16="http://schemas.microsoft.com/office/drawing/2014/main" id="{4552A045-00D5-4E10-96E8-18E62073A287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连接符 303">
                    <a:extLst>
                      <a:ext uri="{FF2B5EF4-FFF2-40B4-BE49-F238E27FC236}">
                        <a16:creationId xmlns:a16="http://schemas.microsoft.com/office/drawing/2014/main" id="{C2F55727-B4EC-4B66-BA40-1039B59DD660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>
                    <a:extLst>
                      <a:ext uri="{FF2B5EF4-FFF2-40B4-BE49-F238E27FC236}">
                        <a16:creationId xmlns:a16="http://schemas.microsoft.com/office/drawing/2014/main" id="{CCE0AA5B-9EB2-416D-8DDF-ED12708B46E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直接连接符 305">
                    <a:extLst>
                      <a:ext uri="{FF2B5EF4-FFF2-40B4-BE49-F238E27FC236}">
                        <a16:creationId xmlns:a16="http://schemas.microsoft.com/office/drawing/2014/main" id="{10797943-26AB-40D5-AAB7-8003205E7936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直接连接符 306">
                    <a:extLst>
                      <a:ext uri="{FF2B5EF4-FFF2-40B4-BE49-F238E27FC236}">
                        <a16:creationId xmlns:a16="http://schemas.microsoft.com/office/drawing/2014/main" id="{A45A7152-69B6-41BF-9E4E-6445095D6232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接连接符 307">
                    <a:extLst>
                      <a:ext uri="{FF2B5EF4-FFF2-40B4-BE49-F238E27FC236}">
                        <a16:creationId xmlns:a16="http://schemas.microsoft.com/office/drawing/2014/main" id="{A08F1043-6565-4EE7-A350-4ED3E1B5F32D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308">
                    <a:extLst>
                      <a:ext uri="{FF2B5EF4-FFF2-40B4-BE49-F238E27FC236}">
                        <a16:creationId xmlns:a16="http://schemas.microsoft.com/office/drawing/2014/main" id="{BE46B758-656E-4ED1-A026-2CE3C7E16B75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>
                    <a:extLst>
                      <a:ext uri="{FF2B5EF4-FFF2-40B4-BE49-F238E27FC236}">
                        <a16:creationId xmlns:a16="http://schemas.microsoft.com/office/drawing/2014/main" id="{5B1BDBA0-63D1-430B-9FDF-9722E653121B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>
                    <a:extLst>
                      <a:ext uri="{FF2B5EF4-FFF2-40B4-BE49-F238E27FC236}">
                        <a16:creationId xmlns:a16="http://schemas.microsoft.com/office/drawing/2014/main" id="{6F69096C-A7E2-4C2F-869E-3712DD932339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>
                    <a:extLst>
                      <a:ext uri="{FF2B5EF4-FFF2-40B4-BE49-F238E27FC236}">
                        <a16:creationId xmlns:a16="http://schemas.microsoft.com/office/drawing/2014/main" id="{318E6CE3-7B83-4C24-982A-6B743C6E1484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>
                    <a:extLst>
                      <a:ext uri="{FF2B5EF4-FFF2-40B4-BE49-F238E27FC236}">
                        <a16:creationId xmlns:a16="http://schemas.microsoft.com/office/drawing/2014/main" id="{FB55A741-C0D7-4969-A5B1-77D8578E421D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>
                    <a:extLst>
                      <a:ext uri="{FF2B5EF4-FFF2-40B4-BE49-F238E27FC236}">
                        <a16:creationId xmlns:a16="http://schemas.microsoft.com/office/drawing/2014/main" id="{450CE805-3B5C-49DA-8137-B38D1B28B4E8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>
                    <a:extLst>
                      <a:ext uri="{FF2B5EF4-FFF2-40B4-BE49-F238E27FC236}">
                        <a16:creationId xmlns:a16="http://schemas.microsoft.com/office/drawing/2014/main" id="{C3571BDC-DCFD-4EF0-87B9-56C0DB785D30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>
                    <a:extLst>
                      <a:ext uri="{FF2B5EF4-FFF2-40B4-BE49-F238E27FC236}">
                        <a16:creationId xmlns:a16="http://schemas.microsoft.com/office/drawing/2014/main" id="{D5DCC601-F31D-4CEF-AA3D-98C42F05229B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>
                    <a:extLst>
                      <a:ext uri="{FF2B5EF4-FFF2-40B4-BE49-F238E27FC236}">
                        <a16:creationId xmlns:a16="http://schemas.microsoft.com/office/drawing/2014/main" id="{3A2BCF28-1E7C-4AB9-914E-75719C9EBD0D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>
                    <a:extLst>
                      <a:ext uri="{FF2B5EF4-FFF2-40B4-BE49-F238E27FC236}">
                        <a16:creationId xmlns:a16="http://schemas.microsoft.com/office/drawing/2014/main" id="{D2319B86-F728-4354-BEA2-715200BC6B79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>
                    <a:extLst>
                      <a:ext uri="{FF2B5EF4-FFF2-40B4-BE49-F238E27FC236}">
                        <a16:creationId xmlns:a16="http://schemas.microsoft.com/office/drawing/2014/main" id="{12FC2E63-458E-4E75-89E6-C684F02D9DFB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9" name="组合 258">
                  <a:extLst>
                    <a:ext uri="{FF2B5EF4-FFF2-40B4-BE49-F238E27FC236}">
                      <a16:creationId xmlns:a16="http://schemas.microsoft.com/office/drawing/2014/main" id="{41C0D694-F607-49DC-87D5-6E8BA2D61F30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FB8822FD-4B74-4808-889C-03D5EE4A2F1D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86A89D6A-F417-4DE4-9043-8EE23E2F390D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E164C1F2-D640-45C6-8329-442FA5CF6D4F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>
                    <a:extLst>
                      <a:ext uri="{FF2B5EF4-FFF2-40B4-BE49-F238E27FC236}">
                        <a16:creationId xmlns:a16="http://schemas.microsoft.com/office/drawing/2014/main" id="{81E6B43F-98E7-4556-8CFC-3FDD94F56774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>
                    <a:extLst>
                      <a:ext uri="{FF2B5EF4-FFF2-40B4-BE49-F238E27FC236}">
                        <a16:creationId xmlns:a16="http://schemas.microsoft.com/office/drawing/2014/main" id="{BBA3CE83-B6FA-4359-A179-30BA2F43B67F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>
                    <a:extLst>
                      <a:ext uri="{FF2B5EF4-FFF2-40B4-BE49-F238E27FC236}">
                        <a16:creationId xmlns:a16="http://schemas.microsoft.com/office/drawing/2014/main" id="{85D0F1CA-5167-406A-8F9C-1257F61A725C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>
                    <a:extLst>
                      <a:ext uri="{FF2B5EF4-FFF2-40B4-BE49-F238E27FC236}">
                        <a16:creationId xmlns:a16="http://schemas.microsoft.com/office/drawing/2014/main" id="{B7D2132A-7C4D-448B-8D50-CEEDA5B803C9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>
                    <a:extLst>
                      <a:ext uri="{FF2B5EF4-FFF2-40B4-BE49-F238E27FC236}">
                        <a16:creationId xmlns:a16="http://schemas.microsoft.com/office/drawing/2014/main" id="{486881A8-1629-481D-9A96-2504740587C1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>
                    <a:extLst>
                      <a:ext uri="{FF2B5EF4-FFF2-40B4-BE49-F238E27FC236}">
                        <a16:creationId xmlns:a16="http://schemas.microsoft.com/office/drawing/2014/main" id="{19D9FC62-13A9-424A-ABC5-137767540222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>
                    <a:extLst>
                      <a:ext uri="{FF2B5EF4-FFF2-40B4-BE49-F238E27FC236}">
                        <a16:creationId xmlns:a16="http://schemas.microsoft.com/office/drawing/2014/main" id="{8A7A2C14-2874-4DBA-9286-5A1CBC169783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>
                    <a:extLst>
                      <a:ext uri="{FF2B5EF4-FFF2-40B4-BE49-F238E27FC236}">
                        <a16:creationId xmlns:a16="http://schemas.microsoft.com/office/drawing/2014/main" id="{C53C7F62-56F3-45C7-89F3-5AEE5EA7403E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600CA4C6-AF9C-4B20-B37C-7C441A58E266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>
                    <a:extLst>
                      <a:ext uri="{FF2B5EF4-FFF2-40B4-BE49-F238E27FC236}">
                        <a16:creationId xmlns:a16="http://schemas.microsoft.com/office/drawing/2014/main" id="{F0A87522-CA5B-43DE-849B-D7AA7655C004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BABB1B87-B276-426D-86E8-BE38620B8A8D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0F8CAEF8-2631-44A5-A095-8EB1D0578609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4E918CA8-001E-4B20-BF8A-B5C2F8C4E6C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9D92F506-E1CA-4039-9AE3-40284ED4807E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4DB434B7-5005-4875-8901-EC4AA91DE52F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014A462C-39E6-4A36-9A14-CAF44503F467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1CAF0A1D-B1FC-4837-8FD2-E2B1FD4A8B9A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>
                    <a:extLst>
                      <a:ext uri="{FF2B5EF4-FFF2-40B4-BE49-F238E27FC236}">
                        <a16:creationId xmlns:a16="http://schemas.microsoft.com/office/drawing/2014/main" id="{2B59C98F-C3DF-4297-AE25-CBFBDDA71F06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22630552-E799-4C94-9C6C-329667354130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>
                    <a:extLst>
                      <a:ext uri="{FF2B5EF4-FFF2-40B4-BE49-F238E27FC236}">
                        <a16:creationId xmlns:a16="http://schemas.microsoft.com/office/drawing/2014/main" id="{3647CBC1-7A70-4233-852B-CDB13D3BFC56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F388528E-E55B-4C25-BFB5-AA204B8E2B05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5A5F2E0F-2EC6-43AE-AC85-E3839FC39602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>
                    <a:extLst>
                      <a:ext uri="{FF2B5EF4-FFF2-40B4-BE49-F238E27FC236}">
                        <a16:creationId xmlns:a16="http://schemas.microsoft.com/office/drawing/2014/main" id="{FD79104A-72B2-4596-9178-59365EA85439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>
                    <a:extLst>
                      <a:ext uri="{FF2B5EF4-FFF2-40B4-BE49-F238E27FC236}">
                        <a16:creationId xmlns:a16="http://schemas.microsoft.com/office/drawing/2014/main" id="{18E499C8-8A67-454A-B6B8-6C33D2A783E8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>
                    <a:extLst>
                      <a:ext uri="{FF2B5EF4-FFF2-40B4-BE49-F238E27FC236}">
                        <a16:creationId xmlns:a16="http://schemas.microsoft.com/office/drawing/2014/main" id="{61765C99-F0CE-488C-8FE7-3625C4AAEBFE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直接连接符 287">
                    <a:extLst>
                      <a:ext uri="{FF2B5EF4-FFF2-40B4-BE49-F238E27FC236}">
                        <a16:creationId xmlns:a16="http://schemas.microsoft.com/office/drawing/2014/main" id="{5FC8DF5C-8D91-4C95-AFD4-91900EB42D34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>
                    <a:extLst>
                      <a:ext uri="{FF2B5EF4-FFF2-40B4-BE49-F238E27FC236}">
                        <a16:creationId xmlns:a16="http://schemas.microsoft.com/office/drawing/2014/main" id="{6390C008-331C-42F1-B1F1-274F11A584D8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D77C98-83A2-4CFF-9910-568829F40255}"/>
              </a:ext>
            </a:extLst>
          </p:cNvPr>
          <p:cNvGrpSpPr>
            <a:grpSpLocks noChangeAspect="1"/>
          </p:cNvGrpSpPr>
          <p:nvPr/>
        </p:nvGrpSpPr>
        <p:grpSpPr>
          <a:xfrm>
            <a:off x="5382541" y="1995658"/>
            <a:ext cx="1440002" cy="1440000"/>
            <a:chOff x="4289881" y="1520348"/>
            <a:chExt cx="1656002" cy="1656000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196B4802-134B-4AD6-9C32-25D475019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3" t="19517" r="14833" b="18188"/>
            <a:stretch/>
          </p:blipFill>
          <p:spPr>
            <a:xfrm>
              <a:off x="4653632" y="1950011"/>
              <a:ext cx="915944" cy="838800"/>
            </a:xfrm>
            <a:prstGeom prst="rect">
              <a:avLst/>
            </a:prstGeom>
          </p:spPr>
        </p:pic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CCE5985-5131-4BF8-80D4-0CE781C8840C}"/>
                </a:ext>
              </a:extLst>
            </p:cNvPr>
            <p:cNvGrpSpPr/>
            <p:nvPr/>
          </p:nvGrpSpPr>
          <p:grpSpPr>
            <a:xfrm>
              <a:off x="4289881" y="1520348"/>
              <a:ext cx="1656002" cy="1656000"/>
              <a:chOff x="4395600" y="1905028"/>
              <a:chExt cx="3389849" cy="3389848"/>
            </a:xfrm>
            <a:solidFill>
              <a:srgbClr val="FFFF80"/>
            </a:solidFill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E837E3C-10EF-467E-9C62-C2B00DA1C2A8}"/>
                  </a:ext>
                </a:extLst>
              </p:cNvPr>
              <p:cNvGrpSpPr/>
              <p:nvPr/>
            </p:nvGrpSpPr>
            <p:grpSpPr>
              <a:xfrm>
                <a:off x="4395600" y="1905028"/>
                <a:ext cx="3389849" cy="3389848"/>
                <a:chOff x="1571532" y="1889063"/>
                <a:chExt cx="3389849" cy="3389848"/>
              </a:xfrm>
              <a:grpFill/>
            </p:grpSpPr>
            <p:sp>
              <p:nvSpPr>
                <p:cNvPr id="166" name="空心弧 165">
                  <a:extLst>
                    <a:ext uri="{FF2B5EF4-FFF2-40B4-BE49-F238E27FC236}">
                      <a16:creationId xmlns:a16="http://schemas.microsoft.com/office/drawing/2014/main" id="{C8FBB5DB-2185-4C9C-BEC2-2322C012103B}"/>
                    </a:ext>
                  </a:extLst>
                </p:cNvPr>
                <p:cNvSpPr/>
                <p:nvPr/>
              </p:nvSpPr>
              <p:spPr>
                <a:xfrm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空心弧 166">
                  <a:extLst>
                    <a:ext uri="{FF2B5EF4-FFF2-40B4-BE49-F238E27FC236}">
                      <a16:creationId xmlns:a16="http://schemas.microsoft.com/office/drawing/2014/main" id="{67E292E9-4870-453C-9271-874DA024B56F}"/>
                    </a:ext>
                  </a:extLst>
                </p:cNvPr>
                <p:cNvSpPr/>
                <p:nvPr/>
              </p:nvSpPr>
              <p:spPr>
                <a:xfrm rot="19800158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空心弧 167">
                  <a:extLst>
                    <a:ext uri="{FF2B5EF4-FFF2-40B4-BE49-F238E27FC236}">
                      <a16:creationId xmlns:a16="http://schemas.microsoft.com/office/drawing/2014/main" id="{69A8BF12-599A-4AE0-B9A2-F2B9D3BA67B4}"/>
                    </a:ext>
                  </a:extLst>
                </p:cNvPr>
                <p:cNvSpPr/>
                <p:nvPr/>
              </p:nvSpPr>
              <p:spPr>
                <a:xfrm rot="1799268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空心弧 168">
                  <a:extLst>
                    <a:ext uri="{FF2B5EF4-FFF2-40B4-BE49-F238E27FC236}">
                      <a16:creationId xmlns:a16="http://schemas.microsoft.com/office/drawing/2014/main" id="{E638C3E4-BFA4-4956-B06F-48341102E0A4}"/>
                    </a:ext>
                  </a:extLst>
                </p:cNvPr>
                <p:cNvSpPr/>
                <p:nvPr/>
              </p:nvSpPr>
              <p:spPr>
                <a:xfrm rot="16200000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空心弧 169">
                  <a:extLst>
                    <a:ext uri="{FF2B5EF4-FFF2-40B4-BE49-F238E27FC236}">
                      <a16:creationId xmlns:a16="http://schemas.microsoft.com/office/drawing/2014/main" id="{DF6234F3-C882-444D-8F28-ED0F36F5BC88}"/>
                    </a:ext>
                  </a:extLst>
                </p:cNvPr>
                <p:cNvSpPr/>
                <p:nvPr/>
              </p:nvSpPr>
              <p:spPr>
                <a:xfrm rot="14407444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空心弧 170">
                  <a:extLst>
                    <a:ext uri="{FF2B5EF4-FFF2-40B4-BE49-F238E27FC236}">
                      <a16:creationId xmlns:a16="http://schemas.microsoft.com/office/drawing/2014/main" id="{4CBD1763-79EB-4DEA-AD7E-FC3102912099}"/>
                    </a:ext>
                  </a:extLst>
                </p:cNvPr>
                <p:cNvSpPr/>
                <p:nvPr/>
              </p:nvSpPr>
              <p:spPr>
                <a:xfrm rot="12618301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空心弧 171">
                  <a:extLst>
                    <a:ext uri="{FF2B5EF4-FFF2-40B4-BE49-F238E27FC236}">
                      <a16:creationId xmlns:a16="http://schemas.microsoft.com/office/drawing/2014/main" id="{8D59034F-8767-461C-BE0C-F09E6C7FB483}"/>
                    </a:ext>
                  </a:extLst>
                </p:cNvPr>
                <p:cNvSpPr/>
                <p:nvPr/>
              </p:nvSpPr>
              <p:spPr>
                <a:xfrm rot="10800000">
                  <a:off x="1571533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空心弧 172">
                  <a:extLst>
                    <a:ext uri="{FF2B5EF4-FFF2-40B4-BE49-F238E27FC236}">
                      <a16:creationId xmlns:a16="http://schemas.microsoft.com/office/drawing/2014/main" id="{8EEDDEC2-0E4C-4BC2-9009-AC50FE861736}"/>
                    </a:ext>
                  </a:extLst>
                </p:cNvPr>
                <p:cNvSpPr/>
                <p:nvPr/>
              </p:nvSpPr>
              <p:spPr>
                <a:xfrm rot="9001057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426F736C-27F6-42CE-AA88-661F873CCEEE}"/>
                    </a:ext>
                  </a:extLst>
                </p:cNvPr>
                <p:cNvSpPr/>
                <p:nvPr/>
              </p:nvSpPr>
              <p:spPr>
                <a:xfrm rot="7188876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F985FB33-9D5D-4F58-A534-2B2B7DD9F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571537" y="1889062"/>
                  <a:ext cx="3389844" cy="3389845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空心弧 175">
                  <a:extLst>
                    <a:ext uri="{FF2B5EF4-FFF2-40B4-BE49-F238E27FC236}">
                      <a16:creationId xmlns:a16="http://schemas.microsoft.com/office/drawing/2014/main" id="{B88B335A-55C6-42B2-B452-66CD4451A3C1}"/>
                    </a:ext>
                  </a:extLst>
                </p:cNvPr>
                <p:cNvSpPr/>
                <p:nvPr/>
              </p:nvSpPr>
              <p:spPr>
                <a:xfrm rot="3587895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7C9AE8DD-BC65-4BAD-B9C2-A734006D6283}"/>
                    </a:ext>
                  </a:extLst>
                </p:cNvPr>
                <p:cNvSpPr/>
                <p:nvPr/>
              </p:nvSpPr>
              <p:spPr>
                <a:xfrm rot="1771889">
                  <a:off x="1571532" y="1889063"/>
                  <a:ext cx="3389848" cy="3389848"/>
                </a:xfrm>
                <a:prstGeom prst="blockArc">
                  <a:avLst>
                    <a:gd name="adj1" fmla="val 19949047"/>
                    <a:gd name="adj2" fmla="val 21508196"/>
                    <a:gd name="adj3" fmla="val 9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B1ED8C8-5378-4170-910E-0BBD25C0C936}"/>
                  </a:ext>
                </a:extLst>
              </p:cNvPr>
              <p:cNvGrpSpPr/>
              <p:nvPr/>
            </p:nvGrpSpPr>
            <p:grpSpPr>
              <a:xfrm>
                <a:off x="4850286" y="2365802"/>
                <a:ext cx="2480476" cy="2468300"/>
                <a:chOff x="7941834" y="-3264985"/>
                <a:chExt cx="2834495" cy="2820581"/>
              </a:xfrm>
              <a:grpFill/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7262238E-98A3-4DA4-A627-295953423810}"/>
                    </a:ext>
                  </a:extLst>
                </p:cNvPr>
                <p:cNvGrpSpPr/>
                <p:nvPr/>
              </p:nvGrpSpPr>
              <p:grpSpPr>
                <a:xfrm rot="1067780">
                  <a:off x="7941834" y="-3264985"/>
                  <a:ext cx="2834495" cy="2820581"/>
                  <a:chOff x="7941834" y="-3162249"/>
                  <a:chExt cx="2834495" cy="2820581"/>
                </a:xfrm>
                <a:grpFill/>
              </p:grpSpPr>
              <p:cxnSp>
                <p:nvCxnSpPr>
                  <p:cNvPr id="136" name="直接连接符 135">
                    <a:extLst>
                      <a:ext uri="{FF2B5EF4-FFF2-40B4-BE49-F238E27FC236}">
                        <a16:creationId xmlns:a16="http://schemas.microsoft.com/office/drawing/2014/main" id="{9D5A063E-97F9-47B5-9EEF-930F87D060D9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808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03E8B7E6-2480-486B-BAC0-75357047693B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8116835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>
                    <a:extLst>
                      <a:ext uri="{FF2B5EF4-FFF2-40B4-BE49-F238E27FC236}">
                        <a16:creationId xmlns:a16="http://schemas.microsoft.com/office/drawing/2014/main" id="{26B4B92B-A163-44B8-81BA-44D955FDA156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8198879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FD309329-EFBB-428E-B526-ACC62D25B69C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8331631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E3537589-16D5-4857-8D23-D8B53CF6D245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8509286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F5A4C5AB-DE21-45D0-91D3-4D860CCC2B7C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872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B2E31085-5440-439A-85FD-B9A5B89F9223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8966631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7E13F65F-AB06-485E-A520-20D9C8F03A97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9226331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7086560D-671E-473A-B62C-3011661B3844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9491833" y="-316224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1B07496E-D46B-4D65-B43E-3F26A0597E4B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9751533" y="-310704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6F8C9C3A-B9CC-4F68-9285-FA1EC6F32311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9994082" y="-29990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>
                    <a:extLst>
                      <a:ext uri="{FF2B5EF4-FFF2-40B4-BE49-F238E27FC236}">
                        <a16:creationId xmlns:a16="http://schemas.microsoft.com/office/drawing/2014/main" id="{3E1067C1-8B1B-440C-88CA-A08B4974D292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10208878" y="-284300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连接符 147">
                    <a:extLst>
                      <a:ext uri="{FF2B5EF4-FFF2-40B4-BE49-F238E27FC236}">
                        <a16:creationId xmlns:a16="http://schemas.microsoft.com/office/drawing/2014/main" id="{C2FF879B-AF4F-49CA-AE1C-79A6973578C9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10386533" y="-264569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>
                    <a:extLst>
                      <a:ext uri="{FF2B5EF4-FFF2-40B4-BE49-F238E27FC236}">
                        <a16:creationId xmlns:a16="http://schemas.microsoft.com/office/drawing/2014/main" id="{F6726E85-D09E-4113-9A05-397A412811D8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10519285" y="-241576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>
                    <a:extLst>
                      <a:ext uri="{FF2B5EF4-FFF2-40B4-BE49-F238E27FC236}">
                        <a16:creationId xmlns:a16="http://schemas.microsoft.com/office/drawing/2014/main" id="{C90D78E0-76BA-4ED4-A198-E6962B43C533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10601330" y="-21632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>
                    <a:extLst>
                      <a:ext uri="{FF2B5EF4-FFF2-40B4-BE49-F238E27FC236}">
                        <a16:creationId xmlns:a16="http://schemas.microsoft.com/office/drawing/2014/main" id="{ABB08F9A-32B7-496C-A201-04A69AD58888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629082" y="-1899206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82C76BE8-18EE-4005-9112-52D0D1C3B71C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10601330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>
                    <a:extLst>
                      <a:ext uri="{FF2B5EF4-FFF2-40B4-BE49-F238E27FC236}">
                        <a16:creationId xmlns:a16="http://schemas.microsoft.com/office/drawing/2014/main" id="{DF4FF43D-7BB5-4658-97A2-3DEEDF5C8386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10519285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>
                    <a:extLst>
                      <a:ext uri="{FF2B5EF4-FFF2-40B4-BE49-F238E27FC236}">
                        <a16:creationId xmlns:a16="http://schemas.microsoft.com/office/drawing/2014/main" id="{1FAF346A-C988-4868-87A1-A6F98EB7AC06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10386533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>
                    <a:extLst>
                      <a:ext uri="{FF2B5EF4-FFF2-40B4-BE49-F238E27FC236}">
                        <a16:creationId xmlns:a16="http://schemas.microsoft.com/office/drawing/2014/main" id="{1A2C9CE5-E252-4DAC-89C7-6319C4944582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10208878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>
                    <a:extLst>
                      <a:ext uri="{FF2B5EF4-FFF2-40B4-BE49-F238E27FC236}">
                        <a16:creationId xmlns:a16="http://schemas.microsoft.com/office/drawing/2014/main" id="{7CAF8839-14AE-4991-A72B-3C0DB216867E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999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B8201C3D-34B8-4D9F-8A90-AAE8ACFA6CF0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9751533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>
                    <a:extLst>
                      <a:ext uri="{FF2B5EF4-FFF2-40B4-BE49-F238E27FC236}">
                        <a16:creationId xmlns:a16="http://schemas.microsoft.com/office/drawing/2014/main" id="{B0A2A253-AECC-4808-8932-49C0411E1D2E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9491833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E2043F89-219E-444A-86DA-7F8AF525AEC7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9226331" y="-636163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A877E9C3-FBDC-4703-96AC-AA7C9D0E7156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8966631" y="-69136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>
                    <a:extLst>
                      <a:ext uri="{FF2B5EF4-FFF2-40B4-BE49-F238E27FC236}">
                        <a16:creationId xmlns:a16="http://schemas.microsoft.com/office/drawing/2014/main" id="{594956B2-DB98-4DEC-BB6B-3D1BC38A5B34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8724082" y="-799354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>
                    <a:extLst>
                      <a:ext uri="{FF2B5EF4-FFF2-40B4-BE49-F238E27FC236}">
                        <a16:creationId xmlns:a16="http://schemas.microsoft.com/office/drawing/2014/main" id="{BA62E92B-F7B2-457D-8168-71DDC25617ED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8509286" y="-955412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493E4E1F-77D4-46CC-8E5B-550402074344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8331631" y="-1152719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CF0A7D5E-CF98-4F78-891D-10F63519C019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8198879" y="-1382650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连接符 164">
                    <a:extLst>
                      <a:ext uri="{FF2B5EF4-FFF2-40B4-BE49-F238E27FC236}">
                        <a16:creationId xmlns:a16="http://schemas.microsoft.com/office/drawing/2014/main" id="{F6850D9E-D5F3-4278-A5C0-4CCBB325BB5B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8116835" y="-1635158"/>
                    <a:ext cx="0" cy="294495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24AD9435-6C54-4469-BC68-0822421FCE36}"/>
                    </a:ext>
                  </a:extLst>
                </p:cNvPr>
                <p:cNvGrpSpPr/>
                <p:nvPr/>
              </p:nvGrpSpPr>
              <p:grpSpPr>
                <a:xfrm>
                  <a:off x="8031024" y="-3175795"/>
                  <a:ext cx="2656114" cy="2642200"/>
                  <a:chOff x="1804850" y="-3367721"/>
                  <a:chExt cx="2656114" cy="2642200"/>
                </a:xfrm>
                <a:grpFill/>
              </p:grpSpPr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785587B7-C0B7-4A35-9E81-769B4B02A15B}"/>
                      </a:ext>
                    </a:extLst>
                  </p:cNvPr>
                  <p:cNvCxnSpPr/>
                  <p:nvPr/>
                </p:nvCxnSpPr>
                <p:spPr>
                  <a:xfrm rot="-5400000">
                    <a:off x="186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902EC7A3-8B72-48BC-91AC-CBD5B5D3671D}"/>
                      </a:ext>
                    </a:extLst>
                  </p:cNvPr>
                  <p:cNvCxnSpPr/>
                  <p:nvPr/>
                </p:nvCxnSpPr>
                <p:spPr>
                  <a:xfrm rot="-4680000">
                    <a:off x="1890660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>
                    <a:extLst>
                      <a:ext uri="{FF2B5EF4-FFF2-40B4-BE49-F238E27FC236}">
                        <a16:creationId xmlns:a16="http://schemas.microsoft.com/office/drawing/2014/main" id="{40423683-C1CD-48D0-8578-04AD0B6EFF25}"/>
                      </a:ext>
                    </a:extLst>
                  </p:cNvPr>
                  <p:cNvCxnSpPr/>
                  <p:nvPr/>
                </p:nvCxnSpPr>
                <p:spPr>
                  <a:xfrm rot="-3960000">
                    <a:off x="1972704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14B35B66-3F43-46F6-8EBF-8F94795B386F}"/>
                      </a:ext>
                    </a:extLst>
                  </p:cNvPr>
                  <p:cNvCxnSpPr/>
                  <p:nvPr/>
                </p:nvCxnSpPr>
                <p:spPr>
                  <a:xfrm rot="-3240000">
                    <a:off x="2105455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>
                    <a:extLst>
                      <a:ext uri="{FF2B5EF4-FFF2-40B4-BE49-F238E27FC236}">
                        <a16:creationId xmlns:a16="http://schemas.microsoft.com/office/drawing/2014/main" id="{8C61F4F8-5776-4AA3-9750-DAB67E2C5C29}"/>
                      </a:ext>
                    </a:extLst>
                  </p:cNvPr>
                  <p:cNvCxnSpPr/>
                  <p:nvPr/>
                </p:nvCxnSpPr>
                <p:spPr>
                  <a:xfrm rot="-2520000">
                    <a:off x="2283111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CA40EC2F-99C5-4E2B-A0C9-F6309D59A003}"/>
                      </a:ext>
                    </a:extLst>
                  </p:cNvPr>
                  <p:cNvCxnSpPr/>
                  <p:nvPr/>
                </p:nvCxnSpPr>
                <p:spPr>
                  <a:xfrm rot="-1800000">
                    <a:off x="249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9FC80749-F82C-478C-AF4B-4F605E4FD193}"/>
                      </a:ext>
                    </a:extLst>
                  </p:cNvPr>
                  <p:cNvCxnSpPr/>
                  <p:nvPr/>
                </p:nvCxnSpPr>
                <p:spPr>
                  <a:xfrm rot="-1080000">
                    <a:off x="2740455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FAF2B259-290D-4D8B-8D88-4B7665FEFA0A}"/>
                      </a:ext>
                    </a:extLst>
                  </p:cNvPr>
                  <p:cNvCxnSpPr/>
                  <p:nvPr/>
                </p:nvCxnSpPr>
                <p:spPr>
                  <a:xfrm rot="-360000">
                    <a:off x="3000156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A6CD1F45-B5C1-40E9-9553-A86B3CD22E9B}"/>
                      </a:ext>
                    </a:extLst>
                  </p:cNvPr>
                  <p:cNvCxnSpPr/>
                  <p:nvPr/>
                </p:nvCxnSpPr>
                <p:spPr>
                  <a:xfrm rot="360000">
                    <a:off x="3265658" y="-336772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E23200DF-7BC8-4873-9B6D-635CD47E0ECF}"/>
                      </a:ext>
                    </a:extLst>
                  </p:cNvPr>
                  <p:cNvCxnSpPr/>
                  <p:nvPr/>
                </p:nvCxnSpPr>
                <p:spPr>
                  <a:xfrm rot="1080000">
                    <a:off x="3525358" y="-331252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1AA1728E-965D-421C-B9EA-CBDA5E2CE406}"/>
                      </a:ext>
                    </a:extLst>
                  </p:cNvPr>
                  <p:cNvCxnSpPr/>
                  <p:nvPr/>
                </p:nvCxnSpPr>
                <p:spPr>
                  <a:xfrm rot="1800000">
                    <a:off x="3767907" y="-32045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04A4CC1F-CDE4-41C2-918F-D81D06D561BE}"/>
                      </a:ext>
                    </a:extLst>
                  </p:cNvPr>
                  <p:cNvCxnSpPr/>
                  <p:nvPr/>
                </p:nvCxnSpPr>
                <p:spPr>
                  <a:xfrm rot="2520000">
                    <a:off x="3982703" y="-304847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E81990B5-3719-47A5-9B3A-BCB49FCD0A4C}"/>
                      </a:ext>
                    </a:extLst>
                  </p:cNvPr>
                  <p:cNvCxnSpPr/>
                  <p:nvPr/>
                </p:nvCxnSpPr>
                <p:spPr>
                  <a:xfrm rot="3240000">
                    <a:off x="4160358" y="-285116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A6E521FC-8E8D-4E3F-871A-F91DC48F496B}"/>
                      </a:ext>
                    </a:extLst>
                  </p:cNvPr>
                  <p:cNvCxnSpPr/>
                  <p:nvPr/>
                </p:nvCxnSpPr>
                <p:spPr>
                  <a:xfrm rot="3960000">
                    <a:off x="4293110" y="-262123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AE0BA0CD-3BD9-4B4E-A8BB-79C9405EB3B1}"/>
                      </a:ext>
                    </a:extLst>
                  </p:cNvPr>
                  <p:cNvCxnSpPr/>
                  <p:nvPr/>
                </p:nvCxnSpPr>
                <p:spPr>
                  <a:xfrm rot="4680000">
                    <a:off x="4375155" y="-23687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BC8B8A66-BF97-48E1-A35C-19DA1DA582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4402907" y="-2104678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3544ABB6-460A-4351-8543-D1C502BE8A69}"/>
                      </a:ext>
                    </a:extLst>
                  </p:cNvPr>
                  <p:cNvCxnSpPr/>
                  <p:nvPr/>
                </p:nvCxnSpPr>
                <p:spPr>
                  <a:xfrm rot="6120000">
                    <a:off x="4375155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0CD6EBC4-A6AD-4F7E-9FFD-380EF8E3AE1C}"/>
                      </a:ext>
                    </a:extLst>
                  </p:cNvPr>
                  <p:cNvCxnSpPr/>
                  <p:nvPr/>
                </p:nvCxnSpPr>
                <p:spPr>
                  <a:xfrm rot="6840000">
                    <a:off x="4293110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CF3AD79E-D486-41DA-81B7-04EB5DA62361}"/>
                      </a:ext>
                    </a:extLst>
                  </p:cNvPr>
                  <p:cNvCxnSpPr/>
                  <p:nvPr/>
                </p:nvCxnSpPr>
                <p:spPr>
                  <a:xfrm rot="7560000">
                    <a:off x="4160358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B5A93291-2BD7-48A9-912A-E26FD0A75878}"/>
                      </a:ext>
                    </a:extLst>
                  </p:cNvPr>
                  <p:cNvCxnSpPr/>
                  <p:nvPr/>
                </p:nvCxnSpPr>
                <p:spPr>
                  <a:xfrm rot="8280000">
                    <a:off x="3982703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61936385-A0EF-47B5-8C79-14339E2EC094}"/>
                      </a:ext>
                    </a:extLst>
                  </p:cNvPr>
                  <p:cNvCxnSpPr/>
                  <p:nvPr/>
                </p:nvCxnSpPr>
                <p:spPr>
                  <a:xfrm rot="9000000">
                    <a:off x="376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0D06494B-E0AB-438B-A60F-E0299BB67C13}"/>
                      </a:ext>
                    </a:extLst>
                  </p:cNvPr>
                  <p:cNvCxnSpPr/>
                  <p:nvPr/>
                </p:nvCxnSpPr>
                <p:spPr>
                  <a:xfrm rot="9720000">
                    <a:off x="3525358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>
                    <a:extLst>
                      <a:ext uri="{FF2B5EF4-FFF2-40B4-BE49-F238E27FC236}">
                        <a16:creationId xmlns:a16="http://schemas.microsoft.com/office/drawing/2014/main" id="{75F6FE4D-3667-4D38-9235-B8CAB79DABE2}"/>
                      </a:ext>
                    </a:extLst>
                  </p:cNvPr>
                  <p:cNvCxnSpPr/>
                  <p:nvPr/>
                </p:nvCxnSpPr>
                <p:spPr>
                  <a:xfrm rot="10440000">
                    <a:off x="3265658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537314BC-8878-4848-870B-9569E39E5D3B}"/>
                      </a:ext>
                    </a:extLst>
                  </p:cNvPr>
                  <p:cNvCxnSpPr/>
                  <p:nvPr/>
                </p:nvCxnSpPr>
                <p:spPr>
                  <a:xfrm rot="11160000">
                    <a:off x="3000156" y="-841635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A2D7D87B-7E5D-4902-8025-C559C94CC9F6}"/>
                      </a:ext>
                    </a:extLst>
                  </p:cNvPr>
                  <p:cNvCxnSpPr/>
                  <p:nvPr/>
                </p:nvCxnSpPr>
                <p:spPr>
                  <a:xfrm rot="11880000">
                    <a:off x="2740455" y="-89683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939C914E-7781-4E5B-9D2A-5B9AC26400DD}"/>
                      </a:ext>
                    </a:extLst>
                  </p:cNvPr>
                  <p:cNvCxnSpPr/>
                  <p:nvPr/>
                </p:nvCxnSpPr>
                <p:spPr>
                  <a:xfrm rot="12600000">
                    <a:off x="2497907" y="-1004826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7FB2E1BD-E02E-4E77-B8E1-317E451DAC0B}"/>
                      </a:ext>
                    </a:extLst>
                  </p:cNvPr>
                  <p:cNvCxnSpPr/>
                  <p:nvPr/>
                </p:nvCxnSpPr>
                <p:spPr>
                  <a:xfrm rot="13320000">
                    <a:off x="2283111" y="-1160884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E4B411A3-D90E-4B44-9FE0-300C05764616}"/>
                      </a:ext>
                    </a:extLst>
                  </p:cNvPr>
                  <p:cNvCxnSpPr/>
                  <p:nvPr/>
                </p:nvCxnSpPr>
                <p:spPr>
                  <a:xfrm rot="14040000">
                    <a:off x="2105455" y="-1358191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6885DC65-BF50-4EE7-96D8-8333C4DFEFE4}"/>
                      </a:ext>
                    </a:extLst>
                  </p:cNvPr>
                  <p:cNvCxnSpPr/>
                  <p:nvPr/>
                </p:nvCxnSpPr>
                <p:spPr>
                  <a:xfrm rot="14760000">
                    <a:off x="1972704" y="-1588122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39923A4A-F136-4CA1-9A9A-6A8EFAFC0A1C}"/>
                      </a:ext>
                    </a:extLst>
                  </p:cNvPr>
                  <p:cNvCxnSpPr/>
                  <p:nvPr/>
                </p:nvCxnSpPr>
                <p:spPr>
                  <a:xfrm rot="15480000">
                    <a:off x="1890660" y="-1840630"/>
                    <a:ext cx="0" cy="116114"/>
                  </a:xfrm>
                  <a:prstGeom prst="lin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042E70-F570-4D93-9E74-A8B9F6A3F49D}"/>
              </a:ext>
            </a:extLst>
          </p:cNvPr>
          <p:cNvGrpSpPr/>
          <p:nvPr/>
        </p:nvGrpSpPr>
        <p:grpSpPr>
          <a:xfrm>
            <a:off x="4675021" y="2526720"/>
            <a:ext cx="2867813" cy="2869200"/>
            <a:chOff x="4675021" y="2526720"/>
            <a:chExt cx="2867813" cy="2869200"/>
          </a:xfrm>
        </p:grpSpPr>
        <p:sp>
          <p:nvSpPr>
            <p:cNvPr id="353" name="空心弧 352">
              <a:extLst>
                <a:ext uri="{FF2B5EF4-FFF2-40B4-BE49-F238E27FC236}">
                  <a16:creationId xmlns:a16="http://schemas.microsoft.com/office/drawing/2014/main" id="{E6E9C9A5-6153-44BD-B283-40D67A264985}"/>
                </a:ext>
              </a:extLst>
            </p:cNvPr>
            <p:cNvSpPr/>
            <p:nvPr/>
          </p:nvSpPr>
          <p:spPr>
            <a:xfrm rot="19800000" flipH="1">
              <a:off x="5033426" y="2983367"/>
              <a:ext cx="1622815" cy="1623600"/>
            </a:xfrm>
            <a:prstGeom prst="blockArc">
              <a:avLst>
                <a:gd name="adj1" fmla="val 17325868"/>
                <a:gd name="adj2" fmla="val 19719914"/>
                <a:gd name="adj3" fmla="val 6326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空心弧 357">
              <a:extLst>
                <a:ext uri="{FF2B5EF4-FFF2-40B4-BE49-F238E27FC236}">
                  <a16:creationId xmlns:a16="http://schemas.microsoft.com/office/drawing/2014/main" id="{99EFF6F8-E8A5-4E50-A8BA-21C0A2F1E80D}"/>
                </a:ext>
              </a:extLst>
            </p:cNvPr>
            <p:cNvSpPr>
              <a:spLocks/>
            </p:cNvSpPr>
            <p:nvPr/>
          </p:nvSpPr>
          <p:spPr>
            <a:xfrm rot="19800000">
              <a:off x="4675021" y="2526720"/>
              <a:ext cx="2867813" cy="2869200"/>
            </a:xfrm>
            <a:prstGeom prst="blockArc">
              <a:avLst>
                <a:gd name="adj1" fmla="val 12848972"/>
                <a:gd name="adj2" fmla="val 15506208"/>
                <a:gd name="adj3" fmla="val 5452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B6873499-2F78-45CF-9BEA-2AEA788E443D}"/>
              </a:ext>
            </a:extLst>
          </p:cNvPr>
          <p:cNvGrpSpPr/>
          <p:nvPr/>
        </p:nvGrpSpPr>
        <p:grpSpPr>
          <a:xfrm flipH="1">
            <a:off x="4638283" y="2538365"/>
            <a:ext cx="2867813" cy="2869200"/>
            <a:chOff x="4675021" y="2526720"/>
            <a:chExt cx="2867813" cy="2869200"/>
          </a:xfrm>
        </p:grpSpPr>
        <p:sp>
          <p:nvSpPr>
            <p:cNvPr id="398" name="空心弧 397">
              <a:extLst>
                <a:ext uri="{FF2B5EF4-FFF2-40B4-BE49-F238E27FC236}">
                  <a16:creationId xmlns:a16="http://schemas.microsoft.com/office/drawing/2014/main" id="{4E88296E-6322-41F2-BB45-E928A4BBCB5B}"/>
                </a:ext>
              </a:extLst>
            </p:cNvPr>
            <p:cNvSpPr/>
            <p:nvPr/>
          </p:nvSpPr>
          <p:spPr>
            <a:xfrm rot="19800000" flipH="1">
              <a:off x="5033426" y="2983367"/>
              <a:ext cx="1622815" cy="1623600"/>
            </a:xfrm>
            <a:prstGeom prst="blockArc">
              <a:avLst>
                <a:gd name="adj1" fmla="val 17325868"/>
                <a:gd name="adj2" fmla="val 19719914"/>
                <a:gd name="adj3" fmla="val 6326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9" name="空心弧 398">
              <a:extLst>
                <a:ext uri="{FF2B5EF4-FFF2-40B4-BE49-F238E27FC236}">
                  <a16:creationId xmlns:a16="http://schemas.microsoft.com/office/drawing/2014/main" id="{3386C4A9-875E-4030-A86B-93750F8833CD}"/>
                </a:ext>
              </a:extLst>
            </p:cNvPr>
            <p:cNvSpPr>
              <a:spLocks/>
            </p:cNvSpPr>
            <p:nvPr/>
          </p:nvSpPr>
          <p:spPr>
            <a:xfrm rot="19800000">
              <a:off x="4675021" y="2526720"/>
              <a:ext cx="2867813" cy="2869200"/>
            </a:xfrm>
            <a:prstGeom prst="blockArc">
              <a:avLst>
                <a:gd name="adj1" fmla="val 12848972"/>
                <a:gd name="adj2" fmla="val 15506208"/>
                <a:gd name="adj3" fmla="val 5452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AA4D306E-52C6-42A9-9F11-2FC69A729347}"/>
              </a:ext>
            </a:extLst>
          </p:cNvPr>
          <p:cNvGrpSpPr/>
          <p:nvPr/>
        </p:nvGrpSpPr>
        <p:grpSpPr>
          <a:xfrm rot="14616003">
            <a:off x="4665040" y="2529563"/>
            <a:ext cx="2867813" cy="2869200"/>
            <a:chOff x="4675021" y="2526720"/>
            <a:chExt cx="2867813" cy="2869200"/>
          </a:xfrm>
        </p:grpSpPr>
        <p:sp>
          <p:nvSpPr>
            <p:cNvPr id="401" name="空心弧 400">
              <a:extLst>
                <a:ext uri="{FF2B5EF4-FFF2-40B4-BE49-F238E27FC236}">
                  <a16:creationId xmlns:a16="http://schemas.microsoft.com/office/drawing/2014/main" id="{3E234A72-AC98-4DA2-B0B3-94A82A8B3037}"/>
                </a:ext>
              </a:extLst>
            </p:cNvPr>
            <p:cNvSpPr/>
            <p:nvPr/>
          </p:nvSpPr>
          <p:spPr>
            <a:xfrm rot="20121541" flipH="1">
              <a:off x="5012037" y="2991293"/>
              <a:ext cx="1622815" cy="1623600"/>
            </a:xfrm>
            <a:prstGeom prst="blockArc">
              <a:avLst>
                <a:gd name="adj1" fmla="val 17325868"/>
                <a:gd name="adj2" fmla="val 19719914"/>
                <a:gd name="adj3" fmla="val 6326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2" name="空心弧 401">
              <a:extLst>
                <a:ext uri="{FF2B5EF4-FFF2-40B4-BE49-F238E27FC236}">
                  <a16:creationId xmlns:a16="http://schemas.microsoft.com/office/drawing/2014/main" id="{219C99D1-8AEE-4106-82D0-D47A40AD5F0D}"/>
                </a:ext>
              </a:extLst>
            </p:cNvPr>
            <p:cNvSpPr>
              <a:spLocks/>
            </p:cNvSpPr>
            <p:nvPr/>
          </p:nvSpPr>
          <p:spPr>
            <a:xfrm rot="19800000">
              <a:off x="4675021" y="2526720"/>
              <a:ext cx="2867813" cy="2869200"/>
            </a:xfrm>
            <a:prstGeom prst="blockArc">
              <a:avLst>
                <a:gd name="adj1" fmla="val 12848972"/>
                <a:gd name="adj2" fmla="val 15506208"/>
                <a:gd name="adj3" fmla="val 5452"/>
              </a:avLst>
            </a:prstGeom>
            <a:solidFill>
              <a:srgbClr val="FFFF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3" name="Rectangle 96">
            <a:extLst>
              <a:ext uri="{FF2B5EF4-FFF2-40B4-BE49-F238E27FC236}">
                <a16:creationId xmlns:a16="http://schemas.microsoft.com/office/drawing/2014/main" id="{0AB18590-95AB-4505-AFBD-D756C4FDB2EE}"/>
              </a:ext>
            </a:extLst>
          </p:cNvPr>
          <p:cNvSpPr/>
          <p:nvPr/>
        </p:nvSpPr>
        <p:spPr>
          <a:xfrm>
            <a:off x="622311" y="3367042"/>
            <a:ext cx="2936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MEETING</a:t>
            </a:r>
          </a:p>
        </p:txBody>
      </p: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DBB200D3-77DE-49F8-BC11-37BED6E6D5EF}"/>
              </a:ext>
            </a:extLst>
          </p:cNvPr>
          <p:cNvGrpSpPr/>
          <p:nvPr/>
        </p:nvGrpSpPr>
        <p:grpSpPr>
          <a:xfrm>
            <a:off x="628157" y="3862340"/>
            <a:ext cx="144000" cy="144000"/>
            <a:chOff x="4249071" y="2072061"/>
            <a:chExt cx="288000" cy="288000"/>
          </a:xfrm>
        </p:grpSpPr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C9681A8C-FBA8-45B2-B6FF-D3D9DB352028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067D06A3-89DF-4042-B50E-8C01A58D012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479AF23B-000E-4FBB-851B-E3A69C05C978}"/>
              </a:ext>
            </a:extLst>
          </p:cNvPr>
          <p:cNvGrpSpPr/>
          <p:nvPr/>
        </p:nvGrpSpPr>
        <p:grpSpPr>
          <a:xfrm flipH="1" flipV="1">
            <a:off x="3055008" y="4471605"/>
            <a:ext cx="144000" cy="144000"/>
            <a:chOff x="4249071" y="2072061"/>
            <a:chExt cx="288000" cy="288000"/>
          </a:xfrm>
        </p:grpSpPr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57E08000-AA2A-4E73-8253-D3ABA90B758B}"/>
                </a:ext>
              </a:extLst>
            </p:cNvPr>
            <p:cNvCxnSpPr/>
            <p:nvPr/>
          </p:nvCxnSpPr>
          <p:spPr>
            <a:xfrm flipV="1">
              <a:off x="4249071" y="2072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09279B35-8955-4314-A83F-7FFCAB2D4D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93071" y="1928061"/>
              <a:ext cx="0" cy="288000"/>
            </a:xfrm>
            <a:prstGeom prst="line">
              <a:avLst/>
            </a:prstGeom>
            <a:ln w="6350">
              <a:solidFill>
                <a:srgbClr val="FFF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" name="文本框 409">
            <a:extLst>
              <a:ext uri="{FF2B5EF4-FFF2-40B4-BE49-F238E27FC236}">
                <a16:creationId xmlns:a16="http://schemas.microsoft.com/office/drawing/2014/main" id="{2B8C4AA6-E021-45A7-A9F0-A80E76F6ABD2}"/>
              </a:ext>
            </a:extLst>
          </p:cNvPr>
          <p:cNvSpPr txBox="1"/>
          <p:nvPr/>
        </p:nvSpPr>
        <p:spPr>
          <a:xfrm>
            <a:off x="668509" y="3889124"/>
            <a:ext cx="25114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EFFICIENT COMMUNICA-</a:t>
            </a:r>
          </a:p>
          <a:p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VIVIDO RECORDING</a:t>
            </a:r>
          </a:p>
          <a:p>
            <a:pPr algn="ctr"/>
            <a:endParaRPr lang="zh-CN" altLang="en-US" sz="1600" dirty="0">
              <a:solidFill>
                <a:srgbClr val="FFC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374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26 0.21551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11328 -0.08703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-43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11081 -0.09468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-47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1 0.09468 L -1.45833E-6 -3.33333E-6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-47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11328 -0.0870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-435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26 0.21551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76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381" grpId="0"/>
      <p:bldP spid="382" grpId="0"/>
      <p:bldP spid="383" grpId="0"/>
      <p:bldP spid="403" grpId="0"/>
      <p:bldP spid="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16D0B07-D400-4659-95A9-A075C4114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3" y="1992047"/>
            <a:ext cx="3798609" cy="4310781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4AAE24-FDD2-4975-8589-EF1590431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95" y="1992049"/>
            <a:ext cx="5798302" cy="4310779"/>
          </a:xfr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130461DD-1D77-4159-ACB9-9E68F218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4000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DESIGN-STRUCTURE</a:t>
            </a:r>
            <a:endParaRPr lang="zh-CN" altLang="en-US" sz="4000" dirty="0">
              <a:solidFill>
                <a:srgbClr val="FFFF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E381B8-A688-47C2-873D-8D7E990F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497"/>
            <a:ext cx="526672" cy="617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AC55E6-250D-48AF-BB02-43C12DBA6ACF}"/>
              </a:ext>
            </a:extLst>
          </p:cNvPr>
          <p:cNvSpPr txBox="1"/>
          <p:nvPr/>
        </p:nvSpPr>
        <p:spPr>
          <a:xfrm>
            <a:off x="11353800" y="63884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FF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8/22</a:t>
            </a:r>
            <a:endParaRPr lang="zh-CN" altLang="en-US" b="1" dirty="0">
              <a:solidFill>
                <a:srgbClr val="FFFF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23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607</Words>
  <Application>Microsoft Office PowerPoint</Application>
  <PresentationFormat>宽屏</PresentationFormat>
  <Paragraphs>212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华文细黑</vt:lpstr>
      <vt:lpstr>微软雅黑</vt:lpstr>
      <vt:lpstr>Arial</vt:lpstr>
      <vt:lpstr>Cambria Math</vt:lpstr>
      <vt:lpstr>Wingdings</vt:lpstr>
      <vt:lpstr>Office 主题​​</vt:lpstr>
      <vt:lpstr>1_Office 主题​​</vt:lpstr>
      <vt:lpstr>PowerPoint 演示文稿</vt:lpstr>
      <vt:lpstr>    CONTENTS</vt:lpstr>
      <vt:lpstr>    INTRODUCTION-DUTIES</vt:lpstr>
      <vt:lpstr>    INTRODUCTION-BACKGROUND</vt:lpstr>
      <vt:lpstr>    RESEARCH-COMPETITORS</vt:lpstr>
      <vt:lpstr>    RESEARCH-USER REQUIREMENTS</vt:lpstr>
      <vt:lpstr>    RESEARCH-CONCLUSION</vt:lpstr>
      <vt:lpstr>    DESIGN-SCENARIO</vt:lpstr>
      <vt:lpstr>    DESIGN-STRUCTURE</vt:lpstr>
      <vt:lpstr>    MECHANICS</vt:lpstr>
      <vt:lpstr>    MECHANICS</vt:lpstr>
      <vt:lpstr>    MECHANICS</vt:lpstr>
      <vt:lpstr>    PROGRAM-ITERATIVE DEV-v 1.x</vt:lpstr>
      <vt:lpstr>    PROGRAM-ITERATIVE DEV-v 2.x</vt:lpstr>
      <vt:lpstr>    PROGRAM-ITERATIVE DEV-v 3.x</vt:lpstr>
      <vt:lpstr>    PROGRAM-ITERATIVE DEV-v 4.x</vt:lpstr>
      <vt:lpstr>    PROGRAM-SUPPORTIVE TECH(1)</vt:lpstr>
      <vt:lpstr>    PROGRAM-SUPPORTIVE TECH(2)</vt:lpstr>
      <vt:lpstr>    PROGRAM-SUPPORTIVE TECH(3)</vt:lpstr>
      <vt:lpstr>    ASSESSMENT</vt:lpstr>
      <vt:lpstr>    FUTURE</vt:lpstr>
      <vt:lpstr>    REFERENCE</vt:lpstr>
      <vt:lpstr>    APPENDIX</vt:lpstr>
      <vt:lpstr>THANKS F   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Xiang</dc:creator>
  <cp:lastModifiedBy>Yutong Xiang</cp:lastModifiedBy>
  <cp:revision>500</cp:revision>
  <dcterms:created xsi:type="dcterms:W3CDTF">2018-05-17T12:56:49Z</dcterms:created>
  <dcterms:modified xsi:type="dcterms:W3CDTF">2018-05-28T06:44:07Z</dcterms:modified>
</cp:coreProperties>
</file>