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4B"/>
    <a:srgbClr val="F7F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7483" autoAdjust="0"/>
  </p:normalViewPr>
  <p:slideViewPr>
    <p:cSldViewPr>
      <p:cViewPr>
        <p:scale>
          <a:sx n="110" d="100"/>
          <a:sy n="110" d="100"/>
        </p:scale>
        <p:origin x="-196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1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0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3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99F9-48EB-4B19-B916-6516625928B8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10" name="Oval 9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9902" y="2348880"/>
            <a:ext cx="99011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5642" y="2348880"/>
            <a:ext cx="98448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B050"/>
                </a:solidFill>
              </a:rPr>
              <a:t>✔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24" name="Oval 23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908720"/>
            <a:ext cx="2124236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Inspiration 💭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Achievements 🏆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About 🅰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Privacy Policy ℹ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296" y="897687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Inspiration = </a:t>
            </a:r>
            <a:r>
              <a:rPr lang="en-GB" sz="1200" dirty="0" smtClean="0"/>
              <a:t>Examples</a:t>
            </a:r>
          </a:p>
          <a:p>
            <a:endParaRPr lang="en-GB" sz="1200" dirty="0" smtClean="0"/>
          </a:p>
          <a:p>
            <a:r>
              <a:rPr lang="en-GB" sz="1200" dirty="0" smtClean="0"/>
              <a:t>Achievements = Keeps users motivated </a:t>
            </a:r>
          </a:p>
          <a:p>
            <a:endParaRPr lang="en-GB" sz="1200" dirty="0" smtClean="0"/>
          </a:p>
          <a:p>
            <a:r>
              <a:rPr lang="en-GB" sz="1200" dirty="0" smtClean="0"/>
              <a:t>About = What is this app? Me</a:t>
            </a:r>
            <a:r>
              <a:rPr lang="en-GB" sz="1200" dirty="0" smtClean="0"/>
              <a:t>?</a:t>
            </a:r>
          </a:p>
          <a:p>
            <a:endParaRPr lang="en-GB" sz="1200" dirty="0" smtClean="0"/>
          </a:p>
          <a:p>
            <a:r>
              <a:rPr lang="en-GB" sz="1200" dirty="0" smtClean="0"/>
              <a:t>Privacy Policy = Legal stuff</a:t>
            </a:r>
          </a:p>
        </p:txBody>
      </p:sp>
    </p:spTree>
    <p:extLst>
      <p:ext uri="{BB962C8B-B14F-4D97-AF65-F5344CB8AC3E}">
        <p14:creationId xmlns:p14="http://schemas.microsoft.com/office/powerpoint/2010/main" val="245179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Woolley</dc:creator>
  <cp:lastModifiedBy>Richard Woolley</cp:lastModifiedBy>
  <cp:revision>40</cp:revision>
  <dcterms:created xsi:type="dcterms:W3CDTF">2020-09-13T10:27:41Z</dcterms:created>
  <dcterms:modified xsi:type="dcterms:W3CDTF">2020-09-13T12:36:53Z</dcterms:modified>
</cp:coreProperties>
</file>