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4B"/>
    <a:srgbClr val="F7F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7483" autoAdjust="0"/>
  </p:normalViewPr>
  <p:slideViewPr>
    <p:cSldViewPr>
      <p:cViewPr>
        <p:scale>
          <a:sx n="110" d="100"/>
          <a:sy n="110" d="100"/>
        </p:scale>
        <p:origin x="-199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1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70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9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99F9-48EB-4B19-B916-6516625928B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B507-5F34-4C10-B308-056BCCCCB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10" name="Oval 9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9902" y="2348880"/>
            <a:ext cx="99011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85642" y="2348880"/>
            <a:ext cx="98448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B050"/>
                </a:solidFill>
              </a:rPr>
              <a:t>✔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24" name="Oval 23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908720"/>
            <a:ext cx="2124236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Inspiration 💭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Achievements 🏆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About 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296" y="897687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Inspiration = Examples</a:t>
            </a:r>
          </a:p>
          <a:p>
            <a:endParaRPr lang="en-GB" sz="1200" dirty="0" smtClean="0"/>
          </a:p>
          <a:p>
            <a:r>
              <a:rPr lang="en-GB" sz="1200" dirty="0" smtClean="0"/>
              <a:t>Achievements = Keeps users motivated </a:t>
            </a:r>
          </a:p>
          <a:p>
            <a:endParaRPr lang="en-GB" sz="1200" dirty="0" smtClean="0"/>
          </a:p>
          <a:p>
            <a:r>
              <a:rPr lang="en-GB" sz="1200" dirty="0" smtClean="0"/>
              <a:t>About = What is this app? Me?</a:t>
            </a:r>
          </a:p>
          <a:p>
            <a:endParaRPr lang="en-GB" sz="1200" dirty="0" smtClean="0"/>
          </a:p>
          <a:p>
            <a:r>
              <a:rPr lang="en-GB" sz="1200" dirty="0" smtClean="0"/>
              <a:t>Privacy Policy = Legal stuff</a:t>
            </a:r>
          </a:p>
        </p:txBody>
      </p:sp>
    </p:spTree>
    <p:extLst>
      <p:ext uri="{BB962C8B-B14F-4D97-AF65-F5344CB8AC3E}">
        <p14:creationId xmlns:p14="http://schemas.microsoft.com/office/powerpoint/2010/main" val="24517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9792" y="5949280"/>
            <a:ext cx="1980220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Inspiration </a:t>
            </a:r>
            <a:r>
              <a:rPr lang="en-GB" sz="1400" dirty="0" smtClean="0">
                <a:solidFill>
                  <a:schemeClr val="tx1"/>
                </a:solidFill>
              </a:rPr>
              <a:t>💭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0012" y="5949280"/>
            <a:ext cx="1980220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Achievements </a:t>
            </a:r>
            <a:r>
              <a:rPr lang="en-GB" sz="1400" dirty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1009844"/>
            <a:ext cx="180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Moved inspiration and achievements to the bottom of the page – More accessible</a:t>
            </a:r>
          </a:p>
          <a:p>
            <a:endParaRPr lang="en-GB" sz="1200" dirty="0"/>
          </a:p>
          <a:p>
            <a:r>
              <a:rPr lang="en-GB" sz="1200" dirty="0" smtClean="0"/>
              <a:t>Removed coloured Today and Habits. The buttons are unique which might help users identify them as radio buttons.</a:t>
            </a:r>
          </a:p>
          <a:p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139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188640"/>
            <a:ext cx="3960440" cy="6408712"/>
          </a:xfrm>
          <a:prstGeom prst="rect">
            <a:avLst/>
          </a:prstGeom>
          <a:solidFill>
            <a:srgbClr val="F7F9A5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99792" y="2513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Take That 1</a:t>
            </a:r>
            <a:r>
              <a:rPr lang="en-GB" b="1" baseline="30000" dirty="0" smtClean="0"/>
              <a:t>st</a:t>
            </a:r>
            <a:r>
              <a:rPr lang="en-GB" b="1" dirty="0" smtClean="0"/>
              <a:t> Step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62068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11:28                      13/09/2020                      📅                      </a:t>
            </a:r>
            <a:r>
              <a:rPr lang="en-GB" sz="1200" b="1" dirty="0"/>
              <a:t>:</a:t>
            </a:r>
            <a:endParaRPr lang="en-GB" sz="12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314984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Today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30062" y="1009844"/>
            <a:ext cx="1080120" cy="47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Habits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2176" y="2810044"/>
            <a:ext cx="495672" cy="4749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accent3">
                    <a:lumMod val="50000"/>
                  </a:schemeClr>
                </a:solidFill>
              </a:rPr>
              <a:t>➕</a:t>
            </a:r>
            <a:endParaRPr lang="en-GB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9902" y="1700808"/>
            <a:ext cx="1980220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Mediate for 10 minutes every day (12 days left)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9902" y="2348880"/>
            <a:ext cx="1980220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❌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9792" y="5949280"/>
            <a:ext cx="1980220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Inspiration </a:t>
            </a:r>
            <a:r>
              <a:rPr lang="en-GB" sz="1400" dirty="0" smtClean="0">
                <a:solidFill>
                  <a:schemeClr val="tx1"/>
                </a:solidFill>
              </a:rPr>
              <a:t>💭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0012" y="5949280"/>
            <a:ext cx="1980220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Achievements </a:t>
            </a:r>
            <a:r>
              <a:rPr lang="en-GB" sz="1400" dirty="0">
                <a:solidFill>
                  <a:schemeClr val="tx1"/>
                </a:solidFill>
              </a:rPr>
              <a:t>🏆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5976" y="908720"/>
            <a:ext cx="2124236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About </a:t>
            </a:r>
            <a:r>
              <a:rPr lang="en-GB" dirty="0" smtClean="0">
                <a:solidFill>
                  <a:schemeClr val="tx1"/>
                </a:solidFill>
              </a:rPr>
              <a:t>🅰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Privacy Policy ℹ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190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New 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Woolley</dc:creator>
  <cp:lastModifiedBy>Richard Woolley</cp:lastModifiedBy>
  <cp:revision>50</cp:revision>
  <dcterms:created xsi:type="dcterms:W3CDTF">2020-09-13T10:27:41Z</dcterms:created>
  <dcterms:modified xsi:type="dcterms:W3CDTF">2020-09-14T15:05:47Z</dcterms:modified>
</cp:coreProperties>
</file>