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4B"/>
    <a:srgbClr val="F7F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28947" autoAdjust="0"/>
  </p:normalViewPr>
  <p:slideViewPr>
    <p:cSldViewPr>
      <p:cViewPr>
        <p:scale>
          <a:sx n="110" d="100"/>
          <a:sy n="110" d="100"/>
        </p:scale>
        <p:origin x="-205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4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1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0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9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3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3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10" name="Oval 9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9902" y="2348880"/>
            <a:ext cx="99011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5642" y="2348880"/>
            <a:ext cx="98448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B050"/>
                </a:solidFill>
              </a:rPr>
              <a:t>✔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24" name="Oval 23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908720"/>
            <a:ext cx="2124236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Inspiration 💭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Achievements 🏆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About 🅰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Privacy Policy ℹ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6296" y="897687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Inspiration = Examples</a:t>
            </a:r>
          </a:p>
          <a:p>
            <a:endParaRPr lang="en-GB" sz="1200" dirty="0" smtClean="0"/>
          </a:p>
          <a:p>
            <a:r>
              <a:rPr lang="en-GB" sz="1200" dirty="0" smtClean="0"/>
              <a:t>Achievements = Keeps users motivated </a:t>
            </a:r>
          </a:p>
          <a:p>
            <a:endParaRPr lang="en-GB" sz="1200" dirty="0" smtClean="0"/>
          </a:p>
          <a:p>
            <a:r>
              <a:rPr lang="en-GB" sz="1200" dirty="0" smtClean="0"/>
              <a:t>About = What is this app? Me?</a:t>
            </a:r>
          </a:p>
          <a:p>
            <a:endParaRPr lang="en-GB" sz="1200" dirty="0" smtClean="0"/>
          </a:p>
          <a:p>
            <a:r>
              <a:rPr lang="en-GB" sz="1200" dirty="0" smtClean="0"/>
              <a:t>Privacy Policy = Legal stuff</a:t>
            </a:r>
          </a:p>
        </p:txBody>
      </p:sp>
    </p:spTree>
    <p:extLst>
      <p:ext uri="{BB962C8B-B14F-4D97-AF65-F5344CB8AC3E}">
        <p14:creationId xmlns:p14="http://schemas.microsoft.com/office/powerpoint/2010/main" val="24517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smtClean="0"/>
              <a:t>Iteration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7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10" name="Oval 9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Today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Habits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➕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9902" y="1628800"/>
            <a:ext cx="1980220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Mediate for 10 minutes every day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B050"/>
                </a:solidFill>
              </a:rPr>
              <a:t>✔</a:t>
            </a:r>
            <a:endParaRPr lang="en-GB" sz="1400" b="1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6097" y="1632974"/>
            <a:ext cx="234026" cy="2118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FF0000"/>
                </a:solidFill>
              </a:rPr>
              <a:t>❌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99792" y="6165304"/>
            <a:ext cx="19802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💭 </a:t>
            </a:r>
            <a:r>
              <a:rPr lang="en-GB" sz="1400" dirty="0" smtClean="0">
                <a:solidFill>
                  <a:schemeClr val="tx1"/>
                </a:solidFill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</a:rPr>
              <a:t>Inspiration</a:t>
            </a:r>
            <a:r>
              <a:rPr lang="en-GB" sz="1400" dirty="0" smtClean="0">
                <a:solidFill>
                  <a:schemeClr val="tx1"/>
                </a:solidFill>
              </a:rPr>
              <a:t>   💭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80012" y="6165304"/>
            <a:ext cx="19802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🏆 </a:t>
            </a:r>
            <a:r>
              <a:rPr lang="en-GB" sz="1400" dirty="0" smtClean="0">
                <a:solidFill>
                  <a:schemeClr val="tx1"/>
                </a:solidFill>
              </a:rPr>
              <a:t>   </a:t>
            </a:r>
            <a:r>
              <a:rPr lang="en-GB" sz="1400" b="1" dirty="0" smtClean="0">
                <a:solidFill>
                  <a:schemeClr val="tx1"/>
                </a:solidFill>
              </a:rPr>
              <a:t>Achievements</a:t>
            </a:r>
            <a:r>
              <a:rPr lang="en-GB" sz="1400" dirty="0" smtClean="0">
                <a:solidFill>
                  <a:schemeClr val="tx1"/>
                </a:solidFill>
              </a:rPr>
              <a:t>   </a:t>
            </a:r>
            <a:r>
              <a:rPr lang="en-GB" sz="1400" dirty="0" smtClean="0">
                <a:solidFill>
                  <a:schemeClr val="tx1"/>
                </a:solidFill>
              </a:rPr>
              <a:t>🏆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                                      📅 </a:t>
            </a:r>
            <a:r>
              <a:rPr lang="en-GB" sz="1200" b="1" dirty="0"/>
              <a:t>13/09/2020</a:t>
            </a:r>
            <a:r>
              <a:rPr lang="en-GB" sz="1200" dirty="0"/>
              <a:t> </a:t>
            </a:r>
            <a:r>
              <a:rPr lang="en-GB" sz="1200" dirty="0" smtClean="0"/>
              <a:t>📅                                    </a:t>
            </a:r>
            <a:r>
              <a:rPr lang="en-GB" sz="1200" b="1" dirty="0" smtClean="0"/>
              <a:t>:</a:t>
            </a:r>
            <a:endParaRPr lang="en-GB" sz="1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964" y="455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75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7" name="Oval 6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Today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Habits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➕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902" y="1628800"/>
            <a:ext cx="1980220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Mediate for 10 minutes every day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50"/>
                </a:solidFill>
              </a:rPr>
              <a:t>12 Days Left</a:t>
            </a:r>
            <a:endParaRPr lang="en-GB" sz="14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36097" y="1632974"/>
            <a:ext cx="234026" cy="2118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FF0000"/>
                </a:solidFill>
              </a:rPr>
              <a:t>❌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99792" y="6165304"/>
            <a:ext cx="19802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💭 </a:t>
            </a:r>
            <a:r>
              <a:rPr lang="en-GB" sz="1400" dirty="0" smtClean="0">
                <a:solidFill>
                  <a:schemeClr val="tx1"/>
                </a:solidFill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</a:rPr>
              <a:t>Inspiration</a:t>
            </a:r>
            <a:r>
              <a:rPr lang="en-GB" sz="1400" dirty="0" smtClean="0">
                <a:solidFill>
                  <a:schemeClr val="tx1"/>
                </a:solidFill>
              </a:rPr>
              <a:t>   💭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0012" y="6165304"/>
            <a:ext cx="19802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🏆 </a:t>
            </a:r>
            <a:r>
              <a:rPr lang="en-GB" sz="1400" dirty="0" smtClean="0">
                <a:solidFill>
                  <a:schemeClr val="tx1"/>
                </a:solidFill>
              </a:rPr>
              <a:t>   </a:t>
            </a:r>
            <a:r>
              <a:rPr lang="en-GB" sz="1400" b="1" dirty="0" smtClean="0">
                <a:solidFill>
                  <a:schemeClr val="tx1"/>
                </a:solidFill>
              </a:rPr>
              <a:t>Achievements</a:t>
            </a:r>
            <a:r>
              <a:rPr lang="en-GB" sz="1400" dirty="0" smtClean="0">
                <a:solidFill>
                  <a:schemeClr val="tx1"/>
                </a:solidFill>
              </a:rPr>
              <a:t>   </a:t>
            </a:r>
            <a:r>
              <a:rPr lang="en-GB" sz="1400" dirty="0" smtClean="0">
                <a:solidFill>
                  <a:schemeClr val="tx1"/>
                </a:solidFill>
              </a:rPr>
              <a:t>🏆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                                      📅 </a:t>
            </a:r>
            <a:r>
              <a:rPr lang="en-GB" sz="1200" b="1" dirty="0"/>
              <a:t>13/09/2020</a:t>
            </a:r>
            <a:r>
              <a:rPr lang="en-GB" sz="1200" dirty="0"/>
              <a:t> </a:t>
            </a:r>
            <a:r>
              <a:rPr lang="en-GB" sz="1200" dirty="0" smtClean="0"/>
              <a:t>📅                                    </a:t>
            </a:r>
            <a:r>
              <a:rPr lang="en-GB" sz="1200" b="1" dirty="0" smtClean="0"/>
              <a:t>:</a:t>
            </a:r>
            <a:endParaRPr lang="en-GB" sz="12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4964" y="455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5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7" name="Oval 6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Today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Habits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➕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63988" y="898227"/>
            <a:ext cx="2124236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About 🅰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Privacy Policy ℹ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89902" y="1628800"/>
            <a:ext cx="1980220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Mediate for 10 minutes every day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50"/>
                </a:solidFill>
              </a:rPr>
              <a:t>12 Days Left</a:t>
            </a:r>
            <a:endParaRPr lang="en-GB" sz="1400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6097" y="1632974"/>
            <a:ext cx="234026" cy="2118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FF0000"/>
                </a:solidFill>
              </a:rPr>
              <a:t>❌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99792" y="6165304"/>
            <a:ext cx="19802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💭 </a:t>
            </a:r>
            <a:r>
              <a:rPr lang="en-GB" sz="1400" dirty="0" smtClean="0">
                <a:solidFill>
                  <a:schemeClr val="tx1"/>
                </a:solidFill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</a:rPr>
              <a:t>Inspiration</a:t>
            </a:r>
            <a:r>
              <a:rPr lang="en-GB" sz="1400" dirty="0" smtClean="0">
                <a:solidFill>
                  <a:schemeClr val="tx1"/>
                </a:solidFill>
              </a:rPr>
              <a:t>   💭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80012" y="6165304"/>
            <a:ext cx="19802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🏆 </a:t>
            </a:r>
            <a:r>
              <a:rPr lang="en-GB" sz="1400" dirty="0" smtClean="0">
                <a:solidFill>
                  <a:schemeClr val="tx1"/>
                </a:solidFill>
              </a:rPr>
              <a:t>   </a:t>
            </a:r>
            <a:r>
              <a:rPr lang="en-GB" sz="1400" b="1" dirty="0" smtClean="0">
                <a:solidFill>
                  <a:schemeClr val="tx1"/>
                </a:solidFill>
              </a:rPr>
              <a:t>Achievements</a:t>
            </a:r>
            <a:r>
              <a:rPr lang="en-GB" sz="1400" dirty="0" smtClean="0">
                <a:solidFill>
                  <a:schemeClr val="tx1"/>
                </a:solidFill>
              </a:rPr>
              <a:t>   </a:t>
            </a:r>
            <a:r>
              <a:rPr lang="en-GB" sz="1400" dirty="0" smtClean="0">
                <a:solidFill>
                  <a:schemeClr val="tx1"/>
                </a:solidFill>
              </a:rPr>
              <a:t>🏆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                                      📅 </a:t>
            </a:r>
            <a:r>
              <a:rPr lang="en-GB" sz="1200" b="1" dirty="0"/>
              <a:t>13/09/2020</a:t>
            </a:r>
            <a:r>
              <a:rPr lang="en-GB" sz="1200" dirty="0"/>
              <a:t> </a:t>
            </a:r>
            <a:r>
              <a:rPr lang="en-GB" sz="1200" dirty="0" smtClean="0"/>
              <a:t>📅                                    </a:t>
            </a:r>
            <a:r>
              <a:rPr lang="en-GB" sz="1200" b="1" dirty="0" smtClean="0"/>
              <a:t>:</a:t>
            </a:r>
            <a:endParaRPr lang="en-GB" sz="12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4964" y="455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15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Oval 5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Today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Habits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➕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9902" y="1628800"/>
            <a:ext cx="1980220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Mediate for 10 minutes every day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50"/>
                </a:solidFill>
              </a:rPr>
              <a:t>12 Days Left</a:t>
            </a:r>
            <a:endParaRPr lang="en-GB" sz="14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6097" y="1632974"/>
            <a:ext cx="234026" cy="2118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❌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792" y="6165304"/>
            <a:ext cx="19802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💭 </a:t>
            </a:r>
            <a:r>
              <a:rPr lang="en-GB" sz="1400" dirty="0" smtClean="0">
                <a:solidFill>
                  <a:schemeClr val="tx1"/>
                </a:solidFill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</a:rPr>
              <a:t>Inspiration</a:t>
            </a:r>
            <a:r>
              <a:rPr lang="en-GB" sz="1400" dirty="0" smtClean="0">
                <a:solidFill>
                  <a:schemeClr val="tx1"/>
                </a:solidFill>
              </a:rPr>
              <a:t>   💭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0012" y="6165304"/>
            <a:ext cx="19802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🏆 </a:t>
            </a:r>
            <a:r>
              <a:rPr lang="en-GB" sz="1400" dirty="0" smtClean="0">
                <a:solidFill>
                  <a:schemeClr val="tx1"/>
                </a:solidFill>
              </a:rPr>
              <a:t>   </a:t>
            </a:r>
            <a:r>
              <a:rPr lang="en-GB" sz="1400" b="1" dirty="0" smtClean="0">
                <a:solidFill>
                  <a:schemeClr val="tx1"/>
                </a:solidFill>
              </a:rPr>
              <a:t>Achievements</a:t>
            </a:r>
            <a:r>
              <a:rPr lang="en-GB" sz="1400" dirty="0" smtClean="0">
                <a:solidFill>
                  <a:schemeClr val="tx1"/>
                </a:solidFill>
              </a:rPr>
              <a:t>   </a:t>
            </a:r>
            <a:r>
              <a:rPr lang="en-GB" sz="1400" dirty="0" smtClean="0">
                <a:solidFill>
                  <a:schemeClr val="tx1"/>
                </a:solidFill>
              </a:rPr>
              <a:t>🏆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                                      📅 </a:t>
            </a:r>
            <a:r>
              <a:rPr lang="en-GB" sz="1200" b="1" dirty="0"/>
              <a:t>13/09/2020</a:t>
            </a:r>
            <a:r>
              <a:rPr lang="en-GB" sz="1200" dirty="0"/>
              <a:t> </a:t>
            </a:r>
            <a:r>
              <a:rPr lang="en-GB" sz="1200" dirty="0" smtClean="0"/>
              <a:t>📅                                    </a:t>
            </a:r>
            <a:r>
              <a:rPr lang="en-GB" sz="1200" b="1" dirty="0" smtClean="0"/>
              <a:t>:</a:t>
            </a:r>
            <a:endParaRPr lang="en-GB" sz="12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915816" y="1612588"/>
            <a:ext cx="3528392" cy="4336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Inspiration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10182" y="1617353"/>
            <a:ext cx="234026" cy="211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FF0000"/>
                </a:solidFill>
              </a:rPr>
              <a:t>❌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64" y="45512"/>
            <a:ext cx="123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Inspiration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3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219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New Iteration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Woolley</dc:creator>
  <cp:lastModifiedBy>Richard Woolley</cp:lastModifiedBy>
  <cp:revision>77</cp:revision>
  <dcterms:created xsi:type="dcterms:W3CDTF">2020-09-13T10:27:41Z</dcterms:created>
  <dcterms:modified xsi:type="dcterms:W3CDTF">2020-09-14T16:23:22Z</dcterms:modified>
</cp:coreProperties>
</file>