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B72F9-4C45-104A-92C1-45109A243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D08E82-775B-2241-B9A5-F6A0EFCFB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48C2F-2163-0B4F-8439-C823A895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A299-3AB7-E54F-8C28-8D26D3EE46B5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27026-041F-F848-A5FD-5ADA9D8B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3E580-77CF-E843-B39E-540C13D6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3EB-EA33-A549-BF64-5B36FD641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07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1E791-BECD-FE4C-BCFA-19ED0F2B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AC905-DF53-8F4D-914F-49F08A520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AA92A-042F-FA4A-A907-2D933BC5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A299-3AB7-E54F-8C28-8D26D3EE46B5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574E5-7CA5-6543-AE30-184163E8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CC7C1-B851-FC4C-8729-31AC7DD6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3EB-EA33-A549-BF64-5B36FD641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6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BFDDA-2FA4-824B-8E8B-5EE286FCE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615117-3ADF-8945-87E1-6787A5D0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7EFA1-F32E-634E-B5C3-D311F1CA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A299-3AB7-E54F-8C28-8D26D3EE46B5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C152B-9E24-814A-828B-E4A3AC54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80EC2-0C00-5642-93A5-08682000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3EB-EA33-A549-BF64-5B36FD641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96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21459-9B80-134A-80A3-41F75631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5970E-F673-154B-B8D8-A08629319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5DECA-06B9-0C4C-A27D-C2F7A240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A299-3AB7-E54F-8C28-8D26D3EE46B5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3978D-BFCF-B349-96DA-B7E5F61E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F30E1-E63A-C64A-AE25-6E60AC13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3EB-EA33-A549-BF64-5B36FD641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96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873B4-3CB0-EF4B-A8D8-F60F2508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F59AB-2C27-6442-A9B0-88C2D88EA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89A57-E2CC-A148-9FD4-8834AFED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A299-3AB7-E54F-8C28-8D26D3EE46B5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B6A1B-D757-4542-866F-F7BA6183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778F6-9EFF-264D-B892-BA26A723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3EB-EA33-A549-BF64-5B36FD641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33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3258-C5AE-1C43-8F4A-FFE02C9C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F04A6-AF4E-E845-BBC8-AADF51362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B5DA7-78B4-AC45-95D0-76C236870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CCE66-3ACD-CB40-BDA2-87693569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A299-3AB7-E54F-8C28-8D26D3EE46B5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D714C-E74E-B243-B42B-6AC5464F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4F75F-1AD0-1D4B-B568-D2A5D0B2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3EB-EA33-A549-BF64-5B36FD641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3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7CC17-0F6D-4B41-A3E6-F293838E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E9001-22EF-0341-8B24-11B083A3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954D43-9B59-5843-9BCD-B6F7CE602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4A490F-516D-184E-9893-0A5C18467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A2A6B5-7595-204F-A6CA-CEE03278B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157B5-0646-CC4B-935B-099F4F08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A299-3AB7-E54F-8C28-8D26D3EE46B5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623342-C8B4-A547-AFE4-D682C58C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82D919-9B3B-1048-8160-FCDF96A7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3EB-EA33-A549-BF64-5B36FD641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35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AF737-7F36-584E-B0F0-055709F7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6FEFCA-E2B6-2644-A93B-B0E3DACD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A299-3AB7-E54F-8C28-8D26D3EE46B5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FC836-688A-5742-84ED-25E9D116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A15FB-7887-2E48-BC26-43F572F0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3EB-EA33-A549-BF64-5B36FD641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79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0BCF65-958F-5445-BC74-4C00D8B0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A299-3AB7-E54F-8C28-8D26D3EE46B5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838602-91E9-5742-81E1-C0ADB3D9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826FF0-E03C-7A4A-8BDC-70CDEA92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3EB-EA33-A549-BF64-5B36FD641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92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12A4B-DF85-ED46-94FE-E445A289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1E17C-7CE1-C843-B89C-A476F602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FEEBCA-72E9-9144-8523-4E8AD307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2D5C8B-2B12-DC42-A01C-78D97FDA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A299-3AB7-E54F-8C28-8D26D3EE46B5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E8B74-1740-3845-B6A7-00CFACE8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BB555-A452-5D48-B658-AFF3A695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3EB-EA33-A549-BF64-5B36FD641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33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0E65-33AD-784A-980B-D325A094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F8A0B-F67A-064F-81A7-5274A03C4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5BB7C8-C2CC-EA43-926B-07E2DBF33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5B3B9-032A-5A46-A101-EDA9DC53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A299-3AB7-E54F-8C28-8D26D3EE46B5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300D0-BB70-084D-821A-0F059F55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4721AD-AA3C-AB49-AA0B-B1134532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3EB-EA33-A549-BF64-5B36FD641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83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272BD-489B-F74B-A0B8-70A8119E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3960A-FFB3-9F49-824D-68A479F2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5E768-6BBE-7B47-AD10-8ADE81203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FA299-3AB7-E54F-8C28-8D26D3EE46B5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3D7B0-0069-1342-A1B4-A33B2378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AA602-A703-A24B-818A-FE5F86F5F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73EB-EA33-A549-BF64-5B36FD641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00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1ACD903-2E34-BF4F-B0DE-7CD55FF6A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914" y="1257300"/>
            <a:ext cx="9529761" cy="3914775"/>
          </a:xfrm>
        </p:spPr>
        <p:txBody>
          <a:bodyPr>
            <a:normAutofit/>
          </a:bodyPr>
          <a:lstStyle/>
          <a:p>
            <a:r>
              <a:rPr lang="zh-CN" altLang="zh-CN" b="1" dirty="0">
                <a:latin typeface="+mn-ea"/>
              </a:rPr>
              <a:t>接下来将进行第二部分的测试，请注意指导语的细微变化。</a:t>
            </a:r>
          </a:p>
          <a:p>
            <a:r>
              <a:rPr lang="zh-CN" altLang="zh-CN" b="1" dirty="0">
                <a:latin typeface="+mn-ea"/>
              </a:rPr>
              <a:t>请将你的左手和右手的食指分别放在键盘的</a:t>
            </a:r>
            <a:r>
              <a:rPr lang="en-US" altLang="zh-CN" b="1" dirty="0">
                <a:latin typeface="+mn-ea"/>
              </a:rPr>
              <a:t>E</a:t>
            </a:r>
            <a:r>
              <a:rPr lang="zh-CN" altLang="zh-CN" b="1" dirty="0">
                <a:latin typeface="+mn-ea"/>
              </a:rPr>
              <a:t>键和</a:t>
            </a:r>
            <a:r>
              <a:rPr lang="en-US" altLang="zh-CN" b="1" dirty="0">
                <a:latin typeface="+mn-ea"/>
              </a:rPr>
              <a:t>I</a:t>
            </a:r>
            <a:r>
              <a:rPr lang="zh-CN" altLang="zh-CN" b="1" dirty="0">
                <a:latin typeface="+mn-ea"/>
              </a:rPr>
              <a:t>键上。</a:t>
            </a:r>
          </a:p>
          <a:p>
            <a:r>
              <a:rPr lang="zh-CN" altLang="zh-CN" b="1" dirty="0">
                <a:latin typeface="+mn-ea"/>
              </a:rPr>
              <a:t>屏幕上将会先呈现一个注视点，提醒你注意屏幕中央。</a:t>
            </a:r>
          </a:p>
          <a:p>
            <a:r>
              <a:rPr lang="zh-CN" altLang="zh-CN" b="1" dirty="0">
                <a:latin typeface="+mn-ea"/>
              </a:rPr>
              <a:t>注视点消失后会呈现一个词语，请在保证正确的前提下迅速对其分类。</a:t>
            </a:r>
          </a:p>
          <a:p>
            <a:r>
              <a:rPr lang="zh-CN" altLang="zh-CN" b="1" dirty="0">
                <a:latin typeface="+mn-ea"/>
              </a:rPr>
              <a:t>当词语是“情绪表达”时，请按</a:t>
            </a:r>
            <a:r>
              <a:rPr lang="en-US" altLang="zh-CN" b="1" dirty="0">
                <a:latin typeface="+mn-ea"/>
              </a:rPr>
              <a:t>E</a:t>
            </a:r>
            <a:r>
              <a:rPr lang="zh-CN" altLang="zh-CN" b="1" dirty="0">
                <a:latin typeface="+mn-ea"/>
              </a:rPr>
              <a:t>键，</a:t>
            </a:r>
          </a:p>
          <a:p>
            <a:r>
              <a:rPr lang="zh-CN" altLang="zh-CN" b="1" dirty="0">
                <a:latin typeface="+mn-ea"/>
              </a:rPr>
              <a:t>当词语是“情绪抑制”时，请按</a:t>
            </a:r>
            <a:r>
              <a:rPr lang="en-US" altLang="zh-CN" b="1" dirty="0">
                <a:latin typeface="+mn-ea"/>
              </a:rPr>
              <a:t>I</a:t>
            </a:r>
            <a:r>
              <a:rPr lang="zh-CN" altLang="zh-CN" b="1" dirty="0">
                <a:latin typeface="+mn-ea"/>
              </a:rPr>
              <a:t>键。</a:t>
            </a:r>
          </a:p>
          <a:p>
            <a:r>
              <a:rPr lang="zh-CN" altLang="zh-CN" b="1" dirty="0">
                <a:latin typeface="+mn-ea"/>
              </a:rPr>
              <a:t>若有疑问，请重读该指导语或联系主试询问。</a:t>
            </a:r>
          </a:p>
          <a:p>
            <a:r>
              <a:rPr lang="zh-CN" altLang="zh-CN" b="1" dirty="0">
                <a:latin typeface="+mn-ea"/>
              </a:rPr>
              <a:t>准备好后，按空格键开始。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41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1ACD903-2E34-BF4F-B0DE-7CD55FF6A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914" y="1114425"/>
            <a:ext cx="9486899" cy="4314825"/>
          </a:xfrm>
        </p:spPr>
        <p:txBody>
          <a:bodyPr>
            <a:normAutofit/>
          </a:bodyPr>
          <a:lstStyle/>
          <a:p>
            <a:r>
              <a:rPr lang="zh-CN" altLang="zh-CN" b="1" dirty="0"/>
              <a:t>接下来将进行第三部分的测试，请注意指导语的细微变化。</a:t>
            </a:r>
          </a:p>
          <a:p>
            <a:r>
              <a:rPr lang="zh-CN" altLang="zh-CN" b="1" dirty="0"/>
              <a:t>请将你的左手和右手的食指分别放在键盘的</a:t>
            </a:r>
            <a:r>
              <a:rPr lang="en-US" altLang="zh-CN" b="1" dirty="0"/>
              <a:t>E</a:t>
            </a:r>
            <a:r>
              <a:rPr lang="zh-CN" altLang="zh-CN" b="1" dirty="0"/>
              <a:t>键和</a:t>
            </a:r>
            <a:r>
              <a:rPr lang="en-US" altLang="zh-CN" b="1" dirty="0"/>
              <a:t>I</a:t>
            </a:r>
            <a:r>
              <a:rPr lang="zh-CN" altLang="zh-CN" b="1" dirty="0"/>
              <a:t>键上。</a:t>
            </a:r>
          </a:p>
          <a:p>
            <a:r>
              <a:rPr lang="zh-CN" altLang="zh-CN" b="1" dirty="0"/>
              <a:t>屏幕上将会先呈现一个注视点，提醒你注意屏幕中央。</a:t>
            </a:r>
          </a:p>
          <a:p>
            <a:r>
              <a:rPr lang="zh-CN" altLang="zh-CN" b="1" dirty="0"/>
              <a:t>注视点消失后将会呈现一个词语，请在保证正确的前提下迅速对其分类。</a:t>
            </a:r>
          </a:p>
          <a:p>
            <a:r>
              <a:rPr lang="zh-CN" altLang="zh-CN" b="1" dirty="0"/>
              <a:t>当词语是“积极词”或“情绪表达”时，请按</a:t>
            </a:r>
            <a:r>
              <a:rPr lang="en-US" altLang="zh-CN" b="1" dirty="0"/>
              <a:t>E</a:t>
            </a:r>
            <a:r>
              <a:rPr lang="zh-CN" altLang="zh-CN" b="1" dirty="0"/>
              <a:t>键，</a:t>
            </a:r>
          </a:p>
          <a:p>
            <a:r>
              <a:rPr lang="zh-CN" altLang="zh-CN" b="1" dirty="0"/>
              <a:t>当词语是“消极词”或“情绪抑制”时，请按</a:t>
            </a:r>
            <a:r>
              <a:rPr lang="en-US" altLang="zh-CN" b="1" dirty="0"/>
              <a:t>I</a:t>
            </a:r>
            <a:r>
              <a:rPr lang="zh-CN" altLang="zh-CN" b="1" dirty="0"/>
              <a:t>键。</a:t>
            </a:r>
          </a:p>
          <a:p>
            <a:r>
              <a:rPr lang="zh-CN" altLang="zh-CN" b="1" dirty="0"/>
              <a:t>若有疑问，请重读该指导语或联系主试询问。</a:t>
            </a:r>
          </a:p>
          <a:p>
            <a:r>
              <a:rPr lang="zh-CN" altLang="zh-CN" b="1" dirty="0"/>
              <a:t>准备好后，按空格键开始。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1ACD903-2E34-BF4F-B0DE-7CD55FF6A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914" y="1114425"/>
            <a:ext cx="9486899" cy="4314825"/>
          </a:xfrm>
        </p:spPr>
        <p:txBody>
          <a:bodyPr>
            <a:normAutofit/>
          </a:bodyPr>
          <a:lstStyle/>
          <a:p>
            <a:r>
              <a:rPr lang="zh-CN" altLang="zh-CN" b="1" dirty="0"/>
              <a:t>接下来将进行第四部分的测试。</a:t>
            </a:r>
          </a:p>
          <a:p>
            <a:r>
              <a:rPr lang="zh-CN" altLang="zh-CN" b="1" dirty="0"/>
              <a:t>请将你的左手和右手的食指分别放在键盘的</a:t>
            </a:r>
            <a:r>
              <a:rPr lang="en-US" altLang="zh-CN" b="1" dirty="0"/>
              <a:t>E</a:t>
            </a:r>
            <a:r>
              <a:rPr lang="zh-CN" altLang="zh-CN" b="1" dirty="0"/>
              <a:t>键和</a:t>
            </a:r>
            <a:r>
              <a:rPr lang="en-US" altLang="zh-CN" b="1" dirty="0"/>
              <a:t>I</a:t>
            </a:r>
            <a:r>
              <a:rPr lang="zh-CN" altLang="zh-CN" b="1" dirty="0"/>
              <a:t>键上。</a:t>
            </a:r>
          </a:p>
          <a:p>
            <a:r>
              <a:rPr lang="zh-CN" altLang="zh-CN" b="1" dirty="0"/>
              <a:t>屏幕上将会先呈现一个注视点，提醒你注意屏幕中央。</a:t>
            </a:r>
          </a:p>
          <a:p>
            <a:r>
              <a:rPr lang="zh-CN" altLang="zh-CN" b="1" dirty="0"/>
              <a:t>注视点消失后将会呈现一个词语，请在保证正确的前提下迅速对其分类。</a:t>
            </a:r>
          </a:p>
          <a:p>
            <a:r>
              <a:rPr lang="zh-CN" altLang="zh-CN" b="1" dirty="0"/>
              <a:t>当词语是“积极词”或“情绪表达”时，请按</a:t>
            </a:r>
            <a:r>
              <a:rPr lang="en-US" altLang="zh-CN" b="1" dirty="0"/>
              <a:t>E</a:t>
            </a:r>
            <a:r>
              <a:rPr lang="zh-CN" altLang="zh-CN" b="1" dirty="0"/>
              <a:t>键，</a:t>
            </a:r>
          </a:p>
          <a:p>
            <a:r>
              <a:rPr lang="zh-CN" altLang="zh-CN" b="1" dirty="0"/>
              <a:t>当词语是“消极词”或“情绪抑制”时，请按</a:t>
            </a:r>
            <a:r>
              <a:rPr lang="en-US" altLang="zh-CN" b="1" dirty="0"/>
              <a:t>I</a:t>
            </a:r>
            <a:r>
              <a:rPr lang="zh-CN" altLang="zh-CN" b="1" dirty="0"/>
              <a:t>键。</a:t>
            </a:r>
          </a:p>
          <a:p>
            <a:r>
              <a:rPr lang="zh-CN" altLang="zh-CN" b="1" dirty="0"/>
              <a:t>若有疑问，请重读该指导语或联系主试询问。</a:t>
            </a:r>
          </a:p>
          <a:p>
            <a:r>
              <a:rPr lang="zh-CN" altLang="zh-CN" b="1" dirty="0"/>
              <a:t>准备好后，按空格键开始。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14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1ACD903-2E34-BF4F-B0DE-7CD55FF6A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914" y="1114425"/>
            <a:ext cx="9486899" cy="4314825"/>
          </a:xfrm>
        </p:spPr>
        <p:txBody>
          <a:bodyPr>
            <a:normAutofit/>
          </a:bodyPr>
          <a:lstStyle/>
          <a:p>
            <a:r>
              <a:rPr lang="zh-CN" altLang="zh-CN" b="1" dirty="0"/>
              <a:t>接下来将进行第五部分的测试，请注意指导语的细微变化。</a:t>
            </a:r>
          </a:p>
          <a:p>
            <a:r>
              <a:rPr lang="zh-CN" altLang="zh-CN" b="1" dirty="0"/>
              <a:t>请将你的左手和右手的食指分别放在键盘的</a:t>
            </a:r>
            <a:r>
              <a:rPr lang="en-US" altLang="zh-CN" b="1" dirty="0"/>
              <a:t>E</a:t>
            </a:r>
            <a:r>
              <a:rPr lang="zh-CN" altLang="zh-CN" b="1" dirty="0"/>
              <a:t>键和</a:t>
            </a:r>
            <a:r>
              <a:rPr lang="en-US" altLang="zh-CN" b="1" dirty="0"/>
              <a:t>I</a:t>
            </a:r>
            <a:r>
              <a:rPr lang="zh-CN" altLang="zh-CN" b="1" dirty="0"/>
              <a:t>键上。</a:t>
            </a:r>
          </a:p>
          <a:p>
            <a:r>
              <a:rPr lang="zh-CN" altLang="zh-CN" b="1" dirty="0"/>
              <a:t>屏幕上将会先呈现一个注视点，提醒你注意屏幕中央。</a:t>
            </a:r>
          </a:p>
          <a:p>
            <a:r>
              <a:rPr lang="zh-CN" altLang="zh-CN" b="1" dirty="0"/>
              <a:t>注视点消失后将会呈现一个词语，请在保证正确的前提下迅速对其分类。</a:t>
            </a:r>
          </a:p>
          <a:p>
            <a:r>
              <a:rPr lang="zh-CN" altLang="zh-CN" b="1" dirty="0"/>
              <a:t>当词语是“情绪抑制”时，请按</a:t>
            </a:r>
            <a:r>
              <a:rPr lang="en-US" altLang="zh-CN" b="1" dirty="0"/>
              <a:t>E</a:t>
            </a:r>
            <a:r>
              <a:rPr lang="zh-CN" altLang="zh-CN" b="1" dirty="0"/>
              <a:t>键，</a:t>
            </a:r>
          </a:p>
          <a:p>
            <a:r>
              <a:rPr lang="zh-CN" altLang="zh-CN" b="1" dirty="0"/>
              <a:t>当词语是“情绪表达”时，请按</a:t>
            </a:r>
            <a:r>
              <a:rPr lang="en-US" altLang="zh-CN" b="1" dirty="0"/>
              <a:t>I</a:t>
            </a:r>
            <a:r>
              <a:rPr lang="zh-CN" altLang="zh-CN" b="1" dirty="0"/>
              <a:t>键。</a:t>
            </a:r>
          </a:p>
          <a:p>
            <a:r>
              <a:rPr lang="zh-CN" altLang="zh-CN" b="1" dirty="0"/>
              <a:t>若有疑问，请重读该指导语或联系主试询问。</a:t>
            </a:r>
          </a:p>
          <a:p>
            <a:r>
              <a:rPr lang="zh-CN" altLang="zh-CN" b="1" dirty="0"/>
              <a:t>准备好后，按空格键开始。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3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1ACD903-2E34-BF4F-B0DE-7CD55FF6A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914" y="1114425"/>
            <a:ext cx="9486899" cy="4314825"/>
          </a:xfrm>
        </p:spPr>
        <p:txBody>
          <a:bodyPr>
            <a:normAutofit/>
          </a:bodyPr>
          <a:lstStyle/>
          <a:p>
            <a:r>
              <a:rPr lang="zh-CN" altLang="zh-CN" b="1" dirty="0"/>
              <a:t>接下来将进行第六部分的测试，请注意指导语的细微变化。</a:t>
            </a:r>
          </a:p>
          <a:p>
            <a:r>
              <a:rPr lang="zh-CN" altLang="zh-CN" b="1" dirty="0"/>
              <a:t>请将你的左手和右手的食指分别放在键盘的</a:t>
            </a:r>
            <a:r>
              <a:rPr lang="en-US" altLang="zh-CN" b="1" dirty="0"/>
              <a:t>E</a:t>
            </a:r>
            <a:r>
              <a:rPr lang="zh-CN" altLang="zh-CN" b="1" dirty="0"/>
              <a:t>键和</a:t>
            </a:r>
            <a:r>
              <a:rPr lang="en-US" altLang="zh-CN" b="1" dirty="0"/>
              <a:t>I</a:t>
            </a:r>
            <a:r>
              <a:rPr lang="zh-CN" altLang="zh-CN" b="1" dirty="0"/>
              <a:t>键上。</a:t>
            </a:r>
          </a:p>
          <a:p>
            <a:r>
              <a:rPr lang="zh-CN" altLang="zh-CN" b="1" dirty="0"/>
              <a:t>屏幕上将会先呈现一个注视点，提醒你注意屏幕中央。</a:t>
            </a:r>
          </a:p>
          <a:p>
            <a:r>
              <a:rPr lang="zh-CN" altLang="zh-CN" b="1" dirty="0"/>
              <a:t>注视点消失后将会呈现一个词语，请在保证正确的前提下迅速对其分类。</a:t>
            </a:r>
          </a:p>
          <a:p>
            <a:r>
              <a:rPr lang="zh-CN" altLang="zh-CN" b="1" dirty="0"/>
              <a:t>当词语是“积极词”或“情绪抑制”时，请按</a:t>
            </a:r>
            <a:r>
              <a:rPr lang="en-US" altLang="zh-CN" b="1" dirty="0"/>
              <a:t>E</a:t>
            </a:r>
            <a:r>
              <a:rPr lang="zh-CN" altLang="zh-CN" b="1" dirty="0"/>
              <a:t>键，</a:t>
            </a:r>
          </a:p>
          <a:p>
            <a:r>
              <a:rPr lang="zh-CN" altLang="zh-CN" b="1" dirty="0"/>
              <a:t>当词语是“消极词”或“情绪表达”时，请按</a:t>
            </a:r>
            <a:r>
              <a:rPr lang="en-US" altLang="zh-CN" b="1" dirty="0"/>
              <a:t>I</a:t>
            </a:r>
            <a:r>
              <a:rPr lang="zh-CN" altLang="zh-CN" b="1" dirty="0"/>
              <a:t>键。</a:t>
            </a:r>
          </a:p>
          <a:p>
            <a:r>
              <a:rPr lang="zh-CN" altLang="zh-CN" b="1" dirty="0"/>
              <a:t>若有疑问，请重读该指导语或联系主试询问。</a:t>
            </a:r>
          </a:p>
          <a:p>
            <a:r>
              <a:rPr lang="zh-CN" altLang="zh-CN" b="1" dirty="0"/>
              <a:t>准备好后，按空格键开始。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47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1ACD903-2E34-BF4F-B0DE-7CD55FF6A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914" y="1114425"/>
            <a:ext cx="9486899" cy="4314825"/>
          </a:xfrm>
        </p:spPr>
        <p:txBody>
          <a:bodyPr>
            <a:normAutofit/>
          </a:bodyPr>
          <a:lstStyle/>
          <a:p>
            <a:r>
              <a:rPr lang="zh-CN" altLang="zh-CN" b="1" dirty="0">
                <a:latin typeface="+mn-ea"/>
              </a:rPr>
              <a:t>接下来将进行第七部分的测试。</a:t>
            </a:r>
          </a:p>
          <a:p>
            <a:r>
              <a:rPr lang="zh-CN" altLang="zh-CN" b="1" dirty="0">
                <a:latin typeface="+mn-ea"/>
              </a:rPr>
              <a:t>请将你的左手和右手的食指分别放在键盘的</a:t>
            </a:r>
            <a:r>
              <a:rPr lang="en-US" altLang="zh-CN" b="1" dirty="0">
                <a:latin typeface="+mn-ea"/>
              </a:rPr>
              <a:t>E</a:t>
            </a:r>
            <a:r>
              <a:rPr lang="zh-CN" altLang="zh-CN" b="1" dirty="0">
                <a:latin typeface="+mn-ea"/>
              </a:rPr>
              <a:t>键和</a:t>
            </a:r>
            <a:r>
              <a:rPr lang="en-US" altLang="zh-CN" b="1" dirty="0">
                <a:latin typeface="+mn-ea"/>
              </a:rPr>
              <a:t>I</a:t>
            </a:r>
            <a:r>
              <a:rPr lang="zh-CN" altLang="zh-CN" b="1" dirty="0">
                <a:latin typeface="+mn-ea"/>
              </a:rPr>
              <a:t>键上。</a:t>
            </a:r>
          </a:p>
          <a:p>
            <a:r>
              <a:rPr lang="zh-CN" altLang="zh-CN" b="1" dirty="0">
                <a:latin typeface="+mn-ea"/>
              </a:rPr>
              <a:t>屏幕上将会先呈现一个注视点，提醒你注意屏幕中央。</a:t>
            </a:r>
          </a:p>
          <a:p>
            <a:r>
              <a:rPr lang="zh-CN" altLang="zh-CN" b="1" dirty="0">
                <a:latin typeface="+mn-ea"/>
              </a:rPr>
              <a:t>注视点消失后将会呈现一个词语，请在保证正确的前提下迅速对其分类。</a:t>
            </a:r>
          </a:p>
          <a:p>
            <a:r>
              <a:rPr lang="zh-CN" altLang="zh-CN" b="1" dirty="0">
                <a:latin typeface="+mn-ea"/>
              </a:rPr>
              <a:t>当词语是“积极词”或“情绪抑制”时，请按</a:t>
            </a:r>
            <a:r>
              <a:rPr lang="en-US" altLang="zh-CN" b="1" dirty="0">
                <a:latin typeface="+mn-ea"/>
              </a:rPr>
              <a:t>E</a:t>
            </a:r>
            <a:r>
              <a:rPr lang="zh-CN" altLang="zh-CN" b="1" dirty="0">
                <a:latin typeface="+mn-ea"/>
              </a:rPr>
              <a:t>键，</a:t>
            </a:r>
          </a:p>
          <a:p>
            <a:r>
              <a:rPr lang="zh-CN" altLang="zh-CN" b="1" dirty="0">
                <a:latin typeface="+mn-ea"/>
              </a:rPr>
              <a:t>当词语是“消极词”或“情绪表达”时，请按</a:t>
            </a:r>
            <a:r>
              <a:rPr lang="en-US" altLang="zh-CN" b="1" dirty="0">
                <a:latin typeface="+mn-ea"/>
              </a:rPr>
              <a:t>I</a:t>
            </a:r>
            <a:r>
              <a:rPr lang="zh-CN" altLang="zh-CN" b="1" dirty="0">
                <a:latin typeface="+mn-ea"/>
              </a:rPr>
              <a:t>键。</a:t>
            </a:r>
          </a:p>
          <a:p>
            <a:r>
              <a:rPr lang="zh-CN" altLang="zh-CN" b="1" dirty="0">
                <a:latin typeface="+mn-ea"/>
              </a:rPr>
              <a:t>若有疑问，请重读该指导语或联系主试询问。</a:t>
            </a:r>
          </a:p>
          <a:p>
            <a:r>
              <a:rPr lang="zh-CN" altLang="zh-CN" b="1" dirty="0">
                <a:latin typeface="+mn-ea"/>
              </a:rPr>
              <a:t>准备好后，按空格键开始。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791</Words>
  <Application>Microsoft Macintosh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2021-12-21T04:19:11Z</dcterms:created>
  <dcterms:modified xsi:type="dcterms:W3CDTF">2021-12-21T07:09:06Z</dcterms:modified>
</cp:coreProperties>
</file>