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March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March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1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March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March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6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March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4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March 20,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>
                <a:latin typeface="Consolas" panose="020B0609020204030204" pitchFamily="49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>
                <a:latin typeface="Consolas" panose="020B0609020204030204" pitchFamily="49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March 20,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4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March 20,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March 20,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3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March 20,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March 20,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6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March 20,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0585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zhuangtongfa.Material-them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onsky/FiraCode" TargetMode="External"/><Relationship Id="rId4" Type="http://schemas.openxmlformats.org/officeDocument/2006/relationships/hyperlink" Target="https://github.com/microsoft/cascadia-cod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D36F212D-2BBD-42D0-BDE6-6B3DD947E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184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BDCEE-597F-40E4-97A2-77E494802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</a:rPr>
              <a:t>Nâng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</a:rPr>
              <a:t>hiệu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suất </a:t>
            </a:r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</a:rPr>
              <a:t>làm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</a:rPr>
              <a:t>việc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</a:rPr>
              <a:t>với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</a:rPr>
              <a:t>VSCOde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</a:rPr>
              <a:t>powershell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</a:rPr>
              <a:t>và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E76AF-F9C9-43D9-8097-E79D6C59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Presented by </a:t>
            </a:r>
            <a:r>
              <a:rPr lang="en-US" sz="1200" dirty="0" err="1">
                <a:solidFill>
                  <a:schemeClr val="bg1"/>
                </a:solidFill>
              </a:rPr>
              <a:t>dao</a:t>
            </a:r>
            <a:r>
              <a:rPr lang="en-US" sz="1200" dirty="0">
                <a:solidFill>
                  <a:schemeClr val="bg1"/>
                </a:solidFill>
              </a:rPr>
              <a:t> quang trung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03143B9-0570-417A-B06C-A70DB20BE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5" y="724965"/>
            <a:ext cx="2877163" cy="2877163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A5CAC8D-33BB-41FF-8972-16D9045EE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48" y="604814"/>
            <a:ext cx="3251200" cy="325120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A2D35F3D-A4AF-4000-B735-609152747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075" y="85892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98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09DE-8589-4F91-B14E-4DA945BC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stash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0656-BC12-4158-8015-6661C5EDC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b="1" dirty="0" err="1"/>
              <a:t>git</a:t>
            </a:r>
            <a:r>
              <a:rPr lang="vi-VN" b="1" dirty="0"/>
              <a:t> </a:t>
            </a:r>
            <a:r>
              <a:rPr lang="vi-VN" b="1" dirty="0" err="1"/>
              <a:t>stash</a:t>
            </a:r>
            <a:r>
              <a:rPr lang="vi-VN" dirty="0"/>
              <a:t> hay </a:t>
            </a:r>
            <a:r>
              <a:rPr lang="vi-VN" b="1" dirty="0" err="1"/>
              <a:t>git</a:t>
            </a:r>
            <a:r>
              <a:rPr lang="vi-VN" b="1" dirty="0"/>
              <a:t> </a:t>
            </a:r>
            <a:r>
              <a:rPr lang="vi-VN" b="1" dirty="0" err="1"/>
              <a:t>stash</a:t>
            </a:r>
            <a:r>
              <a:rPr lang="vi-VN" b="1" dirty="0"/>
              <a:t> </a:t>
            </a:r>
            <a:r>
              <a:rPr lang="vi-VN" b="1" dirty="0" err="1"/>
              <a:t>save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cơ </a:t>
            </a:r>
            <a:r>
              <a:rPr lang="vi-VN" dirty="0" err="1"/>
              <a:t>chế</a:t>
            </a:r>
            <a:r>
              <a:rPr lang="vi-VN" dirty="0"/>
              <a:t>, </a:t>
            </a:r>
            <a:r>
              <a:rPr lang="vi-VN" dirty="0" err="1"/>
              <a:t>thực</a:t>
            </a:r>
            <a:r>
              <a:rPr lang="vi-VN" dirty="0"/>
              <a:t> ra </a:t>
            </a:r>
            <a:r>
              <a:rPr lang="vi-VN" b="1" dirty="0" err="1"/>
              <a:t>Git</a:t>
            </a:r>
            <a:r>
              <a:rPr lang="vi-VN" b="1" dirty="0"/>
              <a:t> </a:t>
            </a:r>
            <a:r>
              <a:rPr lang="vi-VN" b="1" dirty="0" err="1"/>
              <a:t>sẽ</a:t>
            </a:r>
            <a:r>
              <a:rPr lang="vi-VN" b="1" dirty="0"/>
              <a:t> </a:t>
            </a:r>
            <a:r>
              <a:rPr lang="vi-VN" b="1" dirty="0" err="1"/>
              <a:t>tạo</a:t>
            </a:r>
            <a:r>
              <a:rPr lang="vi-VN" b="1" dirty="0"/>
              <a:t> ra </a:t>
            </a:r>
            <a:r>
              <a:rPr lang="vi-VN" b="1" dirty="0" err="1"/>
              <a:t>một</a:t>
            </a:r>
            <a:r>
              <a:rPr lang="vi-VN" b="1" dirty="0"/>
              <a:t> </a:t>
            </a:r>
            <a:r>
              <a:rPr lang="vi-VN" b="1" dirty="0" err="1"/>
              <a:t>commit</a:t>
            </a:r>
            <a:r>
              <a:rPr lang="vi-VN" dirty="0"/>
              <a:t> khi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1 trong 2 </a:t>
            </a:r>
            <a:r>
              <a:rPr lang="vi-VN" dirty="0" err="1"/>
              <a:t>lệnh</a:t>
            </a:r>
            <a:r>
              <a:rPr lang="vi-VN" dirty="0"/>
              <a:t> trên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lưu </a:t>
            </a:r>
            <a:r>
              <a:rPr lang="vi-VN" dirty="0" err="1"/>
              <a:t>trữ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trong </a:t>
            </a:r>
            <a:r>
              <a:rPr lang="vi-VN" dirty="0" err="1"/>
              <a:t>repo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.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xem danh </a:t>
            </a:r>
            <a:r>
              <a:rPr lang="vi-VN" dirty="0" err="1"/>
              <a:t>sách</a:t>
            </a:r>
            <a:r>
              <a:rPr lang="vi-VN" dirty="0"/>
              <a:t> </a:t>
            </a:r>
            <a:r>
              <a:rPr lang="vi-VN" dirty="0" err="1"/>
              <a:t>stash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cứ</a:t>
            </a:r>
            <a:r>
              <a:rPr lang="vi-VN" dirty="0"/>
              <a:t> </a:t>
            </a:r>
            <a:r>
              <a:rPr lang="vi-VN" dirty="0" err="1"/>
              <a:t>lúc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khi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lệnh</a:t>
            </a:r>
            <a:endParaRPr lang="en-US" dirty="0"/>
          </a:p>
          <a:p>
            <a:pPr lvl="1"/>
            <a:r>
              <a:rPr lang="en-US" dirty="0"/>
              <a:t>git stash list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FDD4E3-0D76-4893-A99C-DDD66E6BA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150" y="3978299"/>
            <a:ext cx="61597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stash@{0}: WIP on master: 4e22905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abc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1865891265912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stash@{1}: On master: Toi dang Code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the nay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(END)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2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005F-6C71-455A-B697-2A7C2CB5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stash 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C094-CE95-47AB-A732-76EDD40F3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b="1" dirty="0"/>
              <a:t>stash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(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b="1" dirty="0"/>
              <a:t>apply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code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.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b="1" dirty="0"/>
              <a:t>stack</a:t>
            </a:r>
            <a:r>
              <a:rPr lang="en-US" dirty="0"/>
              <a:t>,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cuối</a:t>
            </a:r>
            <a:r>
              <a:rPr lang="en-US" b="1" dirty="0"/>
              <a:t> - ra </a:t>
            </a:r>
            <a:r>
              <a:rPr lang="en-US" b="1" dirty="0" err="1"/>
              <a:t>đầu</a:t>
            </a:r>
            <a:r>
              <a:rPr lang="en-US" dirty="0"/>
              <a:t>.</a:t>
            </a:r>
          </a:p>
          <a:p>
            <a:r>
              <a:rPr lang="en-US" dirty="0" err="1"/>
              <a:t>Để</a:t>
            </a:r>
            <a:r>
              <a:rPr lang="en-US" dirty="0"/>
              <a:t> apply 1 </a:t>
            </a:r>
            <a:r>
              <a:rPr lang="en-US" dirty="0" err="1"/>
              <a:t>thằng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ID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  <a:p>
            <a:pPr lvl="1"/>
            <a:r>
              <a:rPr lang="en-US" dirty="0"/>
              <a:t>git stash apply stash@{1}</a:t>
            </a:r>
          </a:p>
        </p:txBody>
      </p:sp>
    </p:spTree>
    <p:extLst>
      <p:ext uri="{BB962C8B-B14F-4D97-AF65-F5344CB8AC3E}">
        <p14:creationId xmlns:p14="http://schemas.microsoft.com/office/powerpoint/2010/main" val="361849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AB83-AC80-45B5-B337-85A9B614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stash pop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3F73E-1DE1-40FE-A151-2532E153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như </a:t>
            </a:r>
            <a:r>
              <a:rPr lang="vi-VN" dirty="0" err="1"/>
              <a:t>git</a:t>
            </a:r>
            <a:r>
              <a:rPr lang="vi-VN" dirty="0"/>
              <a:t> </a:t>
            </a:r>
            <a:r>
              <a:rPr lang="vi-VN" dirty="0" err="1"/>
              <a:t>apply</a:t>
            </a:r>
            <a:r>
              <a:rPr lang="en-US" dirty="0"/>
              <a:t>,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tội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thanh niên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sạch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rút</a:t>
            </a:r>
            <a:r>
              <a:rPr lang="vi-VN" dirty="0"/>
              <a:t> ra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xoá</a:t>
            </a:r>
            <a:r>
              <a:rPr lang="vi-VN" dirty="0"/>
              <a:t> </a:t>
            </a:r>
            <a:r>
              <a:rPr lang="vi-VN" dirty="0" err="1"/>
              <a:t>mọi</a:t>
            </a:r>
            <a:r>
              <a:rPr lang="vi-VN" dirty="0"/>
              <a:t> </a:t>
            </a:r>
            <a:r>
              <a:rPr lang="vi-VN" dirty="0" err="1"/>
              <a:t>dấu</a:t>
            </a:r>
            <a:r>
              <a:rPr lang="vi-VN" dirty="0"/>
              <a:t> </a:t>
            </a:r>
            <a:r>
              <a:rPr lang="vi-VN" dirty="0" err="1"/>
              <a:t>vết</a:t>
            </a:r>
            <a:r>
              <a:rPr lang="vi-VN" dirty="0"/>
              <a:t> luôn =&gt;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xoá</a:t>
            </a:r>
            <a:r>
              <a:rPr lang="vi-VN" dirty="0"/>
              <a:t> </a:t>
            </a:r>
            <a:r>
              <a:rPr lang="vi-VN" dirty="0" err="1"/>
              <a:t>stash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khỏi</a:t>
            </a:r>
            <a:r>
              <a:rPr lang="vi-VN" dirty="0"/>
              <a:t> </a:t>
            </a:r>
            <a:r>
              <a:rPr lang="vi-VN" dirty="0" err="1"/>
              <a:t>đống</a:t>
            </a:r>
            <a:r>
              <a:rPr lang="vi-VN" dirty="0"/>
              <a:t> </a:t>
            </a:r>
            <a:r>
              <a:rPr lang="vi-VN" dirty="0" err="1"/>
              <a:t>stash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8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6756-67AB-4301-9735-8D01D777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stash show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58B6-DAAC-4C44-8271-7B9877738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Lệnh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khá</a:t>
            </a:r>
            <a:r>
              <a:rPr lang="vi-VN" dirty="0"/>
              <a:t> </a:t>
            </a:r>
            <a:r>
              <a:rPr lang="vi-VN" dirty="0" err="1"/>
              <a:t>ngắn</a:t>
            </a:r>
            <a:r>
              <a:rPr lang="vi-VN" dirty="0"/>
              <a:t> </a:t>
            </a:r>
            <a:r>
              <a:rPr lang="vi-VN" dirty="0" err="1"/>
              <a:t>gọn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b="1" dirty="0" err="1"/>
              <a:t>stash</a:t>
            </a:r>
            <a:r>
              <a:rPr lang="vi-VN" b="1" dirty="0"/>
              <a:t> </a:t>
            </a:r>
            <a:r>
              <a:rPr lang="vi-VN" b="1" dirty="0" err="1"/>
              <a:t>diff</a:t>
            </a:r>
            <a:r>
              <a:rPr lang="vi-VN" dirty="0"/>
              <a:t>. tương </a:t>
            </a:r>
            <a:r>
              <a:rPr lang="vi-VN" dirty="0" err="1"/>
              <a:t>tự</a:t>
            </a:r>
            <a:r>
              <a:rPr lang="vi-VN" dirty="0"/>
              <a:t>,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xem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thằng</a:t>
            </a:r>
            <a:r>
              <a:rPr lang="vi-VN" dirty="0"/>
              <a:t> </a:t>
            </a:r>
            <a:r>
              <a:rPr lang="vi-VN" b="1" dirty="0" err="1"/>
              <a:t>stash</a:t>
            </a:r>
            <a:r>
              <a:rPr lang="vi-VN" dirty="0"/>
              <a:t> </a:t>
            </a:r>
            <a:r>
              <a:rPr lang="vi-VN" dirty="0" err="1"/>
              <a:t>cuối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 thôi.</a:t>
            </a:r>
            <a:endParaRPr lang="en-US" dirty="0"/>
          </a:p>
          <a:p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full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“-p”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cuối</a:t>
            </a:r>
            <a:endParaRPr lang="en-US" dirty="0"/>
          </a:p>
          <a:p>
            <a:pPr lvl="1"/>
            <a:r>
              <a:rPr lang="en-US" dirty="0"/>
              <a:t>git stash show –p</a:t>
            </a:r>
          </a:p>
          <a:p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muốn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b="1" dirty="0" err="1"/>
              <a:t>stash</a:t>
            </a:r>
            <a:r>
              <a:rPr lang="vi-VN" b="1" dirty="0"/>
              <a:t> </a:t>
            </a:r>
            <a:r>
              <a:rPr lang="vi-VN" b="1" dirty="0" err="1"/>
              <a:t>diff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b="1" dirty="0" err="1"/>
              <a:t>stash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tương </a:t>
            </a:r>
            <a:r>
              <a:rPr lang="vi-VN" dirty="0" err="1"/>
              <a:t>tự</a:t>
            </a:r>
            <a:r>
              <a:rPr lang="vi-VN" dirty="0"/>
              <a:t> như </a:t>
            </a:r>
            <a:r>
              <a:rPr lang="vi-VN" dirty="0" err="1"/>
              <a:t>mấy</a:t>
            </a:r>
            <a:r>
              <a:rPr lang="vi-VN" dirty="0"/>
              <a:t> </a:t>
            </a:r>
            <a:r>
              <a:rPr lang="vi-VN" dirty="0" err="1"/>
              <a:t>lệnh</a:t>
            </a:r>
            <a:r>
              <a:rPr lang="vi-VN" dirty="0"/>
              <a:t> trên,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thêm </a:t>
            </a:r>
            <a:r>
              <a:rPr lang="vi-VN" dirty="0" err="1"/>
              <a:t>id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được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42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0FA5-B19F-4D23-B54D-BCEA430A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stash pop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E2B46-CCD7-4829-81BF-ACE04A4F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Xoá</a:t>
            </a:r>
            <a:r>
              <a:rPr lang="vi-VN" dirty="0"/>
              <a:t> </a:t>
            </a:r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b="1" dirty="0" err="1"/>
              <a:t>stash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đang lưu </a:t>
            </a:r>
            <a:r>
              <a:rPr lang="vi-VN" dirty="0" err="1"/>
              <a:t>trữ</a:t>
            </a:r>
            <a:r>
              <a:rPr lang="vi-VN" dirty="0"/>
              <a:t> trong </a:t>
            </a:r>
            <a:r>
              <a:rPr lang="vi-VN" dirty="0" err="1"/>
              <a:t>repo</a:t>
            </a:r>
            <a:r>
              <a:rPr lang="vi-VN" dirty="0"/>
              <a:t>.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b="1" dirty="0"/>
              <a:t>không </a:t>
            </a:r>
            <a:r>
              <a:rPr lang="vi-VN" b="1" dirty="0" err="1"/>
              <a:t>revert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nên </a:t>
            </a:r>
            <a:r>
              <a:rPr lang="vi-VN" dirty="0" err="1"/>
              <a:t>chú</a:t>
            </a:r>
            <a:r>
              <a:rPr lang="vi-VN" dirty="0"/>
              <a:t> ý </a:t>
            </a:r>
            <a:r>
              <a:rPr lang="vi-VN" dirty="0" err="1"/>
              <a:t>nhé</a:t>
            </a:r>
            <a:r>
              <a:rPr lang="vi-VN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6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397F-EDED-4497-93B8-DC8F508A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stash drop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A8163-20C2-4EDE-8878-FCAAF19D9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Xoá</a:t>
            </a:r>
            <a:r>
              <a:rPr lang="vi-VN" dirty="0"/>
              <a:t> đi </a:t>
            </a:r>
            <a:r>
              <a:rPr lang="vi-VN" b="1" dirty="0" err="1"/>
              <a:t>stash</a:t>
            </a:r>
            <a:r>
              <a:rPr lang="vi-VN" dirty="0"/>
              <a:t> </a:t>
            </a:r>
            <a:r>
              <a:rPr lang="vi-VN" dirty="0" err="1"/>
              <a:t>gần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,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**không </a:t>
            </a:r>
            <a:r>
              <a:rPr lang="vi-VN" dirty="0" err="1"/>
              <a:t>revert</a:t>
            </a:r>
            <a:r>
              <a:rPr lang="vi-VN" dirty="0"/>
              <a:t> **</a:t>
            </a:r>
            <a:r>
              <a:rPr lang="vi-VN" dirty="0" err="1"/>
              <a:t>được</a:t>
            </a:r>
            <a:r>
              <a:rPr lang="vi-VN" dirty="0"/>
              <a:t> đâu </a:t>
            </a:r>
            <a:r>
              <a:rPr lang="vi-VN" dirty="0" err="1"/>
              <a:t>nhé</a:t>
            </a:r>
            <a:r>
              <a:rPr lang="vi-VN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8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B2D7-81E3-43E6-BC84-9AE82AA3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command line with </a:t>
            </a:r>
            <a:r>
              <a:rPr lang="en-US" dirty="0" err="1"/>
              <a:t>powershell</a:t>
            </a:r>
            <a:r>
              <a:rPr lang="en-US" dirty="0"/>
              <a:t> (7)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ECF8-0EDE-4051-9CF8-A5A0232CF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Nối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phẩy</a:t>
            </a:r>
            <a:endParaRPr lang="en-US" dirty="0"/>
          </a:p>
          <a:p>
            <a:r>
              <a:rPr lang="en-US" dirty="0" err="1"/>
              <a:t>Thêm</a:t>
            </a:r>
            <a:r>
              <a:rPr lang="en-US" dirty="0"/>
              <a:t> auto complete </a:t>
            </a:r>
            <a:r>
              <a:rPr lang="en-US" dirty="0" err="1"/>
              <a:t>với</a:t>
            </a:r>
            <a:r>
              <a:rPr lang="en-US" dirty="0"/>
              <a:t> module posh-git</a:t>
            </a:r>
          </a:p>
          <a:p>
            <a:r>
              <a:rPr lang="en-US" dirty="0" err="1"/>
              <a:t>Thêm</a:t>
            </a:r>
            <a:r>
              <a:rPr lang="en-US" dirty="0"/>
              <a:t> theme </a:t>
            </a:r>
            <a:r>
              <a:rPr lang="en-US" dirty="0" err="1"/>
              <a:t>với</a:t>
            </a:r>
            <a:r>
              <a:rPr lang="en-US" dirty="0"/>
              <a:t> module oh-my-posh</a:t>
            </a:r>
          </a:p>
        </p:txBody>
      </p:sp>
    </p:spTree>
    <p:extLst>
      <p:ext uri="{BB962C8B-B14F-4D97-AF65-F5344CB8AC3E}">
        <p14:creationId xmlns:p14="http://schemas.microsoft.com/office/powerpoint/2010/main" val="3475913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E4BB64-552E-4E54-BEE1-DF9E7E480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E0029-4D61-4B1F-83C9-89D54587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8700"/>
            <a:ext cx="4432151" cy="4843464"/>
          </a:xfrm>
        </p:spPr>
        <p:txBody>
          <a:bodyPr>
            <a:normAutofit/>
          </a:bodyPr>
          <a:lstStyle/>
          <a:p>
            <a:r>
              <a:rPr lang="en-US" sz="4000"/>
              <a:t>Thank you for coming!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0E3C-9BCC-4D5B-8B3E-12EFEB655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249" y="1028700"/>
            <a:ext cx="4432151" cy="4786314"/>
          </a:xfrm>
        </p:spPr>
        <p:txBody>
          <a:bodyPr>
            <a:normAutofit/>
          </a:bodyPr>
          <a:lstStyle/>
          <a:p>
            <a:r>
              <a:rPr lang="en-US" sz="1800" dirty="0" err="1"/>
              <a:t>Tham</a:t>
            </a:r>
            <a:r>
              <a:rPr lang="en-US" sz="1800" dirty="0"/>
              <a:t> </a:t>
            </a:r>
            <a:r>
              <a:rPr lang="en-US" sz="1800" dirty="0" err="1"/>
              <a:t>khảo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https://viblo.asia/p/nhan-hon-cung-git-stash-07LKXM8JZV4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C71E46-E2E1-4E45-A872-06D90B5F3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373"/>
            <a:ext cx="12191999" cy="457198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61000"/>
                </a:schemeClr>
              </a:gs>
              <a:gs pos="50000">
                <a:schemeClr val="accent5">
                  <a:alpha val="85000"/>
                </a:scheme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9A2FC3-465C-4FF6-865B-E7357D277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373"/>
            <a:ext cx="8153398" cy="457199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74000">
                <a:schemeClr val="accent2">
                  <a:alpha val="4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6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14626BAB-EE69-42E0-848B-C384AF19F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5071729"/>
            <a:ext cx="12192003" cy="1786490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5071729"/>
            <a:ext cx="8153401" cy="178626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5071730"/>
            <a:ext cx="8115300" cy="1334505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538E4E5-4047-480A-BB9B-9AB54E86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3120189" y="3385221"/>
            <a:ext cx="2497963" cy="4087997"/>
          </a:xfrm>
          <a:custGeom>
            <a:avLst/>
            <a:gdLst>
              <a:gd name="connsiteX0" fmla="*/ 2671045 w 2671045"/>
              <a:gd name="connsiteY0" fmla="*/ 8492 h 4371251"/>
              <a:gd name="connsiteX1" fmla="*/ 840176 w 2671045"/>
              <a:gd name="connsiteY1" fmla="*/ 4371251 h 4371251"/>
              <a:gd name="connsiteX2" fmla="*/ 650202 w 2671045"/>
              <a:gd name="connsiteY2" fmla="*/ 4185755 h 4371251"/>
              <a:gd name="connsiteX3" fmla="*/ 0 w 2671045"/>
              <a:gd name="connsiteY3" fmla="*/ 2502877 h 4371251"/>
              <a:gd name="connsiteX4" fmla="*/ 2502877 w 2671045"/>
              <a:gd name="connsiteY4" fmla="*/ 0 h 437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1045" h="4371251">
                <a:moveTo>
                  <a:pt x="2671045" y="8492"/>
                </a:moveTo>
                <a:lnTo>
                  <a:pt x="840176" y="4371251"/>
                </a:lnTo>
                <a:lnTo>
                  <a:pt x="650202" y="4185755"/>
                </a:lnTo>
                <a:cubicBezTo>
                  <a:pt x="246220" y="3741276"/>
                  <a:pt x="0" y="315083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5B45A-F20B-40D3-A73C-9102AE10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57" y="5271715"/>
            <a:ext cx="10145864" cy="715617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pc="750">
                <a:solidFill>
                  <a:schemeClr val="bg1"/>
                </a:solidFill>
                <a:latin typeface="+mj-lt"/>
              </a:rPr>
              <a:t>Có thể bạn chưa biết</a:t>
            </a:r>
          </a:p>
        </p:txBody>
      </p:sp>
    </p:spTree>
    <p:extLst>
      <p:ext uri="{BB962C8B-B14F-4D97-AF65-F5344CB8AC3E}">
        <p14:creationId xmlns:p14="http://schemas.microsoft.com/office/powerpoint/2010/main" val="120364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1DA978-2FF0-4E09-976F-91C6D4AA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5488" y="125488"/>
            <a:ext cx="6346209" cy="609523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8104" y="2550870"/>
            <a:ext cx="2501979" cy="6112279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9BBB12-9455-421B-86B2-0EA775202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72450" y="728296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0A825-3F92-442C-8FA6-07A3F005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556" y="740563"/>
            <a:ext cx="4688488" cy="3232560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>
                <a:solidFill>
                  <a:schemeClr val="bg1"/>
                </a:solidFill>
                <a:latin typeface="+mj-lt"/>
              </a:rPr>
              <a:t>Tùy chỉnh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C6060-5F86-4025-9B6F-9B00F1CBF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556" y="4484913"/>
            <a:ext cx="4688488" cy="1360853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 cap="all" spc="600" dirty="0">
                <a:solidFill>
                  <a:schemeClr val="bg1"/>
                </a:solidFill>
              </a:rPr>
              <a:t>https://www.vscodecandothat.com/</a:t>
            </a:r>
          </a:p>
        </p:txBody>
      </p:sp>
      <p:pic>
        <p:nvPicPr>
          <p:cNvPr id="5" name="Picture 4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C7D0E66-C73A-4709-9801-DB6FB2DC9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154" y="2521980"/>
            <a:ext cx="4449692" cy="180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3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AC367-9C7D-4FC3-BBB0-46613C20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 dirty="0"/>
              <a:t>Theme, font &amp; icon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B7BCF-288B-4FCA-AE8E-151B449A1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66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106A5-1CDE-4009-80F2-EEA59FBD1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530549"/>
            <a:ext cx="2942813" cy="3428124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/>
              <a:t>Theme: One Dark Pro - </a:t>
            </a:r>
            <a:r>
              <a:rPr lang="en-US" sz="1400" dirty="0">
                <a:hlinkClick r:id="rId3"/>
              </a:rPr>
              <a:t>https://marketplace.visualstudio.com/items?itemName=zhuangtongfa.Material-theme</a:t>
            </a:r>
            <a:endParaRPr lang="en-US" sz="1400" dirty="0"/>
          </a:p>
          <a:p>
            <a:r>
              <a:rPr lang="en-US" sz="1400" dirty="0"/>
              <a:t>Font</a:t>
            </a:r>
          </a:p>
          <a:p>
            <a:pPr lvl="1"/>
            <a:r>
              <a:rPr lang="en-US" sz="1400" dirty="0"/>
              <a:t>Cascadia Code: </a:t>
            </a:r>
            <a:r>
              <a:rPr lang="en-US" sz="1400" dirty="0">
                <a:hlinkClick r:id="rId4"/>
              </a:rPr>
              <a:t>https://github.com/microsoft/cascadia-code</a:t>
            </a:r>
            <a:endParaRPr lang="en-US" sz="1400" dirty="0"/>
          </a:p>
          <a:p>
            <a:pPr lvl="1"/>
            <a:r>
              <a:rPr lang="en-US" sz="1400" dirty="0" err="1"/>
              <a:t>FiraCode</a:t>
            </a:r>
            <a:r>
              <a:rPr lang="en-US" sz="1400" dirty="0"/>
              <a:t>: </a:t>
            </a:r>
            <a:r>
              <a:rPr lang="en-US" sz="1400" dirty="0">
                <a:hlinkClick r:id="rId5"/>
              </a:rPr>
              <a:t>https://github.com/tonsky/FiraCode</a:t>
            </a:r>
            <a:endParaRPr lang="en-US" sz="1400" dirty="0"/>
          </a:p>
          <a:p>
            <a:r>
              <a:rPr lang="en-US" sz="1400" dirty="0"/>
              <a:t>Icon: Vs code-icons - https://marketplace.visualstudio.com/items?itemName=vscode-icons-team.vscode-icons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6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CAC36-98B7-41E5-8CE4-A9F8E8FC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1300"/>
              <a:t>keybindings.json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B0BFA-9644-4EBA-B0FF-0C5B2CF2D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982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D9EC-3D69-4B83-BB16-DD29B425B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530549"/>
            <a:ext cx="2942813" cy="3428124"/>
          </a:xfrm>
        </p:spPr>
        <p:txBody>
          <a:bodyPr>
            <a:normAutofit/>
          </a:bodyPr>
          <a:lstStyle/>
          <a:p>
            <a:r>
              <a:rPr lang="en-US" sz="1400"/>
              <a:t>Navigate con trỏ không cần dịch tay khỏi bàn phím</a:t>
            </a:r>
          </a:p>
          <a:p>
            <a:r>
              <a:rPr lang="en-US" sz="1400"/>
              <a:t>Cài đặt của mình: </a:t>
            </a:r>
          </a:p>
          <a:p>
            <a:pPr lvl="1"/>
            <a:r>
              <a:rPr lang="en-US" sz="1400"/>
              <a:t>Alt + L: 👉</a:t>
            </a:r>
          </a:p>
          <a:p>
            <a:pPr lvl="1"/>
            <a:r>
              <a:rPr lang="en-US" sz="1400"/>
              <a:t>Alt + I: 👆</a:t>
            </a:r>
          </a:p>
          <a:p>
            <a:pPr lvl="1"/>
            <a:r>
              <a:rPr lang="en-US" sz="1400"/>
              <a:t>Alt + J: 👈</a:t>
            </a:r>
          </a:p>
          <a:p>
            <a:pPr lvl="1"/>
            <a:r>
              <a:rPr lang="en-US" sz="1400"/>
              <a:t>Alt + K: 👇</a:t>
            </a:r>
          </a:p>
          <a:p>
            <a:pPr lvl="1"/>
            <a:r>
              <a:rPr lang="en-US" sz="1400"/>
              <a:t>Alt + N: Next suggestion</a:t>
            </a:r>
          </a:p>
          <a:p>
            <a:pPr lvl="1"/>
            <a:r>
              <a:rPr lang="en-US" sz="1400"/>
              <a:t>Alt + P: Previous suggestion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3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15A0C-92EA-42F7-9C16-933D18220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1800" spc="750">
                <a:solidFill>
                  <a:schemeClr val="bg1"/>
                </a:solidFill>
                <a:latin typeface="+mj-lt"/>
              </a:rPr>
              <a:t>Settings.json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7C4F882-C7F0-4183-BE1E-24BAA8044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5202" y="457200"/>
            <a:ext cx="6330972" cy="59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7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2D527-311F-4585-A4AB-E1FBA05F5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/>
              <a:t>Một số phím tắt khác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226C0-FADB-4497-9EFE-1BF3FA597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38" r="18928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5E6B9-7484-4D9D-B880-10A80DFE8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530549"/>
            <a:ext cx="2942813" cy="3428124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7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BBEAF0E-7BC7-4BD0-B456-B28AA13AB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2D034-5191-4929-A8E2-D957D922A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091" y="1028698"/>
            <a:ext cx="4778303" cy="4721264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Một vài lệnh git thú vị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35D92-D59A-45BC-9ACF-0E5E9B87F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11448"/>
            <a:ext cx="4724400" cy="4721264"/>
          </a:xfrm>
        </p:spPr>
        <p:txBody>
          <a:bodyPr>
            <a:normAutofit/>
          </a:bodyPr>
          <a:lstStyle/>
          <a:p>
            <a:pPr lvl="2"/>
            <a:endParaRPr lang="en-US" dirty="0"/>
          </a:p>
          <a:p>
            <a:pPr lvl="1"/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101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3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10126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2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8BBE-98A3-4834-9EDC-1E459246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Cất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“</a:t>
            </a:r>
            <a:r>
              <a:rPr lang="en-US" dirty="0" err="1"/>
              <a:t>thùng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u="sng" dirty="0"/>
              <a:t>git stash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8FC1-C38F-4807-9794-AA325E6B9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stash save: </a:t>
            </a:r>
            <a:r>
              <a:rPr lang="vi-VN" dirty="0"/>
              <a:t>Đơn </a:t>
            </a:r>
            <a:r>
              <a:rPr lang="vi-VN" dirty="0" err="1"/>
              <a:t>giản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thằng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giống</a:t>
            </a:r>
            <a:r>
              <a:rPr lang="vi-VN" dirty="0"/>
              <a:t> như khi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gõ</a:t>
            </a:r>
            <a:r>
              <a:rPr lang="vi-VN" dirty="0"/>
              <a:t> </a:t>
            </a:r>
            <a:r>
              <a:rPr lang="vi-VN" dirty="0" err="1"/>
              <a:t>git</a:t>
            </a:r>
            <a:r>
              <a:rPr lang="vi-VN" dirty="0"/>
              <a:t> </a:t>
            </a:r>
            <a:r>
              <a:rPr lang="vi-VN" dirty="0" err="1"/>
              <a:t>stash</a:t>
            </a:r>
            <a:endParaRPr lang="en-US" dirty="0"/>
          </a:p>
          <a:p>
            <a:r>
              <a:rPr lang="en-US" dirty="0"/>
              <a:t>Git stash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message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/>
          </a:p>
          <a:p>
            <a:pPr lvl="1"/>
            <a:r>
              <a:rPr lang="en-US" u="sng" dirty="0"/>
              <a:t>git stash save “Cat tam di </a:t>
            </a:r>
            <a:r>
              <a:rPr lang="en-US" u="sng" dirty="0" err="1"/>
              <a:t>ti</a:t>
            </a:r>
            <a:r>
              <a:rPr lang="en-US" u="sng" dirty="0"/>
              <a:t> lay </a:t>
            </a:r>
            <a:r>
              <a:rPr lang="en-US" u="sng" dirty="0" err="1"/>
              <a:t>lai</a:t>
            </a:r>
            <a:r>
              <a:rPr lang="en-US" u="sng" dirty="0"/>
              <a:t>”</a:t>
            </a:r>
          </a:p>
          <a:p>
            <a:r>
              <a:rPr lang="vi-VN" dirty="0" err="1"/>
              <a:t>Git</a:t>
            </a:r>
            <a:r>
              <a:rPr lang="vi-VN" dirty="0"/>
              <a:t> </a:t>
            </a:r>
            <a:r>
              <a:rPr lang="vi-VN" dirty="0" err="1"/>
              <a:t>stash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bỏ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files</a:t>
            </a:r>
            <a:r>
              <a:rPr lang="vi-VN" dirty="0"/>
              <a:t> không </a:t>
            </a:r>
            <a:r>
              <a:rPr lang="vi-VN" dirty="0" err="1"/>
              <a:t>được</a:t>
            </a:r>
            <a:r>
              <a:rPr lang="vi-VN" dirty="0"/>
              <a:t> theo </a:t>
            </a:r>
            <a:r>
              <a:rPr lang="en-US" dirty="0"/>
              <a:t>d</a:t>
            </a:r>
            <a:r>
              <a:rPr lang="vi-VN" dirty="0" err="1"/>
              <a:t>õi</a:t>
            </a:r>
            <a:endParaRPr lang="en-US" dirty="0"/>
          </a:p>
          <a:p>
            <a:pPr lvl="1"/>
            <a:r>
              <a:rPr lang="en-US" u="sng" dirty="0"/>
              <a:t>git stash save -u</a:t>
            </a:r>
          </a:p>
          <a:p>
            <a:pPr lvl="1"/>
            <a:r>
              <a:rPr lang="en-US" u="sng" dirty="0"/>
              <a:t>git stash save --include-untracked</a:t>
            </a:r>
          </a:p>
        </p:txBody>
      </p:sp>
    </p:spTree>
    <p:extLst>
      <p:ext uri="{BB962C8B-B14F-4D97-AF65-F5344CB8AC3E}">
        <p14:creationId xmlns:p14="http://schemas.microsoft.com/office/powerpoint/2010/main" val="48612271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593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Unicode MS</vt:lpstr>
      <vt:lpstr>Avenir Next LT Pro</vt:lpstr>
      <vt:lpstr>Consolas</vt:lpstr>
      <vt:lpstr>GradientRiseVTI</vt:lpstr>
      <vt:lpstr>Nâng hiệu suất làm việc với VSCOde, powershell và git</vt:lpstr>
      <vt:lpstr>Có thể bạn chưa biết</vt:lpstr>
      <vt:lpstr>Tùy chỉnh vs code</vt:lpstr>
      <vt:lpstr>Theme, font &amp; icon </vt:lpstr>
      <vt:lpstr>keybindings.json </vt:lpstr>
      <vt:lpstr>Settings.json</vt:lpstr>
      <vt:lpstr>Một số phím tắt khác</vt:lpstr>
      <vt:lpstr>Một vài lệnh git thú vị </vt:lpstr>
      <vt:lpstr>Cất tạm thay đổi vào một “thùng chứa” để làm việc khác với git stash</vt:lpstr>
      <vt:lpstr>Git stash list</vt:lpstr>
      <vt:lpstr>Git stash apply</vt:lpstr>
      <vt:lpstr>Git stash pop </vt:lpstr>
      <vt:lpstr>Git stash show</vt:lpstr>
      <vt:lpstr>Git stash pop </vt:lpstr>
      <vt:lpstr>Git stash drop</vt:lpstr>
      <vt:lpstr>Better command line with powershell (7)</vt:lpstr>
      <vt:lpstr>Thank you for coming!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Đào Quang</dc:creator>
  <cp:lastModifiedBy>Trung Đào Quang</cp:lastModifiedBy>
  <cp:revision>7</cp:revision>
  <dcterms:created xsi:type="dcterms:W3CDTF">2021-03-20T00:29:53Z</dcterms:created>
  <dcterms:modified xsi:type="dcterms:W3CDTF">2021-03-20T02:15:09Z</dcterms:modified>
</cp:coreProperties>
</file>