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0"/>
  </p:notesMasterIdLst>
  <p:sldIdLst>
    <p:sldId id="256" r:id="rId2"/>
    <p:sldId id="52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04" r:id="rId33"/>
    <p:sldId id="305" r:id="rId34"/>
    <p:sldId id="306" r:id="rId35"/>
    <p:sldId id="307" r:id="rId36"/>
    <p:sldId id="308" r:id="rId37"/>
    <p:sldId id="286" r:id="rId38"/>
    <p:sldId id="287" r:id="rId39"/>
    <p:sldId id="288" r:id="rId40"/>
    <p:sldId id="289" r:id="rId41"/>
    <p:sldId id="292" r:id="rId42"/>
    <p:sldId id="290" r:id="rId43"/>
    <p:sldId id="291" r:id="rId44"/>
    <p:sldId id="293" r:id="rId45"/>
    <p:sldId id="294" r:id="rId46"/>
    <p:sldId id="309" r:id="rId47"/>
    <p:sldId id="314" r:id="rId48"/>
    <p:sldId id="296" r:id="rId49"/>
    <p:sldId id="315" r:id="rId50"/>
    <p:sldId id="297" r:id="rId51"/>
    <p:sldId id="321" r:id="rId52"/>
    <p:sldId id="311" r:id="rId53"/>
    <p:sldId id="312" r:id="rId54"/>
    <p:sldId id="298" r:id="rId55"/>
    <p:sldId id="313" r:id="rId56"/>
    <p:sldId id="299" r:id="rId57"/>
    <p:sldId id="316" r:id="rId58"/>
    <p:sldId id="300" r:id="rId59"/>
    <p:sldId id="317" r:id="rId60"/>
    <p:sldId id="301" r:id="rId61"/>
    <p:sldId id="322" r:id="rId62"/>
    <p:sldId id="318" r:id="rId63"/>
    <p:sldId id="319" r:id="rId64"/>
    <p:sldId id="302" r:id="rId65"/>
    <p:sldId id="320" r:id="rId66"/>
    <p:sldId id="323" r:id="rId67"/>
    <p:sldId id="324" r:id="rId68"/>
    <p:sldId id="334" r:id="rId69"/>
    <p:sldId id="335" r:id="rId70"/>
    <p:sldId id="326" r:id="rId71"/>
    <p:sldId id="325" r:id="rId72"/>
    <p:sldId id="327" r:id="rId73"/>
    <p:sldId id="328" r:id="rId74"/>
    <p:sldId id="329" r:id="rId75"/>
    <p:sldId id="330" r:id="rId76"/>
    <p:sldId id="331" r:id="rId77"/>
    <p:sldId id="332" r:id="rId78"/>
    <p:sldId id="336" r:id="rId79"/>
    <p:sldId id="338" r:id="rId80"/>
    <p:sldId id="340" r:id="rId81"/>
    <p:sldId id="337" r:id="rId82"/>
    <p:sldId id="339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518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407" r:id="rId110"/>
    <p:sldId id="408" r:id="rId111"/>
    <p:sldId id="409" r:id="rId112"/>
    <p:sldId id="410" r:id="rId113"/>
    <p:sldId id="371" r:id="rId114"/>
    <p:sldId id="372" r:id="rId115"/>
    <p:sldId id="411" r:id="rId116"/>
    <p:sldId id="412" r:id="rId117"/>
    <p:sldId id="414" r:id="rId118"/>
    <p:sldId id="413" r:id="rId119"/>
    <p:sldId id="521" r:id="rId120"/>
    <p:sldId id="378" r:id="rId121"/>
    <p:sldId id="379" r:id="rId122"/>
    <p:sldId id="380" r:id="rId123"/>
    <p:sldId id="381" r:id="rId124"/>
    <p:sldId id="382" r:id="rId125"/>
    <p:sldId id="383" r:id="rId126"/>
    <p:sldId id="384" r:id="rId127"/>
    <p:sldId id="386" r:id="rId128"/>
    <p:sldId id="415" r:id="rId129"/>
    <p:sldId id="443" r:id="rId130"/>
    <p:sldId id="444" r:id="rId131"/>
    <p:sldId id="445" r:id="rId132"/>
    <p:sldId id="446" r:id="rId133"/>
    <p:sldId id="447" r:id="rId134"/>
    <p:sldId id="448" r:id="rId135"/>
    <p:sldId id="449" r:id="rId136"/>
    <p:sldId id="450" r:id="rId137"/>
    <p:sldId id="451" r:id="rId138"/>
    <p:sldId id="452" r:id="rId139"/>
    <p:sldId id="453" r:id="rId140"/>
    <p:sldId id="454" r:id="rId141"/>
    <p:sldId id="455" r:id="rId142"/>
    <p:sldId id="456" r:id="rId143"/>
    <p:sldId id="457" r:id="rId144"/>
    <p:sldId id="458" r:id="rId145"/>
    <p:sldId id="459" r:id="rId146"/>
    <p:sldId id="460" r:id="rId147"/>
    <p:sldId id="461" r:id="rId148"/>
    <p:sldId id="462" r:id="rId149"/>
    <p:sldId id="418" r:id="rId150"/>
    <p:sldId id="419" r:id="rId151"/>
    <p:sldId id="420" r:id="rId152"/>
    <p:sldId id="421" r:id="rId153"/>
    <p:sldId id="520" r:id="rId154"/>
    <p:sldId id="422" r:id="rId155"/>
    <p:sldId id="423" r:id="rId156"/>
    <p:sldId id="463" r:id="rId157"/>
    <p:sldId id="464" r:id="rId158"/>
    <p:sldId id="426" r:id="rId159"/>
    <p:sldId id="465" r:id="rId160"/>
    <p:sldId id="466" r:id="rId161"/>
    <p:sldId id="467" r:id="rId162"/>
    <p:sldId id="468" r:id="rId163"/>
    <p:sldId id="469" r:id="rId164"/>
    <p:sldId id="470" r:id="rId165"/>
    <p:sldId id="471" r:id="rId166"/>
    <p:sldId id="434" r:id="rId167"/>
    <p:sldId id="472" r:id="rId168"/>
    <p:sldId id="436" r:id="rId169"/>
    <p:sldId id="438" r:id="rId170"/>
    <p:sldId id="473" r:id="rId171"/>
    <p:sldId id="439" r:id="rId172"/>
    <p:sldId id="440" r:id="rId173"/>
    <p:sldId id="441" r:id="rId174"/>
    <p:sldId id="442" r:id="rId175"/>
    <p:sldId id="474" r:id="rId176"/>
    <p:sldId id="478" r:id="rId177"/>
    <p:sldId id="479" r:id="rId178"/>
    <p:sldId id="480" r:id="rId179"/>
    <p:sldId id="524" r:id="rId180"/>
    <p:sldId id="481" r:id="rId181"/>
    <p:sldId id="482" r:id="rId182"/>
    <p:sldId id="483" r:id="rId183"/>
    <p:sldId id="484" r:id="rId184"/>
    <p:sldId id="485" r:id="rId185"/>
    <p:sldId id="486" r:id="rId186"/>
    <p:sldId id="487" r:id="rId187"/>
    <p:sldId id="488" r:id="rId188"/>
    <p:sldId id="489" r:id="rId189"/>
    <p:sldId id="490" r:id="rId190"/>
    <p:sldId id="491" r:id="rId191"/>
    <p:sldId id="492" r:id="rId192"/>
    <p:sldId id="493" r:id="rId193"/>
    <p:sldId id="494" r:id="rId194"/>
    <p:sldId id="495" r:id="rId195"/>
    <p:sldId id="496" r:id="rId196"/>
    <p:sldId id="497" r:id="rId197"/>
    <p:sldId id="498" r:id="rId198"/>
    <p:sldId id="499" r:id="rId199"/>
    <p:sldId id="500" r:id="rId200"/>
    <p:sldId id="501" r:id="rId201"/>
    <p:sldId id="502" r:id="rId202"/>
    <p:sldId id="503" r:id="rId203"/>
    <p:sldId id="504" r:id="rId204"/>
    <p:sldId id="505" r:id="rId205"/>
    <p:sldId id="506" r:id="rId206"/>
    <p:sldId id="507" r:id="rId207"/>
    <p:sldId id="508" r:id="rId208"/>
    <p:sldId id="509" r:id="rId209"/>
    <p:sldId id="519" r:id="rId210"/>
    <p:sldId id="511" r:id="rId211"/>
    <p:sldId id="512" r:id="rId212"/>
    <p:sldId id="513" r:id="rId213"/>
    <p:sldId id="514" r:id="rId214"/>
    <p:sldId id="515" r:id="rId215"/>
    <p:sldId id="516" r:id="rId216"/>
    <p:sldId id="517" r:id="rId217"/>
    <p:sldId id="523" r:id="rId218"/>
    <p:sldId id="522" r:id="rId2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05279"/>
    <a:srgbClr val="2E2E2E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 snapToGrid="0">
      <p:cViewPr>
        <p:scale>
          <a:sx n="148" d="100"/>
          <a:sy n="148" d="100"/>
        </p:scale>
        <p:origin x="738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presProps" Target="presProp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theme" Target="theme/theme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tableStyles" Target="tableStyle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93486-756B-4078-9C70-7469A0E1B1F5}" type="datetimeFigureOut">
              <a:rPr lang="zh-CN" altLang="en-US" smtClean="0"/>
              <a:t>2022-10-29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32FF8-608C-4101-8E91-DA0A69D6A1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62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32FF8-608C-4101-8E91-DA0A69D6A14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212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32FF8-608C-4101-8E91-DA0A69D6A146}" type="slidenum">
              <a:rPr lang="zh-CN" altLang="en-US" smtClean="0"/>
              <a:t>127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704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32FF8-608C-4101-8E91-DA0A69D6A146}" type="slidenum">
              <a:rPr lang="zh-CN" altLang="en-US" smtClean="0"/>
              <a:t>128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776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32FF8-608C-4101-8E91-DA0A69D6A146}" type="slidenum">
              <a:rPr lang="zh-CN" altLang="en-US" smtClean="0"/>
              <a:t>149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354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32FF8-608C-4101-8E91-DA0A69D6A146}" type="slidenum">
              <a:rPr lang="zh-CN" altLang="en-US" smtClean="0"/>
              <a:t>150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252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32FF8-608C-4101-8E91-DA0A69D6A146}" type="slidenum">
              <a:rPr lang="zh-CN" altLang="en-US" smtClean="0"/>
              <a:t>151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570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32FF8-608C-4101-8E91-DA0A69D6A146}" type="slidenum">
              <a:rPr lang="zh-CN" altLang="en-US" smtClean="0"/>
              <a:t>152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723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32FF8-608C-4101-8E91-DA0A69D6A146}" type="slidenum">
              <a:rPr lang="zh-CN" altLang="en-US" smtClean="0"/>
              <a:t>153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0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661C-7D0F-452C-8F96-0956DB6EAE76}" type="datetimeFigureOut">
              <a:rPr lang="zh-CN" altLang="en-US" smtClean="0"/>
              <a:t>2022-10-29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A6F1-A32C-409A-92D7-AC1B7D564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9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661C-7D0F-452C-8F96-0956DB6EAE76}" type="datetimeFigureOut">
              <a:rPr lang="zh-CN" altLang="en-US" smtClean="0"/>
              <a:t>2022-10-29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A6F1-A32C-409A-92D7-AC1B7D564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20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661C-7D0F-452C-8F96-0956DB6EAE76}" type="datetimeFigureOut">
              <a:rPr lang="zh-CN" altLang="en-US" smtClean="0"/>
              <a:t>2022-10-29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A6F1-A32C-409A-92D7-AC1B7D564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17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661C-7D0F-452C-8F96-0956DB6EAE76}" type="datetimeFigureOut">
              <a:rPr lang="zh-CN" altLang="en-US" smtClean="0"/>
              <a:t>2022-10-29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A6F1-A32C-409A-92D7-AC1B7D564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99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661C-7D0F-452C-8F96-0956DB6EAE76}" type="datetimeFigureOut">
              <a:rPr lang="zh-CN" altLang="en-US" smtClean="0"/>
              <a:t>2022-10-29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A6F1-A32C-409A-92D7-AC1B7D564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99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661C-7D0F-452C-8F96-0956DB6EAE76}" type="datetimeFigureOut">
              <a:rPr lang="zh-CN" altLang="en-US" smtClean="0"/>
              <a:t>2022-10-29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A6F1-A32C-409A-92D7-AC1B7D564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59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661C-7D0F-452C-8F96-0956DB6EAE76}" type="datetimeFigureOut">
              <a:rPr lang="zh-CN" altLang="en-US" smtClean="0"/>
              <a:t>2022-10-29 Saturday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A6F1-A32C-409A-92D7-AC1B7D564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63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661C-7D0F-452C-8F96-0956DB6EAE76}" type="datetimeFigureOut">
              <a:rPr lang="zh-CN" altLang="en-US" smtClean="0"/>
              <a:t>2022-10-29 Saturday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A6F1-A32C-409A-92D7-AC1B7D564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06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661C-7D0F-452C-8F96-0956DB6EAE76}" type="datetimeFigureOut">
              <a:rPr lang="zh-CN" altLang="en-US" smtClean="0"/>
              <a:t>2022-10-29 Saturday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A6F1-A32C-409A-92D7-AC1B7D564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82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661C-7D0F-452C-8F96-0956DB6EAE76}" type="datetimeFigureOut">
              <a:rPr lang="zh-CN" altLang="en-US" smtClean="0"/>
              <a:t>2022-10-29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A6F1-A32C-409A-92D7-AC1B7D564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81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661C-7D0F-452C-8F96-0956DB6EAE76}" type="datetimeFigureOut">
              <a:rPr lang="zh-CN" altLang="en-US" smtClean="0"/>
              <a:t>2022-10-29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A6F1-A32C-409A-92D7-AC1B7D564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002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A661C-7D0F-452C-8F96-0956DB6EAE76}" type="datetimeFigureOut">
              <a:rPr lang="zh-CN" altLang="en-US" smtClean="0"/>
              <a:t>2022-10-29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A6F1-A32C-409A-92D7-AC1B7D564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656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3137B-A57F-BAB0-9668-173C9F23B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5400" dirty="0"/>
              <a:t>Unicode</a:t>
            </a:r>
            <a:r>
              <a:rPr lang="ja-JP" altLang="en-US" sz="5400" dirty="0"/>
              <a:t>をかけめぐれ</a:t>
            </a:r>
            <a:r>
              <a:rPr lang="en-US" altLang="ja-JP" sz="5400" dirty="0"/>
              <a:t>!</a:t>
            </a:r>
            <a:r>
              <a:rPr lang="ja-JP" altLang="en-US" sz="5400" dirty="0"/>
              <a:t>🏃💨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1F9FB4-ABDF-164F-53D8-5C4C7E5B1F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Unicode</a:t>
            </a:r>
            <a:r>
              <a:rPr lang="zh-CN" altLang="en-US" dirty="0"/>
              <a:t>里瞎跑🏃💨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CF35F1-B315-3438-BEA8-51D6E2377445}"/>
              </a:ext>
            </a:extLst>
          </p:cNvPr>
          <p:cNvSpPr txBox="1"/>
          <p:nvPr/>
        </p:nvSpPr>
        <p:spPr>
          <a:xfrm>
            <a:off x="3467716" y="4250724"/>
            <a:ext cx="5256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5"/>
                </a:solidFill>
              </a:rPr>
              <a:t>作編曲</a:t>
            </a:r>
            <a:r>
              <a:rPr lang="en-US" altLang="ja-JP" dirty="0">
                <a:solidFill>
                  <a:schemeClr val="accent5"/>
                </a:solidFill>
              </a:rPr>
              <a:t>:</a:t>
            </a:r>
            <a:r>
              <a:rPr lang="ja-JP" altLang="en-US" dirty="0"/>
              <a:t>かめりあ</a:t>
            </a:r>
          </a:p>
          <a:p>
            <a:pPr algn="ctr"/>
            <a:r>
              <a:rPr lang="ja-JP" altLang="en-US" dirty="0">
                <a:solidFill>
                  <a:schemeClr val="accent5"/>
                </a:solidFill>
              </a:rPr>
              <a:t>作詞</a:t>
            </a:r>
            <a:r>
              <a:rPr lang="en-US" altLang="ja-JP" dirty="0">
                <a:solidFill>
                  <a:schemeClr val="accent5"/>
                </a:solidFill>
              </a:rPr>
              <a:t>:</a:t>
            </a:r>
            <a:r>
              <a:rPr lang="ja-JP" altLang="en-US" dirty="0"/>
              <a:t>かめりあ</a:t>
            </a:r>
          </a:p>
          <a:p>
            <a:pPr algn="ctr"/>
            <a:r>
              <a:rPr lang="ja-JP" altLang="en-US" dirty="0">
                <a:solidFill>
                  <a:schemeClr val="accent5"/>
                </a:solidFill>
              </a:rPr>
              <a:t>歌</a:t>
            </a:r>
            <a:r>
              <a:rPr lang="en-US" altLang="ja-JP" dirty="0">
                <a:solidFill>
                  <a:schemeClr val="accent5"/>
                </a:solidFill>
              </a:rPr>
              <a:t>:</a:t>
            </a:r>
            <a:r>
              <a:rPr lang="ja-JP" altLang="en-US" dirty="0"/>
              <a:t>ななひら</a:t>
            </a:r>
          </a:p>
          <a:p>
            <a:pPr algn="ctr"/>
            <a:r>
              <a:rPr lang="ja-JP" altLang="en-US" dirty="0">
                <a:solidFill>
                  <a:schemeClr val="accent5"/>
                </a:solidFill>
              </a:rPr>
              <a:t>ありがとう</a:t>
            </a:r>
            <a:r>
              <a:rPr lang="en-US" altLang="ja-JP" dirty="0">
                <a:solidFill>
                  <a:schemeClr val="accent5"/>
                </a:solidFill>
              </a:rPr>
              <a:t>&amp;</a:t>
            </a:r>
            <a:r>
              <a:rPr lang="ja-JP" altLang="en-US" dirty="0">
                <a:solidFill>
                  <a:schemeClr val="accent5"/>
                </a:solidFill>
              </a:rPr>
              <a:t>ごめんなさい</a:t>
            </a:r>
            <a:r>
              <a:rPr lang="en-US" altLang="ja-JP" dirty="0">
                <a:solidFill>
                  <a:schemeClr val="accent5"/>
                </a:solidFill>
              </a:rPr>
              <a:t>:</a:t>
            </a:r>
            <a:r>
              <a:rPr lang="ja-JP" altLang="en-US" dirty="0"/>
              <a:t>ヒトマスモドル大先生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974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はい👋はい👋はい👋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85350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en-US" altLang="ja-JP" sz="4000" dirty="0" err="1"/>
              <a:t>ബݨխ</a:t>
            </a:r>
            <a:r>
              <a:rPr lang="en-US" altLang="ja-JP" sz="4000" dirty="0"/>
              <a:t>~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my-MM" altLang="zh-CN" dirty="0"/>
              <a:t>သွား~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412251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en-US" altLang="ja-JP" sz="4000" dirty="0" err="1"/>
              <a:t>ബݨխ</a:t>
            </a:r>
            <a:r>
              <a:rPr lang="en-US" altLang="ja-JP" sz="4000" dirty="0"/>
              <a:t>~ ᧯〾ⶴ~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my-MM" altLang="zh-CN" dirty="0"/>
              <a:t>သွား~ </a:t>
            </a:r>
            <a:r>
              <a:rPr lang="lo-LA" altLang="zh-CN" dirty="0"/>
              <a:t>ຈະຣັນ~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932511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en-US" altLang="ja-JP" sz="4000" dirty="0" err="1"/>
              <a:t>ബݨխ</a:t>
            </a:r>
            <a:r>
              <a:rPr lang="en-US" altLang="ja-JP" sz="4000" dirty="0"/>
              <a:t>~ ᧯〾ⶴ~ </a:t>
            </a:r>
            <a:r>
              <a:rPr lang="en-US" altLang="ja-JP" sz="4000" dirty="0" err="1"/>
              <a:t>ਐѼ</a:t>
            </a:r>
            <a:r>
              <a:rPr lang="ja-JP" altLang="en-US" sz="4000" dirty="0"/>
              <a:t>꒸</a:t>
            </a:r>
            <a:r>
              <a:rPr lang="en-US" altLang="ja-JP" sz="4000" dirty="0"/>
              <a:t>ꔞ~</a:t>
            </a:r>
            <a:r>
              <a:rPr lang="ja-JP" altLang="en-US" sz="4000" dirty="0"/>
              <a:t>ん</a:t>
            </a:r>
            <a:r>
              <a:rPr lang="en-US" altLang="ja-JP" sz="4000" dirty="0"/>
              <a:t>)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ja-JP" dirty="0" err="1"/>
              <a:t>သွား</a:t>
            </a:r>
            <a:r>
              <a:rPr lang="en-US" altLang="ja-JP" dirty="0"/>
              <a:t>~ </a:t>
            </a:r>
            <a:r>
              <a:rPr lang="en-US" altLang="ja-JP" dirty="0" err="1"/>
              <a:t>ຈະຣັນ</a:t>
            </a:r>
            <a:r>
              <a:rPr lang="en-US" altLang="ja-JP" dirty="0"/>
              <a:t>~ </a:t>
            </a:r>
            <a:r>
              <a:rPr lang="en-US" altLang="ja-JP" dirty="0" err="1"/>
              <a:t>წადი</a:t>
            </a:r>
            <a:r>
              <a:rPr lang="en-US" altLang="ja-JP" dirty="0"/>
              <a:t>~</a:t>
            </a:r>
            <a:r>
              <a:rPr lang="ja-JP" altLang="en-US" dirty="0"/>
              <a:t>ん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442577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ar-AE" altLang="ja-JP" sz="3200" dirty="0"/>
              <a:t>تحية للجميع. تشرفت بمقابلتك. هاه ؟ هل تفهم ما أقول؟</a:t>
            </a:r>
            <a:r>
              <a:rPr lang="ja-JP" altLang="ar-AE" sz="3200" dirty="0"/>
              <a:t>　＞</a:t>
            </a:r>
            <a:r>
              <a:rPr lang="ja-JP" altLang="en-US" sz="3200" dirty="0"/>
              <a:t>👳</a:t>
            </a:r>
            <a:endParaRPr lang="zh-CN" altLang="en-US" sz="32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啊，啊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51499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ar-AE" altLang="ja-JP" sz="3200" dirty="0"/>
              <a:t>تحية للجميع. تشرفت بمقابلتك. هاه ؟ هل تفهم ما أقول؟</a:t>
            </a:r>
            <a:r>
              <a:rPr lang="ja-JP" altLang="ar-AE" sz="3200" dirty="0"/>
              <a:t>　＞</a:t>
            </a:r>
            <a:r>
              <a:rPr lang="ja-JP" altLang="en-US" sz="3200" dirty="0"/>
              <a:t>👳</a:t>
            </a:r>
            <a:endParaRPr lang="zh-CN" altLang="en-US" sz="32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这东西怎么读啊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532638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ar-AE" altLang="ja-JP" sz="3200" dirty="0"/>
              <a:t>تحية للجميع. تشرفت بمقابلتك. هاه ؟ هل تفهم ما أقول؟</a:t>
            </a:r>
            <a:r>
              <a:rPr lang="ja-JP" altLang="ar-AE" sz="3200" dirty="0"/>
              <a:t>　＞</a:t>
            </a:r>
            <a:r>
              <a:rPr lang="ja-JP" altLang="en-US" sz="3200" dirty="0"/>
              <a:t>👳</a:t>
            </a:r>
            <a:endParaRPr lang="zh-CN" altLang="en-US" sz="32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i-IN" altLang="ja-JP" dirty="0"/>
              <a:t>नमस्ते</a:t>
            </a:r>
            <a:r>
              <a:rPr lang="ja-JP" altLang="en-US" dirty="0"/>
              <a:t>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391594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ar-AE" altLang="ja-JP" sz="3200" dirty="0"/>
              <a:t>تحية للجميع. تشرفت بمقابلتك. هاه ؟ هل تفهم ما أقول؟</a:t>
            </a:r>
            <a:r>
              <a:rPr lang="ja-JP" altLang="ar-AE" sz="3200" dirty="0"/>
              <a:t>　＞</a:t>
            </a:r>
            <a:r>
              <a:rPr lang="ja-JP" altLang="en-US" sz="3200" dirty="0"/>
              <a:t>👳</a:t>
            </a:r>
            <a:endParaRPr lang="zh-CN" altLang="en-US" sz="32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i-IN" altLang="ja-JP" dirty="0"/>
              <a:t>नमस्ते…</a:t>
            </a:r>
            <a:r>
              <a:rPr lang="ja-JP" altLang="en-US" dirty="0"/>
              <a:t>？</a:t>
            </a:r>
            <a:r>
              <a:rPr lang="hi-IN" altLang="ja-JP" dirty="0"/>
              <a:t>नमस्ते</a:t>
            </a:r>
            <a:r>
              <a:rPr lang="ja-JP" altLang="en-US" dirty="0"/>
              <a:t>？？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83136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昨日食べた🍴🍰のおいしさ😝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昨日蛋糕</a:t>
            </a:r>
            <a:r>
              <a:rPr lang="ja-JP" altLang="en-US" sz="2400" dirty="0"/>
              <a:t>🍴🍰</a:t>
            </a:r>
            <a:r>
              <a:rPr lang="zh-CN" altLang="en-US" dirty="0"/>
              <a:t>的美味</a:t>
            </a:r>
            <a:r>
              <a:rPr lang="ja-JP" altLang="en-US" sz="2400" dirty="0"/>
              <a:t>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07843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今朝🌅上がった☔の後のさわやかさ🌈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今早</a:t>
            </a:r>
            <a:r>
              <a:rPr lang="ja-JP" altLang="en-US" sz="2400" dirty="0"/>
              <a:t>🌅</a:t>
            </a:r>
            <a:r>
              <a:rPr lang="zh-CN" altLang="en-US" dirty="0"/>
              <a:t>雨</a:t>
            </a:r>
            <a:r>
              <a:rPr lang="ja-JP" altLang="en-US" sz="2400" dirty="0"/>
              <a:t>☔</a:t>
            </a:r>
            <a:r>
              <a:rPr lang="zh-CN" altLang="en-US" dirty="0"/>
              <a:t>后的清爽</a:t>
            </a:r>
            <a:r>
              <a:rPr lang="ja-JP" altLang="en-US" sz="2400" dirty="0"/>
              <a:t>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573462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Ⅰ</a:t>
            </a:r>
            <a:br>
              <a:rPr lang="en-US" altLang="ja-JP" sz="3600" dirty="0"/>
            </a:br>
            <a:r>
              <a:rPr lang="ja-JP" altLang="en-US" sz="3600" dirty="0"/>
              <a:t>今朝🌅上がった☔の後のさわやかさ🌈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今早</a:t>
            </a:r>
            <a:r>
              <a:rPr lang="ja-JP" altLang="en-US" sz="2400" dirty="0"/>
              <a:t>🌅</a:t>
            </a:r>
            <a:r>
              <a:rPr lang="zh-CN" altLang="en-US" dirty="0"/>
              <a:t>雨</a:t>
            </a:r>
            <a:r>
              <a:rPr lang="ja-JP" altLang="en-US" sz="2400" dirty="0"/>
              <a:t>☔</a:t>
            </a:r>
            <a:r>
              <a:rPr lang="zh-CN" altLang="en-US" dirty="0"/>
              <a:t>后的清爽</a:t>
            </a:r>
            <a:r>
              <a:rPr lang="ja-JP" altLang="en-US" sz="2400" dirty="0"/>
              <a:t>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50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はい👋はい👋はい👋はい👋</a:t>
            </a:r>
            <a:r>
              <a:rPr lang="en-US" altLang="ja-JP" sz="4000" dirty="0"/>
              <a:t>)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sz="2400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45762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ⅠⅡ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！</a:t>
            </a:r>
            <a:br>
              <a:rPr lang="en-US" altLang="ja-JP" sz="3600" dirty="0"/>
            </a:br>
            <a:r>
              <a:rPr lang="ja-JP" altLang="en-US" sz="3600" dirty="0"/>
              <a:t>今朝🌅上がった☔の後のさわやかさ🌈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今早</a:t>
            </a:r>
            <a:r>
              <a:rPr lang="ja-JP" altLang="en-US" sz="2400" dirty="0"/>
              <a:t>🌅</a:t>
            </a:r>
            <a:r>
              <a:rPr lang="zh-CN" altLang="en-US" dirty="0"/>
              <a:t>雨</a:t>
            </a:r>
            <a:r>
              <a:rPr lang="ja-JP" altLang="en-US" sz="2400" dirty="0"/>
              <a:t>☔</a:t>
            </a:r>
            <a:r>
              <a:rPr lang="zh-CN" altLang="en-US" dirty="0"/>
              <a:t>后的清爽</a:t>
            </a:r>
            <a:r>
              <a:rPr lang="ja-JP" altLang="en-US" sz="2400" dirty="0"/>
              <a:t>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40119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ⅠⅡ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！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Ⅲ</a:t>
            </a:r>
            <a:br>
              <a:rPr lang="en-US" altLang="ja-JP" sz="3600" dirty="0"/>
            </a:br>
            <a:r>
              <a:rPr lang="ja-JP" altLang="en-US" sz="3600" dirty="0"/>
              <a:t>今朝🌅上がった☔の後のさわやかさ🌈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今早</a:t>
            </a:r>
            <a:r>
              <a:rPr lang="ja-JP" altLang="en-US" sz="2400" dirty="0"/>
              <a:t>🌅</a:t>
            </a:r>
            <a:r>
              <a:rPr lang="zh-CN" altLang="en-US" dirty="0"/>
              <a:t>雨</a:t>
            </a:r>
            <a:r>
              <a:rPr lang="ja-JP" altLang="en-US" sz="2400" dirty="0"/>
              <a:t>☔</a:t>
            </a:r>
            <a:r>
              <a:rPr lang="zh-CN" altLang="en-US" dirty="0"/>
              <a:t>后的清爽</a:t>
            </a:r>
            <a:r>
              <a:rPr lang="ja-JP" altLang="en-US" sz="2400" dirty="0"/>
              <a:t>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80613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ⅠⅡ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！</a:t>
            </a:r>
            <a:r>
              <a:rPr lang="en-US" altLang="zh-CN" sz="36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ⅢⅣ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！</a:t>
            </a:r>
            <a:br>
              <a:rPr lang="en-US" altLang="ja-JP" sz="3600" dirty="0"/>
            </a:br>
            <a:r>
              <a:rPr lang="ja-JP" altLang="en-US" sz="3600" dirty="0"/>
              <a:t>今朝🌅上がった☔の後のさわやかさ🌈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今早</a:t>
            </a:r>
            <a:r>
              <a:rPr lang="ja-JP" altLang="en-US" sz="2400" dirty="0"/>
              <a:t>🌅</a:t>
            </a:r>
            <a:r>
              <a:rPr lang="zh-CN" altLang="en-US" dirty="0"/>
              <a:t>雨</a:t>
            </a:r>
            <a:r>
              <a:rPr lang="ja-JP" altLang="en-US" sz="2400" dirty="0"/>
              <a:t>☔</a:t>
            </a:r>
            <a:r>
              <a:rPr lang="zh-CN" altLang="en-US" dirty="0"/>
              <a:t>后的清爽</a:t>
            </a:r>
            <a:r>
              <a:rPr lang="ja-JP" altLang="en-US" sz="2400" dirty="0"/>
              <a:t>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0342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さっき君にでくわした時の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刚刚与你偶遇时</a:t>
            </a:r>
          </a:p>
        </p:txBody>
      </p:sp>
    </p:spTree>
    <p:extLst>
      <p:ext uri="{BB962C8B-B14F-4D97-AF65-F5344CB8AC3E}">
        <p14:creationId xmlns:p14="http://schemas.microsoft.com/office/powerpoint/2010/main" val="76400913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💘の💞 教えたいのに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心中的鼓动 很想告诉你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61FECE-70CE-F757-88C8-35FDB94FB0B3}"/>
              </a:ext>
            </a:extLst>
          </p:cNvPr>
          <p:cNvSpPr txBox="1"/>
          <p:nvPr/>
        </p:nvSpPr>
        <p:spPr>
          <a:xfrm>
            <a:off x="3898556" y="2718487"/>
            <a:ext cx="1822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胸                    ふわふわ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77201872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💘の💞 教えたいのに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心中的鼓动 很想告诉你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61FECE-70CE-F757-88C8-35FDB94FB0B3}"/>
              </a:ext>
            </a:extLst>
          </p:cNvPr>
          <p:cNvSpPr txBox="1"/>
          <p:nvPr/>
        </p:nvSpPr>
        <p:spPr>
          <a:xfrm>
            <a:off x="3898556" y="2718487"/>
            <a:ext cx="1822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胸                    　わふわ</a:t>
            </a:r>
            <a:endParaRPr lang="zh-CN" altLang="en-US" sz="105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8BD88C-394C-0365-2528-7C28D3AF150F}"/>
              </a:ext>
            </a:extLst>
          </p:cNvPr>
          <p:cNvSpPr/>
          <p:nvPr/>
        </p:nvSpPr>
        <p:spPr>
          <a:xfrm>
            <a:off x="4855597" y="2947283"/>
            <a:ext cx="595560" cy="48171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336103E-ADCA-7DF7-9DCA-9FAE63F9026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31070" y="3007156"/>
            <a:ext cx="635658" cy="37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0100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💘の💞 教えたいのに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心中的鼓动 很想告诉你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61FECE-70CE-F757-88C8-35FDB94FB0B3}"/>
              </a:ext>
            </a:extLst>
          </p:cNvPr>
          <p:cNvSpPr txBox="1"/>
          <p:nvPr/>
        </p:nvSpPr>
        <p:spPr>
          <a:xfrm>
            <a:off x="3898556" y="2718487"/>
            <a:ext cx="1822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胸                    ふ　ふわ</a:t>
            </a:r>
            <a:endParaRPr lang="zh-CN" altLang="en-US" sz="105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8BD88C-394C-0365-2528-7C28D3AF150F}"/>
              </a:ext>
            </a:extLst>
          </p:cNvPr>
          <p:cNvSpPr/>
          <p:nvPr/>
        </p:nvSpPr>
        <p:spPr>
          <a:xfrm>
            <a:off x="4839723" y="2952878"/>
            <a:ext cx="595560" cy="48171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ADD07C7-F6BA-0810-B824-2A98AFB8C3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5792" y="2991131"/>
            <a:ext cx="563422" cy="4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6583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💘の💞 教えたいのに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心中的鼓动 很想告诉你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61FECE-70CE-F757-88C8-35FDB94FB0B3}"/>
              </a:ext>
            </a:extLst>
          </p:cNvPr>
          <p:cNvSpPr txBox="1"/>
          <p:nvPr/>
        </p:nvSpPr>
        <p:spPr>
          <a:xfrm>
            <a:off x="3898556" y="2718487"/>
            <a:ext cx="1822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胸                    ふわ　わ</a:t>
            </a:r>
            <a:endParaRPr lang="zh-CN" altLang="en-US" sz="105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8BD88C-394C-0365-2528-7C28D3AF150F}"/>
              </a:ext>
            </a:extLst>
          </p:cNvPr>
          <p:cNvSpPr/>
          <p:nvPr/>
        </p:nvSpPr>
        <p:spPr>
          <a:xfrm>
            <a:off x="4851962" y="2952943"/>
            <a:ext cx="595560" cy="48171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BD33D6-A8E2-1042-5E25-10C19BA0FB8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3472" y="2966987"/>
            <a:ext cx="512541" cy="44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4650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💘の💞 教えたいのに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心中的鼓动 很想告诉你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61FECE-70CE-F757-88C8-35FDB94FB0B3}"/>
              </a:ext>
            </a:extLst>
          </p:cNvPr>
          <p:cNvSpPr txBox="1"/>
          <p:nvPr/>
        </p:nvSpPr>
        <p:spPr>
          <a:xfrm>
            <a:off x="3898556" y="2718487"/>
            <a:ext cx="1822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胸                    ふわふ　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47793951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💘の💞 教えたいのに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心中的鼓动 很想告诉你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61FECE-70CE-F757-88C8-35FDB94FB0B3}"/>
              </a:ext>
            </a:extLst>
          </p:cNvPr>
          <p:cNvSpPr txBox="1"/>
          <p:nvPr/>
        </p:nvSpPr>
        <p:spPr>
          <a:xfrm>
            <a:off x="3898556" y="2718487"/>
            <a:ext cx="1822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胸                    ふわふわ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9113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75177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エンコードすると</a:t>
            </a:r>
            <a:br>
              <a:rPr lang="en-US" altLang="ja-JP" sz="3600" dirty="0"/>
            </a:b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Encode</a:t>
            </a:r>
            <a:r>
              <a:rPr lang="zh-CN" altLang="en-US" dirty="0"/>
              <a:t>写的话就是</a:t>
            </a:r>
          </a:p>
        </p:txBody>
      </p:sp>
    </p:spTree>
    <p:extLst>
      <p:ext uri="{BB962C8B-B14F-4D97-AF65-F5344CB8AC3E}">
        <p14:creationId xmlns:p14="http://schemas.microsoft.com/office/powerpoint/2010/main" val="336470584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エンコードすると</a:t>
            </a:r>
            <a:br>
              <a:rPr lang="en-US" altLang="ja-JP" sz="3600" dirty="0"/>
            </a:br>
            <a:r>
              <a:rPr lang="en-US" altLang="zh-CN" sz="3600" dirty="0"/>
              <a:t>(</a:t>
            </a:r>
            <a:r>
              <a:rPr lang="zh-CN" altLang="en-US" sz="3600" dirty="0"/>
              <a:t>螟</a:t>
            </a:r>
            <a:r>
              <a:rPr lang="ja-JP" altLang="en-US" sz="3600" dirty="0"/>
              <a:t>ァ</a:t>
            </a:r>
            <a:r>
              <a:rPr lang="zh-CN" altLang="en-US" sz="3600" dirty="0"/>
              <a:t>文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Encode</a:t>
            </a:r>
            <a:r>
              <a:rPr lang="zh-CN" altLang="en-US" dirty="0"/>
              <a:t>写的话就是文</a:t>
            </a:r>
          </a:p>
        </p:txBody>
      </p:sp>
    </p:spTree>
    <p:extLst>
      <p:ext uri="{BB962C8B-B14F-4D97-AF65-F5344CB8AC3E}">
        <p14:creationId xmlns:p14="http://schemas.microsoft.com/office/powerpoint/2010/main" val="177880735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エンコードすると</a:t>
            </a:r>
            <a:br>
              <a:rPr lang="en-US" altLang="ja-JP" sz="3600" dirty="0"/>
            </a:br>
            <a:r>
              <a:rPr lang="en-US" altLang="zh-CN" sz="3600" dirty="0"/>
              <a:t>(</a:t>
            </a:r>
            <a:r>
              <a:rPr lang="zh-CN" altLang="en-US" sz="3600" dirty="0"/>
              <a:t>螟</a:t>
            </a:r>
            <a:r>
              <a:rPr lang="ja-JP" altLang="en-US" sz="3600" dirty="0"/>
              <a:t>ァ</a:t>
            </a:r>
            <a:r>
              <a:rPr lang="zh-CN" altLang="en-US" sz="3600" dirty="0"/>
              <a:t>文螂</a:t>
            </a:r>
            <a:r>
              <a:rPr lang="ja-JP" altLang="en-US" sz="3600" dirty="0"/>
              <a:t>ス</a:t>
            </a:r>
            <a:r>
              <a:rPr lang="zh-CN" altLang="en-US" sz="3600" dirty="0"/>
              <a:t>字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Encode</a:t>
            </a:r>
            <a:r>
              <a:rPr lang="zh-CN" altLang="en-US" dirty="0"/>
              <a:t>写的话就是文字</a:t>
            </a:r>
          </a:p>
        </p:txBody>
      </p:sp>
    </p:spTree>
    <p:extLst>
      <p:ext uri="{BB962C8B-B14F-4D97-AF65-F5344CB8AC3E}">
        <p14:creationId xmlns:p14="http://schemas.microsoft.com/office/powerpoint/2010/main" val="69667432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エンコードすると</a:t>
            </a:r>
            <a:br>
              <a:rPr lang="en-US" altLang="ja-JP" sz="3600" dirty="0"/>
            </a:br>
            <a:r>
              <a:rPr lang="en-US" altLang="zh-CN" sz="3600" dirty="0"/>
              <a:t>(</a:t>
            </a:r>
            <a:r>
              <a:rPr lang="zh-CN" altLang="en-US" sz="3600" dirty="0"/>
              <a:t>螟</a:t>
            </a:r>
            <a:r>
              <a:rPr lang="ja-JP" altLang="en-US" sz="3600" dirty="0"/>
              <a:t>ァ</a:t>
            </a:r>
            <a:r>
              <a:rPr lang="zh-CN" altLang="en-US" sz="3600" dirty="0"/>
              <a:t>文螂</a:t>
            </a:r>
            <a:r>
              <a:rPr lang="ja-JP" altLang="en-US" sz="3600" dirty="0"/>
              <a:t>ス</a:t>
            </a:r>
            <a:r>
              <a:rPr lang="zh-CN" altLang="en-US" sz="3600" dirty="0"/>
              <a:t>字縺阪化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Encode</a:t>
            </a:r>
            <a:r>
              <a:rPr lang="zh-CN" altLang="en-US" dirty="0"/>
              <a:t>写的话就是文字化</a:t>
            </a:r>
          </a:p>
        </p:txBody>
      </p:sp>
    </p:spTree>
    <p:extLst>
      <p:ext uri="{BB962C8B-B14F-4D97-AF65-F5344CB8AC3E}">
        <p14:creationId xmlns:p14="http://schemas.microsoft.com/office/powerpoint/2010/main" val="5798131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エンコードすると</a:t>
            </a:r>
            <a:br>
              <a:rPr lang="en-US" altLang="ja-JP" sz="3600" dirty="0"/>
            </a:br>
            <a:r>
              <a:rPr lang="en-US" altLang="zh-CN" sz="3600" dirty="0"/>
              <a:t>(</a:t>
            </a:r>
            <a:r>
              <a:rPr lang="zh-CN" altLang="en-US" sz="3600" dirty="0"/>
              <a:t>螟</a:t>
            </a:r>
            <a:r>
              <a:rPr lang="ja-JP" altLang="en-US" sz="3600" dirty="0"/>
              <a:t>ァ</a:t>
            </a:r>
            <a:r>
              <a:rPr lang="zh-CN" altLang="en-US" sz="3600" dirty="0"/>
              <a:t>文螂</a:t>
            </a:r>
            <a:r>
              <a:rPr lang="ja-JP" altLang="en-US" sz="3600" dirty="0"/>
              <a:t>ス</a:t>
            </a:r>
            <a:r>
              <a:rPr lang="zh-CN" altLang="en-US" sz="3600" dirty="0"/>
              <a:t>字縺阪化〒縺</a:t>
            </a:r>
            <a:r>
              <a:rPr lang="ja-JP" altLang="en-US" sz="3600" dirty="0"/>
              <a:t>け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Encode</a:t>
            </a:r>
            <a:r>
              <a:rPr lang="zh-CN" altLang="en-US" dirty="0"/>
              <a:t>写的话就是文字化</a:t>
            </a:r>
            <a:r>
              <a:rPr lang="ja-JP" altLang="en-US" dirty="0"/>
              <a:t>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51947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エンコードすると</a:t>
            </a:r>
            <a:br>
              <a:rPr lang="en-US" altLang="ja-JP" sz="3600" dirty="0"/>
            </a:br>
            <a:r>
              <a:rPr lang="en-US" altLang="zh-CN" sz="3600" dirty="0"/>
              <a:t>(</a:t>
            </a:r>
            <a:r>
              <a:rPr lang="zh-CN" altLang="en-US" sz="3600" dirty="0"/>
              <a:t>螟</a:t>
            </a:r>
            <a:r>
              <a:rPr lang="ja-JP" altLang="en-US" sz="3600" dirty="0"/>
              <a:t>ァ</a:t>
            </a:r>
            <a:r>
              <a:rPr lang="zh-CN" altLang="en-US" sz="3600" dirty="0"/>
              <a:t>文螂</a:t>
            </a:r>
            <a:r>
              <a:rPr lang="ja-JP" altLang="en-US" sz="3600" dirty="0"/>
              <a:t>ス</a:t>
            </a:r>
            <a:r>
              <a:rPr lang="zh-CN" altLang="en-US" sz="3600" dirty="0"/>
              <a:t>字縺阪化〒縺</a:t>
            </a:r>
            <a:r>
              <a:rPr lang="ja-JP" altLang="en-US" sz="3600" dirty="0"/>
              <a:t>け のっ⤴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Encode</a:t>
            </a:r>
            <a:r>
              <a:rPr lang="zh-CN" altLang="en-US" dirty="0"/>
              <a:t>写的话就是文字化</a:t>
            </a:r>
            <a:r>
              <a:rPr lang="ja-JP" altLang="en-US" dirty="0"/>
              <a:t>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577547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エンコードすると</a:t>
            </a:r>
            <a:br>
              <a:rPr lang="en-US" altLang="ja-JP" sz="3600" dirty="0"/>
            </a:br>
            <a:r>
              <a:rPr lang="en-US" altLang="zh-CN" sz="3600" dirty="0"/>
              <a:t>(</a:t>
            </a:r>
            <a:r>
              <a:rPr lang="zh-CN" altLang="en-US" sz="3600" dirty="0"/>
              <a:t>螟</a:t>
            </a:r>
            <a:r>
              <a:rPr lang="ja-JP" altLang="en-US" sz="3600" dirty="0"/>
              <a:t>ァ</a:t>
            </a:r>
            <a:r>
              <a:rPr lang="zh-CN" altLang="en-US" sz="3600" dirty="0"/>
              <a:t>文螂</a:t>
            </a:r>
            <a:r>
              <a:rPr lang="ja-JP" altLang="en-US" sz="3600" dirty="0"/>
              <a:t>ス</a:t>
            </a:r>
            <a:r>
              <a:rPr lang="zh-CN" altLang="en-US" sz="3600" dirty="0"/>
              <a:t>字縺阪化〒縺</a:t>
            </a:r>
            <a:r>
              <a:rPr lang="ja-JP" altLang="en-US" sz="3600" dirty="0"/>
              <a:t>け のっ⤴の⤵</a:t>
            </a:r>
            <a:r>
              <a:rPr lang="en-US" altLang="ja-JP" sz="3600" dirty="0"/>
              <a:t>)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Encode</a:t>
            </a:r>
            <a:r>
              <a:rPr lang="zh-CN" altLang="en-US" dirty="0"/>
              <a:t>写的话就是文字化</a:t>
            </a:r>
            <a:r>
              <a:rPr lang="ja-JP" altLang="en-US" dirty="0"/>
              <a:t>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41210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どうすればいいの</a:t>
            </a:r>
            <a:r>
              <a:rPr lang="en-US" altLang="ja-JP" sz="3600" dirty="0"/>
              <a:t>?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该怎么办才好？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844276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⅓も伝わらなーい😂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连三分之一都无法传达给你😂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278903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</a:t>
            </a:r>
            <a:endParaRPr lang="en-US" altLang="zh-CN" dirty="0"/>
          </a:p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8230CB-8F86-16EF-7310-09C524D7AF76}"/>
              </a:ext>
            </a:extLst>
          </p:cNvPr>
          <p:cNvSpPr/>
          <p:nvPr/>
        </p:nvSpPr>
        <p:spPr>
          <a:xfrm>
            <a:off x="6252519" y="3132438"/>
            <a:ext cx="210065" cy="25949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515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はい👋はい👋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31012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</a:t>
            </a:r>
            <a:endParaRPr lang="en-US" altLang="zh-CN" dirty="0"/>
          </a:p>
          <a:p>
            <a:r>
              <a:rPr lang="en-US" altLang="zh-CN" dirty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74473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</a:t>
            </a:r>
            <a:endParaRPr lang="en-US" altLang="zh-CN" dirty="0"/>
          </a:p>
          <a:p>
            <a:r>
              <a:rPr lang="en-US" altLang="zh-CN" dirty="0"/>
              <a:t>n-$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3F70BFF-E40F-FB84-265B-EBFA1415B569}"/>
              </a:ext>
            </a:extLst>
          </p:cNvPr>
          <p:cNvSpPr/>
          <p:nvPr/>
        </p:nvSpPr>
        <p:spPr>
          <a:xfrm>
            <a:off x="6431692" y="3126259"/>
            <a:ext cx="327454" cy="30274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9059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</a:t>
            </a:r>
            <a:endParaRPr lang="en-US" altLang="zh-CN" dirty="0"/>
          </a:p>
          <a:p>
            <a:r>
              <a:rPr lang="en-US" altLang="zh-CN" dirty="0"/>
              <a:t>n-$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115222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㌨㌦㌲ 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 法</a:t>
            </a:r>
            <a:endParaRPr lang="en-US" altLang="zh-CN" dirty="0"/>
          </a:p>
          <a:p>
            <a:r>
              <a:rPr lang="en-US" altLang="zh-CN" dirty="0"/>
              <a:t>n-$-F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788DD3-EEBC-A912-BE0D-436D0CBC278C}"/>
              </a:ext>
            </a:extLst>
          </p:cNvPr>
          <p:cNvSpPr/>
          <p:nvPr/>
        </p:nvSpPr>
        <p:spPr>
          <a:xfrm>
            <a:off x="6481119" y="3200400"/>
            <a:ext cx="506627" cy="22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2D3CF7-33B6-E1CC-5E0E-C87D284577C9}"/>
              </a:ext>
            </a:extLst>
          </p:cNvPr>
          <p:cNvSpPr/>
          <p:nvPr/>
        </p:nvSpPr>
        <p:spPr>
          <a:xfrm>
            <a:off x="6882714" y="3132438"/>
            <a:ext cx="105032" cy="1359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7049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㌨㌦㌲ 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 法</a:t>
            </a:r>
            <a:endParaRPr lang="en-US" altLang="zh-CN" dirty="0"/>
          </a:p>
          <a:p>
            <a:r>
              <a:rPr lang="en-US" altLang="zh-CN" dirty="0"/>
              <a:t>n-$-F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796447-E46B-2D74-3DAB-6A4A0E757329}"/>
              </a:ext>
            </a:extLst>
          </p:cNvPr>
          <p:cNvSpPr/>
          <p:nvPr/>
        </p:nvSpPr>
        <p:spPr>
          <a:xfrm>
            <a:off x="6672649" y="3194222"/>
            <a:ext cx="333632" cy="22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2D4034-3303-5596-E08A-AA8A857EDF33}"/>
              </a:ext>
            </a:extLst>
          </p:cNvPr>
          <p:cNvSpPr/>
          <p:nvPr/>
        </p:nvSpPr>
        <p:spPr>
          <a:xfrm>
            <a:off x="6919784" y="3045941"/>
            <a:ext cx="197708" cy="2533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A7CAC6-033F-75B3-AE74-DE85F2D24C12}"/>
              </a:ext>
            </a:extLst>
          </p:cNvPr>
          <p:cNvSpPr/>
          <p:nvPr/>
        </p:nvSpPr>
        <p:spPr>
          <a:xfrm>
            <a:off x="6882714" y="3107725"/>
            <a:ext cx="259492" cy="2533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0356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㌨㌦㌲ 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 法</a:t>
            </a:r>
            <a:endParaRPr lang="en-US" altLang="zh-CN" dirty="0"/>
          </a:p>
          <a:p>
            <a:r>
              <a:rPr lang="en-US" altLang="zh-CN" dirty="0"/>
              <a:t>n-$-F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784E1E-B1A6-FA26-C7B7-E8A9CFAA175F}"/>
              </a:ext>
            </a:extLst>
          </p:cNvPr>
          <p:cNvSpPr/>
          <p:nvPr/>
        </p:nvSpPr>
        <p:spPr>
          <a:xfrm>
            <a:off x="6808573" y="3157151"/>
            <a:ext cx="203886" cy="27184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04496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㌨㌦㌲ 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 法</a:t>
            </a:r>
            <a:endParaRPr lang="en-US" altLang="zh-CN" dirty="0"/>
          </a:p>
          <a:p>
            <a:r>
              <a:rPr lang="en-US" altLang="zh-CN" dirty="0"/>
              <a:t>n-$-F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954317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㌨㌦㌲㍗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 法 瓦</a:t>
            </a:r>
            <a:endParaRPr lang="en-US" altLang="zh-CN" dirty="0"/>
          </a:p>
          <a:p>
            <a:r>
              <a:rPr lang="en-US" altLang="zh-CN" dirty="0"/>
              <a:t>n-$-F-W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10D3AA-720F-E3E2-2679-A1EA177947CE}"/>
              </a:ext>
            </a:extLst>
          </p:cNvPr>
          <p:cNvSpPr/>
          <p:nvPr/>
        </p:nvSpPr>
        <p:spPr>
          <a:xfrm>
            <a:off x="6783859" y="3194482"/>
            <a:ext cx="166817" cy="1915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19937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㌨㌦㌲㍗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 法 瓦</a:t>
            </a:r>
            <a:endParaRPr lang="en-US" altLang="zh-CN" dirty="0"/>
          </a:p>
          <a:p>
            <a:r>
              <a:rPr lang="en-US" altLang="zh-CN" dirty="0"/>
              <a:t>n-$-F-W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39033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㌨㌦㌲㍗ ㌥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 法 瓦   ⅒</a:t>
            </a:r>
            <a:endParaRPr lang="en-US" altLang="zh-CN" dirty="0"/>
          </a:p>
          <a:p>
            <a:r>
              <a:rPr lang="en-US" altLang="zh-CN" dirty="0"/>
              <a:t>n-$-F-W   d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CEDEAE-9D24-336F-8A39-EE82F425EF73}"/>
              </a:ext>
            </a:extLst>
          </p:cNvPr>
          <p:cNvSpPr/>
          <p:nvPr/>
        </p:nvSpPr>
        <p:spPr>
          <a:xfrm>
            <a:off x="7203989" y="3157151"/>
            <a:ext cx="333633" cy="27184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380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はい👋はい👋↺グル↻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👋↺</a:t>
            </a:r>
            <a:r>
              <a:rPr lang="zh-CN" altLang="en-US" sz="2400" dirty="0"/>
              <a:t>咕噜</a:t>
            </a:r>
            <a:r>
              <a:rPr lang="ja-JP" altLang="en-US" sz="2400" dirty="0"/>
              <a:t>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71230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㌨㌦㌲㍗ ㌥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 法 瓦   ⅒</a:t>
            </a:r>
            <a:endParaRPr lang="en-US" altLang="zh-CN" dirty="0"/>
          </a:p>
          <a:p>
            <a:r>
              <a:rPr lang="en-US" altLang="zh-CN" dirty="0"/>
              <a:t>n-$-F-W   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41826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㌨㌦㌲㍗ ㌥㍕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 法 瓦   ⅒ </a:t>
            </a:r>
            <a:r>
              <a:rPr lang="en-US" altLang="zh-CN" dirty="0"/>
              <a:t>rem</a:t>
            </a:r>
          </a:p>
          <a:p>
            <a:r>
              <a:rPr lang="en-US" altLang="zh-CN" dirty="0"/>
              <a:t>n-$-F-W   d-rem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ACEC92-6A9D-C914-DE4F-0D7F9F96CF06}"/>
              </a:ext>
            </a:extLst>
          </p:cNvPr>
          <p:cNvSpPr/>
          <p:nvPr/>
        </p:nvSpPr>
        <p:spPr>
          <a:xfrm>
            <a:off x="7438768" y="3132438"/>
            <a:ext cx="259491" cy="2965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73858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㌨㌦㌲㍗ ㌥㍕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 法 瓦   ⅒ </a:t>
            </a:r>
            <a:r>
              <a:rPr lang="en-US" altLang="zh-CN" dirty="0"/>
              <a:t>rem</a:t>
            </a:r>
          </a:p>
          <a:p>
            <a:r>
              <a:rPr lang="en-US" altLang="zh-CN" dirty="0"/>
              <a:t>n-$-F-W   d-rem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300319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㌨㌦㌲㍗ ㌥㍕㌌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 法 瓦   ⅒ </a:t>
            </a:r>
            <a:r>
              <a:rPr lang="en-US" altLang="zh-CN" dirty="0"/>
              <a:t>rem </a:t>
            </a:r>
            <a:r>
              <a:rPr lang="zh-CN" altLang="en-US" dirty="0"/>
              <a:t>克拉</a:t>
            </a:r>
            <a:endParaRPr lang="en-US" altLang="zh-CN" dirty="0"/>
          </a:p>
          <a:p>
            <a:r>
              <a:rPr lang="en-US" altLang="zh-CN" dirty="0"/>
              <a:t>n-$-F-W   d-rem-</a:t>
            </a:r>
            <a:r>
              <a:rPr lang="en-US" altLang="zh-CN" dirty="0" err="1"/>
              <a:t>ct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339E1B-C245-1DFA-02B1-C96220FF5661}"/>
              </a:ext>
            </a:extLst>
          </p:cNvPr>
          <p:cNvSpPr/>
          <p:nvPr/>
        </p:nvSpPr>
        <p:spPr>
          <a:xfrm>
            <a:off x="7488195" y="3200400"/>
            <a:ext cx="506627" cy="22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3469B7-048F-313A-F636-AFD0E4E8032B}"/>
              </a:ext>
            </a:extLst>
          </p:cNvPr>
          <p:cNvSpPr/>
          <p:nvPr/>
        </p:nvSpPr>
        <p:spPr>
          <a:xfrm>
            <a:off x="7704438" y="2891481"/>
            <a:ext cx="290384" cy="35834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73652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㌨㌦㌲㍗ ㌥㍕㌌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 法 瓦   ⅒ </a:t>
            </a:r>
            <a:r>
              <a:rPr lang="en-US" altLang="zh-CN" dirty="0"/>
              <a:t>rem </a:t>
            </a:r>
            <a:r>
              <a:rPr lang="zh-CN" altLang="en-US" dirty="0"/>
              <a:t>克拉</a:t>
            </a:r>
            <a:endParaRPr lang="en-US" altLang="zh-CN" dirty="0"/>
          </a:p>
          <a:p>
            <a:r>
              <a:rPr lang="en-US" altLang="zh-CN" dirty="0"/>
              <a:t>n-$-F-W   d-rem-</a:t>
            </a:r>
            <a:r>
              <a:rPr lang="en-US" altLang="zh-CN" dirty="0" err="1"/>
              <a:t>ct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339E1B-C245-1DFA-02B1-C96220FF5661}"/>
              </a:ext>
            </a:extLst>
          </p:cNvPr>
          <p:cNvSpPr/>
          <p:nvPr/>
        </p:nvSpPr>
        <p:spPr>
          <a:xfrm>
            <a:off x="7488195" y="3200400"/>
            <a:ext cx="506627" cy="22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27701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㌨㌦㌲㍗ ㌥㍕㌌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 法 瓦   ⅒ </a:t>
            </a:r>
            <a:r>
              <a:rPr lang="en-US" altLang="zh-CN" dirty="0"/>
              <a:t>rem </a:t>
            </a:r>
            <a:r>
              <a:rPr lang="zh-CN" altLang="en-US" dirty="0"/>
              <a:t>克拉</a:t>
            </a:r>
            <a:endParaRPr lang="en-US" altLang="zh-CN" dirty="0"/>
          </a:p>
          <a:p>
            <a:r>
              <a:rPr lang="en-US" altLang="zh-CN" dirty="0"/>
              <a:t>n-$-F-W   d-rem-</a:t>
            </a:r>
            <a:r>
              <a:rPr lang="en-US" altLang="zh-CN" dirty="0" err="1"/>
              <a:t>ct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52F2A5-2A66-92C9-9ACD-8E282F3BE652}"/>
              </a:ext>
            </a:extLst>
          </p:cNvPr>
          <p:cNvSpPr/>
          <p:nvPr/>
        </p:nvSpPr>
        <p:spPr>
          <a:xfrm>
            <a:off x="7710616" y="3181865"/>
            <a:ext cx="210065" cy="24713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78527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㌨㌦㌲㍗ ㌥㍕㌌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 法 瓦   ⅒ </a:t>
            </a:r>
            <a:r>
              <a:rPr lang="en-US" altLang="zh-CN" dirty="0"/>
              <a:t>rem </a:t>
            </a:r>
            <a:r>
              <a:rPr lang="zh-CN" altLang="en-US" dirty="0"/>
              <a:t>克拉</a:t>
            </a:r>
            <a:endParaRPr lang="en-US" altLang="zh-CN" dirty="0"/>
          </a:p>
          <a:p>
            <a:r>
              <a:rPr lang="en-US" altLang="zh-CN" dirty="0"/>
              <a:t>n-$-F-W   d-rem-</a:t>
            </a:r>
            <a:r>
              <a:rPr lang="en-US" altLang="zh-CN" dirty="0" err="1"/>
              <a:t>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217577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㌨㌦㌲㍗ ㌥㍕㌌㌠!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 法 瓦   ⅒ </a:t>
            </a:r>
            <a:r>
              <a:rPr lang="en-US" altLang="zh-CN" dirty="0"/>
              <a:t>rem </a:t>
            </a:r>
            <a:r>
              <a:rPr lang="zh-CN" altLang="en-US" dirty="0"/>
              <a:t>克拉 分</a:t>
            </a:r>
            <a:endParaRPr lang="en-US" altLang="zh-CN" dirty="0"/>
          </a:p>
          <a:p>
            <a:r>
              <a:rPr lang="en-US" altLang="zh-CN" dirty="0"/>
              <a:t>n-$-F-W   d-rem-</a:t>
            </a:r>
            <a:r>
              <a:rPr lang="en-US" altLang="zh-CN" dirty="0" err="1"/>
              <a:t>ct</a:t>
            </a:r>
            <a:r>
              <a:rPr lang="en-US" altLang="zh-CN" dirty="0"/>
              <a:t>-¢!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91A32D-A55D-BAFC-25A7-FB7AB0C119B4}"/>
              </a:ext>
            </a:extLst>
          </p:cNvPr>
          <p:cNvSpPr/>
          <p:nvPr/>
        </p:nvSpPr>
        <p:spPr>
          <a:xfrm>
            <a:off x="7624119" y="3200401"/>
            <a:ext cx="481913" cy="22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85289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㌨㌦㌲㍗ ㌥㍕㌌㌠!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 法 瓦   ⅒ </a:t>
            </a:r>
            <a:r>
              <a:rPr lang="en-US" altLang="zh-CN" dirty="0"/>
              <a:t>rem </a:t>
            </a:r>
            <a:r>
              <a:rPr lang="zh-CN" altLang="en-US" dirty="0"/>
              <a:t>克拉 分</a:t>
            </a:r>
            <a:endParaRPr lang="en-US" altLang="zh-CN" dirty="0"/>
          </a:p>
          <a:p>
            <a:r>
              <a:rPr lang="en-US" altLang="zh-CN" dirty="0"/>
              <a:t>n-$-F-W   d-rem-</a:t>
            </a:r>
            <a:r>
              <a:rPr lang="en-US" altLang="zh-CN" dirty="0" err="1"/>
              <a:t>ct</a:t>
            </a:r>
            <a:r>
              <a:rPr lang="en-US" altLang="zh-CN" dirty="0"/>
              <a:t>-¢!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88795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HGSoeiKakugothicUB" panose="020B0A09000000000000" pitchFamily="49" charset="-128"/>
                <a:ea typeface="HGSoeiKakugothicUB" panose="020B0A09000000000000" pitchFamily="49" charset="-128"/>
              </a:rPr>
              <a:t>＊</a:t>
            </a:r>
            <a:endParaRPr lang="zh-CN" altLang="en-US" sz="3600" dirty="0">
              <a:latin typeface="HGSoeiKakugothicUB" panose="020B0A09000000000000" pitchFamily="49" charset="-128"/>
              <a:ea typeface="HGSoeiKakugothicUB" panose="020B0A09000000000000" pitchFamily="49" charset="-128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0934AC-D46A-A698-8ECE-BB61F3094B78}"/>
              </a:ext>
            </a:extLst>
          </p:cNvPr>
          <p:cNvSpPr txBox="1"/>
          <p:nvPr/>
        </p:nvSpPr>
        <p:spPr>
          <a:xfrm>
            <a:off x="5766485" y="2704562"/>
            <a:ext cx="2199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0" i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ワン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8724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はい👋はい👋↺グル↻ ↻グル↺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👋↺</a:t>
            </a:r>
            <a:r>
              <a:rPr lang="zh-CN" altLang="en-US" sz="2400" dirty="0"/>
              <a:t>咕噜</a:t>
            </a:r>
            <a:r>
              <a:rPr lang="ja-JP" altLang="en-US" sz="2400" dirty="0"/>
              <a:t>↻ ↺</a:t>
            </a:r>
            <a:r>
              <a:rPr lang="zh-CN" altLang="en-US" sz="2400" dirty="0"/>
              <a:t>咕噜</a:t>
            </a:r>
            <a:r>
              <a:rPr lang="ja-JP" altLang="en-US" sz="2400" dirty="0"/>
              <a:t>↻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179783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HGSoeiKakugothicUB" panose="020B0A09000000000000" pitchFamily="49" charset="-128"/>
                <a:ea typeface="HGSoeiKakugothicUB" panose="020B0A09000000000000" pitchFamily="49" charset="-128"/>
              </a:rPr>
              <a:t>＊ </a:t>
            </a:r>
            <a:r>
              <a:rPr lang="en-US" altLang="ja-JP" sz="3600" dirty="0">
                <a:latin typeface="HGSoeiKakugothicUB" panose="020B0A09000000000000" pitchFamily="49" charset="-128"/>
                <a:ea typeface="HGSoeiKakugothicUB" panose="020B0A09000000000000" pitchFamily="49" charset="-128"/>
              </a:rPr>
              <a:t>⁑</a:t>
            </a:r>
            <a:endParaRPr lang="zh-CN" altLang="en-US" sz="3600" dirty="0">
              <a:latin typeface="HGSoeiKakugothicUB" panose="020B0A09000000000000" pitchFamily="49" charset="-128"/>
              <a:ea typeface="HGSoeiKakugothicUB" panose="020B0A09000000000000" pitchFamily="49" charset="-128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 二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0934AC-D46A-A698-8ECE-BB61F3094B78}"/>
              </a:ext>
            </a:extLst>
          </p:cNvPr>
          <p:cNvSpPr txBox="1"/>
          <p:nvPr/>
        </p:nvSpPr>
        <p:spPr>
          <a:xfrm>
            <a:off x="5412316" y="2646608"/>
            <a:ext cx="2199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0" i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ワン   ツー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143988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HGSoeiKakugothicUB" panose="020B0A09000000000000" pitchFamily="49" charset="-128"/>
                <a:ea typeface="HGSoeiKakugothicUB" panose="020B0A09000000000000" pitchFamily="49" charset="-128"/>
              </a:rPr>
              <a:t>＊ </a:t>
            </a:r>
            <a:r>
              <a:rPr lang="en-US" altLang="ja-JP" sz="3600" dirty="0">
                <a:latin typeface="HGSoeiKakugothicUB" panose="020B0A09000000000000" pitchFamily="49" charset="-128"/>
                <a:ea typeface="HGSoeiKakugothicUB" panose="020B0A09000000000000" pitchFamily="49" charset="-128"/>
              </a:rPr>
              <a:t>⁑ ⁂</a:t>
            </a:r>
            <a:endParaRPr lang="zh-CN" altLang="en-US" sz="3600" dirty="0">
              <a:latin typeface="HGSoeiKakugothicUB" panose="020B0A09000000000000" pitchFamily="49" charset="-128"/>
              <a:ea typeface="HGSoeiKakugothicUB" panose="020B0A09000000000000" pitchFamily="49" charset="-128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 二 三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0934AC-D46A-A698-8ECE-BB61F3094B78}"/>
              </a:ext>
            </a:extLst>
          </p:cNvPr>
          <p:cNvSpPr txBox="1"/>
          <p:nvPr/>
        </p:nvSpPr>
        <p:spPr>
          <a:xfrm>
            <a:off x="5077465" y="2665926"/>
            <a:ext cx="2199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0" i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ワン   ツー   スリー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269863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HGSoeiKakugothicUB" panose="020B0A09000000000000" pitchFamily="49" charset="-128"/>
                <a:ea typeface="HGSoeiKakugothicUB" panose="020B0A09000000000000" pitchFamily="49" charset="-128"/>
              </a:rPr>
              <a:t>＊ </a:t>
            </a:r>
            <a:r>
              <a:rPr lang="en-US" altLang="ja-JP" sz="3600" dirty="0">
                <a:latin typeface="HGSoeiKakugothicUB" panose="020B0A09000000000000" pitchFamily="49" charset="-128"/>
                <a:ea typeface="HGSoeiKakugothicUB" panose="020B0A09000000000000" pitchFamily="49" charset="-128"/>
              </a:rPr>
              <a:t>⁑ ⁂ </a:t>
            </a:r>
            <a:r>
              <a:rPr lang="mn-Mong-CN" altLang="ja-JP" sz="3600" dirty="0">
                <a:latin typeface="+mj-ea"/>
              </a:rPr>
              <a:t>ᠻ(*☋*)ᠫ</a:t>
            </a:r>
            <a:endParaRPr lang="zh-CN" altLang="en-US" sz="3600" dirty="0">
              <a:latin typeface="+mj-ea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 二 三 耶！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0934AC-D46A-A698-8ECE-BB61F3094B78}"/>
              </a:ext>
            </a:extLst>
          </p:cNvPr>
          <p:cNvSpPr txBox="1"/>
          <p:nvPr/>
        </p:nvSpPr>
        <p:spPr>
          <a:xfrm>
            <a:off x="4336929" y="2659486"/>
            <a:ext cx="2199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0" i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ワン   ツー   スリー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4142516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latin typeface="HGSoeiKakugothicUB" panose="020B0A09000000000000" pitchFamily="49" charset="-128"/>
                <a:ea typeface="HGSoeiKakugothicUB" panose="020B0A09000000000000" pitchFamily="49" charset="-128"/>
              </a:rPr>
              <a:t>＊ </a:t>
            </a:r>
            <a:r>
              <a:rPr lang="en-US" altLang="ja-JP" sz="3600" dirty="0">
                <a:latin typeface="HGSoeiKakugothicUB" panose="020B0A09000000000000" pitchFamily="49" charset="-128"/>
                <a:ea typeface="HGSoeiKakugothicUB" panose="020B0A09000000000000" pitchFamily="49" charset="-128"/>
              </a:rPr>
              <a:t>⁑ ⁂ </a:t>
            </a:r>
            <a:r>
              <a:rPr lang="mn-Mong-CN" altLang="ja-JP" sz="3600" dirty="0">
                <a:latin typeface="+mj-ea"/>
              </a:rPr>
              <a:t>ᠻ(*☋*)ᠫ </a:t>
            </a:r>
            <a:r>
              <a:rPr lang="ja-JP" altLang="en-US" sz="3600" dirty="0">
                <a:latin typeface="+mj-ea"/>
              </a:rPr>
              <a:t>いぇい</a:t>
            </a:r>
            <a:r>
              <a:rPr lang="en-US" altLang="ja-JP" sz="3600" dirty="0">
                <a:latin typeface="+mj-ea"/>
              </a:rPr>
              <a:t>!</a:t>
            </a:r>
            <a:endParaRPr lang="zh-CN" altLang="en-US" sz="3600" dirty="0">
              <a:latin typeface="+mj-ea"/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 二 三 耶</a:t>
            </a:r>
            <a:r>
              <a:rPr lang="mn-Mong-CN" altLang="zh-CN" dirty="0"/>
              <a:t>ᠻ(*☋*)ᠫ </a:t>
            </a:r>
            <a:r>
              <a:rPr lang="zh-CN" altLang="en-US" dirty="0"/>
              <a:t>！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0934AC-D46A-A698-8ECE-BB61F3094B78}"/>
              </a:ext>
            </a:extLst>
          </p:cNvPr>
          <p:cNvSpPr txBox="1"/>
          <p:nvPr/>
        </p:nvSpPr>
        <p:spPr>
          <a:xfrm>
            <a:off x="3538439" y="2672365"/>
            <a:ext cx="2199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0" i="0" dirty="0">
                <a:solidFill>
                  <a:srgbClr val="DDDDDD"/>
                </a:solidFill>
                <a:effectLst/>
                <a:latin typeface="Consolas" panose="020B0609020204030204" pitchFamily="49" charset="0"/>
              </a:rPr>
              <a:t>ワン   ツー   スリー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987547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『</a:t>
            </a:r>
            <a:r>
              <a:rPr lang="ja-JP" altLang="en-US" sz="3600" dirty="0"/>
              <a:t>好き</a:t>
            </a:r>
            <a:r>
              <a:rPr lang="en-US" altLang="ja-JP" sz="3600" dirty="0"/>
              <a:t>』⟺『</a:t>
            </a:r>
            <a:r>
              <a:rPr lang="ja-JP" altLang="en-US" sz="3600" dirty="0"/>
              <a:t>スキ</a:t>
            </a:r>
            <a:r>
              <a:rPr lang="en-US" altLang="ja-JP" sz="3600" dirty="0"/>
              <a:t>』</a:t>
            </a:r>
            <a:r>
              <a:rPr lang="ja-JP" altLang="en-US" sz="3600" dirty="0"/>
              <a:t>じゃどっちがすき</a:t>
            </a:r>
            <a:r>
              <a:rPr lang="en-US" altLang="ja-JP" sz="3600" dirty="0"/>
              <a:t>?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『</a:t>
            </a:r>
            <a:r>
              <a:rPr lang="zh-CN" altLang="en-US" dirty="0"/>
              <a:t>喜欢</a:t>
            </a:r>
            <a:r>
              <a:rPr lang="en-US" altLang="zh-CN" dirty="0"/>
              <a:t>』</a:t>
            </a:r>
            <a:r>
              <a:rPr lang="zh-CN" altLang="en-US" dirty="0"/>
              <a:t>和</a:t>
            </a:r>
            <a:r>
              <a:rPr lang="en-US" altLang="zh-CN" dirty="0"/>
              <a:t>『</a:t>
            </a:r>
            <a:r>
              <a:rPr lang="zh-CN" altLang="en-US" dirty="0"/>
              <a:t>ㄒㄧㄏㄢ</a:t>
            </a:r>
            <a:r>
              <a:rPr lang="en-US" altLang="zh-CN" dirty="0"/>
              <a:t>』</a:t>
            </a:r>
            <a:r>
              <a:rPr lang="zh-CN" altLang="en-US" dirty="0"/>
              <a:t>这两个词哪个才是喜欢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53E6B0A-A5FB-BAB4-C460-C98E3ED5A67D}"/>
              </a:ext>
            </a:extLst>
          </p:cNvPr>
          <p:cNvSpPr txBox="1"/>
          <p:nvPr/>
        </p:nvSpPr>
        <p:spPr>
          <a:xfrm>
            <a:off x="3934496" y="2685245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と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6403470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latin typeface="Consolas" panose="020B0609020204030204" pitchFamily="49" charset="0"/>
              </a:rPr>
              <a:t>&lt;</a:t>
            </a:r>
            <a:r>
              <a:rPr lang="en-US" altLang="ja-JP" sz="3600" dirty="0">
                <a:solidFill>
                  <a:schemeClr val="accent3"/>
                </a:solidFill>
                <a:latin typeface="Consolas" panose="020B0609020204030204" pitchFamily="49" charset="0"/>
              </a:rPr>
              <a:t>font</a:t>
            </a:r>
            <a:r>
              <a:rPr lang="en-US" altLang="ja-JP" sz="3600" dirty="0">
                <a:solidFill>
                  <a:srgbClr val="B05279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3600" dirty="0">
                <a:solidFill>
                  <a:schemeClr val="accent6"/>
                </a:solidFill>
                <a:latin typeface="Consolas" panose="020B0609020204030204" pitchFamily="49" charset="0"/>
              </a:rPr>
              <a:t>size</a:t>
            </a:r>
            <a:r>
              <a:rPr lang="en-US" altLang="ja-JP" sz="3600" dirty="0">
                <a:latin typeface="Consolas" panose="020B0609020204030204" pitchFamily="49" charset="0"/>
              </a:rPr>
              <a:t>=</a:t>
            </a:r>
            <a:r>
              <a:rPr lang="en-US" altLang="ja-JP" sz="3600" dirty="0">
                <a:solidFill>
                  <a:schemeClr val="accent4"/>
                </a:solidFill>
                <a:latin typeface="Consolas" panose="020B0609020204030204" pitchFamily="49" charset="0"/>
              </a:rPr>
              <a:t>”-99”</a:t>
            </a:r>
            <a:r>
              <a:rPr lang="en-US" altLang="ja-JP" sz="3600" dirty="0">
                <a:latin typeface="Consolas" panose="020B0609020204030204" pitchFamily="49" charset="0"/>
              </a:rPr>
              <a:t>&gt;</a:t>
            </a:r>
            <a:r>
              <a:rPr lang="ja-JP" altLang="en-US" sz="800" dirty="0"/>
              <a:t>ちっちゃい≠違い</a:t>
            </a:r>
            <a:r>
              <a:rPr lang="en-US" altLang="ja-JP" sz="3600" dirty="0">
                <a:latin typeface="Consolas" panose="020B0609020204030204" pitchFamily="49" charset="0"/>
              </a:rPr>
              <a:t>&lt;</a:t>
            </a:r>
            <a:r>
              <a:rPr lang="en-US" altLang="ja-JP" sz="3600" dirty="0">
                <a:solidFill>
                  <a:schemeClr val="accent3"/>
                </a:solidFill>
                <a:latin typeface="Consolas" panose="020B0609020204030204" pitchFamily="49" charset="0"/>
              </a:rPr>
              <a:t>/font</a:t>
            </a:r>
            <a:r>
              <a:rPr lang="en-US" altLang="ja-JP" sz="3600" dirty="0">
                <a:latin typeface="Consolas" panose="020B0609020204030204" pitchFamily="49" charset="0"/>
              </a:rPr>
              <a:t>&gt;</a:t>
            </a:r>
            <a:r>
              <a:rPr lang="ja-JP" altLang="en-US" sz="3600" dirty="0"/>
              <a:t>だけど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虽然只有</a:t>
            </a:r>
            <a:r>
              <a:rPr lang="zh-CN" altLang="en-US" sz="1050" dirty="0"/>
              <a:t>一点点差别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18949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solidFill>
                  <a:schemeClr val="accent2"/>
                </a:solidFill>
                <a:latin typeface="Consolas" panose="020B0609020204030204" pitchFamily="49" charset="0"/>
              </a:rPr>
              <a:t>&lt;!--  </a:t>
            </a:r>
            <a:r>
              <a:rPr lang="ja-JP" altLang="en-US" sz="3600" dirty="0">
                <a:solidFill>
                  <a:schemeClr val="accent2"/>
                </a:solidFill>
                <a:latin typeface="Consolas" panose="020B0609020204030204" pitchFamily="49" charset="0"/>
              </a:rPr>
              <a:t>ちっ  </a:t>
            </a:r>
            <a:r>
              <a:rPr lang="en-US" altLang="ja-JP" sz="3600" dirty="0">
                <a:solidFill>
                  <a:schemeClr val="accent2"/>
                </a:solidFill>
                <a:latin typeface="Consolas" panose="020B0609020204030204" pitchFamily="49" charset="0"/>
              </a:rPr>
              <a:t>--&gt;</a:t>
            </a:r>
            <a:br>
              <a:rPr lang="en-US" altLang="ja-JP" sz="3600" dirty="0">
                <a:latin typeface="Consolas" panose="020B0609020204030204" pitchFamily="49" charset="0"/>
              </a:rPr>
            </a:br>
            <a:r>
              <a:rPr lang="en-US" altLang="ja-JP" sz="3600" dirty="0">
                <a:latin typeface="Consolas" panose="020B0609020204030204" pitchFamily="49" charset="0"/>
              </a:rPr>
              <a:t>&lt;</a:t>
            </a:r>
            <a:r>
              <a:rPr lang="en-US" altLang="ja-JP" sz="3600" dirty="0">
                <a:solidFill>
                  <a:schemeClr val="accent3"/>
                </a:solidFill>
                <a:latin typeface="Consolas" panose="020B0609020204030204" pitchFamily="49" charset="0"/>
              </a:rPr>
              <a:t>font</a:t>
            </a:r>
            <a:r>
              <a:rPr lang="en-US" altLang="ja-JP" sz="3600" dirty="0">
                <a:solidFill>
                  <a:srgbClr val="B05279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3600" dirty="0">
                <a:solidFill>
                  <a:schemeClr val="accent6"/>
                </a:solidFill>
                <a:latin typeface="Consolas" panose="020B0609020204030204" pitchFamily="49" charset="0"/>
              </a:rPr>
              <a:t>size</a:t>
            </a:r>
            <a:r>
              <a:rPr lang="en-US" altLang="ja-JP" sz="3600" dirty="0">
                <a:latin typeface="Consolas" panose="020B0609020204030204" pitchFamily="49" charset="0"/>
              </a:rPr>
              <a:t>=</a:t>
            </a:r>
            <a:r>
              <a:rPr lang="en-US" altLang="ja-JP" sz="3600" dirty="0">
                <a:solidFill>
                  <a:schemeClr val="accent4"/>
                </a:solidFill>
                <a:latin typeface="Consolas" panose="020B0609020204030204" pitchFamily="49" charset="0"/>
              </a:rPr>
              <a:t>”-99”</a:t>
            </a:r>
            <a:r>
              <a:rPr lang="en-US" altLang="ja-JP" sz="3600" dirty="0">
                <a:latin typeface="Consolas" panose="020B0609020204030204" pitchFamily="49" charset="0"/>
              </a:rPr>
              <a:t>&gt;</a:t>
            </a:r>
            <a:r>
              <a:rPr lang="ja-JP" altLang="en-US" sz="800" dirty="0"/>
              <a:t>ちっちゃい≠違い</a:t>
            </a:r>
            <a:r>
              <a:rPr lang="en-US" altLang="ja-JP" sz="3600" dirty="0">
                <a:latin typeface="Consolas" panose="020B0609020204030204" pitchFamily="49" charset="0"/>
              </a:rPr>
              <a:t>&lt;</a:t>
            </a:r>
            <a:r>
              <a:rPr lang="en-US" altLang="ja-JP" sz="3600" dirty="0">
                <a:solidFill>
                  <a:schemeClr val="accent3"/>
                </a:solidFill>
                <a:latin typeface="Consolas" panose="020B0609020204030204" pitchFamily="49" charset="0"/>
              </a:rPr>
              <a:t>/font</a:t>
            </a:r>
            <a:r>
              <a:rPr lang="en-US" altLang="ja-JP" sz="3600" dirty="0">
                <a:latin typeface="Consolas" panose="020B0609020204030204" pitchFamily="49" charset="0"/>
              </a:rPr>
              <a:t>&gt;</a:t>
            </a:r>
            <a:r>
              <a:rPr lang="ja-JP" altLang="en-US" sz="3600" dirty="0"/>
              <a:t>だけど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虽然只有</a:t>
            </a:r>
            <a:r>
              <a:rPr lang="zh-CN" altLang="en-US" sz="1050" dirty="0"/>
              <a:t>一点点差别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99078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solidFill>
                  <a:schemeClr val="accent2"/>
                </a:solidFill>
                <a:latin typeface="Consolas" panose="020B0609020204030204" pitchFamily="49" charset="0"/>
              </a:rPr>
              <a:t>&lt;!--  </a:t>
            </a:r>
            <a:r>
              <a:rPr lang="ja-JP" altLang="en-US" sz="3600" dirty="0">
                <a:solidFill>
                  <a:schemeClr val="accent2"/>
                </a:solidFill>
                <a:latin typeface="Consolas" panose="020B0609020204030204" pitchFamily="49" charset="0"/>
              </a:rPr>
              <a:t>ちっちゃい</a:t>
            </a:r>
            <a:r>
              <a:rPr lang="zh-CN" altLang="en-US" sz="3600" dirty="0">
                <a:solidFill>
                  <a:schemeClr val="accent2"/>
                </a:solidFill>
                <a:latin typeface="Consolas" panose="020B0609020204030204" pitchFamily="49" charset="0"/>
              </a:rPr>
              <a:t>！</a:t>
            </a:r>
            <a:r>
              <a:rPr lang="ja-JP" altLang="en-US" sz="3600" dirty="0">
                <a:solidFill>
                  <a:schemeClr val="accent2"/>
                </a:solidFill>
                <a:latin typeface="Consolas" panose="020B0609020204030204" pitchFamily="49" charset="0"/>
              </a:rPr>
              <a:t>  </a:t>
            </a:r>
            <a:r>
              <a:rPr lang="en-US" altLang="ja-JP" sz="3600" dirty="0">
                <a:solidFill>
                  <a:schemeClr val="accent2"/>
                </a:solidFill>
                <a:latin typeface="Consolas" panose="020B0609020204030204" pitchFamily="49" charset="0"/>
              </a:rPr>
              <a:t>--&gt;</a:t>
            </a:r>
            <a:br>
              <a:rPr lang="en-US" altLang="ja-JP" sz="3600" dirty="0">
                <a:latin typeface="Consolas" panose="020B0609020204030204" pitchFamily="49" charset="0"/>
              </a:rPr>
            </a:br>
            <a:r>
              <a:rPr lang="en-US" altLang="ja-JP" sz="3600" dirty="0">
                <a:latin typeface="Consolas" panose="020B0609020204030204" pitchFamily="49" charset="0"/>
              </a:rPr>
              <a:t>&lt;</a:t>
            </a:r>
            <a:r>
              <a:rPr lang="en-US" altLang="ja-JP" sz="3600" dirty="0">
                <a:solidFill>
                  <a:schemeClr val="accent3"/>
                </a:solidFill>
                <a:latin typeface="Consolas" panose="020B0609020204030204" pitchFamily="49" charset="0"/>
              </a:rPr>
              <a:t>font</a:t>
            </a:r>
            <a:r>
              <a:rPr lang="en-US" altLang="ja-JP" sz="3600" dirty="0">
                <a:solidFill>
                  <a:srgbClr val="B05279"/>
                </a:solidFill>
                <a:latin typeface="Consolas" panose="020B0609020204030204" pitchFamily="49" charset="0"/>
              </a:rPr>
              <a:t> </a:t>
            </a:r>
            <a:r>
              <a:rPr lang="en-US" altLang="ja-JP" sz="3600" dirty="0">
                <a:solidFill>
                  <a:schemeClr val="accent6"/>
                </a:solidFill>
                <a:latin typeface="Consolas" panose="020B0609020204030204" pitchFamily="49" charset="0"/>
              </a:rPr>
              <a:t>size</a:t>
            </a:r>
            <a:r>
              <a:rPr lang="en-US" altLang="ja-JP" sz="3600" dirty="0">
                <a:latin typeface="Consolas" panose="020B0609020204030204" pitchFamily="49" charset="0"/>
              </a:rPr>
              <a:t>=</a:t>
            </a:r>
            <a:r>
              <a:rPr lang="en-US" altLang="ja-JP" sz="3600" dirty="0">
                <a:solidFill>
                  <a:schemeClr val="accent4"/>
                </a:solidFill>
                <a:latin typeface="Consolas" panose="020B0609020204030204" pitchFamily="49" charset="0"/>
              </a:rPr>
              <a:t>”-99”</a:t>
            </a:r>
            <a:r>
              <a:rPr lang="en-US" altLang="ja-JP" sz="3600" dirty="0">
                <a:latin typeface="Consolas" panose="020B0609020204030204" pitchFamily="49" charset="0"/>
              </a:rPr>
              <a:t>&gt;</a:t>
            </a:r>
            <a:r>
              <a:rPr lang="ja-JP" altLang="en-US" sz="800" dirty="0"/>
              <a:t>ちっちゃい≠違い</a:t>
            </a:r>
            <a:r>
              <a:rPr lang="en-US" altLang="ja-JP" sz="3600" dirty="0">
                <a:latin typeface="Consolas" panose="020B0609020204030204" pitchFamily="49" charset="0"/>
              </a:rPr>
              <a:t>&lt;</a:t>
            </a:r>
            <a:r>
              <a:rPr lang="en-US" altLang="ja-JP" sz="3600" dirty="0">
                <a:solidFill>
                  <a:schemeClr val="accent3"/>
                </a:solidFill>
                <a:latin typeface="Consolas" panose="020B0609020204030204" pitchFamily="49" charset="0"/>
              </a:rPr>
              <a:t>/font</a:t>
            </a:r>
            <a:r>
              <a:rPr lang="en-US" altLang="ja-JP" sz="3600" dirty="0">
                <a:latin typeface="Consolas" panose="020B0609020204030204" pitchFamily="49" charset="0"/>
              </a:rPr>
              <a:t>&gt;</a:t>
            </a:r>
            <a:r>
              <a:rPr lang="ja-JP" altLang="en-US" sz="3600" dirty="0"/>
              <a:t>だけど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虽然只有</a:t>
            </a:r>
            <a:r>
              <a:rPr lang="zh-CN" altLang="en-US" sz="1050" dirty="0"/>
              <a:t>一点点差别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388692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いっぱい 悩んでるよ⌛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满地全部溢出来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F9CB10-6088-03FC-96C7-A2CAB31E5D8B}"/>
              </a:ext>
            </a:extLst>
          </p:cNvPr>
          <p:cNvSpPr txBox="1"/>
          <p:nvPr/>
        </p:nvSpPr>
        <p:spPr>
          <a:xfrm>
            <a:off x="5396682" y="28502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56903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いっぱい 悩んでるよ⌛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满满地全部溢出来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F9CB10-6088-03FC-96C7-A2CAB31E5D8B}"/>
              </a:ext>
            </a:extLst>
          </p:cNvPr>
          <p:cNvSpPr txBox="1"/>
          <p:nvPr/>
        </p:nvSpPr>
        <p:spPr>
          <a:xfrm>
            <a:off x="5396682" y="28502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584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04" y="1122363"/>
            <a:ext cx="10992119" cy="2387600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はい👋はい👋↺グル↻ ↻グル↺</a:t>
            </a:r>
            <a:r>
              <a:rPr lang="iu-Cans-CA" altLang="ja-JP" sz="4000" dirty="0"/>
              <a:t> ᖗ(•◡•)ᖘ</a:t>
            </a:r>
            <a:r>
              <a:rPr lang="ja-JP" altLang="en-US" sz="4000" dirty="0"/>
              <a:t>ピョン</a:t>
            </a:r>
            <a:r>
              <a:rPr lang="en-US" altLang="ja-JP" sz="4000" dirty="0"/>
              <a:t>!)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👋↺</a:t>
            </a:r>
            <a:r>
              <a:rPr lang="zh-CN" altLang="en-US" sz="2400" dirty="0"/>
              <a:t>咕噜</a:t>
            </a:r>
            <a:r>
              <a:rPr lang="ja-JP" altLang="en-US" sz="2400" dirty="0"/>
              <a:t>↻ ↺</a:t>
            </a:r>
            <a:r>
              <a:rPr lang="zh-CN" altLang="en-US" sz="2400" dirty="0"/>
              <a:t>咕噜</a:t>
            </a:r>
            <a:r>
              <a:rPr lang="ja-JP" altLang="en-US" sz="2400" dirty="0"/>
              <a:t>↻ </a:t>
            </a:r>
            <a:r>
              <a:rPr lang="iu-Cans-CA" altLang="ja-JP" sz="2400" dirty="0"/>
              <a:t>ᖗ(•◡•)ᖘ</a:t>
            </a:r>
            <a:r>
              <a:rPr lang="zh-CN" altLang="en-US" sz="2400" dirty="0"/>
              <a:t>乓</a:t>
            </a:r>
            <a:r>
              <a:rPr lang="zh-CN" altLang="en-US" dirty="0"/>
              <a:t>！）</a:t>
            </a:r>
          </a:p>
        </p:txBody>
      </p:sp>
    </p:spTree>
    <p:extLst>
      <p:ext uri="{BB962C8B-B14F-4D97-AF65-F5344CB8AC3E}">
        <p14:creationId xmlns:p14="http://schemas.microsoft.com/office/powerpoint/2010/main" val="3845268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いっぱい 悩んでるよ⌛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满满满地全部溢出来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F9CB10-6088-03FC-96C7-A2CAB31E5D8B}"/>
              </a:ext>
            </a:extLst>
          </p:cNvPr>
          <p:cNvSpPr txBox="1"/>
          <p:nvPr/>
        </p:nvSpPr>
        <p:spPr>
          <a:xfrm>
            <a:off x="5396682" y="28502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457659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いっぱい 悩んでるよ⌛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满满满满地全部溢出来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F9CB10-6088-03FC-96C7-A2CAB31E5D8B}"/>
              </a:ext>
            </a:extLst>
          </p:cNvPr>
          <p:cNvSpPr txBox="1"/>
          <p:nvPr/>
        </p:nvSpPr>
        <p:spPr>
          <a:xfrm>
            <a:off x="5396682" y="28502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47381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いっぱい 悩んでるよ⌛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满满满满地全部溢出来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F9CB10-6088-03FC-96C7-A2CAB31E5D8B}"/>
              </a:ext>
            </a:extLst>
          </p:cNvPr>
          <p:cNvSpPr txBox="1"/>
          <p:nvPr/>
        </p:nvSpPr>
        <p:spPr>
          <a:xfrm>
            <a:off x="5396682" y="28502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017659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(</a:t>
            </a:r>
            <a:r>
              <a:rPr lang="ja-JP" altLang="en-US" sz="3600" dirty="0"/>
              <a:t>はい👋</a:t>
            </a:r>
            <a:br>
              <a:rPr lang="en-US" altLang="ja-JP" sz="3600" dirty="0"/>
            </a:br>
            <a:r>
              <a:rPr lang="ja-JP" altLang="en-US" sz="3600" dirty="0"/>
              <a:t>いっぱい 悩んでるよ⌛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满满满满地全部溢出来</a:t>
            </a:r>
            <a:endParaRPr lang="en-US" altLang="zh-CN" dirty="0"/>
          </a:p>
          <a:p>
            <a:r>
              <a:rPr lang="zh-CN" altLang="en-US" dirty="0"/>
              <a:t>（嗨👋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F9CB10-6088-03FC-96C7-A2CAB31E5D8B}"/>
              </a:ext>
            </a:extLst>
          </p:cNvPr>
          <p:cNvSpPr txBox="1"/>
          <p:nvPr/>
        </p:nvSpPr>
        <p:spPr>
          <a:xfrm>
            <a:off x="5396682" y="28502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518003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(</a:t>
            </a:r>
            <a:r>
              <a:rPr lang="ja-JP" altLang="en-US" sz="3600" dirty="0"/>
              <a:t>はい👋はい👋</a:t>
            </a:r>
            <a:br>
              <a:rPr lang="en-US" altLang="ja-JP" sz="3600" dirty="0"/>
            </a:br>
            <a:r>
              <a:rPr lang="ja-JP" altLang="en-US" sz="3600" dirty="0"/>
              <a:t>いっぱい 悩んでるよ⌛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满满满满地全部溢出来</a:t>
            </a:r>
            <a:endParaRPr lang="en-US" altLang="zh-CN" dirty="0"/>
          </a:p>
          <a:p>
            <a:r>
              <a:rPr lang="zh-CN" altLang="en-US" dirty="0"/>
              <a:t>（嗨👋嗨👋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F9CB10-6088-03FC-96C7-A2CAB31E5D8B}"/>
              </a:ext>
            </a:extLst>
          </p:cNvPr>
          <p:cNvSpPr txBox="1"/>
          <p:nvPr/>
        </p:nvSpPr>
        <p:spPr>
          <a:xfrm>
            <a:off x="5396682" y="28502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67555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(</a:t>
            </a:r>
            <a:r>
              <a:rPr lang="ja-JP" altLang="en-US" sz="3600" dirty="0"/>
              <a:t>はい👋はい👋はい👋</a:t>
            </a:r>
            <a:br>
              <a:rPr lang="en-US" altLang="ja-JP" sz="3600" dirty="0"/>
            </a:br>
            <a:r>
              <a:rPr lang="ja-JP" altLang="en-US" sz="3600" dirty="0"/>
              <a:t>いっぱい 悩んでるよ⌛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满满满满地全部溢出来</a:t>
            </a:r>
            <a:endParaRPr lang="en-US" altLang="zh-CN" dirty="0"/>
          </a:p>
          <a:p>
            <a:r>
              <a:rPr lang="zh-CN" altLang="en-US" dirty="0"/>
              <a:t>（嗨👋嗨👋嗨👋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F9CB10-6088-03FC-96C7-A2CAB31E5D8B}"/>
              </a:ext>
            </a:extLst>
          </p:cNvPr>
          <p:cNvSpPr txBox="1"/>
          <p:nvPr/>
        </p:nvSpPr>
        <p:spPr>
          <a:xfrm>
            <a:off x="5396682" y="28502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5173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(</a:t>
            </a:r>
            <a:r>
              <a:rPr lang="ja-JP" altLang="en-US" sz="3600" dirty="0"/>
              <a:t>はい👋はい👋はい👋はい👋</a:t>
            </a:r>
            <a:r>
              <a:rPr lang="en-US" altLang="ja-JP" sz="3600" dirty="0"/>
              <a:t>)</a:t>
            </a:r>
            <a:br>
              <a:rPr lang="en-US" altLang="ja-JP" sz="3600" dirty="0"/>
            </a:br>
            <a:r>
              <a:rPr lang="ja-JP" altLang="en-US" sz="3600" dirty="0"/>
              <a:t>まだ言えない🙊目論見ほら😈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尚未说出口🙊的计划里😈</a:t>
            </a:r>
            <a:endParaRPr lang="en-US" altLang="zh-CN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sz="2400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42645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まだ言えない🙊目論見ほら😈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尚未说出口🙊的计划里😈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0071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🌏で一番♕の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20204" pitchFamily="34" charset="0"/>
              </a:rPr>
              <a:t>在地球上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8385166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🌏で一番♕の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20204" pitchFamily="34" charset="0"/>
              </a:rPr>
              <a:t>在地球上</a:t>
            </a:r>
            <a:endParaRPr lang="en-US" altLang="ja-JP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529757-64A7-5221-DF76-6793CC6A2057}"/>
              </a:ext>
            </a:extLst>
          </p:cNvPr>
          <p:cNvSpPr txBox="1"/>
          <p:nvPr/>
        </p:nvSpPr>
        <p:spPr>
          <a:xfrm rot="20349621">
            <a:off x="4338467" y="27846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地　　</a:t>
            </a:r>
          </a:p>
        </p:txBody>
      </p:sp>
    </p:spTree>
    <p:extLst>
      <p:ext uri="{BB962C8B-B14F-4D97-AF65-F5344CB8AC3E}">
        <p14:creationId xmlns:p14="http://schemas.microsoft.com/office/powerpoint/2010/main" val="4266393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180011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🌏で一番♕の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20204" pitchFamily="34" charset="0"/>
              </a:rPr>
              <a:t>在地球上</a:t>
            </a:r>
            <a:endParaRPr lang="en-US" altLang="ja-JP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529757-64A7-5221-DF76-6793CC6A2057}"/>
              </a:ext>
            </a:extLst>
          </p:cNvPr>
          <p:cNvSpPr txBox="1"/>
          <p:nvPr/>
        </p:nvSpPr>
        <p:spPr>
          <a:xfrm rot="20349621">
            <a:off x="4338467" y="278462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地球！</a:t>
            </a:r>
          </a:p>
        </p:txBody>
      </p:sp>
    </p:spTree>
    <p:extLst>
      <p:ext uri="{BB962C8B-B14F-4D97-AF65-F5344CB8AC3E}">
        <p14:creationId xmlns:p14="http://schemas.microsoft.com/office/powerpoint/2010/main" val="370896543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言葉つむげば伝わるかな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20204" pitchFamily="34" charset="0"/>
              </a:rPr>
              <a:t>把最好的话语纺织成句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64358065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また明日🔜もきっと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20204" pitchFamily="34" charset="0"/>
              </a:rPr>
              <a:t>那样明天</a:t>
            </a:r>
            <a:r>
              <a:rPr lang="ja-JP" altLang="en-US" sz="2400" dirty="0"/>
              <a:t>🔜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也一定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31446429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ホントの想い探すよ🔍</a:t>
            </a:r>
            <a:endParaRPr lang="zh-CN" altLang="en-US" sz="3600" dirty="0">
              <a:solidFill>
                <a:srgbClr val="FF99FF"/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寻找自己真正的想法</a:t>
            </a:r>
            <a:r>
              <a:rPr lang="ja-JP" alt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🔍</a:t>
            </a:r>
            <a:endParaRPr lang="en-US" altLang="ja-JP" sz="2400" dirty="0">
              <a:solidFill>
                <a:srgbClr val="FF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76014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文字コードをかけめぐれ</a:t>
            </a:r>
            <a:r>
              <a:rPr lang="en-US" altLang="ja-JP" sz="4000" dirty="0"/>
              <a:t>!</a:t>
            </a:r>
            <a:r>
              <a:rPr lang="ja-JP" altLang="en-US" sz="4000" dirty="0"/>
              <a:t>🏃💨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让文字编码奔涌起来吧！</a:t>
            </a:r>
            <a:r>
              <a:rPr lang="ja-JP" altLang="en-US" sz="2400" dirty="0"/>
              <a:t>🏃💨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07294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accent2"/>
                </a:solidFill>
              </a:rPr>
              <a:t>/* </a:t>
            </a:r>
            <a:r>
              <a:rPr lang="ja-JP" altLang="en-US" sz="4000" dirty="0">
                <a:solidFill>
                  <a:schemeClr val="accent2"/>
                </a:solidFill>
              </a:rPr>
              <a:t>ココから先は🔞ゾーン</a:t>
            </a:r>
            <a:r>
              <a:rPr lang="en-US" altLang="ja-JP" sz="4000" dirty="0">
                <a:solidFill>
                  <a:schemeClr val="accent2"/>
                </a:solidFill>
              </a:rPr>
              <a:t>!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latin typeface="+mn-ea"/>
              </a:rPr>
              <a:t>/* </a:t>
            </a:r>
            <a:r>
              <a:rPr lang="zh-CN" altLang="en-US" dirty="0">
                <a:solidFill>
                  <a:schemeClr val="accent2"/>
                </a:solidFill>
                <a:latin typeface="+mn-ea"/>
              </a:rPr>
              <a:t>从这里开始🔞就危险了！！</a:t>
            </a:r>
          </a:p>
        </p:txBody>
      </p:sp>
    </p:spTree>
    <p:extLst>
      <p:ext uri="{BB962C8B-B14F-4D97-AF65-F5344CB8AC3E}">
        <p14:creationId xmlns:p14="http://schemas.microsoft.com/office/powerpoint/2010/main" val="72748616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917" y="1122363"/>
            <a:ext cx="9369381" cy="2387600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2"/>
                </a:solidFill>
              </a:rPr>
              <a:t>文字コードの外🆓に⎠⧹飛び出すよ </a:t>
            </a:r>
            <a:r>
              <a:rPr lang="en-US" altLang="ja-JP" sz="4000" dirty="0" err="1">
                <a:solidFill>
                  <a:schemeClr val="accent2"/>
                </a:solidFill>
              </a:rPr>
              <a:t>ส๎</a:t>
            </a:r>
            <a:r>
              <a:rPr lang="en-US" altLang="ja-JP" sz="4000" dirty="0">
                <a:solidFill>
                  <a:schemeClr val="accent2"/>
                </a:solidFill>
              </a:rPr>
              <a:t>⎨!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latin typeface="+mn-ea"/>
              </a:rPr>
              <a:t>要被甩出文字编码了哦！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5FBF88F-8365-5436-CD8A-08041915A5A4}"/>
              </a:ext>
            </a:extLst>
          </p:cNvPr>
          <p:cNvCxnSpPr>
            <a:cxnSpLocks/>
          </p:cNvCxnSpPr>
          <p:nvPr/>
        </p:nvCxnSpPr>
        <p:spPr>
          <a:xfrm>
            <a:off x="6651938" y="-70834"/>
            <a:ext cx="0" cy="2213848"/>
          </a:xfrm>
          <a:prstGeom prst="line">
            <a:avLst/>
          </a:prstGeom>
          <a:ln w="539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48D58B3-4E17-6FC1-64CF-00EBC47E634C}"/>
              </a:ext>
            </a:extLst>
          </p:cNvPr>
          <p:cNvCxnSpPr/>
          <p:nvPr/>
        </p:nvCxnSpPr>
        <p:spPr>
          <a:xfrm>
            <a:off x="6961031" y="3206839"/>
            <a:ext cx="1371600" cy="3818586"/>
          </a:xfrm>
          <a:prstGeom prst="line">
            <a:avLst/>
          </a:prstGeom>
          <a:ln w="3683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0F60519D-3ED1-AF41-E282-CB6A1946B4D7}"/>
              </a:ext>
            </a:extLst>
          </p:cNvPr>
          <p:cNvCxnSpPr>
            <a:cxnSpLocks/>
          </p:cNvCxnSpPr>
          <p:nvPr/>
        </p:nvCxnSpPr>
        <p:spPr>
          <a:xfrm>
            <a:off x="10268754" y="-70834"/>
            <a:ext cx="0" cy="2300121"/>
          </a:xfrm>
          <a:prstGeom prst="line">
            <a:avLst/>
          </a:prstGeom>
          <a:ln w="539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4E183C35-76C1-7C80-B30F-A255D0E1594B}"/>
              </a:ext>
            </a:extLst>
          </p:cNvPr>
          <p:cNvCxnSpPr>
            <a:cxnSpLocks/>
          </p:cNvCxnSpPr>
          <p:nvPr/>
        </p:nvCxnSpPr>
        <p:spPr>
          <a:xfrm>
            <a:off x="10268754" y="3206839"/>
            <a:ext cx="0" cy="3902299"/>
          </a:xfrm>
          <a:prstGeom prst="line">
            <a:avLst/>
          </a:prstGeom>
          <a:ln w="539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159406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2"/>
                </a:solidFill>
              </a:rPr>
              <a:t>を締めてしっかり付いてきてね🚀</a:t>
            </a:r>
            <a:r>
              <a:rPr lang="en-US" altLang="ja-JP" sz="4000" dirty="0">
                <a:solidFill>
                  <a:schemeClr val="accent2"/>
                </a:solidFill>
              </a:rPr>
              <a:t>! */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  <a:latin typeface="+mn-ea"/>
              </a:rPr>
              <a:t>安全带要好好地系紧了🚀！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*/</a:t>
            </a:r>
            <a:endParaRPr lang="zh-CN" altLang="en-US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841533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A77B13-4494-22EA-5490-E62D970BC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EDF9D57D-EC9F-2860-B2C8-F9FBAB14E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683931-546A-9560-EB34-710E00A36542}"/>
              </a:ext>
            </a:extLst>
          </p:cNvPr>
          <p:cNvSpPr/>
          <p:nvPr/>
        </p:nvSpPr>
        <p:spPr>
          <a:xfrm>
            <a:off x="592428" y="611746"/>
            <a:ext cx="11095149" cy="557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500" dirty="0"/>
              <a:t>AUTOMATION START</a:t>
            </a:r>
            <a:endParaRPr lang="zh-CN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190806680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0FED3-95F9-1F23-D6AB-4742D2A9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514A17-13E5-BAAB-4941-1586BA49A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707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はい👋はい👋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36648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普通の文字じゃもう🈸足りないの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普通的文字已经🈸不够用了！</a:t>
            </a:r>
          </a:p>
        </p:txBody>
      </p:sp>
    </p:spTree>
    <p:extLst>
      <p:ext uri="{BB962C8B-B14F-4D97-AF65-F5344CB8AC3E}">
        <p14:creationId xmlns:p14="http://schemas.microsoft.com/office/powerpoint/2010/main" val="3499297402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言いたい💌ことだらけ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全部都是💌想说的话</a:t>
            </a:r>
          </a:p>
        </p:txBody>
      </p:sp>
    </p:spTree>
    <p:extLst>
      <p:ext uri="{BB962C8B-B14F-4D97-AF65-F5344CB8AC3E}">
        <p14:creationId xmlns:p14="http://schemas.microsoft.com/office/powerpoint/2010/main" val="115128422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言いたい💌ことだらけ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全部都是💌想说的话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70E77D-F414-908C-8A2E-5C1E0641B97D}"/>
              </a:ext>
            </a:extLst>
          </p:cNvPr>
          <p:cNvSpPr txBox="1"/>
          <p:nvPr/>
        </p:nvSpPr>
        <p:spPr>
          <a:xfrm rot="20994061">
            <a:off x="3354770" y="28513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solidFill>
                  <a:schemeClr val="accent4"/>
                </a:solidFill>
              </a:rPr>
              <a:t>言い</a:t>
            </a:r>
            <a:endParaRPr lang="zh-CN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531565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言いたい💌ことだらけ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全部都是💌想说的话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70E77D-F414-908C-8A2E-5C1E0641B97D}"/>
              </a:ext>
            </a:extLst>
          </p:cNvPr>
          <p:cNvSpPr txBox="1"/>
          <p:nvPr/>
        </p:nvSpPr>
        <p:spPr>
          <a:xfrm rot="20994061">
            <a:off x="3350567" y="2801914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solidFill>
                  <a:schemeClr val="accent4"/>
                </a:solidFill>
              </a:rPr>
              <a:t>言いたい</a:t>
            </a:r>
            <a:r>
              <a:rPr lang="en-US" altLang="ja-JP" sz="1800" dirty="0">
                <a:solidFill>
                  <a:schemeClr val="accent4"/>
                </a:solidFill>
              </a:rPr>
              <a:t>!</a:t>
            </a:r>
            <a:endParaRPr lang="zh-CN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14419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いっぱい</a:t>
            </a:r>
            <a:r>
              <a:rPr lang="ja-JP" altLang="en-US" sz="3600" dirty="0">
                <a:latin typeface="Segoe UI Symbol" panose="020B0502040204020203" pitchFamily="34" charset="0"/>
              </a:rPr>
              <a:t> </a:t>
            </a:r>
            <a:r>
              <a:rPr lang="ja-JP" altLang="en-US" sz="3600" dirty="0"/>
              <a:t>溢れそうで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满地全部溢出来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F9CB10-6088-03FC-96C7-A2CAB31E5D8B}"/>
              </a:ext>
            </a:extLst>
          </p:cNvPr>
          <p:cNvSpPr txBox="1"/>
          <p:nvPr/>
        </p:nvSpPr>
        <p:spPr>
          <a:xfrm>
            <a:off x="5628502" y="28420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59926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いっぱい</a:t>
            </a:r>
            <a:r>
              <a:rPr lang="en-US" altLang="ja-JP" sz="3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ja-JP" altLang="en-US" sz="3600" dirty="0"/>
              <a:t>溢れそうで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满满地全部溢出来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1C79B5-B241-74C5-AFE2-08D4889D1BFC}"/>
              </a:ext>
            </a:extLst>
          </p:cNvPr>
          <p:cNvSpPr txBox="1"/>
          <p:nvPr/>
        </p:nvSpPr>
        <p:spPr>
          <a:xfrm>
            <a:off x="5628502" y="28420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6396684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いっぱい</a:t>
            </a:r>
            <a:r>
              <a:rPr lang="en-US" altLang="ja-JP" sz="3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ja-JP" altLang="en-US" sz="3600" dirty="0"/>
              <a:t>溢れそうで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满满满地全部溢出来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5436D91-08D7-A376-50EE-415B3C7770CD}"/>
              </a:ext>
            </a:extLst>
          </p:cNvPr>
          <p:cNvSpPr txBox="1"/>
          <p:nvPr/>
        </p:nvSpPr>
        <p:spPr>
          <a:xfrm>
            <a:off x="5628502" y="28420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98324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いっぱい</a:t>
            </a:r>
            <a:r>
              <a:rPr lang="en-US" altLang="ja-JP" sz="3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ja-JP" altLang="en-US" sz="3600" dirty="0"/>
              <a:t>溢れそうで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满满满满地全部溢出来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AB4CDA-73AA-C911-8D9D-E55B3D8A5967}"/>
              </a:ext>
            </a:extLst>
          </p:cNvPr>
          <p:cNvSpPr txBox="1"/>
          <p:nvPr/>
        </p:nvSpPr>
        <p:spPr>
          <a:xfrm>
            <a:off x="5628502" y="28420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260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いっぱい</a:t>
            </a:r>
            <a:r>
              <a:rPr lang="en-US" altLang="ja-JP" sz="3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ja-JP" altLang="en-US" sz="3600" dirty="0"/>
              <a:t>溢れそうで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满满满满地全部溢出来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56B8AC-D160-A724-5A43-2A2484A2DCF7}"/>
              </a:ext>
            </a:extLst>
          </p:cNvPr>
          <p:cNvSpPr txBox="1"/>
          <p:nvPr/>
        </p:nvSpPr>
        <p:spPr>
          <a:xfrm>
            <a:off x="5628502" y="28420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87450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(</a:t>
            </a:r>
            <a:r>
              <a:rPr lang="ja-JP" altLang="en-US" sz="3600" dirty="0"/>
              <a:t>はい👋</a:t>
            </a:r>
            <a:br>
              <a:rPr lang="en-US" altLang="ja-JP" sz="3600" dirty="0"/>
            </a:br>
            <a:r>
              <a:rPr lang="ja-JP" altLang="en-US" sz="3600" dirty="0"/>
              <a:t>いっぱい</a:t>
            </a:r>
            <a:r>
              <a:rPr lang="en-US" altLang="ja-JP" sz="3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ja-JP" altLang="en-US" sz="3600" dirty="0"/>
              <a:t>溢れそうで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满满满满地全部溢出来</a:t>
            </a:r>
            <a:endParaRPr lang="en-US" altLang="zh-CN" dirty="0"/>
          </a:p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56B8AC-D160-A724-5A43-2A2484A2DCF7}"/>
              </a:ext>
            </a:extLst>
          </p:cNvPr>
          <p:cNvSpPr txBox="1"/>
          <p:nvPr/>
        </p:nvSpPr>
        <p:spPr>
          <a:xfrm>
            <a:off x="5628502" y="28420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999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はい👋はい👋はい👋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2214264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(</a:t>
            </a:r>
            <a:r>
              <a:rPr lang="ja-JP" altLang="en-US" sz="3600" dirty="0"/>
              <a:t>はい👋はい👋</a:t>
            </a:r>
            <a:br>
              <a:rPr lang="en-US" altLang="ja-JP" sz="3600" dirty="0"/>
            </a:br>
            <a:r>
              <a:rPr lang="ja-JP" altLang="en-US" sz="3600" dirty="0"/>
              <a:t>いっぱい</a:t>
            </a:r>
            <a:r>
              <a:rPr lang="en-US" altLang="ja-JP" sz="3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ja-JP" altLang="en-US" sz="3600" dirty="0"/>
              <a:t>溢れそうで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满满满满地全部溢出来</a:t>
            </a:r>
            <a:endParaRPr lang="en-US" altLang="zh-CN" dirty="0"/>
          </a:p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56B8AC-D160-A724-5A43-2A2484A2DCF7}"/>
              </a:ext>
            </a:extLst>
          </p:cNvPr>
          <p:cNvSpPr txBox="1"/>
          <p:nvPr/>
        </p:nvSpPr>
        <p:spPr>
          <a:xfrm>
            <a:off x="5628502" y="28420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75316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(</a:t>
            </a:r>
            <a:r>
              <a:rPr lang="ja-JP" altLang="en-US" sz="3600" dirty="0"/>
              <a:t>はい👋はい👋はい👋</a:t>
            </a:r>
            <a:br>
              <a:rPr lang="en-US" altLang="ja-JP" sz="3600" dirty="0"/>
            </a:br>
            <a:r>
              <a:rPr lang="ja-JP" altLang="en-US" sz="3600" dirty="0"/>
              <a:t>いっぱい</a:t>
            </a:r>
            <a:r>
              <a:rPr lang="en-US" altLang="ja-JP" sz="3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ja-JP" altLang="en-US" sz="3600" dirty="0"/>
              <a:t>溢れそうで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满满满满地全部溢出来</a:t>
            </a:r>
            <a:endParaRPr lang="en-US" altLang="zh-CN" dirty="0"/>
          </a:p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56B8AC-D160-A724-5A43-2A2484A2DCF7}"/>
              </a:ext>
            </a:extLst>
          </p:cNvPr>
          <p:cNvSpPr txBox="1"/>
          <p:nvPr/>
        </p:nvSpPr>
        <p:spPr>
          <a:xfrm>
            <a:off x="5628502" y="28420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301065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(</a:t>
            </a:r>
            <a:r>
              <a:rPr lang="ja-JP" altLang="en-US" sz="3600" dirty="0"/>
              <a:t>はい👋はい👋はい👋はい👋</a:t>
            </a:r>
            <a:r>
              <a:rPr lang="en-US" altLang="ja-JP" sz="3600" dirty="0"/>
              <a:t>)</a:t>
            </a:r>
            <a:br>
              <a:rPr lang="en-US" altLang="ja-JP" sz="3600" dirty="0"/>
            </a:br>
            <a:r>
              <a:rPr lang="ja-JP" altLang="en-US" sz="3600" dirty="0"/>
              <a:t>まだ知らない物語で📖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在尚未知晓的故事之中</a:t>
            </a:r>
            <a:r>
              <a:rPr lang="ja-JP" altLang="en-US" sz="2400" dirty="0"/>
              <a:t>📖</a:t>
            </a:r>
            <a:endParaRPr lang="en-US" altLang="ja-JP" sz="2400" dirty="0"/>
          </a:p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sz="2400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534607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br>
              <a:rPr lang="en-US" altLang="ja-JP" sz="3600" dirty="0"/>
            </a:br>
            <a:r>
              <a:rPr lang="ja-JP" altLang="en-US" sz="3600" dirty="0"/>
              <a:t>まだ知らない物語で📖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在尚未知晓的故事之中</a:t>
            </a:r>
            <a:r>
              <a:rPr lang="ja-JP" altLang="en-US" sz="2400" dirty="0"/>
              <a:t>📖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12600595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🌏書き尽くして🈵✍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20204" pitchFamily="34" charset="0"/>
              </a:rPr>
              <a:t>地球被毁灭了🈵✍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60242325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🌏書き尽くして🈵✍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20204" pitchFamily="34" charset="0"/>
              </a:rPr>
              <a:t>地球被毁灭了🈵✍</a:t>
            </a:r>
            <a:endParaRPr lang="en-US" altLang="ja-JP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529757-64A7-5221-DF76-6793CC6A2057}"/>
              </a:ext>
            </a:extLst>
          </p:cNvPr>
          <p:cNvSpPr txBox="1"/>
          <p:nvPr/>
        </p:nvSpPr>
        <p:spPr>
          <a:xfrm rot="20349621">
            <a:off x="3643007" y="28296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地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　　</a:t>
            </a:r>
            <a:endParaRPr lang="zh-CN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70197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🌏書き尽くして🈵✍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20204" pitchFamily="34" charset="0"/>
              </a:rPr>
              <a:t>地球被毁灭了🈵✍</a:t>
            </a:r>
            <a:endParaRPr lang="en-US" altLang="ja-JP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529757-64A7-5221-DF76-6793CC6A2057}"/>
              </a:ext>
            </a:extLst>
          </p:cNvPr>
          <p:cNvSpPr txBox="1"/>
          <p:nvPr/>
        </p:nvSpPr>
        <p:spPr>
          <a:xfrm rot="20349621">
            <a:off x="3643008" y="28296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地球！</a:t>
            </a:r>
          </a:p>
        </p:txBody>
      </p:sp>
    </p:spTree>
    <p:extLst>
      <p:ext uri="{BB962C8B-B14F-4D97-AF65-F5344CB8AC3E}">
        <p14:creationId xmlns:p14="http://schemas.microsoft.com/office/powerpoint/2010/main" val="1732824891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届いた時📨笑顔☹➜☺にできたら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20204" pitchFamily="34" charset="0"/>
              </a:rPr>
              <a:t>告诉你的时候📨你若是笑了出来☹➜☺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478079078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また明日🔜もきっと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20204" pitchFamily="34" charset="0"/>
              </a:rPr>
              <a:t>那样明天</a:t>
            </a:r>
            <a:r>
              <a:rPr lang="ja-JP" altLang="en-US" sz="2400" dirty="0"/>
              <a:t>🔜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也一定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822722422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カラフルに綴るよ✎</a:t>
            </a:r>
            <a:r>
              <a:rPr lang="ja-JP" altLang="en-US" sz="3600" dirty="0">
                <a:solidFill>
                  <a:srgbClr val="FF99FF"/>
                </a:solidFill>
              </a:rPr>
              <a:t>❀</a:t>
            </a:r>
            <a:endParaRPr lang="zh-CN" altLang="en-US" sz="3600" dirty="0">
              <a:solidFill>
                <a:srgbClr val="FF99FF"/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被装饰的五彩缤纷</a:t>
            </a:r>
            <a:r>
              <a:rPr lang="ja-JP" altLang="en-US" sz="2400" dirty="0"/>
              <a:t>✎</a:t>
            </a:r>
            <a:r>
              <a:rPr lang="ja-JP" altLang="en-US" sz="2400" dirty="0">
                <a:solidFill>
                  <a:srgbClr val="FF99FF"/>
                </a:solidFill>
              </a:rPr>
              <a:t>❀</a:t>
            </a:r>
            <a:endParaRPr lang="en-US" altLang="ja-JP" sz="2400" dirty="0">
              <a:solidFill>
                <a:srgbClr val="FF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04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C5740F1-A790-BC8A-FA1D-C3FD8039CC74}"/>
              </a:ext>
            </a:extLst>
          </p:cNvPr>
          <p:cNvSpPr/>
          <p:nvPr/>
        </p:nvSpPr>
        <p:spPr>
          <a:xfrm>
            <a:off x="2034862" y="319895"/>
            <a:ext cx="8677990" cy="56708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5EECB5D-DF4A-4214-C078-0D1CA31D7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842" y="1479891"/>
            <a:ext cx="4518115" cy="390755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C3137B-A57F-BAB0-9668-173C9F23B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4309" y="319895"/>
            <a:ext cx="9931758" cy="3353045"/>
          </a:xfrm>
        </p:spPr>
        <p:txBody>
          <a:bodyPr>
            <a:normAutofit/>
          </a:bodyPr>
          <a:lstStyle/>
          <a:p>
            <a:pPr algn="l"/>
            <a:r>
              <a:rPr lang="ja-JP" altLang="en-US" dirty="0">
                <a:solidFill>
                  <a:schemeClr val="bg1"/>
                </a:solidFill>
                <a:latin typeface="微软雅黑 Black" panose="00000A00000000000000" pitchFamily="2" charset="-122"/>
                <a:ea typeface="微软雅黑 Black" panose="00000A00000000000000" pitchFamily="2" charset="-122"/>
              </a:rPr>
              <a:t>文字コードをか</a:t>
            </a:r>
            <a:br>
              <a:rPr lang="en-US" altLang="ja-JP" dirty="0">
                <a:solidFill>
                  <a:schemeClr val="bg1"/>
                </a:solidFill>
                <a:latin typeface="微软雅黑 Black" panose="00000A00000000000000" pitchFamily="2" charset="-122"/>
                <a:ea typeface="微软雅黑 Black" panose="00000A00000000000000" pitchFamily="2" charset="-122"/>
              </a:rPr>
            </a:br>
            <a:r>
              <a:rPr lang="ja-JP" altLang="en-US" dirty="0">
                <a:solidFill>
                  <a:schemeClr val="bg1"/>
                </a:solidFill>
                <a:latin typeface="微软雅黑 Black" panose="00000A00000000000000" pitchFamily="2" charset="-122"/>
                <a:ea typeface="微软雅黑 Black" panose="00000A00000000000000" pitchFamily="2" charset="-122"/>
              </a:rPr>
              <a:t>けめぐれ！</a:t>
            </a:r>
            <a:br>
              <a:rPr lang="ja-JP" altLang="en-US" dirty="0">
                <a:solidFill>
                  <a:schemeClr val="bg1"/>
                </a:solidFill>
                <a:latin typeface="微软雅黑 Black" panose="00000A00000000000000" pitchFamily="2" charset="-122"/>
                <a:ea typeface="微软雅黑 Black" panose="00000A00000000000000" pitchFamily="2" charset="-122"/>
              </a:rPr>
            </a:br>
            <a:endParaRPr lang="zh-CN" altLang="en-US" dirty="0">
              <a:solidFill>
                <a:schemeClr val="bg1"/>
              </a:solidFill>
              <a:latin typeface="微软雅黑 Black" panose="00000A00000000000000" pitchFamily="2" charset="-122"/>
              <a:ea typeface="微软雅黑 Black" panose="00000A00000000000000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18843D-7929-742D-1BBA-12E70232AC09}"/>
              </a:ext>
            </a:extLst>
          </p:cNvPr>
          <p:cNvSpPr txBox="1"/>
          <p:nvPr/>
        </p:nvSpPr>
        <p:spPr>
          <a:xfrm>
            <a:off x="0" y="1352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（封面）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1F9FB4-ABDF-164F-53D8-5C4C7E5B1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73653" y="2759299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n w="12700">
                  <a:noFill/>
                </a:ln>
                <a:solidFill>
                  <a:schemeClr val="bg1"/>
                </a:solidFill>
                <a:latin typeface="微软雅黑 Black" panose="00000A00000000000000" pitchFamily="2" charset="-122"/>
                <a:ea typeface="微软雅黑 Black" panose="00000A00000000000000" pitchFamily="2" charset="-122"/>
              </a:rPr>
              <a:t>在</a:t>
            </a:r>
            <a:r>
              <a:rPr lang="en-US" altLang="zh-CN" sz="2800" dirty="0">
                <a:ln w="12700">
                  <a:noFill/>
                </a:ln>
                <a:solidFill>
                  <a:schemeClr val="bg1"/>
                </a:solidFill>
                <a:latin typeface="微软雅黑 Black" panose="00000A00000000000000" pitchFamily="2" charset="-122"/>
                <a:ea typeface="微软雅黑 Black" panose="00000A00000000000000" pitchFamily="2" charset="-122"/>
              </a:rPr>
              <a:t>Unicode</a:t>
            </a:r>
            <a:r>
              <a:rPr lang="zh-CN" altLang="en-US" sz="2800" dirty="0">
                <a:ln w="12700">
                  <a:noFill/>
                </a:ln>
                <a:solidFill>
                  <a:schemeClr val="bg1"/>
                </a:solidFill>
                <a:latin typeface="微软雅黑 Black" panose="00000A00000000000000" pitchFamily="2" charset="-122"/>
                <a:ea typeface="微软雅黑 Black" panose="00000A00000000000000" pitchFamily="2" charset="-122"/>
              </a:rPr>
              <a:t>里瞎跑！</a:t>
            </a:r>
            <a:endParaRPr lang="zh-CN" altLang="en-US" sz="2800" dirty="0">
              <a:solidFill>
                <a:schemeClr val="bg1"/>
              </a:solidFill>
              <a:latin typeface="微软雅黑 Black" panose="00000A00000000000000" pitchFamily="2" charset="-122"/>
              <a:ea typeface="微软雅黑 Black" panose="00000A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F7719E-4B80-E8E9-89A7-4C20D573DFB3}"/>
              </a:ext>
            </a:extLst>
          </p:cNvPr>
          <p:cNvSpPr txBox="1"/>
          <p:nvPr/>
        </p:nvSpPr>
        <p:spPr>
          <a:xfrm rot="440753">
            <a:off x="3142870" y="3533016"/>
            <a:ext cx="64619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600" dirty="0">
                <a:solidFill>
                  <a:schemeClr val="bg1"/>
                </a:solidFill>
                <a:latin typeface="微软雅黑 Black" panose="00000A00000000000000" pitchFamily="2" charset="-122"/>
                <a:ea typeface="微软雅黑 Black" panose="00000A00000000000000" pitchFamily="2" charset="-122"/>
              </a:rPr>
              <a:t>🏃💨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896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はい👋はい👋はい👋はい👋</a:t>
            </a:r>
            <a:r>
              <a:rPr lang="en-US" altLang="ja-JP" sz="4000" dirty="0"/>
              <a:t>)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sz="2400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086201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文字コードをかけめぐれ</a:t>
            </a:r>
            <a:r>
              <a:rPr lang="en-US" altLang="ja-JP" sz="4000" dirty="0"/>
              <a:t>!</a:t>
            </a:r>
            <a:r>
              <a:rPr lang="ja-JP" altLang="en-US" sz="4000" dirty="0"/>
              <a:t>🏃💨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让文字编码奔涌起来吧！</a:t>
            </a:r>
            <a:r>
              <a:rPr lang="ja-JP" altLang="en-US" sz="2400" dirty="0"/>
              <a:t>🏃💨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6770392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33382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はい👋はい👋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5677866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はい👋はい👋はい👋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784917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はい👋はい👋はい👋はい👋</a:t>
            </a:r>
            <a:r>
              <a:rPr lang="en-US" altLang="ja-JP" sz="4000" dirty="0"/>
              <a:t>)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sz="2400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613715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80970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はい👋はい👋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77286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はい👋はい👋↺グル↻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👋↺</a:t>
            </a:r>
            <a:r>
              <a:rPr lang="zh-CN" altLang="en-US" sz="2400" dirty="0"/>
              <a:t>咕噜</a:t>
            </a:r>
            <a:r>
              <a:rPr lang="ja-JP" altLang="en-US" sz="2400" dirty="0"/>
              <a:t>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170061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はい👋はい👋↺グル↻ ↻グル↺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👋↺</a:t>
            </a:r>
            <a:r>
              <a:rPr lang="zh-CN" altLang="en-US" sz="2400" dirty="0"/>
              <a:t>咕噜</a:t>
            </a:r>
            <a:r>
              <a:rPr lang="ja-JP" altLang="en-US" sz="2400" dirty="0"/>
              <a:t>↻ ↺</a:t>
            </a:r>
            <a:r>
              <a:rPr lang="zh-CN" altLang="en-US" sz="2400" dirty="0"/>
              <a:t>咕噜</a:t>
            </a:r>
            <a:r>
              <a:rPr lang="ja-JP" altLang="en-US" sz="2400" dirty="0"/>
              <a:t>↻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6349297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04" y="1122363"/>
            <a:ext cx="10992119" cy="2387600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はい👋はい👋↺グル↻ ↻グル↺</a:t>
            </a:r>
            <a:r>
              <a:rPr lang="iu-Cans-CA" altLang="ja-JP" sz="4000" dirty="0"/>
              <a:t> ᖗ(•◡•)ᖘ</a:t>
            </a:r>
            <a:r>
              <a:rPr lang="ja-JP" altLang="en-US" sz="4000" dirty="0"/>
              <a:t>ピョン</a:t>
            </a:r>
            <a:r>
              <a:rPr lang="en-US" altLang="ja-JP" sz="4000" dirty="0"/>
              <a:t>!)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👋↺</a:t>
            </a:r>
            <a:r>
              <a:rPr lang="zh-CN" altLang="en-US" sz="2400" dirty="0"/>
              <a:t>咕噜</a:t>
            </a:r>
            <a:r>
              <a:rPr lang="ja-JP" altLang="en-US" sz="2400" dirty="0"/>
              <a:t>↻ ↺</a:t>
            </a:r>
            <a:r>
              <a:rPr lang="zh-CN" altLang="en-US" sz="2400" dirty="0"/>
              <a:t>咕噜</a:t>
            </a:r>
            <a:r>
              <a:rPr lang="ja-JP" altLang="en-US" sz="2400" dirty="0"/>
              <a:t>↻ </a:t>
            </a:r>
            <a:r>
              <a:rPr lang="iu-Cans-CA" altLang="ja-JP" sz="2400" dirty="0"/>
              <a:t>ᖗ(•◡•)ᖘ</a:t>
            </a:r>
            <a:r>
              <a:rPr lang="zh-CN" altLang="en-US" sz="2400" dirty="0"/>
              <a:t>乓</a:t>
            </a:r>
            <a:r>
              <a:rPr lang="zh-CN" altLang="en-US" dirty="0"/>
              <a:t>！）</a:t>
            </a:r>
          </a:p>
        </p:txBody>
      </p:sp>
    </p:spTree>
    <p:extLst>
      <p:ext uri="{BB962C8B-B14F-4D97-AF65-F5344CB8AC3E}">
        <p14:creationId xmlns:p14="http://schemas.microsoft.com/office/powerpoint/2010/main" val="1288569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en-US" altLang="ja-JP" sz="4000" dirty="0" err="1"/>
              <a:t>ബݨխ</a:t>
            </a:r>
            <a:r>
              <a:rPr lang="en-US" altLang="ja-JP" sz="4000" dirty="0"/>
              <a:t>~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my-MM" altLang="zh-CN" dirty="0"/>
              <a:t>သွား~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7935286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9955292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はい👋はい👋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35668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はい👋はい👋はい👋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236802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はい👋はい👋はい👋はい👋</a:t>
            </a:r>
            <a:r>
              <a:rPr lang="en-US" altLang="ja-JP" sz="4000" dirty="0"/>
              <a:t>)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sz="2400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721606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en-US" altLang="ja-JP" sz="4000" dirty="0" err="1"/>
              <a:t>ബݨխ</a:t>
            </a:r>
            <a:r>
              <a:rPr lang="en-US" altLang="ja-JP" sz="4000" dirty="0"/>
              <a:t>~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my-MM" altLang="zh-CN" dirty="0"/>
              <a:t>သွား~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520024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en-US" altLang="ja-JP" sz="4000" dirty="0" err="1"/>
              <a:t>ബݨխ</a:t>
            </a:r>
            <a:r>
              <a:rPr lang="en-US" altLang="ja-JP" sz="4000" dirty="0"/>
              <a:t>~ ᧯〾ⶴ~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my-MM" altLang="zh-CN" dirty="0"/>
              <a:t>သွား~ </a:t>
            </a:r>
            <a:r>
              <a:rPr lang="lo-LA" altLang="zh-CN" dirty="0"/>
              <a:t>ຈະຣັນ~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812368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en-US" altLang="ja-JP" sz="4000" dirty="0" err="1"/>
              <a:t>ബݨխ</a:t>
            </a:r>
            <a:r>
              <a:rPr lang="en-US" altLang="ja-JP" sz="4000" dirty="0"/>
              <a:t>~ ᧯〾ⶴ~ </a:t>
            </a:r>
            <a:r>
              <a:rPr lang="en-US" altLang="ja-JP" sz="4000" dirty="0" err="1"/>
              <a:t>ਐѼ</a:t>
            </a:r>
            <a:r>
              <a:rPr lang="ja-JP" altLang="en-US" sz="4000" dirty="0"/>
              <a:t>꒸</a:t>
            </a:r>
            <a:r>
              <a:rPr lang="en-US" altLang="ja-JP" sz="4000" dirty="0"/>
              <a:t>ꔞ~</a:t>
            </a:r>
            <a:r>
              <a:rPr lang="ja-JP" altLang="en-US" sz="4000" dirty="0"/>
              <a:t>ん</a:t>
            </a:r>
            <a:r>
              <a:rPr lang="en-US" altLang="ja-JP" sz="4000" dirty="0"/>
              <a:t>)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ja-JP" dirty="0" err="1"/>
              <a:t>သွား</a:t>
            </a:r>
            <a:r>
              <a:rPr lang="en-US" altLang="ja-JP" dirty="0"/>
              <a:t>~ </a:t>
            </a:r>
            <a:r>
              <a:rPr lang="en-US" altLang="ja-JP" dirty="0" err="1"/>
              <a:t>ຈະຣັນ</a:t>
            </a:r>
            <a:r>
              <a:rPr lang="en-US" altLang="ja-JP" dirty="0"/>
              <a:t>~ </a:t>
            </a:r>
            <a:r>
              <a:rPr lang="en-US" altLang="ja-JP" dirty="0" err="1"/>
              <a:t>წადი</a:t>
            </a:r>
            <a:r>
              <a:rPr lang="en-US" altLang="ja-JP" dirty="0"/>
              <a:t>~</a:t>
            </a:r>
            <a:r>
              <a:rPr lang="ja-JP" altLang="en-US" dirty="0"/>
              <a:t>ん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63683975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5834750-A0C6-5C0D-997D-FD061223A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30" y="1827727"/>
            <a:ext cx="3262412" cy="28215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62292810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4E932-D60F-321E-047D-74738F95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3BBDFE-9EC9-F548-37B0-F6FE6D678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网易云上的字幕没有鬼画符，就想搞个有鬼画符的给各位看看（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这个视频能够实现很大一部分归功于</a:t>
            </a:r>
            <a:r>
              <a:rPr lang="en-US" altLang="zh-CN" sz="2000" dirty="0" err="1"/>
              <a:t>OriOta</a:t>
            </a:r>
            <a:r>
              <a:rPr lang="zh-CN" altLang="en-US" sz="2000" dirty="0"/>
              <a:t>的谱面</a:t>
            </a:r>
            <a:r>
              <a:rPr lang="en-US" altLang="zh-CN" sz="2000" dirty="0"/>
              <a:t>&amp;</a:t>
            </a:r>
            <a:r>
              <a:rPr lang="zh-CN" altLang="en-US" sz="2000" dirty="0"/>
              <a:t>视频，甚至可以说是这个视频就是搬运。这个视频用到的所有文件都是公开的，链接在简介。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这里的歌词基本上保留了歌词本（至少是</a:t>
            </a:r>
            <a:r>
              <a:rPr lang="en-US" altLang="zh-CN" sz="2000" dirty="0" err="1"/>
              <a:t>oriOta</a:t>
            </a:r>
            <a:r>
              <a:rPr lang="zh-CN" altLang="en-US" sz="2000" dirty="0"/>
              <a:t>提供的文本）的鬼画符，并细节上进行了一定的调整。有些东西是我自己加的，不过加的东西一般一下子就能看出很显然不是歌词本上的。翻译则是根据</a:t>
            </a:r>
            <a:r>
              <a:rPr lang="en-US" altLang="zh-CN" sz="2000" dirty="0" err="1"/>
              <a:t>oriOta</a:t>
            </a:r>
            <a:r>
              <a:rPr lang="zh-CN" altLang="en-US" sz="2000" dirty="0"/>
              <a:t>和网易云翻译综合得来的。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我不会日语，做视频这方面也不是很懂，所以任何方面有问题请务必指出！谢谢！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36121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en-US" altLang="ja-JP" sz="4000" dirty="0" err="1"/>
              <a:t>ബݨխ</a:t>
            </a:r>
            <a:r>
              <a:rPr lang="en-US" altLang="ja-JP" sz="4000" dirty="0"/>
              <a:t>~ ᧯〾ⶴ~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my-MM" altLang="zh-CN" dirty="0"/>
              <a:t>သွား~ </a:t>
            </a:r>
            <a:r>
              <a:rPr lang="lo-LA" altLang="zh-CN" dirty="0"/>
              <a:t>ຈະຣັນ~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1929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en-US" altLang="ja-JP" sz="4000" dirty="0" err="1"/>
              <a:t>ബݨխ</a:t>
            </a:r>
            <a:r>
              <a:rPr lang="en-US" altLang="ja-JP" sz="4000" dirty="0"/>
              <a:t>~ ᧯〾ⶴ~ </a:t>
            </a:r>
            <a:r>
              <a:rPr lang="en-US" altLang="ja-JP" sz="4000" dirty="0" err="1"/>
              <a:t>ਐѼ</a:t>
            </a:r>
            <a:r>
              <a:rPr lang="ja-JP" altLang="en-US" sz="4000" dirty="0"/>
              <a:t>꒸</a:t>
            </a:r>
            <a:r>
              <a:rPr lang="en-US" altLang="ja-JP" sz="4000" dirty="0"/>
              <a:t>ꔞ~</a:t>
            </a:r>
            <a:r>
              <a:rPr lang="ja-JP" altLang="en-US" sz="4000" dirty="0"/>
              <a:t>ん</a:t>
            </a:r>
            <a:r>
              <a:rPr lang="en-US" altLang="ja-JP" sz="4000" dirty="0"/>
              <a:t>)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ja-JP" dirty="0" err="1"/>
              <a:t>သွား</a:t>
            </a:r>
            <a:r>
              <a:rPr lang="en-US" altLang="ja-JP" dirty="0"/>
              <a:t>~ </a:t>
            </a:r>
            <a:r>
              <a:rPr lang="en-US" altLang="ja-JP" dirty="0" err="1"/>
              <a:t>ຈະຣັນ</a:t>
            </a:r>
            <a:r>
              <a:rPr lang="en-US" altLang="ja-JP" dirty="0"/>
              <a:t>~ </a:t>
            </a:r>
            <a:r>
              <a:rPr lang="en-US" altLang="ja-JP" dirty="0" err="1"/>
              <a:t>წადი</a:t>
            </a:r>
            <a:r>
              <a:rPr lang="en-US" altLang="ja-JP" dirty="0"/>
              <a:t>~</a:t>
            </a:r>
            <a:r>
              <a:rPr lang="ja-JP" altLang="en-US" dirty="0"/>
              <a:t>ん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09265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🔠いろんなこと🔣読めるようにしたら📑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为了让</a:t>
            </a:r>
            <a:r>
              <a:rPr lang="ja-JP" altLang="en-US" dirty="0"/>
              <a:t>🔠</a:t>
            </a:r>
            <a:r>
              <a:rPr lang="zh-CN" altLang="en-US" dirty="0"/>
              <a:t>许多东西🔣都能读懂📑</a:t>
            </a:r>
          </a:p>
        </p:txBody>
      </p:sp>
    </p:spTree>
    <p:extLst>
      <p:ext uri="{BB962C8B-B14F-4D97-AF65-F5344CB8AC3E}">
        <p14:creationId xmlns:p14="http://schemas.microsoft.com/office/powerpoint/2010/main" val="2601908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😃😡喜怒哀楽😭♨君のもとへ伝わるね📳💯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把😃😡喜怒哀乐😭♨的情感都向你传达📳💯</a:t>
            </a:r>
          </a:p>
        </p:txBody>
      </p:sp>
    </p:spTree>
    <p:extLst>
      <p:ext uri="{BB962C8B-B14F-4D97-AF65-F5344CB8AC3E}">
        <p14:creationId xmlns:p14="http://schemas.microsoft.com/office/powerpoint/2010/main" val="411449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①</a:t>
            </a:r>
            <a:br>
              <a:rPr lang="en-US" altLang="ja-JP" sz="3600" dirty="0"/>
            </a:br>
            <a:r>
              <a:rPr lang="ja-JP" altLang="en-US" sz="3600" dirty="0"/>
              <a:t>😃😡喜怒哀楽😭♨君のもとへ伝わるね📳💯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把😃😡喜怒哀乐😭♨的情感都向你传达📳💯</a:t>
            </a:r>
          </a:p>
        </p:txBody>
      </p:sp>
    </p:spTree>
    <p:extLst>
      <p:ext uri="{BB962C8B-B14F-4D97-AF65-F5344CB8AC3E}">
        <p14:creationId xmlns:p14="http://schemas.microsoft.com/office/powerpoint/2010/main" val="1704290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①②!</a:t>
            </a:r>
            <a:br>
              <a:rPr lang="en-US" altLang="ja-JP" sz="3600" dirty="0"/>
            </a:br>
            <a:r>
              <a:rPr lang="ja-JP" altLang="en-US" sz="3600" dirty="0"/>
              <a:t>😃😡喜怒哀楽😭♨君のもとへ伝わるね📳💯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把😃😡喜怒哀乐😭♨的情感都向你传达📳💯</a:t>
            </a:r>
          </a:p>
        </p:txBody>
      </p:sp>
    </p:spTree>
    <p:extLst>
      <p:ext uri="{BB962C8B-B14F-4D97-AF65-F5344CB8AC3E}">
        <p14:creationId xmlns:p14="http://schemas.microsoft.com/office/powerpoint/2010/main" val="790235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①②!   ③</a:t>
            </a:r>
            <a:br>
              <a:rPr lang="en-US" altLang="ja-JP" sz="3600" dirty="0"/>
            </a:br>
            <a:r>
              <a:rPr lang="ja-JP" altLang="en-US" sz="3600" dirty="0"/>
              <a:t>😃😡喜怒哀楽😭♨君のもとへ伝わるね📳💯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把😃😡喜怒哀乐😭♨的情感都向你传达📳💯</a:t>
            </a:r>
          </a:p>
        </p:txBody>
      </p:sp>
    </p:spTree>
    <p:extLst>
      <p:ext uri="{BB962C8B-B14F-4D97-AF65-F5344CB8AC3E}">
        <p14:creationId xmlns:p14="http://schemas.microsoft.com/office/powerpoint/2010/main" val="1998088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①②!   ③④!</a:t>
            </a:r>
            <a:br>
              <a:rPr lang="en-US" altLang="ja-JP" sz="3600" dirty="0"/>
            </a:br>
            <a:r>
              <a:rPr lang="ja-JP" altLang="en-US" sz="3600" dirty="0"/>
              <a:t>😃😡喜怒哀楽😭♨君のもとへ伝わるね📳💯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把😃😡喜怒哀乐😭♨的情感都向你传达📳💯</a:t>
            </a:r>
          </a:p>
        </p:txBody>
      </p:sp>
    </p:spTree>
    <p:extLst>
      <p:ext uri="{BB962C8B-B14F-4D97-AF65-F5344CB8AC3E}">
        <p14:creationId xmlns:p14="http://schemas.microsoft.com/office/powerpoint/2010/main" val="4520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80C73-79D0-46F7-3680-8B29006D4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solidFill>
                  <a:schemeClr val="accent2"/>
                </a:solidFill>
              </a:rPr>
              <a:t>/* </a:t>
            </a:r>
            <a:r>
              <a:rPr lang="ja-JP" altLang="en-US" sz="3600" dirty="0">
                <a:solidFill>
                  <a:schemeClr val="accent2"/>
                </a:solidFill>
              </a:rPr>
              <a:t>デザイナーさん😎ごめんなさい🙇💦</a:t>
            </a:r>
            <a:endParaRPr lang="zh-CN" altLang="en-US" sz="3600" dirty="0">
              <a:solidFill>
                <a:schemeClr val="accent2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286873-7797-7E9A-97E1-C92A625C1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/* </a:t>
            </a:r>
            <a:r>
              <a:rPr lang="zh-CN" altLang="en-US" dirty="0">
                <a:solidFill>
                  <a:schemeClr val="accent2"/>
                </a:solidFill>
              </a:rPr>
              <a:t>设计师</a:t>
            </a:r>
            <a:r>
              <a:rPr lang="ja-JP" altLang="en-US" sz="2400" dirty="0">
                <a:solidFill>
                  <a:schemeClr val="accent2"/>
                </a:solidFill>
              </a:rPr>
              <a:t>😎</a:t>
            </a:r>
            <a:r>
              <a:rPr lang="zh-CN" altLang="en-US" dirty="0">
                <a:solidFill>
                  <a:schemeClr val="accent2"/>
                </a:solidFill>
              </a:rPr>
              <a:t>对不起</a:t>
            </a:r>
            <a:r>
              <a:rPr lang="ja-JP" altLang="en-US" sz="2400" dirty="0">
                <a:solidFill>
                  <a:schemeClr val="accent2"/>
                </a:solidFill>
              </a:rPr>
              <a:t>🙇💦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93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だけど今の隠した気持ちは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但是现在这种隐藏起来的情感</a:t>
            </a:r>
          </a:p>
        </p:txBody>
      </p:sp>
    </p:spTree>
    <p:extLst>
      <p:ext uri="{BB962C8B-B14F-4D97-AF65-F5344CB8AC3E}">
        <p14:creationId xmlns:p14="http://schemas.microsoft.com/office/powerpoint/2010/main" val="2658209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書き起こすのも難しすぎて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想要写出来也十分困难</a:t>
            </a:r>
          </a:p>
        </p:txBody>
      </p:sp>
    </p:spTree>
    <p:extLst>
      <p:ext uri="{BB962C8B-B14F-4D97-AF65-F5344CB8AC3E}">
        <p14:creationId xmlns:p14="http://schemas.microsoft.com/office/powerpoint/2010/main" val="3813136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書き起　すのも難しすぎて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想要写出来也十分困难</a:t>
            </a:r>
          </a:p>
        </p:txBody>
      </p:sp>
    </p:spTree>
    <p:extLst>
      <p:ext uri="{BB962C8B-B14F-4D97-AF65-F5344CB8AC3E}">
        <p14:creationId xmlns:p14="http://schemas.microsoft.com/office/powerpoint/2010/main" val="3443397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書き起こ　のも難しすぎて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想要写出来也十分困难</a:t>
            </a:r>
          </a:p>
        </p:txBody>
      </p:sp>
    </p:spTree>
    <p:extLst>
      <p:ext uri="{BB962C8B-B14F-4D97-AF65-F5344CB8AC3E}">
        <p14:creationId xmlns:p14="http://schemas.microsoft.com/office/powerpoint/2010/main" val="1727294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書き起こす　も難しすぎて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想要写出来也十分困难</a:t>
            </a:r>
          </a:p>
        </p:txBody>
      </p:sp>
    </p:spTree>
    <p:extLst>
      <p:ext uri="{BB962C8B-B14F-4D97-AF65-F5344CB8AC3E}">
        <p14:creationId xmlns:p14="http://schemas.microsoft.com/office/powerpoint/2010/main" val="6162997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書き起こすの　難しすぎて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想要写出来也十分困难</a:t>
            </a:r>
          </a:p>
        </p:txBody>
      </p:sp>
    </p:spTree>
    <p:extLst>
      <p:ext uri="{BB962C8B-B14F-4D97-AF65-F5344CB8AC3E}">
        <p14:creationId xmlns:p14="http://schemas.microsoft.com/office/powerpoint/2010/main" val="3084136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書き起こすのも難しすぎて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想要写出来也十分困难</a:t>
            </a:r>
          </a:p>
        </p:txBody>
      </p:sp>
    </p:spTree>
    <p:extLst>
      <p:ext uri="{BB962C8B-B14F-4D97-AF65-F5344CB8AC3E}">
        <p14:creationId xmlns:p14="http://schemas.microsoft.com/office/powerpoint/2010/main" val="21324269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エンコードすると</a:t>
            </a:r>
            <a:br>
              <a:rPr lang="en-US" altLang="ja-JP" sz="3600" dirty="0"/>
            </a:b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Encode</a:t>
            </a:r>
            <a:r>
              <a:rPr lang="zh-CN" altLang="en-US" dirty="0"/>
              <a:t>写的话就是</a:t>
            </a:r>
          </a:p>
        </p:txBody>
      </p:sp>
    </p:spTree>
    <p:extLst>
      <p:ext uri="{BB962C8B-B14F-4D97-AF65-F5344CB8AC3E}">
        <p14:creationId xmlns:p14="http://schemas.microsoft.com/office/powerpoint/2010/main" val="417876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エンコードすると</a:t>
            </a:r>
            <a:br>
              <a:rPr lang="en-US" altLang="ja-JP" sz="3600" dirty="0"/>
            </a:br>
            <a:r>
              <a:rPr lang="en-US" altLang="zh-CN" sz="3600" dirty="0"/>
              <a:t>(</a:t>
            </a:r>
            <a:r>
              <a:rPr lang="zh-CN" altLang="en-US" sz="3600" dirty="0"/>
              <a:t>螟</a:t>
            </a:r>
            <a:r>
              <a:rPr lang="ja-JP" altLang="en-US" sz="3600" dirty="0"/>
              <a:t>ァ</a:t>
            </a:r>
            <a:r>
              <a:rPr lang="zh-CN" altLang="en-US" sz="3600" dirty="0"/>
              <a:t>文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Encode</a:t>
            </a:r>
            <a:r>
              <a:rPr lang="zh-CN" altLang="en-US" dirty="0"/>
              <a:t>写的话就是文</a:t>
            </a:r>
          </a:p>
        </p:txBody>
      </p:sp>
    </p:spTree>
    <p:extLst>
      <p:ext uri="{BB962C8B-B14F-4D97-AF65-F5344CB8AC3E}">
        <p14:creationId xmlns:p14="http://schemas.microsoft.com/office/powerpoint/2010/main" val="2991633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エンコードすると</a:t>
            </a:r>
            <a:br>
              <a:rPr lang="en-US" altLang="ja-JP" sz="3600" dirty="0"/>
            </a:br>
            <a:r>
              <a:rPr lang="en-US" altLang="zh-CN" sz="3600" dirty="0"/>
              <a:t>(</a:t>
            </a:r>
            <a:r>
              <a:rPr lang="zh-CN" altLang="en-US" sz="3600" dirty="0"/>
              <a:t>螟</a:t>
            </a:r>
            <a:r>
              <a:rPr lang="ja-JP" altLang="en-US" sz="3600" dirty="0"/>
              <a:t>ァ</a:t>
            </a:r>
            <a:r>
              <a:rPr lang="zh-CN" altLang="en-US" sz="3600" dirty="0"/>
              <a:t>文螂</a:t>
            </a:r>
            <a:r>
              <a:rPr lang="ja-JP" altLang="en-US" sz="3600" dirty="0"/>
              <a:t>ス</a:t>
            </a:r>
            <a:r>
              <a:rPr lang="zh-CN" altLang="en-US" sz="3600" dirty="0"/>
              <a:t>字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Encode</a:t>
            </a:r>
            <a:r>
              <a:rPr lang="zh-CN" altLang="en-US" dirty="0"/>
              <a:t>写的话就是文字</a:t>
            </a:r>
          </a:p>
        </p:txBody>
      </p:sp>
    </p:spTree>
    <p:extLst>
      <p:ext uri="{BB962C8B-B14F-4D97-AF65-F5344CB8AC3E}">
        <p14:creationId xmlns:p14="http://schemas.microsoft.com/office/powerpoint/2010/main" val="241545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8704BDE-A6E0-15CF-1F39-94EE8326D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>
                <a:solidFill>
                  <a:schemeClr val="accent2"/>
                </a:solidFill>
              </a:rPr>
              <a:t>この曲🎵では</a:t>
            </a:r>
            <a:r>
              <a:rPr lang="en-US" altLang="ja-JP" sz="3200" dirty="0">
                <a:solidFill>
                  <a:schemeClr val="accent2"/>
                </a:solidFill>
              </a:rPr>
              <a:t>§Ѫ </a:t>
            </a:r>
            <a:r>
              <a:rPr lang="ja-JP" altLang="en-US" sz="3200" dirty="0">
                <a:solidFill>
                  <a:schemeClr val="accent2"/>
                </a:solidFill>
              </a:rPr>
              <a:t>ありと </a:t>
            </a:r>
            <a:r>
              <a:rPr lang="en-US" altLang="ja-JP" sz="3200" dirty="0">
                <a:solidFill>
                  <a:schemeClr val="accent2"/>
                </a:solidFill>
              </a:rPr>
              <a:t>ඎ⌘</a:t>
            </a:r>
            <a:r>
              <a:rPr lang="ja-JP" altLang="en-US" sz="3200" dirty="0">
                <a:solidFill>
                  <a:schemeClr val="accent2"/>
                </a:solidFill>
              </a:rPr>
              <a:t>あらゆる▚〻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2BA41FB-A9E0-1187-D2CE-5610828F0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这一</a:t>
            </a:r>
            <a:r>
              <a:rPr lang="ja-JP" altLang="en-US" sz="2400" dirty="0">
                <a:solidFill>
                  <a:schemeClr val="accent2"/>
                </a:solidFill>
              </a:rPr>
              <a:t>🎵</a:t>
            </a:r>
            <a:r>
              <a:rPr lang="zh-CN" alt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整首</a:t>
            </a:r>
            <a:r>
              <a:rPr lang="en-US" altLang="ja-JP" sz="2400" dirty="0">
                <a:solidFill>
                  <a:schemeClr val="accent2"/>
                </a:solidFill>
              </a:rPr>
              <a:t>§Ѫ</a:t>
            </a:r>
            <a:r>
              <a:rPr lang="zh-CN" alt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曲子 </a:t>
            </a:r>
            <a:r>
              <a:rPr lang="en-US" altLang="ja-JP" sz="2400" dirty="0">
                <a:solidFill>
                  <a:schemeClr val="accent2"/>
                </a:solidFill>
              </a:rPr>
              <a:t>ඎ⌘</a:t>
            </a:r>
            <a:r>
              <a:rPr lang="zh-CN" altLang="en-US" b="0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里</a:t>
            </a:r>
            <a:r>
              <a:rPr lang="ja-JP" altLang="en-US" sz="2400" dirty="0">
                <a:solidFill>
                  <a:schemeClr val="accent2"/>
                </a:solidFill>
              </a:rPr>
              <a:t>▚〻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2446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エンコードすると</a:t>
            </a:r>
            <a:br>
              <a:rPr lang="en-US" altLang="ja-JP" sz="3600" dirty="0"/>
            </a:br>
            <a:r>
              <a:rPr lang="en-US" altLang="zh-CN" sz="3600" dirty="0"/>
              <a:t>(</a:t>
            </a:r>
            <a:r>
              <a:rPr lang="zh-CN" altLang="en-US" sz="3600" dirty="0"/>
              <a:t>螟</a:t>
            </a:r>
            <a:r>
              <a:rPr lang="ja-JP" altLang="en-US" sz="3600" dirty="0"/>
              <a:t>ァ</a:t>
            </a:r>
            <a:r>
              <a:rPr lang="zh-CN" altLang="en-US" sz="3600" dirty="0"/>
              <a:t>文螂</a:t>
            </a:r>
            <a:r>
              <a:rPr lang="ja-JP" altLang="en-US" sz="3600" dirty="0"/>
              <a:t>ス</a:t>
            </a:r>
            <a:r>
              <a:rPr lang="zh-CN" altLang="en-US" sz="3600" dirty="0"/>
              <a:t>字縺阪化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Encode</a:t>
            </a:r>
            <a:r>
              <a:rPr lang="zh-CN" altLang="en-US" dirty="0"/>
              <a:t>写的话就是文字化</a:t>
            </a:r>
          </a:p>
        </p:txBody>
      </p:sp>
    </p:spTree>
    <p:extLst>
      <p:ext uri="{BB962C8B-B14F-4D97-AF65-F5344CB8AC3E}">
        <p14:creationId xmlns:p14="http://schemas.microsoft.com/office/powerpoint/2010/main" val="38645469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エンコードすると</a:t>
            </a:r>
            <a:br>
              <a:rPr lang="en-US" altLang="ja-JP" sz="3600" dirty="0"/>
            </a:br>
            <a:r>
              <a:rPr lang="en-US" altLang="zh-CN" sz="3600" dirty="0"/>
              <a:t>(</a:t>
            </a:r>
            <a:r>
              <a:rPr lang="zh-CN" altLang="en-US" sz="3600" dirty="0"/>
              <a:t>螟</a:t>
            </a:r>
            <a:r>
              <a:rPr lang="ja-JP" altLang="en-US" sz="3600" dirty="0"/>
              <a:t>ァ</a:t>
            </a:r>
            <a:r>
              <a:rPr lang="zh-CN" altLang="en-US" sz="3600" dirty="0"/>
              <a:t>文螂</a:t>
            </a:r>
            <a:r>
              <a:rPr lang="ja-JP" altLang="en-US" sz="3600" dirty="0"/>
              <a:t>ス</a:t>
            </a:r>
            <a:r>
              <a:rPr lang="zh-CN" altLang="en-US" sz="3600" dirty="0"/>
              <a:t>字縺阪化〒縺</a:t>
            </a:r>
            <a:r>
              <a:rPr lang="ja-JP" altLang="en-US" sz="3600" dirty="0"/>
              <a:t>け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Encode</a:t>
            </a:r>
            <a:r>
              <a:rPr lang="zh-CN" altLang="en-US" dirty="0"/>
              <a:t>写的话就是文字化</a:t>
            </a:r>
            <a:r>
              <a:rPr lang="ja-JP" altLang="en-US" dirty="0"/>
              <a:t>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2135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エンコードすると</a:t>
            </a:r>
            <a:br>
              <a:rPr lang="en-US" altLang="ja-JP" sz="3600" dirty="0"/>
            </a:br>
            <a:r>
              <a:rPr lang="en-US" altLang="zh-CN" sz="3600" dirty="0"/>
              <a:t>(</a:t>
            </a:r>
            <a:r>
              <a:rPr lang="zh-CN" altLang="en-US" sz="3600" dirty="0"/>
              <a:t>螟</a:t>
            </a:r>
            <a:r>
              <a:rPr lang="ja-JP" altLang="en-US" sz="3600" dirty="0"/>
              <a:t>ァ</a:t>
            </a:r>
            <a:r>
              <a:rPr lang="zh-CN" altLang="en-US" sz="3600" dirty="0"/>
              <a:t>文螂</a:t>
            </a:r>
            <a:r>
              <a:rPr lang="ja-JP" altLang="en-US" sz="3600" dirty="0"/>
              <a:t>ス</a:t>
            </a:r>
            <a:r>
              <a:rPr lang="zh-CN" altLang="en-US" sz="3600" dirty="0"/>
              <a:t>字縺阪化〒縺</a:t>
            </a:r>
            <a:r>
              <a:rPr lang="ja-JP" altLang="en-US" sz="3600" dirty="0"/>
              <a:t>け のっ⤴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Encode</a:t>
            </a:r>
            <a:r>
              <a:rPr lang="zh-CN" altLang="en-US" dirty="0"/>
              <a:t>写的话就是文字化</a:t>
            </a:r>
            <a:r>
              <a:rPr lang="ja-JP" altLang="en-US" dirty="0"/>
              <a:t>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107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エンコードすると</a:t>
            </a:r>
            <a:br>
              <a:rPr lang="en-US" altLang="ja-JP" sz="3600" dirty="0"/>
            </a:br>
            <a:r>
              <a:rPr lang="en-US" altLang="zh-CN" sz="3600" dirty="0"/>
              <a:t>(</a:t>
            </a:r>
            <a:r>
              <a:rPr lang="zh-CN" altLang="en-US" sz="3600" dirty="0"/>
              <a:t>螟</a:t>
            </a:r>
            <a:r>
              <a:rPr lang="ja-JP" altLang="en-US" sz="3600" dirty="0"/>
              <a:t>ァ</a:t>
            </a:r>
            <a:r>
              <a:rPr lang="zh-CN" altLang="en-US" sz="3600" dirty="0"/>
              <a:t>文螂</a:t>
            </a:r>
            <a:r>
              <a:rPr lang="ja-JP" altLang="en-US" sz="3600" dirty="0"/>
              <a:t>ス</a:t>
            </a:r>
            <a:r>
              <a:rPr lang="zh-CN" altLang="en-US" sz="3600" dirty="0"/>
              <a:t>字縺阪化〒縺</a:t>
            </a:r>
            <a:r>
              <a:rPr lang="ja-JP" altLang="en-US" sz="3600" dirty="0"/>
              <a:t>け のっ⤴の⤵</a:t>
            </a:r>
            <a:r>
              <a:rPr lang="en-US" altLang="ja-JP" sz="3600" dirty="0"/>
              <a:t>)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Encode</a:t>
            </a:r>
            <a:r>
              <a:rPr lang="zh-CN" altLang="en-US" dirty="0"/>
              <a:t>写的话就是文字化</a:t>
            </a:r>
            <a:r>
              <a:rPr lang="ja-JP" altLang="en-US" dirty="0"/>
              <a:t>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8860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どうすればいいの</a:t>
            </a:r>
            <a:r>
              <a:rPr lang="en-US" altLang="ja-JP" sz="3600" dirty="0"/>
              <a:t>?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该怎么办才好？</a:t>
            </a:r>
          </a:p>
        </p:txBody>
      </p:sp>
    </p:spTree>
    <p:extLst>
      <p:ext uri="{BB962C8B-B14F-4D97-AF65-F5344CB8AC3E}">
        <p14:creationId xmlns:p14="http://schemas.microsoft.com/office/powerpoint/2010/main" val="7261862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br>
              <a:rPr lang="en-US" altLang="ja-JP" sz="3600" dirty="0"/>
            </a:br>
            <a:r>
              <a:rPr lang="ja-JP" altLang="en-US" sz="3600" dirty="0"/>
              <a:t>文字文字して</a:t>
            </a:r>
            <a:r>
              <a:rPr lang="ja-JP" altLang="en-US" sz="3600" dirty="0">
                <a:latin typeface="Segoe UI Symbol" panose="020B0502040204020203" pitchFamily="34" charset="0"/>
              </a:rPr>
              <a:t>␛</a:t>
            </a:r>
            <a:r>
              <a:rPr lang="ja-JP" altLang="en-US" sz="3600" dirty="0"/>
              <a:t>ばかりじゃ👈ないです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才不是只会</a:t>
            </a:r>
            <a:r>
              <a:rPr kumimoji="0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ymbol" panose="020B0502040204020203" pitchFamily="34" charset="0"/>
                <a:ea typeface="等线 Light"/>
                <a:cs typeface="+mj-cs"/>
              </a:rPr>
              <a:t>␛</a:t>
            </a:r>
            <a:r>
              <a:rPr lang="zh-CN" altLang="en-US" dirty="0"/>
              <a:t>扭扭捏捏👈地呢！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265044-3734-78DC-6B78-C86B8D57558A}"/>
              </a:ext>
            </a:extLst>
          </p:cNvPr>
          <p:cNvSpPr txBox="1"/>
          <p:nvPr/>
        </p:nvSpPr>
        <p:spPr>
          <a:xfrm>
            <a:off x="2069757" y="2607275"/>
            <a:ext cx="187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も    じ    も    じ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8E303A-1DED-2A31-644B-C2D9AD7DB72D}"/>
              </a:ext>
            </a:extLst>
          </p:cNvPr>
          <p:cNvSpPr txBox="1"/>
          <p:nvPr/>
        </p:nvSpPr>
        <p:spPr>
          <a:xfrm>
            <a:off x="0" y="6858000"/>
            <a:ext cx="3231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/>
              <a:t>可恶，这句不会翻</a:t>
            </a:r>
            <a:endParaRPr lang="en-US" altLang="zh-CN" sz="800" dirty="0"/>
          </a:p>
          <a:p>
            <a:r>
              <a:rPr lang="zh-CN" altLang="en-US" sz="800" dirty="0"/>
              <a:t>我查到的英文翻译是</a:t>
            </a:r>
            <a:r>
              <a:rPr lang="en-US" altLang="zh-CN" sz="800" dirty="0"/>
              <a:t>I’m not always a </a:t>
            </a:r>
            <a:r>
              <a:rPr lang="en-US" altLang="zh-CN" sz="8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␛</a:t>
            </a:r>
            <a:r>
              <a:rPr lang="en-US" altLang="zh-CN" sz="800" dirty="0"/>
              <a:t> writing mess, </a:t>
            </a:r>
            <a:r>
              <a:rPr lang="zh-CN" altLang="en-US" sz="800" dirty="0"/>
              <a:t>👈 </a:t>
            </a:r>
            <a:r>
              <a:rPr lang="en-US" altLang="zh-CN" sz="800" dirty="0"/>
              <a:t>you know!</a:t>
            </a:r>
          </a:p>
          <a:p>
            <a:r>
              <a:rPr lang="zh-CN" altLang="en-US" sz="800" dirty="0"/>
              <a:t>我也不会日语，所以挺迷惑的</a:t>
            </a:r>
            <a:endParaRPr lang="en-US" altLang="zh-CN" sz="800" dirty="0"/>
          </a:p>
          <a:p>
            <a:r>
              <a:rPr lang="zh-CN" altLang="en-US" sz="800" dirty="0"/>
              <a:t>有知道的请务必告诉我</a:t>
            </a:r>
          </a:p>
        </p:txBody>
      </p:sp>
    </p:spTree>
    <p:extLst>
      <p:ext uri="{BB962C8B-B14F-4D97-AF65-F5344CB8AC3E}">
        <p14:creationId xmlns:p14="http://schemas.microsoft.com/office/powerpoint/2010/main" val="22523400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</a:t>
            </a:r>
            <a:endParaRPr lang="en-US" altLang="zh-CN" dirty="0"/>
          </a:p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58230CB-8F86-16EF-7310-09C524D7AF76}"/>
              </a:ext>
            </a:extLst>
          </p:cNvPr>
          <p:cNvSpPr/>
          <p:nvPr/>
        </p:nvSpPr>
        <p:spPr>
          <a:xfrm>
            <a:off x="6252519" y="3132438"/>
            <a:ext cx="210065" cy="25949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969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</a:t>
            </a:r>
            <a:endParaRPr lang="en-US" altLang="zh-CN" dirty="0"/>
          </a:p>
          <a:p>
            <a:r>
              <a:rPr lang="en-US" altLang="zh-CN" dirty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2811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</a:t>
            </a:r>
            <a:endParaRPr lang="en-US" altLang="zh-CN" dirty="0"/>
          </a:p>
          <a:p>
            <a:r>
              <a:rPr lang="en-US" altLang="zh-CN" dirty="0"/>
              <a:t>n-$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3F70BFF-E40F-FB84-265B-EBFA1415B569}"/>
              </a:ext>
            </a:extLst>
          </p:cNvPr>
          <p:cNvSpPr/>
          <p:nvPr/>
        </p:nvSpPr>
        <p:spPr>
          <a:xfrm>
            <a:off x="6431692" y="3126259"/>
            <a:ext cx="327454" cy="30274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3140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</a:t>
            </a:r>
            <a:endParaRPr lang="en-US" altLang="zh-CN" dirty="0"/>
          </a:p>
          <a:p>
            <a:r>
              <a:rPr lang="en-US" altLang="zh-CN" dirty="0"/>
              <a:t>n-$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858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2"/>
                </a:solidFill>
              </a:rPr>
              <a:t>特殊な文字の表現✍が頻発します😭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有很多特殊的文字</a:t>
            </a:r>
            <a:r>
              <a:rPr lang="ja-JP" altLang="en-US" sz="2400" dirty="0">
                <a:solidFill>
                  <a:schemeClr val="accent2"/>
                </a:solidFill>
              </a:rPr>
              <a:t>✍</a:t>
            </a:r>
            <a:r>
              <a:rPr lang="zh-CN" altLang="en-US" dirty="0">
                <a:solidFill>
                  <a:schemeClr val="accent2"/>
                </a:solidFill>
              </a:rPr>
              <a:t>频繁出现</a:t>
            </a:r>
            <a:r>
              <a:rPr lang="ja-JP" altLang="en-US" sz="2400" dirty="0">
                <a:solidFill>
                  <a:schemeClr val="accent2"/>
                </a:solidFill>
              </a:rPr>
              <a:t>😭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5694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㌨㌦㌲ 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 法</a:t>
            </a:r>
            <a:endParaRPr lang="en-US" altLang="zh-CN" dirty="0"/>
          </a:p>
          <a:p>
            <a:r>
              <a:rPr lang="en-US" altLang="zh-CN" dirty="0"/>
              <a:t>n-$-F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788DD3-EEBC-A912-BE0D-436D0CBC278C}"/>
              </a:ext>
            </a:extLst>
          </p:cNvPr>
          <p:cNvSpPr/>
          <p:nvPr/>
        </p:nvSpPr>
        <p:spPr>
          <a:xfrm>
            <a:off x="6481119" y="3200400"/>
            <a:ext cx="506627" cy="22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2D3CF7-33B6-E1CC-5E0E-C87D284577C9}"/>
              </a:ext>
            </a:extLst>
          </p:cNvPr>
          <p:cNvSpPr/>
          <p:nvPr/>
        </p:nvSpPr>
        <p:spPr>
          <a:xfrm>
            <a:off x="6882714" y="3132438"/>
            <a:ext cx="105032" cy="13592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392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㌨㌦㌲ 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 法</a:t>
            </a:r>
            <a:endParaRPr lang="en-US" altLang="zh-CN" dirty="0"/>
          </a:p>
          <a:p>
            <a:r>
              <a:rPr lang="en-US" altLang="zh-CN" dirty="0"/>
              <a:t>n-$-F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796447-E46B-2D74-3DAB-6A4A0E757329}"/>
              </a:ext>
            </a:extLst>
          </p:cNvPr>
          <p:cNvSpPr/>
          <p:nvPr/>
        </p:nvSpPr>
        <p:spPr>
          <a:xfrm>
            <a:off x="6672649" y="3194222"/>
            <a:ext cx="333632" cy="22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B2D4034-3303-5596-E08A-AA8A857EDF33}"/>
              </a:ext>
            </a:extLst>
          </p:cNvPr>
          <p:cNvSpPr/>
          <p:nvPr/>
        </p:nvSpPr>
        <p:spPr>
          <a:xfrm>
            <a:off x="6919784" y="3045941"/>
            <a:ext cx="197708" cy="2533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A7CAC6-033F-75B3-AE74-DE85F2D24C12}"/>
              </a:ext>
            </a:extLst>
          </p:cNvPr>
          <p:cNvSpPr/>
          <p:nvPr/>
        </p:nvSpPr>
        <p:spPr>
          <a:xfrm>
            <a:off x="6882714" y="3107725"/>
            <a:ext cx="259492" cy="2533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6926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㌨㌦㌲ 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 法</a:t>
            </a:r>
            <a:endParaRPr lang="en-US" altLang="zh-CN" dirty="0"/>
          </a:p>
          <a:p>
            <a:r>
              <a:rPr lang="en-US" altLang="zh-CN" dirty="0"/>
              <a:t>n-$-F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4784E1E-B1A6-FA26-C7B7-E8A9CFAA175F}"/>
              </a:ext>
            </a:extLst>
          </p:cNvPr>
          <p:cNvSpPr/>
          <p:nvPr/>
        </p:nvSpPr>
        <p:spPr>
          <a:xfrm>
            <a:off x="6808573" y="3157151"/>
            <a:ext cx="203886" cy="27184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590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㌨㌦㌲ 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 法</a:t>
            </a:r>
            <a:endParaRPr lang="en-US" altLang="zh-CN" dirty="0"/>
          </a:p>
          <a:p>
            <a:r>
              <a:rPr lang="en-US" altLang="zh-CN" dirty="0"/>
              <a:t>n-$-F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12686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㌨㌦㌲㍗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 法 瓦</a:t>
            </a:r>
            <a:endParaRPr lang="en-US" altLang="zh-CN" dirty="0"/>
          </a:p>
          <a:p>
            <a:r>
              <a:rPr lang="en-US" altLang="zh-CN" dirty="0"/>
              <a:t>n-$-F-W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310D3AA-720F-E3E2-2679-A1EA177947CE}"/>
              </a:ext>
            </a:extLst>
          </p:cNvPr>
          <p:cNvSpPr/>
          <p:nvPr/>
        </p:nvSpPr>
        <p:spPr>
          <a:xfrm>
            <a:off x="6783859" y="3194482"/>
            <a:ext cx="166817" cy="1915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9593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㌨㌦㌲㍗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 法 瓦</a:t>
            </a:r>
            <a:endParaRPr lang="en-US" altLang="zh-CN" dirty="0"/>
          </a:p>
          <a:p>
            <a:r>
              <a:rPr lang="en-US" altLang="zh-CN" dirty="0"/>
              <a:t>n-$-F-W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25985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㌨㌦㌲㍗ ㌥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 法 瓦   ⅒</a:t>
            </a:r>
            <a:endParaRPr lang="en-US" altLang="zh-CN" dirty="0"/>
          </a:p>
          <a:p>
            <a:r>
              <a:rPr lang="en-US" altLang="zh-CN" dirty="0"/>
              <a:t>n-$-F-W   d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CEDEAE-9D24-336F-8A39-EE82F425EF73}"/>
              </a:ext>
            </a:extLst>
          </p:cNvPr>
          <p:cNvSpPr/>
          <p:nvPr/>
        </p:nvSpPr>
        <p:spPr>
          <a:xfrm>
            <a:off x="7203989" y="3157151"/>
            <a:ext cx="333633" cy="27184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1825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㌨㌦㌲㍗ ㌥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 法 瓦   ⅒</a:t>
            </a:r>
            <a:endParaRPr lang="en-US" altLang="zh-CN" dirty="0"/>
          </a:p>
          <a:p>
            <a:r>
              <a:rPr lang="en-US" altLang="zh-CN" dirty="0"/>
              <a:t>n-$-F-W   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52689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㌨㌦㌲㍗ ㌥㍕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 法 瓦   ⅒ </a:t>
            </a:r>
            <a:r>
              <a:rPr lang="en-US" altLang="zh-CN" dirty="0"/>
              <a:t>rem</a:t>
            </a:r>
          </a:p>
          <a:p>
            <a:r>
              <a:rPr lang="en-US" altLang="zh-CN" dirty="0"/>
              <a:t>n-$-F-W   d-rem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ACEC92-6A9D-C914-DE4F-0D7F9F96CF06}"/>
              </a:ext>
            </a:extLst>
          </p:cNvPr>
          <p:cNvSpPr/>
          <p:nvPr/>
        </p:nvSpPr>
        <p:spPr>
          <a:xfrm>
            <a:off x="7438768" y="3132438"/>
            <a:ext cx="259491" cy="29656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3050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㌨㌦㌲㍗ ㌥㍕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 法 瓦   ⅒ </a:t>
            </a:r>
            <a:r>
              <a:rPr lang="en-US" altLang="zh-CN" dirty="0"/>
              <a:t>rem</a:t>
            </a:r>
          </a:p>
          <a:p>
            <a:r>
              <a:rPr lang="en-US" altLang="zh-CN" dirty="0"/>
              <a:t>n-$-F-W   d-rem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559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>
                <a:solidFill>
                  <a:schemeClr val="accent2"/>
                </a:solidFill>
              </a:rPr>
              <a:t>歌詞カード♬📃♫のデザイン○✏✨⦳✨は、頼んだ</a:t>
            </a:r>
            <a:r>
              <a:rPr lang="en-US" altLang="ja-JP" sz="4000" dirty="0">
                <a:solidFill>
                  <a:schemeClr val="accent2"/>
                </a:solidFill>
              </a:rPr>
              <a:t>〜</a:t>
            </a:r>
            <a:r>
              <a:rPr lang="ja-JP" altLang="en-US" sz="4000" dirty="0">
                <a:solidFill>
                  <a:schemeClr val="accent2"/>
                </a:solidFill>
              </a:rPr>
              <a:t>😇🙏 *</a:t>
            </a:r>
            <a:r>
              <a:rPr lang="en-US" altLang="ja-JP" sz="4000" dirty="0">
                <a:solidFill>
                  <a:schemeClr val="accent2"/>
                </a:solidFill>
              </a:rPr>
              <a:t>/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请好好设计</a:t>
            </a:r>
            <a:r>
              <a:rPr lang="ja-JP" altLang="en-US" sz="2400" dirty="0">
                <a:solidFill>
                  <a:schemeClr val="accent2"/>
                </a:solidFill>
              </a:rPr>
              <a:t>♬📃</a:t>
            </a:r>
            <a:r>
              <a:rPr lang="zh-CN" altLang="en-US" dirty="0">
                <a:solidFill>
                  <a:schemeClr val="accent2"/>
                </a:solidFill>
              </a:rPr>
              <a:t>歌词卡片</a:t>
            </a:r>
            <a:r>
              <a:rPr lang="ja-JP" altLang="en-US" sz="2400" dirty="0">
                <a:solidFill>
                  <a:schemeClr val="accent2"/>
                </a:solidFill>
              </a:rPr>
              <a:t>○✏✨⦳✨</a:t>
            </a:r>
            <a:r>
              <a:rPr lang="zh-CN" altLang="en-US" dirty="0">
                <a:solidFill>
                  <a:schemeClr val="accent2"/>
                </a:solidFill>
              </a:rPr>
              <a:t>，拜托啦</a:t>
            </a:r>
            <a:r>
              <a:rPr lang="en-US" altLang="zh-CN" dirty="0">
                <a:solidFill>
                  <a:schemeClr val="accent2"/>
                </a:solidFill>
              </a:rPr>
              <a:t>~</a:t>
            </a:r>
            <a:r>
              <a:rPr lang="ja-JP" altLang="en-US" sz="2400" dirty="0">
                <a:solidFill>
                  <a:schemeClr val="accent2"/>
                </a:solidFill>
              </a:rPr>
              <a:t>😇🙏 </a:t>
            </a:r>
            <a:r>
              <a:rPr lang="en-US" altLang="ja-JP" sz="2400" dirty="0">
                <a:solidFill>
                  <a:schemeClr val="accent2"/>
                </a:solidFill>
              </a:rPr>
              <a:t>*</a:t>
            </a:r>
            <a:r>
              <a:rPr lang="en-US" altLang="zh-CN" dirty="0">
                <a:solidFill>
                  <a:schemeClr val="accent2"/>
                </a:solidFill>
              </a:rPr>
              <a:t>/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7137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㌨㌦㌲㍗ ㌥㍕㌌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 法 瓦   ⅒ </a:t>
            </a:r>
            <a:r>
              <a:rPr lang="en-US" altLang="zh-CN" dirty="0"/>
              <a:t>rem </a:t>
            </a:r>
            <a:r>
              <a:rPr lang="zh-CN" altLang="en-US" dirty="0"/>
              <a:t>克拉</a:t>
            </a:r>
            <a:endParaRPr lang="en-US" altLang="zh-CN" dirty="0"/>
          </a:p>
          <a:p>
            <a:r>
              <a:rPr lang="en-US" altLang="zh-CN" dirty="0"/>
              <a:t>n-$-F-W   d-rem-</a:t>
            </a:r>
            <a:r>
              <a:rPr lang="en-US" altLang="zh-CN" dirty="0" err="1"/>
              <a:t>ct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339E1B-C245-1DFA-02B1-C96220FF5661}"/>
              </a:ext>
            </a:extLst>
          </p:cNvPr>
          <p:cNvSpPr/>
          <p:nvPr/>
        </p:nvSpPr>
        <p:spPr>
          <a:xfrm>
            <a:off x="7488195" y="3200400"/>
            <a:ext cx="506627" cy="22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3469B7-048F-313A-F636-AFD0E4E8032B}"/>
              </a:ext>
            </a:extLst>
          </p:cNvPr>
          <p:cNvSpPr/>
          <p:nvPr/>
        </p:nvSpPr>
        <p:spPr>
          <a:xfrm>
            <a:off x="7704438" y="2891481"/>
            <a:ext cx="290384" cy="35834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1825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㌨㌦㌲㍗ ㌥㍕㌌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 法 瓦   ⅒ </a:t>
            </a:r>
            <a:r>
              <a:rPr lang="en-US" altLang="zh-CN" dirty="0"/>
              <a:t>rem </a:t>
            </a:r>
            <a:r>
              <a:rPr lang="zh-CN" altLang="en-US" dirty="0"/>
              <a:t>克拉</a:t>
            </a:r>
            <a:endParaRPr lang="en-US" altLang="zh-CN" dirty="0"/>
          </a:p>
          <a:p>
            <a:r>
              <a:rPr lang="en-US" altLang="zh-CN" dirty="0"/>
              <a:t>n-$-F-W   d-rem-</a:t>
            </a:r>
            <a:r>
              <a:rPr lang="en-US" altLang="zh-CN" dirty="0" err="1"/>
              <a:t>ct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3339E1B-C245-1DFA-02B1-C96220FF5661}"/>
              </a:ext>
            </a:extLst>
          </p:cNvPr>
          <p:cNvSpPr/>
          <p:nvPr/>
        </p:nvSpPr>
        <p:spPr>
          <a:xfrm>
            <a:off x="7488195" y="3200400"/>
            <a:ext cx="506627" cy="22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6726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㌨㌦㌲㍗ ㌥㍕㌌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 法 瓦   ⅒ </a:t>
            </a:r>
            <a:r>
              <a:rPr lang="en-US" altLang="zh-CN" dirty="0"/>
              <a:t>rem </a:t>
            </a:r>
            <a:r>
              <a:rPr lang="zh-CN" altLang="en-US" dirty="0"/>
              <a:t>克拉</a:t>
            </a:r>
            <a:endParaRPr lang="en-US" altLang="zh-CN" dirty="0"/>
          </a:p>
          <a:p>
            <a:r>
              <a:rPr lang="en-US" altLang="zh-CN" dirty="0"/>
              <a:t>n-$-F-W   d-rem-</a:t>
            </a:r>
            <a:r>
              <a:rPr lang="en-US" altLang="zh-CN" dirty="0" err="1"/>
              <a:t>ct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52F2A5-2A66-92C9-9ACD-8E282F3BE652}"/>
              </a:ext>
            </a:extLst>
          </p:cNvPr>
          <p:cNvSpPr/>
          <p:nvPr/>
        </p:nvSpPr>
        <p:spPr>
          <a:xfrm>
            <a:off x="7710616" y="3181865"/>
            <a:ext cx="210065" cy="24713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1616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㌨㌦㌲㍗ ㌥㍕㌌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 法 瓦   ⅒ </a:t>
            </a:r>
            <a:r>
              <a:rPr lang="en-US" altLang="zh-CN" dirty="0"/>
              <a:t>rem </a:t>
            </a:r>
            <a:r>
              <a:rPr lang="zh-CN" altLang="en-US" dirty="0"/>
              <a:t>克拉</a:t>
            </a:r>
            <a:endParaRPr lang="en-US" altLang="zh-CN" dirty="0"/>
          </a:p>
          <a:p>
            <a:r>
              <a:rPr lang="en-US" altLang="zh-CN" dirty="0"/>
              <a:t>n-$-F-W   d-rem-</a:t>
            </a:r>
            <a:r>
              <a:rPr lang="en-US" altLang="zh-CN" dirty="0" err="1"/>
              <a:t>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63096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㌨㌦㌲㍗ ㌥㍕㌌㌠!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 法 瓦   ⅒ </a:t>
            </a:r>
            <a:r>
              <a:rPr lang="en-US" altLang="zh-CN" dirty="0"/>
              <a:t>rem </a:t>
            </a:r>
            <a:r>
              <a:rPr lang="zh-CN" altLang="en-US" dirty="0"/>
              <a:t>克拉 分</a:t>
            </a:r>
            <a:endParaRPr lang="en-US" altLang="zh-CN" dirty="0"/>
          </a:p>
          <a:p>
            <a:r>
              <a:rPr lang="en-US" altLang="zh-CN" dirty="0"/>
              <a:t>n-$-F-W   d-rem-</a:t>
            </a:r>
            <a:r>
              <a:rPr lang="en-US" altLang="zh-CN" dirty="0" err="1"/>
              <a:t>ct</a:t>
            </a:r>
            <a:r>
              <a:rPr lang="en-US" altLang="zh-CN" dirty="0"/>
              <a:t>-¢!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91A32D-A55D-BAFC-25A7-FB7AB0C119B4}"/>
              </a:ext>
            </a:extLst>
          </p:cNvPr>
          <p:cNvSpPr/>
          <p:nvPr/>
        </p:nvSpPr>
        <p:spPr>
          <a:xfrm>
            <a:off x="7624119" y="3200401"/>
            <a:ext cx="481913" cy="228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30201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// ㌨㌦㌲㍗ ㌥㍕㌌㌠!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纳 元 法 瓦   ⅒ </a:t>
            </a:r>
            <a:r>
              <a:rPr lang="en-US" altLang="zh-CN" dirty="0"/>
              <a:t>rem </a:t>
            </a:r>
            <a:r>
              <a:rPr lang="zh-CN" altLang="en-US" dirty="0"/>
              <a:t>克拉 分</a:t>
            </a:r>
            <a:endParaRPr lang="en-US" altLang="zh-CN" dirty="0"/>
          </a:p>
          <a:p>
            <a:r>
              <a:rPr lang="en-US" altLang="zh-CN" dirty="0"/>
              <a:t>n-$-F-W   d-rem-</a:t>
            </a:r>
            <a:r>
              <a:rPr lang="en-US" altLang="zh-CN" dirty="0" err="1"/>
              <a:t>ct</a:t>
            </a:r>
            <a:r>
              <a:rPr lang="en-US" altLang="zh-CN" dirty="0"/>
              <a:t>-¢!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33662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普通の文字じゃもう🈸足りないの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普通的文字已经🈸不够用了！</a:t>
            </a:r>
          </a:p>
        </p:txBody>
      </p:sp>
    </p:spTree>
    <p:extLst>
      <p:ext uri="{BB962C8B-B14F-4D97-AF65-F5344CB8AC3E}">
        <p14:creationId xmlns:p14="http://schemas.microsoft.com/office/powerpoint/2010/main" val="11590354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言いたい💌ことだらけ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全部都是💌想说的话</a:t>
            </a:r>
          </a:p>
        </p:txBody>
      </p:sp>
    </p:spTree>
    <p:extLst>
      <p:ext uri="{BB962C8B-B14F-4D97-AF65-F5344CB8AC3E}">
        <p14:creationId xmlns:p14="http://schemas.microsoft.com/office/powerpoint/2010/main" val="34238154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言いたい💌ことだらけ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全部都是💌想说的话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70E77D-F414-908C-8A2E-5C1E0641B97D}"/>
              </a:ext>
            </a:extLst>
          </p:cNvPr>
          <p:cNvSpPr txBox="1"/>
          <p:nvPr/>
        </p:nvSpPr>
        <p:spPr>
          <a:xfrm rot="20994061">
            <a:off x="3354770" y="28513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solidFill>
                  <a:schemeClr val="accent4"/>
                </a:solidFill>
              </a:rPr>
              <a:t>言い</a:t>
            </a:r>
            <a:endParaRPr lang="zh-CN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2254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言いたい💌ことだらけ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全部都是💌想说的话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70E77D-F414-908C-8A2E-5C1E0641B97D}"/>
              </a:ext>
            </a:extLst>
          </p:cNvPr>
          <p:cNvSpPr txBox="1"/>
          <p:nvPr/>
        </p:nvSpPr>
        <p:spPr>
          <a:xfrm rot="20994061">
            <a:off x="3350567" y="2801914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>
                <a:solidFill>
                  <a:schemeClr val="accent4"/>
                </a:solidFill>
              </a:rPr>
              <a:t>言いたい</a:t>
            </a:r>
            <a:r>
              <a:rPr lang="en-US" altLang="ja-JP" sz="1800" dirty="0">
                <a:solidFill>
                  <a:schemeClr val="accent4"/>
                </a:solidFill>
              </a:rPr>
              <a:t>!</a:t>
            </a:r>
            <a:endParaRPr lang="zh-CN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52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文字コードをかけめぐれ</a:t>
            </a:r>
            <a:r>
              <a:rPr lang="en-US" altLang="ja-JP" sz="4000" dirty="0"/>
              <a:t>!</a:t>
            </a:r>
            <a:r>
              <a:rPr lang="ja-JP" altLang="en-US" sz="4000" dirty="0"/>
              <a:t>🏃💨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让文字编码奔涌起来吧！</a:t>
            </a:r>
            <a:r>
              <a:rPr lang="ja-JP" altLang="en-US" sz="2400" dirty="0"/>
              <a:t>🏃💨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0049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いっぱい</a:t>
            </a:r>
            <a:r>
              <a:rPr lang="ja-JP" altLang="en-US" sz="3600" dirty="0">
                <a:latin typeface="Segoe UI Symbol" panose="020B0502040204020203" pitchFamily="34" charset="0"/>
              </a:rPr>
              <a:t> </a:t>
            </a:r>
            <a:r>
              <a:rPr lang="ja-JP" altLang="en-US" sz="3600" dirty="0"/>
              <a:t>溢れそうで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满地全部溢出来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F9CB10-6088-03FC-96C7-A2CAB31E5D8B}"/>
              </a:ext>
            </a:extLst>
          </p:cNvPr>
          <p:cNvSpPr txBox="1"/>
          <p:nvPr/>
        </p:nvSpPr>
        <p:spPr>
          <a:xfrm>
            <a:off x="5628502" y="28420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2955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いっぱい</a:t>
            </a:r>
            <a:r>
              <a:rPr lang="en-US" altLang="ja-JP" sz="3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ja-JP" altLang="en-US" sz="3600" dirty="0"/>
              <a:t>溢れそうで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满满地全部溢出来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1C79B5-B241-74C5-AFE2-08D4889D1BFC}"/>
              </a:ext>
            </a:extLst>
          </p:cNvPr>
          <p:cNvSpPr txBox="1"/>
          <p:nvPr/>
        </p:nvSpPr>
        <p:spPr>
          <a:xfrm>
            <a:off x="5628502" y="28420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2683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いっぱい</a:t>
            </a:r>
            <a:r>
              <a:rPr lang="en-US" altLang="ja-JP" sz="3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ja-JP" altLang="en-US" sz="3600" dirty="0"/>
              <a:t>溢れそうで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满满满地全部溢出来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5436D91-08D7-A376-50EE-415B3C7770CD}"/>
              </a:ext>
            </a:extLst>
          </p:cNvPr>
          <p:cNvSpPr txBox="1"/>
          <p:nvPr/>
        </p:nvSpPr>
        <p:spPr>
          <a:xfrm>
            <a:off x="5628502" y="28420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6590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いっぱい</a:t>
            </a:r>
            <a:r>
              <a:rPr lang="en-US" altLang="ja-JP" sz="3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ja-JP" altLang="en-US" sz="3600" dirty="0"/>
              <a:t>溢れそうで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满满满满地全部溢出来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AB4CDA-73AA-C911-8D9D-E55B3D8A5967}"/>
              </a:ext>
            </a:extLst>
          </p:cNvPr>
          <p:cNvSpPr txBox="1"/>
          <p:nvPr/>
        </p:nvSpPr>
        <p:spPr>
          <a:xfrm>
            <a:off x="5628502" y="28420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2197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いっぱい</a:t>
            </a:r>
            <a:r>
              <a:rPr lang="en-US" altLang="ja-JP" sz="3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ja-JP" altLang="en-US" sz="3600" dirty="0"/>
              <a:t>溢れそうで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满满满满地全部溢出来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56B8AC-D160-A724-5A43-2A2484A2DCF7}"/>
              </a:ext>
            </a:extLst>
          </p:cNvPr>
          <p:cNvSpPr txBox="1"/>
          <p:nvPr/>
        </p:nvSpPr>
        <p:spPr>
          <a:xfrm>
            <a:off x="5628502" y="28420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43094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(</a:t>
            </a:r>
            <a:r>
              <a:rPr lang="ja-JP" altLang="en-US" sz="3600" dirty="0"/>
              <a:t>はい👋</a:t>
            </a:r>
            <a:br>
              <a:rPr lang="en-US" altLang="ja-JP" sz="3600" dirty="0"/>
            </a:br>
            <a:r>
              <a:rPr lang="ja-JP" altLang="en-US" sz="3600" dirty="0"/>
              <a:t>いっぱい</a:t>
            </a:r>
            <a:r>
              <a:rPr lang="en-US" altLang="ja-JP" sz="3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ja-JP" altLang="en-US" sz="3600" dirty="0"/>
              <a:t>溢れそうで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满满满满地全部溢出来</a:t>
            </a:r>
            <a:endParaRPr lang="en-US" altLang="zh-CN" dirty="0"/>
          </a:p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56B8AC-D160-A724-5A43-2A2484A2DCF7}"/>
              </a:ext>
            </a:extLst>
          </p:cNvPr>
          <p:cNvSpPr txBox="1"/>
          <p:nvPr/>
        </p:nvSpPr>
        <p:spPr>
          <a:xfrm>
            <a:off x="5628502" y="28420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78812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(</a:t>
            </a:r>
            <a:r>
              <a:rPr lang="ja-JP" altLang="en-US" sz="3600" dirty="0"/>
              <a:t>はい👋はい👋</a:t>
            </a:r>
            <a:br>
              <a:rPr lang="en-US" altLang="ja-JP" sz="3600" dirty="0"/>
            </a:br>
            <a:r>
              <a:rPr lang="ja-JP" altLang="en-US" sz="3600" dirty="0"/>
              <a:t>いっぱい</a:t>
            </a:r>
            <a:r>
              <a:rPr lang="en-US" altLang="ja-JP" sz="3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ja-JP" altLang="en-US" sz="3600" dirty="0"/>
              <a:t>溢れそうで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满满满满地全部溢出来</a:t>
            </a:r>
            <a:endParaRPr lang="en-US" altLang="zh-CN" dirty="0"/>
          </a:p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56B8AC-D160-A724-5A43-2A2484A2DCF7}"/>
              </a:ext>
            </a:extLst>
          </p:cNvPr>
          <p:cNvSpPr txBox="1"/>
          <p:nvPr/>
        </p:nvSpPr>
        <p:spPr>
          <a:xfrm>
            <a:off x="5628502" y="28420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0754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(</a:t>
            </a:r>
            <a:r>
              <a:rPr lang="ja-JP" altLang="en-US" sz="3600" dirty="0"/>
              <a:t>はい👋はい👋はい👋</a:t>
            </a:r>
            <a:br>
              <a:rPr lang="en-US" altLang="ja-JP" sz="3600" dirty="0"/>
            </a:br>
            <a:r>
              <a:rPr lang="ja-JP" altLang="en-US" sz="3600" dirty="0"/>
              <a:t>いっぱい</a:t>
            </a:r>
            <a:r>
              <a:rPr lang="en-US" altLang="ja-JP" sz="3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  <a:r>
              <a:rPr lang="ja-JP" altLang="en-US" sz="3600" dirty="0"/>
              <a:t>溢れそうで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满满满满地全部溢出来</a:t>
            </a:r>
            <a:endParaRPr lang="en-US" altLang="zh-CN" dirty="0"/>
          </a:p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56B8AC-D160-A724-5A43-2A2484A2DCF7}"/>
              </a:ext>
            </a:extLst>
          </p:cNvPr>
          <p:cNvSpPr txBox="1"/>
          <p:nvPr/>
        </p:nvSpPr>
        <p:spPr>
          <a:xfrm>
            <a:off x="5628502" y="28420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49785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(</a:t>
            </a:r>
            <a:r>
              <a:rPr lang="ja-JP" altLang="en-US" sz="3600" dirty="0"/>
              <a:t>はい👋はい👋はい👋はい👋</a:t>
            </a:r>
            <a:r>
              <a:rPr lang="en-US" altLang="ja-JP" sz="3600" dirty="0"/>
              <a:t>)</a:t>
            </a:r>
            <a:br>
              <a:rPr lang="en-US" altLang="ja-JP" sz="3600" dirty="0"/>
            </a:br>
            <a:r>
              <a:rPr lang="ja-JP" altLang="en-US" sz="3600" dirty="0"/>
              <a:t>まだ知らない物語で📖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在尚未知晓的故事之中</a:t>
            </a:r>
            <a:r>
              <a:rPr lang="ja-JP" altLang="en-US" sz="2400" dirty="0"/>
              <a:t>📖</a:t>
            </a:r>
            <a:endParaRPr lang="en-US" altLang="ja-JP" sz="2400" dirty="0"/>
          </a:p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sz="2400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6235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br>
              <a:rPr lang="en-US" altLang="ja-JP" sz="3600" dirty="0"/>
            </a:br>
            <a:r>
              <a:rPr lang="ja-JP" altLang="en-US" sz="3600" dirty="0"/>
              <a:t>まだ知らない物語で📖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在尚未知晓的故事之中</a:t>
            </a:r>
            <a:r>
              <a:rPr lang="ja-JP" altLang="en-US" sz="2400" dirty="0"/>
              <a:t>📖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459991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732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🌏書き尽くして🈵✍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20204" pitchFamily="34" charset="0"/>
              </a:rPr>
              <a:t>地球被毁灭了🈵✍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8202140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🌏書き尽くして🈵✍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20204" pitchFamily="34" charset="0"/>
              </a:rPr>
              <a:t>地球被毁灭了🈵✍</a:t>
            </a:r>
            <a:endParaRPr lang="en-US" altLang="ja-JP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529757-64A7-5221-DF76-6793CC6A2057}"/>
              </a:ext>
            </a:extLst>
          </p:cNvPr>
          <p:cNvSpPr txBox="1"/>
          <p:nvPr/>
        </p:nvSpPr>
        <p:spPr>
          <a:xfrm rot="20349621">
            <a:off x="3643007" y="28296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地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　　</a:t>
            </a:r>
            <a:endParaRPr lang="zh-CN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3844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🌏書き尽くして🈵✍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20204" pitchFamily="34" charset="0"/>
              </a:rPr>
              <a:t>地球被毁灭了🈵✍</a:t>
            </a:r>
            <a:endParaRPr lang="en-US" altLang="ja-JP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529757-64A7-5221-DF76-6793CC6A2057}"/>
              </a:ext>
            </a:extLst>
          </p:cNvPr>
          <p:cNvSpPr txBox="1"/>
          <p:nvPr/>
        </p:nvSpPr>
        <p:spPr>
          <a:xfrm rot="20349621">
            <a:off x="3643008" y="28296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4"/>
                </a:solidFill>
              </a:rPr>
              <a:t>地球！</a:t>
            </a:r>
          </a:p>
        </p:txBody>
      </p:sp>
    </p:spTree>
    <p:extLst>
      <p:ext uri="{BB962C8B-B14F-4D97-AF65-F5344CB8AC3E}">
        <p14:creationId xmlns:p14="http://schemas.microsoft.com/office/powerpoint/2010/main" val="33935261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届いた時📨笑顔☹➜☺にできたら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20204" pitchFamily="34" charset="0"/>
              </a:rPr>
              <a:t>告诉你的时候📨你若是笑了出来☹➜☺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40037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また明日🔜もきっと</a:t>
            </a:r>
            <a:endParaRPr lang="zh-CN" altLang="en-US" sz="36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arial" panose="020B0604020202020204" pitchFamily="34" charset="0"/>
              </a:rPr>
              <a:t>那样明天</a:t>
            </a:r>
            <a:r>
              <a:rPr lang="ja-JP" altLang="en-US" sz="2400" dirty="0"/>
              <a:t>🔜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也一定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4666089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3253" y="1122363"/>
            <a:ext cx="10039865" cy="2387600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カラフルに綴るよ✎</a:t>
            </a:r>
            <a:r>
              <a:rPr lang="ja-JP" altLang="en-US" sz="3600" dirty="0">
                <a:solidFill>
                  <a:srgbClr val="FF99FF"/>
                </a:solidFill>
              </a:rPr>
              <a:t>❀</a:t>
            </a:r>
            <a:endParaRPr lang="zh-CN" altLang="en-US" sz="3600" dirty="0">
              <a:solidFill>
                <a:srgbClr val="FF99FF"/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被装饰的五彩缤纷</a:t>
            </a:r>
            <a:r>
              <a:rPr lang="ja-JP" altLang="en-US" sz="2400" dirty="0"/>
              <a:t>✎</a:t>
            </a:r>
            <a:r>
              <a:rPr lang="ja-JP" altLang="en-US" sz="2400" dirty="0">
                <a:solidFill>
                  <a:srgbClr val="FF99FF"/>
                </a:solidFill>
              </a:rPr>
              <a:t>❀</a:t>
            </a:r>
            <a:endParaRPr lang="en-US" altLang="ja-JP" sz="2400" dirty="0">
              <a:solidFill>
                <a:srgbClr val="FF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6060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/>
              <a:t>文字コードをかけめぐれ</a:t>
            </a:r>
            <a:r>
              <a:rPr lang="en-US" altLang="ja-JP" sz="4000" dirty="0"/>
              <a:t>!</a:t>
            </a:r>
            <a:r>
              <a:rPr lang="ja-JP" altLang="en-US" sz="4000" dirty="0"/>
              <a:t>🏃💨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让文字编码奔涌起来吧！</a:t>
            </a:r>
            <a:r>
              <a:rPr lang="ja-JP" altLang="en-US" sz="2400" dirty="0"/>
              <a:t>🏃💨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934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8716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はい👋はい👋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4661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はい👋はい👋はい👋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80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はい👋はい👋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35600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はい👋はい👋はい👋はい👋</a:t>
            </a:r>
            <a:r>
              <a:rPr lang="en-US" altLang="ja-JP" sz="4000" dirty="0"/>
              <a:t>)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sz="2400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54038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3851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はい👋はい👋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4970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はい👋はい👋↺グル↻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👋↺</a:t>
            </a:r>
            <a:r>
              <a:rPr lang="zh-CN" altLang="en-US" sz="2400" dirty="0"/>
              <a:t>咕噜</a:t>
            </a:r>
            <a:r>
              <a:rPr lang="ja-JP" altLang="en-US" sz="2400" dirty="0"/>
              <a:t>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94557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はい👋はい👋↺グル↻ ↻グル↺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👋↺</a:t>
            </a:r>
            <a:r>
              <a:rPr lang="zh-CN" altLang="en-US" sz="2400" dirty="0"/>
              <a:t>咕噜</a:t>
            </a:r>
            <a:r>
              <a:rPr lang="ja-JP" altLang="en-US" sz="2400" dirty="0"/>
              <a:t>↻ ↺</a:t>
            </a:r>
            <a:r>
              <a:rPr lang="zh-CN" altLang="en-US" sz="2400" dirty="0"/>
              <a:t>咕噜</a:t>
            </a:r>
            <a:r>
              <a:rPr lang="ja-JP" altLang="en-US" sz="2400" dirty="0"/>
              <a:t>↻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08019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504" y="1122363"/>
            <a:ext cx="10992119" cy="2387600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はい👋はい👋↺グル↻ ↻グル↺</a:t>
            </a:r>
            <a:r>
              <a:rPr lang="iu-Cans-CA" altLang="ja-JP" sz="4000" dirty="0"/>
              <a:t> ᖗ(•◡•)ᖘ</a:t>
            </a:r>
            <a:r>
              <a:rPr lang="ja-JP" altLang="en-US" sz="4000" dirty="0"/>
              <a:t>ピョン</a:t>
            </a:r>
            <a:r>
              <a:rPr lang="en-US" altLang="ja-JP" sz="4000" dirty="0"/>
              <a:t>!)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👋↺</a:t>
            </a:r>
            <a:r>
              <a:rPr lang="zh-CN" altLang="en-US" sz="2400" dirty="0"/>
              <a:t>咕噜</a:t>
            </a:r>
            <a:r>
              <a:rPr lang="ja-JP" altLang="en-US" sz="2400" dirty="0"/>
              <a:t>↻ ↺</a:t>
            </a:r>
            <a:r>
              <a:rPr lang="zh-CN" altLang="en-US" sz="2400" dirty="0"/>
              <a:t>咕噜</a:t>
            </a:r>
            <a:r>
              <a:rPr lang="ja-JP" altLang="en-US" sz="2400" dirty="0"/>
              <a:t>↻ </a:t>
            </a:r>
            <a:r>
              <a:rPr lang="iu-Cans-CA" altLang="ja-JP" sz="2400" dirty="0"/>
              <a:t>ᖗ(•◡•)ᖘ</a:t>
            </a:r>
            <a:r>
              <a:rPr lang="zh-CN" altLang="en-US" sz="2400" dirty="0"/>
              <a:t>乓</a:t>
            </a:r>
            <a:r>
              <a:rPr lang="zh-CN" altLang="en-US" dirty="0"/>
              <a:t>！）</a:t>
            </a:r>
          </a:p>
        </p:txBody>
      </p:sp>
    </p:spTree>
    <p:extLst>
      <p:ext uri="{BB962C8B-B14F-4D97-AF65-F5344CB8AC3E}">
        <p14:creationId xmlns:p14="http://schemas.microsoft.com/office/powerpoint/2010/main" val="8432377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4969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はい👋はい👋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86579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はい👋はい👋はい👋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7558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22453F2-3DBA-52AD-2583-2765D3BDA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(</a:t>
            </a:r>
            <a:r>
              <a:rPr lang="ja-JP" altLang="en-US" sz="4000" dirty="0"/>
              <a:t>はい👋はい👋はい👋はい👋</a:t>
            </a:r>
            <a:r>
              <a:rPr lang="en-US" altLang="ja-JP" sz="4000" dirty="0"/>
              <a:t>)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9C464BD-BF24-6065-3151-CA2CA204D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（嗨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dirty="0"/>
              <a:t>嗨</a:t>
            </a:r>
            <a:r>
              <a:rPr lang="ja-JP" altLang="en-US" sz="2400" dirty="0"/>
              <a:t>👋</a:t>
            </a:r>
            <a:r>
              <a:rPr lang="zh-CN" altLang="en-US" sz="2400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692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1">
      <a:dk1>
        <a:srgbClr val="272822"/>
      </a:dk1>
      <a:lt1>
        <a:srgbClr val="F8F8F2"/>
      </a:lt1>
      <a:dk2>
        <a:srgbClr val="272822"/>
      </a:dk2>
      <a:lt2>
        <a:srgbClr val="F8F8F2"/>
      </a:lt2>
      <a:accent1>
        <a:srgbClr val="AE81FF"/>
      </a:accent1>
      <a:accent2>
        <a:srgbClr val="75715E"/>
      </a:accent2>
      <a:accent3>
        <a:srgbClr val="F92772"/>
      </a:accent3>
      <a:accent4>
        <a:srgbClr val="E6DB74"/>
      </a:accent4>
      <a:accent5>
        <a:srgbClr val="66D9EF"/>
      </a:accent5>
      <a:accent6>
        <a:srgbClr val="A6E22E"/>
      </a:accent6>
      <a:hlink>
        <a:srgbClr val="F92772"/>
      </a:hlink>
      <a:folHlink>
        <a:srgbClr val="AE81FF"/>
      </a:folHlink>
    </a:clrScheme>
    <a:fontScheme name="自定义 2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</TotalTime>
  <Words>3304</Words>
  <Application>Microsoft Office PowerPoint</Application>
  <PresentationFormat>宽屏</PresentationFormat>
  <Paragraphs>554</Paragraphs>
  <Slides>218</Slides>
  <Notes>8</Notes>
  <HiddenSlides>2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218</vt:i4>
      </vt:variant>
    </vt:vector>
  </HeadingPairs>
  <TitlesOfParts>
    <vt:vector size="229" baseType="lpstr">
      <vt:lpstr>Helvetica Neue</vt:lpstr>
      <vt:lpstr>HGSoeiKakugothicUB</vt:lpstr>
      <vt:lpstr>等线</vt:lpstr>
      <vt:lpstr>华文中宋</vt:lpstr>
      <vt:lpstr>微软雅黑 Black</vt:lpstr>
      <vt:lpstr>微软雅黑 Light</vt:lpstr>
      <vt:lpstr>Arial</vt:lpstr>
      <vt:lpstr>Arial</vt:lpstr>
      <vt:lpstr>Consolas</vt:lpstr>
      <vt:lpstr>Segoe UI Symbol</vt:lpstr>
      <vt:lpstr>Office Theme</vt:lpstr>
      <vt:lpstr>Unicodeをかけめぐれ!🏃💨</vt:lpstr>
      <vt:lpstr>文字コードをか けめぐれ！ </vt:lpstr>
      <vt:lpstr>/* デザイナーさん😎ごめんなさい🙇💦</vt:lpstr>
      <vt:lpstr>この曲🎵では§Ѫ ありと ඎ⌘あらゆる▚〻</vt:lpstr>
      <vt:lpstr>特殊な文字の表現✍が頻発します😭</vt:lpstr>
      <vt:lpstr>歌詞カード♬📃♫のデザイン○✏✨⦳✨は、頼んだ〜😇🙏 */</vt:lpstr>
      <vt:lpstr>文字コードをかけめぐれ!🏃💨</vt:lpstr>
      <vt:lpstr>(はい👋</vt:lpstr>
      <vt:lpstr>(はい👋はい👋</vt:lpstr>
      <vt:lpstr>(はい👋はい👋はい👋</vt:lpstr>
      <vt:lpstr>(はい👋はい👋はい👋はい👋)</vt:lpstr>
      <vt:lpstr>(はい👋</vt:lpstr>
      <vt:lpstr>(はい👋はい👋</vt:lpstr>
      <vt:lpstr>(はい👋はい👋↺グル↻</vt:lpstr>
      <vt:lpstr>(はい👋はい👋↺グル↻ ↻グル↺</vt:lpstr>
      <vt:lpstr>(はい👋はい👋↺グル↻ ↻グル↺ ᖗ(•◡•)ᖘピョン!)</vt:lpstr>
      <vt:lpstr>(はい👋</vt:lpstr>
      <vt:lpstr>(はい👋はい👋</vt:lpstr>
      <vt:lpstr>(はい👋はい👋はい👋</vt:lpstr>
      <vt:lpstr>(はい👋はい👋はい👋はい👋)</vt:lpstr>
      <vt:lpstr>(ബݨխ~</vt:lpstr>
      <vt:lpstr>(ബݨխ~ ᧯〾ⶴ~</vt:lpstr>
      <vt:lpstr>(ബݨխ~ ᧯〾ⶴ~ ਐѼ꒸ꔞ~ん)</vt:lpstr>
      <vt:lpstr>🔠いろんなこと🔣読めるようにしたら📑</vt:lpstr>
      <vt:lpstr>😃😡喜怒哀楽😭♨君のもとへ伝わるね📳💯</vt:lpstr>
      <vt:lpstr>① 😃😡喜怒哀楽😭♨君のもとへ伝わるね📳💯</vt:lpstr>
      <vt:lpstr>①②! 😃😡喜怒哀楽😭♨君のもとへ伝わるね📳💯</vt:lpstr>
      <vt:lpstr>①②!   ③ 😃😡喜怒哀楽😭♨君のもとへ伝わるね📳💯</vt:lpstr>
      <vt:lpstr>①②!   ③④! 😃😡喜怒哀楽😭♨君のもとへ伝わるね📳💯</vt:lpstr>
      <vt:lpstr>だけど今の隠した気持ちは</vt:lpstr>
      <vt:lpstr>書き起こすのも難しすぎて</vt:lpstr>
      <vt:lpstr>書き起　すのも難しすぎて</vt:lpstr>
      <vt:lpstr>書き起こ　のも難しすぎて</vt:lpstr>
      <vt:lpstr>書き起こす　も難しすぎて</vt:lpstr>
      <vt:lpstr>書き起こすの　難しすぎて</vt:lpstr>
      <vt:lpstr>書き起こすのも難しすぎて</vt:lpstr>
      <vt:lpstr>エンコードすると </vt:lpstr>
      <vt:lpstr>エンコードすると (螟ァ文</vt:lpstr>
      <vt:lpstr>エンコードすると (螟ァ文螂ス字</vt:lpstr>
      <vt:lpstr>エンコードすると (螟ァ文螂ス字縺阪化</vt:lpstr>
      <vt:lpstr>エンコードすると (螟ァ文螂ス字縺阪化〒縺け</vt:lpstr>
      <vt:lpstr>エンコードすると (螟ァ文螂ス字縺阪化〒縺け のっ⤴</vt:lpstr>
      <vt:lpstr>エンコードすると (螟ァ文螂ス字縺阪化〒縺け のっ⤴の⤵)</vt:lpstr>
      <vt:lpstr>どうすればいいの?</vt:lpstr>
      <vt:lpstr> 文字文字して␛ばかりじゃ👈ないです</vt:lpstr>
      <vt:lpstr>// ㌨</vt:lpstr>
      <vt:lpstr>// ㌨</vt:lpstr>
      <vt:lpstr>// ㌨㌦</vt:lpstr>
      <vt:lpstr>// ㌨㌦</vt:lpstr>
      <vt:lpstr>// ㌨㌦㌲ </vt:lpstr>
      <vt:lpstr>// ㌨㌦㌲ </vt:lpstr>
      <vt:lpstr>// ㌨㌦㌲ </vt:lpstr>
      <vt:lpstr>// ㌨㌦㌲ </vt:lpstr>
      <vt:lpstr>// ㌨㌦㌲㍗</vt:lpstr>
      <vt:lpstr>// ㌨㌦㌲㍗</vt:lpstr>
      <vt:lpstr>// ㌨㌦㌲㍗ ㌥</vt:lpstr>
      <vt:lpstr>// ㌨㌦㌲㍗ ㌥</vt:lpstr>
      <vt:lpstr>// ㌨㌦㌲㍗ ㌥㍕</vt:lpstr>
      <vt:lpstr>// ㌨㌦㌲㍗ ㌥㍕</vt:lpstr>
      <vt:lpstr>// ㌨㌦㌲㍗ ㌥㍕㌌</vt:lpstr>
      <vt:lpstr>// ㌨㌦㌲㍗ ㌥㍕㌌</vt:lpstr>
      <vt:lpstr>// ㌨㌦㌲㍗ ㌥㍕㌌</vt:lpstr>
      <vt:lpstr>// ㌨㌦㌲㍗ ㌥㍕㌌</vt:lpstr>
      <vt:lpstr>// ㌨㌦㌲㍗ ㌥㍕㌌㌠!</vt:lpstr>
      <vt:lpstr>// ㌨㌦㌲㍗ ㌥㍕㌌㌠!</vt:lpstr>
      <vt:lpstr>普通の文字じゃもう🈸足りないの</vt:lpstr>
      <vt:lpstr>言いたい💌ことだらけ</vt:lpstr>
      <vt:lpstr>言いたい💌ことだらけ</vt:lpstr>
      <vt:lpstr>言いたい💌ことだらけ</vt:lpstr>
      <vt:lpstr>いっぱい 溢れそうで</vt:lpstr>
      <vt:lpstr>いっぱい 溢れそうで</vt:lpstr>
      <vt:lpstr>いっぱい 溢れそうで</vt:lpstr>
      <vt:lpstr>いっぱい 溢れそうで</vt:lpstr>
      <vt:lpstr>いっぱい 溢れそうで</vt:lpstr>
      <vt:lpstr>(はい👋 いっぱい 溢れそうで</vt:lpstr>
      <vt:lpstr>(はい👋はい👋 いっぱい 溢れそうで</vt:lpstr>
      <vt:lpstr>(はい👋はい👋はい👋 いっぱい 溢れそうで</vt:lpstr>
      <vt:lpstr>(はい👋はい👋はい👋はい👋) まだ知らない物語で📖</vt:lpstr>
      <vt:lpstr> まだ知らない物語で📖</vt:lpstr>
      <vt:lpstr>🌏書き尽くして🈵✍</vt:lpstr>
      <vt:lpstr>🌏書き尽くして🈵✍</vt:lpstr>
      <vt:lpstr>🌏書き尽くして🈵✍</vt:lpstr>
      <vt:lpstr>届いた時📨笑顔☹➜☺にできたら</vt:lpstr>
      <vt:lpstr>また明日🔜もきっと</vt:lpstr>
      <vt:lpstr>カラフルに綴るよ✎❀</vt:lpstr>
      <vt:lpstr>文字コードをかけめぐれ!🏃💨</vt:lpstr>
      <vt:lpstr>(はい👋</vt:lpstr>
      <vt:lpstr>(はい👋はい👋</vt:lpstr>
      <vt:lpstr>(はい👋はい👋はい👋</vt:lpstr>
      <vt:lpstr>(はい👋はい👋はい👋はい👋)</vt:lpstr>
      <vt:lpstr>(はい👋</vt:lpstr>
      <vt:lpstr>(はい👋はい👋</vt:lpstr>
      <vt:lpstr>(はい👋はい👋↺グル↻</vt:lpstr>
      <vt:lpstr>(はい👋はい👋↺グル↻ ↻グル↺</vt:lpstr>
      <vt:lpstr>(はい👋はい👋↺グル↻ ↻グル↺ ᖗ(•◡•)ᖘピョン!)</vt:lpstr>
      <vt:lpstr>(はい👋</vt:lpstr>
      <vt:lpstr>(はい👋はい👋</vt:lpstr>
      <vt:lpstr>(はい👋はい👋はい👋</vt:lpstr>
      <vt:lpstr>(はい👋はい👋はい👋はい👋)</vt:lpstr>
      <vt:lpstr>(ബݨխ~</vt:lpstr>
      <vt:lpstr>(ബݨխ~ ᧯〾ⶴ~</vt:lpstr>
      <vt:lpstr>(ബݨխ~ ᧯〾ⶴ~ ਐѼ꒸ꔞ~ん)</vt:lpstr>
      <vt:lpstr>تحية للجميع. تشرفت بمقابلتك. هاه ؟ هل تفهم ما أقول؟　＞👳</vt:lpstr>
      <vt:lpstr>تحية للجميع. تشرفت بمقابلتك. هاه ؟ هل تفهم ما أقول؟　＞👳</vt:lpstr>
      <vt:lpstr>تحية للجميع. تشرفت بمقابلتك. هاه ؟ هل تفهم ما أقول؟　＞👳</vt:lpstr>
      <vt:lpstr>تحية للجميع. تشرفت بمقابلتك. هاه ؟ هل تفهم ما أقول؟　＞👳</vt:lpstr>
      <vt:lpstr>昨日食べた🍴🍰のおいしさ😝</vt:lpstr>
      <vt:lpstr>今朝🌅上がった☔の後のさわやかさ🌈</vt:lpstr>
      <vt:lpstr>Ⅰ 今朝🌅上がった☔の後のさわやかさ🌈</vt:lpstr>
      <vt:lpstr>ⅠⅡ！ 今朝🌅上がった☔の後のさわやかさ🌈</vt:lpstr>
      <vt:lpstr>ⅠⅡ！Ⅲ 今朝🌅上がった☔の後のさわやかさ🌈</vt:lpstr>
      <vt:lpstr>ⅠⅡ！ⅢⅣ！ 今朝🌅上がった☔の後のさわやかさ🌈</vt:lpstr>
      <vt:lpstr>さっき君にでくわした時の</vt:lpstr>
      <vt:lpstr>💘の💞 教えたいのに</vt:lpstr>
      <vt:lpstr>💘の💞 教えたいのに</vt:lpstr>
      <vt:lpstr>💘の💞 教えたいのに</vt:lpstr>
      <vt:lpstr>💘の💞 教えたいのに</vt:lpstr>
      <vt:lpstr>💘の💞 教えたいのに</vt:lpstr>
      <vt:lpstr>💘の💞 教えたいのに</vt:lpstr>
      <vt:lpstr>エンコードすると </vt:lpstr>
      <vt:lpstr>エンコードすると (螟ァ文</vt:lpstr>
      <vt:lpstr>エンコードすると (螟ァ文螂ス字</vt:lpstr>
      <vt:lpstr>エンコードすると (螟ァ文螂ス字縺阪化</vt:lpstr>
      <vt:lpstr>エンコードすると (螟ァ文螂ス字縺阪化〒縺け</vt:lpstr>
      <vt:lpstr>エンコードすると (螟ァ文螂ス字縺阪化〒縺け のっ⤴</vt:lpstr>
      <vt:lpstr>エンコードすると (螟ァ文螂ス字縺阪化〒縺け のっ⤴の⤵)</vt:lpstr>
      <vt:lpstr>どうすればいいの?</vt:lpstr>
      <vt:lpstr>⅓も伝わらなーい😂</vt:lpstr>
      <vt:lpstr>// ㌨</vt:lpstr>
      <vt:lpstr>// ㌨</vt:lpstr>
      <vt:lpstr>// ㌨㌦</vt:lpstr>
      <vt:lpstr>// ㌨㌦</vt:lpstr>
      <vt:lpstr>// ㌨㌦㌲ </vt:lpstr>
      <vt:lpstr>// ㌨㌦㌲ </vt:lpstr>
      <vt:lpstr>// ㌨㌦㌲ </vt:lpstr>
      <vt:lpstr>// ㌨㌦㌲ </vt:lpstr>
      <vt:lpstr>// ㌨㌦㌲㍗</vt:lpstr>
      <vt:lpstr>// ㌨㌦㌲㍗</vt:lpstr>
      <vt:lpstr>// ㌨㌦㌲㍗ ㌥</vt:lpstr>
      <vt:lpstr>// ㌨㌦㌲㍗ ㌥</vt:lpstr>
      <vt:lpstr>// ㌨㌦㌲㍗ ㌥㍕</vt:lpstr>
      <vt:lpstr>// ㌨㌦㌲㍗ ㌥㍕</vt:lpstr>
      <vt:lpstr>// ㌨㌦㌲㍗ ㌥㍕㌌</vt:lpstr>
      <vt:lpstr>// ㌨㌦㌲㍗ ㌥㍕㌌</vt:lpstr>
      <vt:lpstr>// ㌨㌦㌲㍗ ㌥㍕㌌</vt:lpstr>
      <vt:lpstr>// ㌨㌦㌲㍗ ㌥㍕㌌</vt:lpstr>
      <vt:lpstr>// ㌨㌦㌲㍗ ㌥㍕㌌㌠!</vt:lpstr>
      <vt:lpstr>// ㌨㌦㌲㍗ ㌥㍕㌌㌠!</vt:lpstr>
      <vt:lpstr>＊</vt:lpstr>
      <vt:lpstr>＊ ⁑</vt:lpstr>
      <vt:lpstr>＊ ⁑ ⁂</vt:lpstr>
      <vt:lpstr>＊ ⁑ ⁂ ᠻ(*☋*)ᠫ</vt:lpstr>
      <vt:lpstr>＊ ⁑ ⁂ ᠻ(*☋*)ᠫ いぇい!</vt:lpstr>
      <vt:lpstr>『好き』⟺『スキ』じゃどっちがすき?</vt:lpstr>
      <vt:lpstr>&lt;font size=”-99”&gt;ちっちゃい≠違い&lt;/font&gt;だけど</vt:lpstr>
      <vt:lpstr>&lt;!--  ちっ  --&gt; &lt;font size=”-99”&gt;ちっちゃい≠違い&lt;/font&gt;だけど</vt:lpstr>
      <vt:lpstr>&lt;!--  ちっちゃい！  --&gt; &lt;font size=”-99”&gt;ちっちゃい≠違い&lt;/font&gt;だけど</vt:lpstr>
      <vt:lpstr>いっぱい 悩んでるよ⌛</vt:lpstr>
      <vt:lpstr>いっぱい 悩んでるよ⌛</vt:lpstr>
      <vt:lpstr>いっぱい 悩んでるよ⌛</vt:lpstr>
      <vt:lpstr>いっぱい 悩んでるよ⌛</vt:lpstr>
      <vt:lpstr>いっぱい 悩んでるよ⌛</vt:lpstr>
      <vt:lpstr>(はい👋 いっぱい 悩んでるよ⌛</vt:lpstr>
      <vt:lpstr>(はい👋はい👋 いっぱい 悩んでるよ⌛</vt:lpstr>
      <vt:lpstr>(はい👋はい👋はい👋 いっぱい 悩んでるよ⌛</vt:lpstr>
      <vt:lpstr>(はい👋はい👋はい👋はい👋) まだ言えない🙊目論見ほら😈</vt:lpstr>
      <vt:lpstr>まだ言えない🙊目論見ほら😈</vt:lpstr>
      <vt:lpstr>🌏で一番♕の</vt:lpstr>
      <vt:lpstr>🌏で一番♕の</vt:lpstr>
      <vt:lpstr>🌏で一番♕の</vt:lpstr>
      <vt:lpstr>言葉つむげば伝わるかな</vt:lpstr>
      <vt:lpstr>また明日🔜もきっと</vt:lpstr>
      <vt:lpstr>ホントの想い探すよ🔍</vt:lpstr>
      <vt:lpstr>文字コードをかけめぐれ!🏃💨</vt:lpstr>
      <vt:lpstr>/* ココから先は🔞ゾーン!</vt:lpstr>
      <vt:lpstr>文字コードの外🆓に⎠⧹飛び出すよ ส๎⎨!</vt:lpstr>
      <vt:lpstr>を締めてしっかり付いてきてね🚀! */</vt:lpstr>
      <vt:lpstr>PowerPoint 演示文稿</vt:lpstr>
      <vt:lpstr>PowerPoint 演示文稿</vt:lpstr>
      <vt:lpstr>普通の文字じゃもう🈸足りないの</vt:lpstr>
      <vt:lpstr>言いたい💌ことだらけ</vt:lpstr>
      <vt:lpstr>言いたい💌ことだらけ</vt:lpstr>
      <vt:lpstr>言いたい💌ことだらけ</vt:lpstr>
      <vt:lpstr>いっぱい 溢れそうで</vt:lpstr>
      <vt:lpstr>いっぱい 溢れそうで</vt:lpstr>
      <vt:lpstr>いっぱい 溢れそうで</vt:lpstr>
      <vt:lpstr>いっぱい 溢れそうで</vt:lpstr>
      <vt:lpstr>いっぱい 溢れそうで</vt:lpstr>
      <vt:lpstr>(はい👋 いっぱい 溢れそうで</vt:lpstr>
      <vt:lpstr>(はい👋はい👋 いっぱい 溢れそうで</vt:lpstr>
      <vt:lpstr>(はい👋はい👋はい👋 いっぱい 溢れそうで</vt:lpstr>
      <vt:lpstr>(はい👋はい👋はい👋はい👋) まだ知らない物語で📖</vt:lpstr>
      <vt:lpstr> まだ知らない物語で📖</vt:lpstr>
      <vt:lpstr>🌏書き尽くして🈵✍</vt:lpstr>
      <vt:lpstr>🌏書き尽くして🈵✍</vt:lpstr>
      <vt:lpstr>🌏書き尽くして🈵✍</vt:lpstr>
      <vt:lpstr>届いた時📨笑顔☹➜☺にできたら</vt:lpstr>
      <vt:lpstr>また明日🔜もきっと</vt:lpstr>
      <vt:lpstr>カラフルに綴るよ✎❀</vt:lpstr>
      <vt:lpstr>文字コードをかけめぐれ!🏃💨</vt:lpstr>
      <vt:lpstr>(はい👋</vt:lpstr>
      <vt:lpstr>(はい👋はい👋</vt:lpstr>
      <vt:lpstr>(はい👋はい👋はい👋</vt:lpstr>
      <vt:lpstr>(はい👋はい👋はい👋はい👋)</vt:lpstr>
      <vt:lpstr>(はい👋</vt:lpstr>
      <vt:lpstr>(はい👋はい👋</vt:lpstr>
      <vt:lpstr>(はい👋はい👋↺グル↻</vt:lpstr>
      <vt:lpstr>(はい👋はい👋↺グル↻ ↻グル↺</vt:lpstr>
      <vt:lpstr>(はい👋はい👋↺グル↻ ↻グル↺ ᖗ(•◡•)ᖘピョン!)</vt:lpstr>
      <vt:lpstr>(はい👋</vt:lpstr>
      <vt:lpstr>(はい👋はい👋</vt:lpstr>
      <vt:lpstr>(はい👋はい👋はい👋</vt:lpstr>
      <vt:lpstr>(はい👋はい👋はい👋はい👋)</vt:lpstr>
      <vt:lpstr>(ബݨխ~</vt:lpstr>
      <vt:lpstr>(ബݨխ~ ᧯〾ⶴ~</vt:lpstr>
      <vt:lpstr>(ബݨխ~ ᧯〾ⶴ~ ਐѼ꒸ꔞ~ん)</vt:lpstr>
      <vt:lpstr>PowerPoint 演示文稿</vt:lpstr>
      <vt:lpstr>附注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文字コードをかけめぐれ！</dc:title>
  <dc:creator>Dog Iced</dc:creator>
  <cp:lastModifiedBy>Dog Iced</cp:lastModifiedBy>
  <cp:revision>10</cp:revision>
  <dcterms:created xsi:type="dcterms:W3CDTF">2022-09-24T02:51:13Z</dcterms:created>
  <dcterms:modified xsi:type="dcterms:W3CDTF">2022-10-29T15:20:52Z</dcterms:modified>
</cp:coreProperties>
</file>