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283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285.xml" ContentType="application/vnd.openxmlformats-officedocument.presentationml.notesSlide+xml"/>
  <Override PartName="/ppt/notesSlides/notesSlide286.xml" ContentType="application/vnd.openxmlformats-officedocument.presentationml.notesSlide+xml"/>
  <Override PartName="/ppt/notesSlides/notesSlide287.xml" ContentType="application/vnd.openxmlformats-officedocument.presentationml.notesSlide+xml"/>
  <Override PartName="/ppt/notesSlides/notesSlide288.xml" ContentType="application/vnd.openxmlformats-officedocument.presentationml.notesSlide+xml"/>
  <Override PartName="/ppt/notesSlides/notesSlide289.xml" ContentType="application/vnd.openxmlformats-officedocument.presentationml.notesSlide+xml"/>
  <Override PartName="/ppt/notesSlides/notesSlide290.xml" ContentType="application/vnd.openxmlformats-officedocument.presentationml.notesSlide+xml"/>
  <Override PartName="/ppt/notesSlides/notesSlide291.xml" ContentType="application/vnd.openxmlformats-officedocument.presentationml.notesSlide+xml"/>
  <Override PartName="/ppt/notesSlides/notesSlide292.xml" ContentType="application/vnd.openxmlformats-officedocument.presentationml.notesSlide+xml"/>
  <Override PartName="/ppt/notesSlides/notesSlide293.xml" ContentType="application/vnd.openxmlformats-officedocument.presentationml.notesSlide+xml"/>
  <Override PartName="/ppt/notesSlides/notesSlide294.xml" ContentType="application/vnd.openxmlformats-officedocument.presentationml.notesSlide+xml"/>
  <Override PartName="/ppt/notesSlides/notesSlide295.xml" ContentType="application/vnd.openxmlformats-officedocument.presentationml.notesSlide+xml"/>
  <Override PartName="/ppt/notesSlides/notesSlide296.xml" ContentType="application/vnd.openxmlformats-officedocument.presentationml.notesSlide+xml"/>
  <Override PartName="/ppt/notesSlides/notesSlide297.xml" ContentType="application/vnd.openxmlformats-officedocument.presentationml.notesSlide+xml"/>
  <Override PartName="/ppt/notesSlides/notesSlide298.xml" ContentType="application/vnd.openxmlformats-officedocument.presentationml.notesSlide+xml"/>
  <Override PartName="/ppt/notesSlides/notesSlide299.xml" ContentType="application/vnd.openxmlformats-officedocument.presentationml.notesSlide+xml"/>
  <Override PartName="/ppt/notesSlides/notesSlide300.xml" ContentType="application/vnd.openxmlformats-officedocument.presentationml.notesSlide+xml"/>
  <Override PartName="/ppt/notesSlides/notesSlide301.xml" ContentType="application/vnd.openxmlformats-officedocument.presentationml.notesSlide+xml"/>
  <Override PartName="/ppt/notesSlides/notesSlide3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1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9" r:id="rId54"/>
    <p:sldId id="320" r:id="rId55"/>
    <p:sldId id="321" r:id="rId56"/>
    <p:sldId id="312" r:id="rId57"/>
    <p:sldId id="313" r:id="rId58"/>
    <p:sldId id="314" r:id="rId59"/>
    <p:sldId id="315" r:id="rId60"/>
    <p:sldId id="316" r:id="rId61"/>
    <p:sldId id="322" r:id="rId62"/>
    <p:sldId id="571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407" r:id="rId72"/>
    <p:sldId id="333" r:id="rId73"/>
    <p:sldId id="334" r:id="rId74"/>
    <p:sldId id="335" r:id="rId75"/>
    <p:sldId id="336" r:id="rId76"/>
    <p:sldId id="337" r:id="rId77"/>
    <p:sldId id="572" r:id="rId78"/>
    <p:sldId id="338" r:id="rId79"/>
    <p:sldId id="408" r:id="rId80"/>
    <p:sldId id="409" r:id="rId81"/>
    <p:sldId id="410" r:id="rId82"/>
    <p:sldId id="411" r:id="rId83"/>
    <p:sldId id="412" r:id="rId84"/>
    <p:sldId id="413" r:id="rId85"/>
    <p:sldId id="414" r:id="rId86"/>
    <p:sldId id="415" r:id="rId87"/>
    <p:sldId id="416" r:id="rId88"/>
    <p:sldId id="417" r:id="rId89"/>
    <p:sldId id="418" r:id="rId90"/>
    <p:sldId id="419" r:id="rId91"/>
    <p:sldId id="339" r:id="rId92"/>
    <p:sldId id="420" r:id="rId93"/>
    <p:sldId id="421" r:id="rId94"/>
    <p:sldId id="422" r:id="rId95"/>
    <p:sldId id="423" r:id="rId96"/>
    <p:sldId id="424" r:id="rId97"/>
    <p:sldId id="425" r:id="rId98"/>
    <p:sldId id="426" r:id="rId99"/>
    <p:sldId id="340" r:id="rId100"/>
    <p:sldId id="341" r:id="rId101"/>
    <p:sldId id="342" r:id="rId102"/>
    <p:sldId id="343" r:id="rId103"/>
    <p:sldId id="344" r:id="rId104"/>
    <p:sldId id="345" r:id="rId105"/>
    <p:sldId id="427" r:id="rId106"/>
    <p:sldId id="346" r:id="rId107"/>
    <p:sldId id="347" r:id="rId108"/>
    <p:sldId id="348" r:id="rId109"/>
    <p:sldId id="428" r:id="rId110"/>
    <p:sldId id="429" r:id="rId111"/>
    <p:sldId id="349" r:id="rId112"/>
    <p:sldId id="350" r:id="rId113"/>
    <p:sldId id="351" r:id="rId114"/>
    <p:sldId id="352" r:id="rId115"/>
    <p:sldId id="353" r:id="rId116"/>
    <p:sldId id="354" r:id="rId117"/>
    <p:sldId id="355" r:id="rId118"/>
    <p:sldId id="356" r:id="rId119"/>
    <p:sldId id="430" r:id="rId120"/>
    <p:sldId id="431" r:id="rId121"/>
    <p:sldId id="357" r:id="rId122"/>
    <p:sldId id="358" r:id="rId123"/>
    <p:sldId id="359" r:id="rId124"/>
    <p:sldId id="360" r:id="rId125"/>
    <p:sldId id="361" r:id="rId126"/>
    <p:sldId id="432" r:id="rId127"/>
    <p:sldId id="362" r:id="rId128"/>
    <p:sldId id="363" r:id="rId129"/>
    <p:sldId id="364" r:id="rId130"/>
    <p:sldId id="365" r:id="rId131"/>
    <p:sldId id="366" r:id="rId132"/>
    <p:sldId id="367" r:id="rId133"/>
    <p:sldId id="368" r:id="rId134"/>
    <p:sldId id="433" r:id="rId135"/>
    <p:sldId id="434" r:id="rId136"/>
    <p:sldId id="369" r:id="rId137"/>
    <p:sldId id="370" r:id="rId138"/>
    <p:sldId id="371" r:id="rId139"/>
    <p:sldId id="372" r:id="rId140"/>
    <p:sldId id="373" r:id="rId141"/>
    <p:sldId id="374" r:id="rId142"/>
    <p:sldId id="375" r:id="rId143"/>
    <p:sldId id="376" r:id="rId144"/>
    <p:sldId id="377" r:id="rId145"/>
    <p:sldId id="378" r:id="rId146"/>
    <p:sldId id="379" r:id="rId147"/>
    <p:sldId id="380" r:id="rId148"/>
    <p:sldId id="381" r:id="rId149"/>
    <p:sldId id="435" r:id="rId150"/>
    <p:sldId id="382" r:id="rId151"/>
    <p:sldId id="383" r:id="rId152"/>
    <p:sldId id="384" r:id="rId153"/>
    <p:sldId id="436" r:id="rId154"/>
    <p:sldId id="437" r:id="rId155"/>
    <p:sldId id="438" r:id="rId156"/>
    <p:sldId id="439" r:id="rId157"/>
    <p:sldId id="440" r:id="rId158"/>
    <p:sldId id="386" r:id="rId159"/>
    <p:sldId id="441" r:id="rId160"/>
    <p:sldId id="442" r:id="rId161"/>
    <p:sldId id="443" r:id="rId162"/>
    <p:sldId id="444" r:id="rId163"/>
    <p:sldId id="445" r:id="rId164"/>
    <p:sldId id="446" r:id="rId165"/>
    <p:sldId id="447" r:id="rId166"/>
    <p:sldId id="448" r:id="rId167"/>
    <p:sldId id="449" r:id="rId168"/>
    <p:sldId id="387" r:id="rId169"/>
    <p:sldId id="388" r:id="rId170"/>
    <p:sldId id="389" r:id="rId171"/>
    <p:sldId id="390" r:id="rId172"/>
    <p:sldId id="391" r:id="rId173"/>
    <p:sldId id="392" r:id="rId174"/>
    <p:sldId id="393" r:id="rId175"/>
    <p:sldId id="394" r:id="rId176"/>
    <p:sldId id="395" r:id="rId177"/>
    <p:sldId id="573" r:id="rId178"/>
    <p:sldId id="396" r:id="rId179"/>
    <p:sldId id="397" r:id="rId180"/>
    <p:sldId id="450" r:id="rId181"/>
    <p:sldId id="451" r:id="rId182"/>
    <p:sldId id="452" r:id="rId183"/>
    <p:sldId id="453" r:id="rId184"/>
    <p:sldId id="455" r:id="rId185"/>
    <p:sldId id="454" r:id="rId186"/>
    <p:sldId id="398" r:id="rId187"/>
    <p:sldId id="399" r:id="rId188"/>
    <p:sldId id="400" r:id="rId189"/>
    <p:sldId id="401" r:id="rId190"/>
    <p:sldId id="402" r:id="rId191"/>
    <p:sldId id="574" r:id="rId192"/>
    <p:sldId id="403" r:id="rId193"/>
    <p:sldId id="469" r:id="rId194"/>
    <p:sldId id="471" r:id="rId195"/>
    <p:sldId id="472" r:id="rId196"/>
    <p:sldId id="473" r:id="rId197"/>
    <p:sldId id="405" r:id="rId198"/>
    <p:sldId id="406" r:id="rId199"/>
    <p:sldId id="474" r:id="rId200"/>
    <p:sldId id="475" r:id="rId201"/>
    <p:sldId id="476" r:id="rId202"/>
    <p:sldId id="478" r:id="rId203"/>
    <p:sldId id="477" r:id="rId204"/>
    <p:sldId id="479" r:id="rId205"/>
    <p:sldId id="480" r:id="rId206"/>
    <p:sldId id="317" r:id="rId207"/>
    <p:sldId id="456" r:id="rId208"/>
    <p:sldId id="457" r:id="rId209"/>
    <p:sldId id="458" r:id="rId210"/>
    <p:sldId id="459" r:id="rId211"/>
    <p:sldId id="460" r:id="rId212"/>
    <p:sldId id="461" r:id="rId213"/>
    <p:sldId id="483" r:id="rId214"/>
    <p:sldId id="484" r:id="rId215"/>
    <p:sldId id="462" r:id="rId216"/>
    <p:sldId id="481" r:id="rId217"/>
    <p:sldId id="482" r:id="rId218"/>
    <p:sldId id="489" r:id="rId219"/>
    <p:sldId id="575" r:id="rId220"/>
    <p:sldId id="576" r:id="rId221"/>
    <p:sldId id="464" r:id="rId222"/>
    <p:sldId id="465" r:id="rId223"/>
    <p:sldId id="466" r:id="rId224"/>
    <p:sldId id="467" r:id="rId225"/>
    <p:sldId id="490" r:id="rId226"/>
    <p:sldId id="491" r:id="rId227"/>
    <p:sldId id="492" r:id="rId228"/>
    <p:sldId id="493" r:id="rId229"/>
    <p:sldId id="494" r:id="rId230"/>
    <p:sldId id="495" r:id="rId231"/>
    <p:sldId id="496" r:id="rId232"/>
    <p:sldId id="497" r:id="rId233"/>
    <p:sldId id="498" r:id="rId234"/>
    <p:sldId id="499" r:id="rId235"/>
    <p:sldId id="502" r:id="rId236"/>
    <p:sldId id="501" r:id="rId237"/>
    <p:sldId id="500" r:id="rId238"/>
    <p:sldId id="503" r:id="rId239"/>
    <p:sldId id="504" r:id="rId240"/>
    <p:sldId id="507" r:id="rId241"/>
    <p:sldId id="508" r:id="rId242"/>
    <p:sldId id="509" r:id="rId243"/>
    <p:sldId id="510" r:id="rId244"/>
    <p:sldId id="511" r:id="rId245"/>
    <p:sldId id="512" r:id="rId246"/>
    <p:sldId id="513" r:id="rId247"/>
    <p:sldId id="516" r:id="rId248"/>
    <p:sldId id="517" r:id="rId249"/>
    <p:sldId id="518" r:id="rId250"/>
    <p:sldId id="519" r:id="rId251"/>
    <p:sldId id="514" r:id="rId252"/>
    <p:sldId id="515" r:id="rId253"/>
    <p:sldId id="505" r:id="rId254"/>
    <p:sldId id="506" r:id="rId255"/>
    <p:sldId id="520" r:id="rId256"/>
    <p:sldId id="521" r:id="rId257"/>
    <p:sldId id="522" r:id="rId258"/>
    <p:sldId id="523" r:id="rId259"/>
    <p:sldId id="524" r:id="rId260"/>
    <p:sldId id="525" r:id="rId261"/>
    <p:sldId id="526" r:id="rId262"/>
    <p:sldId id="527" r:id="rId263"/>
    <p:sldId id="528" r:id="rId264"/>
    <p:sldId id="529" r:id="rId265"/>
    <p:sldId id="530" r:id="rId266"/>
    <p:sldId id="537" r:id="rId267"/>
    <p:sldId id="538" r:id="rId268"/>
    <p:sldId id="539" r:id="rId269"/>
    <p:sldId id="540" r:id="rId270"/>
    <p:sldId id="541" r:id="rId271"/>
    <p:sldId id="542" r:id="rId272"/>
    <p:sldId id="543" r:id="rId273"/>
    <p:sldId id="544" r:id="rId274"/>
    <p:sldId id="545" r:id="rId275"/>
    <p:sldId id="546" r:id="rId276"/>
    <p:sldId id="547" r:id="rId277"/>
    <p:sldId id="548" r:id="rId278"/>
    <p:sldId id="532" r:id="rId279"/>
    <p:sldId id="561" r:id="rId280"/>
    <p:sldId id="562" r:id="rId281"/>
    <p:sldId id="560" r:id="rId282"/>
    <p:sldId id="549" r:id="rId283"/>
    <p:sldId id="550" r:id="rId284"/>
    <p:sldId id="551" r:id="rId285"/>
    <p:sldId id="552" r:id="rId286"/>
    <p:sldId id="553" r:id="rId287"/>
    <p:sldId id="554" r:id="rId288"/>
    <p:sldId id="555" r:id="rId289"/>
    <p:sldId id="556" r:id="rId290"/>
    <p:sldId id="557" r:id="rId291"/>
    <p:sldId id="558" r:id="rId292"/>
    <p:sldId id="533" r:id="rId293"/>
    <p:sldId id="564" r:id="rId294"/>
    <p:sldId id="565" r:id="rId295"/>
    <p:sldId id="566" r:id="rId296"/>
    <p:sldId id="567" r:id="rId297"/>
    <p:sldId id="568" r:id="rId298"/>
    <p:sldId id="569" r:id="rId299"/>
    <p:sldId id="570" r:id="rId300"/>
    <p:sldId id="536" r:id="rId301"/>
    <p:sldId id="577" r:id="rId302"/>
    <p:sldId id="578" r:id="rId303"/>
    <p:sldId id="579" r:id="rId30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79" autoAdjust="0"/>
  </p:normalViewPr>
  <p:slideViewPr>
    <p:cSldViewPr snapToGrid="0">
      <p:cViewPr varScale="1">
        <p:scale>
          <a:sx n="102" d="100"/>
          <a:sy n="102" d="100"/>
        </p:scale>
        <p:origin x="72" y="192"/>
      </p:cViewPr>
      <p:guideLst/>
    </p:cSldViewPr>
  </p:slideViewPr>
  <p:outlineViewPr>
    <p:cViewPr>
      <p:scale>
        <a:sx n="33" d="100"/>
        <a:sy n="33" d="100"/>
      </p:scale>
      <p:origin x="0" y="-4142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viewProps" Target="view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theme" Target="theme/theme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09E83-2F7D-4CDF-9A56-C83D383869BC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C9EBF-8CD3-44B0-B1AF-B34896068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6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912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8715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475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244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8215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32286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95823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1131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6827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84987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6533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69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9018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1503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7219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85767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43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47451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3174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0256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9367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1591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69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539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0006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0344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1896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7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85726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7752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0365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2984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4584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12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4611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3480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2725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776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4001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4008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1286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3408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6488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6780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80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09397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7272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1421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110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960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6792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07471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24190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6381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7899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858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0198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0536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5390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7183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372418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37228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96123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08967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3483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85783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38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40440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1409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0772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9877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15886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13852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99927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6043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2332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8701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8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10790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3768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9993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93844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60734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97832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9020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9648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1560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3103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58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1795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555187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08977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0614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734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73034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7021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356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1503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65224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461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02383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65089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5677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96703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23602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83920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60048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000327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30019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1656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199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1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387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0551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45196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9085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0704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045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27050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1722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17315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25827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82894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81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45571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01867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9607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73472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371125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7816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48414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7888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37923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13579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65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48598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6821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4082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0797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379530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6190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9090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82668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43678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61714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34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59070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15756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64403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66753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6982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87536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22468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25207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42068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870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49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35309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6842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25352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373595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24829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991548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95618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226808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81827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70310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76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5657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17708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10672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33476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66488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1350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218175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29135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22588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24959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896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4399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54773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524453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67081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747316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50733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937285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03732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25647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364487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462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38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592736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876932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545369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600959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622058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46584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56059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08545"/>
      </p:ext>
    </p:extLst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94324"/>
      </p:ext>
    </p:extLst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33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43868"/>
      </p:ext>
    </p:extLst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47285"/>
      </p:ext>
    </p:extLst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06291"/>
      </p:ext>
    </p:extLst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86224"/>
      </p:ext>
    </p:extLst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02939"/>
      </p:ext>
    </p:extLst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453813"/>
      </p:ext>
    </p:extLst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498780"/>
      </p:ext>
    </p:extLst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625689"/>
      </p:ext>
    </p:extLst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20689"/>
      </p:ext>
    </p:extLst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0613"/>
      </p:ext>
    </p:extLst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8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14385"/>
      </p:ext>
    </p:extLst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696702"/>
      </p:ext>
    </p:extLst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334174"/>
      </p:ext>
    </p:extLst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473855"/>
      </p:ext>
    </p:extLst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06526"/>
      </p:ext>
    </p:extLst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25460"/>
      </p:ext>
    </p:extLst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87897"/>
      </p:ext>
    </p:extLst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72042"/>
      </p:ext>
    </p:extLst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36251"/>
      </p:ext>
    </p:extLst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96255"/>
      </p:ext>
    </p:extLst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299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2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33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83848"/>
      </p:ext>
    </p:extLst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02956"/>
      </p:ext>
    </p:extLst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11415"/>
      </p:ext>
    </p:extLst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014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1179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24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36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1622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788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147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41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57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7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78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92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5026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348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9244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514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688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276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8997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6655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9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878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1460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749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7776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6126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435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222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3614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914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061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1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482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9009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82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167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376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127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555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198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98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586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9746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224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4682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986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546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899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81630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7983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4392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386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221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2332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607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11102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3041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393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048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0398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539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6191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8372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32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42319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0808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2941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8598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0966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4819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32362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3079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3263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1747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C9EBF-8CD3-44B0-B1AF-B34896068DD1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4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0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04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5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8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6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7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0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14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2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9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1FDB-09D1-4BE7-B8E2-92D24DE89E3D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8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1FDB-09D1-4BE7-B8E2-92D24DE89E3D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F764-613F-47FF-A5D6-390D9AE3A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11.png"/><Relationship Id="rId4" Type="http://schemas.microsoft.com/office/2007/relationships/hdphoto" Target="../media/hdphoto6.wdp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2.xml"/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3.xml"/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4.xml"/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5.xml"/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6.xml"/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7.xml"/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8.xml"/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0.xml"/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1.xml"/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2.xml"/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3.xml"/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4.xml"/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5.xml"/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6.xml"/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7.xml"/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8.xml"/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8.wdp"/><Relationship Id="rId4" Type="http://schemas.openxmlformats.org/officeDocument/2006/relationships/image" Target="../media/image14.png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0.xml"/><Relationship Id="rId1" Type="http://schemas.openxmlformats.org/officeDocument/2006/relationships/slideLayout" Target="../slideLayouts/slideLayout1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1.xml"/><Relationship Id="rId1" Type="http://schemas.openxmlformats.org/officeDocument/2006/relationships/slideLayout" Target="../slideLayouts/slideLayout1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「いけなーい！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「完蛋啦！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655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ちらっ</a:t>
            </a:r>
            <a:r>
              <a:rPr lang="en-US" altLang="ja-JP" sz="2800" dirty="0"/>
              <a:t>...</a:t>
            </a:r>
            <a:r>
              <a:rPr lang="ja-JP" altLang="en-US" sz="2800" dirty="0"/>
              <a:t>（左見て）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偷瞄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CN" altLang="en-US" dirty="0"/>
              <a:t>（左看看）</a:t>
            </a:r>
          </a:p>
        </p:txBody>
      </p:sp>
    </p:spTree>
    <p:extLst>
      <p:ext uri="{BB962C8B-B14F-4D97-AF65-F5344CB8AC3E}">
        <p14:creationId xmlns:p14="http://schemas.microsoft.com/office/powerpoint/2010/main" val="376458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音符を乘りこなして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乘上乐曲中的音符</a:t>
            </a:r>
          </a:p>
        </p:txBody>
      </p:sp>
    </p:spTree>
    <p:extLst>
      <p:ext uri="{BB962C8B-B14F-4D97-AF65-F5344CB8AC3E}">
        <p14:creationId xmlns:p14="http://schemas.microsoft.com/office/powerpoint/2010/main" val="25712781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（しんこべ しんこべ びーてぃーん）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(Syncopate, syncopate, beating!)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9553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めまぐるしいグルーブ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高扬的感觉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5558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感に銀河も釘付け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（う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〜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はいっ！）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像炫目银河中的繁星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嗨！）</a:t>
            </a:r>
          </a:p>
        </p:txBody>
      </p:sp>
    </p:spTree>
    <p:extLst>
      <p:ext uri="{BB962C8B-B14F-4D97-AF65-F5344CB8AC3E}">
        <p14:creationId xmlns:p14="http://schemas.microsoft.com/office/powerpoint/2010/main" val="38557459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ノレるリズムは塗り替えちゃえ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继续改变音符！</a:t>
            </a:r>
          </a:p>
        </p:txBody>
      </p:sp>
    </p:spTree>
    <p:extLst>
      <p:ext uri="{BB962C8B-B14F-4D97-AF65-F5344CB8AC3E}">
        <p14:creationId xmlns:p14="http://schemas.microsoft.com/office/powerpoint/2010/main" val="383292016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（しんこべ しんこべ びーてぃーん）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(Syncopate, syncopate, beating!)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511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一十百千の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1-10-100-100 </a:t>
            </a:r>
            <a:r>
              <a:rPr lang="zh-CN" altLang="en-US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14868247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テンボまたげば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速度变换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88735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混乱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</a:t>
            </a:r>
            <a:endParaRPr lang="zh-CN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883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</a:t>
            </a:r>
            <a:r>
              <a:rPr lang="ja-JP" altLang="en-US" sz="2800" dirty="0"/>
              <a:t>困惑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混乱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</a:t>
            </a:r>
            <a:r>
              <a:rPr lang="ja-JP" altLang="en-US" dirty="0"/>
              <a:t>困惑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！！）</a:t>
            </a:r>
            <a:endParaRPr lang="zh-CN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80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ちらっ</a:t>
            </a:r>
            <a:r>
              <a:rPr lang="en-US" altLang="ja-JP" sz="2800" dirty="0"/>
              <a:t>...</a:t>
            </a:r>
            <a:r>
              <a:rPr lang="ja-JP" altLang="en-US" sz="2800" dirty="0"/>
              <a:t>（右見て）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偷瞄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CN" altLang="en-US" dirty="0"/>
              <a:t>（右看看）</a:t>
            </a:r>
          </a:p>
        </p:txBody>
      </p:sp>
    </p:spTree>
    <p:extLst>
      <p:ext uri="{BB962C8B-B14F-4D97-AF65-F5344CB8AC3E}">
        <p14:creationId xmlns:p14="http://schemas.microsoft.com/office/powerpoint/2010/main" val="35034812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</a:t>
            </a:r>
            <a:r>
              <a:rPr lang="ja-JP" altLang="en-US" sz="2800" dirty="0"/>
              <a:t>困惑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（ぁい！！）</a:t>
            </a:r>
            <a:r>
              <a:rPr lang="ja-JP" altLang="en-US" sz="2800" dirty="0"/>
              <a:t>こん☆ふゅーじょん！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（わー！！！）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混乱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</a:t>
            </a:r>
            <a:r>
              <a:rPr lang="ja-JP" altLang="en-US" dirty="0"/>
              <a:t>困惑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！！）</a:t>
            </a:r>
            <a:r>
              <a:rPr lang="en-US" altLang="ja-JP" dirty="0" err="1"/>
              <a:t>Con☆Fusion</a:t>
            </a:r>
            <a:r>
              <a:rPr lang="zh-CN" altLang="en-US" dirty="0"/>
              <a:t>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（哇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！！！）</a:t>
            </a:r>
          </a:p>
        </p:txBody>
      </p:sp>
    </p:spTree>
    <p:extLst>
      <p:ext uri="{BB962C8B-B14F-4D97-AF65-F5344CB8AC3E}">
        <p14:creationId xmlns:p14="http://schemas.microsoft.com/office/powerpoint/2010/main" val="11973688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地球をぐるぐる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咕噜咕噜转的地球</a:t>
            </a:r>
          </a:p>
        </p:txBody>
      </p:sp>
    </p:spTree>
    <p:extLst>
      <p:ext uri="{BB962C8B-B14F-4D97-AF65-F5344CB8AC3E}">
        <p14:creationId xmlns:p14="http://schemas.microsoft.com/office/powerpoint/2010/main" val="50305269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さかさの向きに弾いちゃって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也向反方向飞去吧</a:t>
            </a:r>
          </a:p>
        </p:txBody>
      </p:sp>
    </p:spTree>
    <p:extLst>
      <p:ext uri="{BB962C8B-B14F-4D97-AF65-F5344CB8AC3E}">
        <p14:creationId xmlns:p14="http://schemas.microsoft.com/office/powerpoint/2010/main" val="43530881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時計も反時計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顺时针也好逆时针也好</a:t>
            </a:r>
          </a:p>
        </p:txBody>
      </p:sp>
    </p:spTree>
    <p:extLst>
      <p:ext uri="{BB962C8B-B14F-4D97-AF65-F5344CB8AC3E}">
        <p14:creationId xmlns:p14="http://schemas.microsoft.com/office/powerpoint/2010/main" val="9524071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にゅーえいじへ</a:t>
            </a:r>
            <a:r>
              <a:rPr lang="en-US" altLang="ja-JP" sz="2800" dirty="0"/>
              <a:t>Dive</a:t>
            </a:r>
            <a:r>
              <a:rPr lang="ja-JP" altLang="en-US" sz="2800" dirty="0"/>
              <a:t>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向</a:t>
            </a:r>
            <a:r>
              <a:rPr lang="zh-CN" altLang="en-US" dirty="0"/>
              <a:t>着</a:t>
            </a:r>
            <a:r>
              <a:rPr lang="en-US" altLang="zh-CN" dirty="0"/>
              <a:t>N</a:t>
            </a:r>
            <a:r>
              <a:rPr lang="en-US" altLang="ja-JP" dirty="0"/>
              <a:t>ew age </a:t>
            </a:r>
            <a:r>
              <a:rPr lang="en-US" altLang="zh-CN" dirty="0"/>
              <a:t>Dive</a:t>
            </a:r>
            <a:r>
              <a:rPr lang="ja-JP" altLang="en-US" dirty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7707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（ぶろぐりら ぶろぐりる らりら）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（噗咯咕哩啦 噗咯咕哩噜 啦哩啦）</a:t>
            </a:r>
          </a:p>
        </p:txBody>
      </p:sp>
    </p:spTree>
    <p:extLst>
      <p:ext uri="{BB962C8B-B14F-4D97-AF65-F5344CB8AC3E}">
        <p14:creationId xmlns:p14="http://schemas.microsoft.com/office/powerpoint/2010/main" val="390967539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そふら</a:t>
            </a:r>
            <a:r>
              <a:rPr lang="en-US" altLang="ja-JP" sz="2800" dirty="0"/>
              <a:t>〜</a:t>
            </a:r>
            <a:r>
              <a:rPr lang="ja-JP" altLang="en-US" sz="2800" dirty="0"/>
              <a:t>ん！！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 err="1"/>
              <a:t>Sof~lan</a:t>
            </a:r>
            <a:r>
              <a:rPr lang="ja-JP" altLang="en-US" dirty="0"/>
              <a:t>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7301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らんらんらーんらんらん！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（らんらんらーんらんらん！）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啦啦啦</a:t>
            </a:r>
            <a:r>
              <a:rPr lang="en-US" altLang="zh-CN" dirty="0"/>
              <a:t>~</a:t>
            </a:r>
            <a:r>
              <a:rPr lang="zh-CN" altLang="en-US" dirty="0"/>
              <a:t>啦啦！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（啦啦啦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啦啦！ ）</a:t>
            </a:r>
          </a:p>
        </p:txBody>
      </p:sp>
    </p:spTree>
    <p:extLst>
      <p:ext uri="{BB962C8B-B14F-4D97-AF65-F5344CB8AC3E}">
        <p14:creationId xmlns:p14="http://schemas.microsoft.com/office/powerpoint/2010/main" val="42817905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ゆんゆんゆーんゆんゆん！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（ゆんゆんゆーんゆんゆん！）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呦呦呦</a:t>
            </a:r>
            <a:r>
              <a:rPr lang="en-US" altLang="zh-CN" dirty="0"/>
              <a:t>~</a:t>
            </a:r>
            <a:r>
              <a:rPr lang="zh-CN" altLang="en-US" dirty="0"/>
              <a:t>呦呦！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（呦呦呦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呦呦！ ）</a:t>
            </a:r>
          </a:p>
        </p:txBody>
      </p:sp>
    </p:spTree>
    <p:extLst>
      <p:ext uri="{BB962C8B-B14F-4D97-AF65-F5344CB8AC3E}">
        <p14:creationId xmlns:p14="http://schemas.microsoft.com/office/powerpoint/2010/main" val="151088353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らんらんらーんらんらん！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（らんらんらーんらんらん！）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啦啦啦</a:t>
            </a:r>
            <a:r>
              <a:rPr lang="en-US" altLang="zh-CN" dirty="0"/>
              <a:t>~</a:t>
            </a:r>
            <a:r>
              <a:rPr lang="zh-CN" altLang="en-US" dirty="0"/>
              <a:t>啦啦！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（啦啦啦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啦啦！ ）</a:t>
            </a:r>
          </a:p>
        </p:txBody>
      </p:sp>
    </p:spTree>
    <p:extLst>
      <p:ext uri="{BB962C8B-B14F-4D97-AF65-F5344CB8AC3E}">
        <p14:creationId xmlns:p14="http://schemas.microsoft.com/office/powerpoint/2010/main" val="77053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誰もいない</a:t>
            </a:r>
            <a:r>
              <a:rPr lang="en-US" altLang="ja-JP" sz="2800" dirty="0"/>
              <a:t>...</a:t>
            </a:r>
            <a:r>
              <a:rPr lang="ja-JP" altLang="en-US" sz="2800" dirty="0"/>
              <a:t>よ</a:t>
            </a:r>
            <a:r>
              <a:rPr lang="en-US" altLang="ja-JP" sz="2800" dirty="0"/>
              <a:t>〜</a:t>
            </a:r>
            <a:r>
              <a:rPr lang="ja-JP" altLang="en-US" sz="2800" dirty="0"/>
              <a:t>しっ！」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没人</a:t>
            </a:r>
            <a:r>
              <a:rPr lang="en-US" altLang="zh-CN" dirty="0"/>
              <a:t>...</a:t>
            </a:r>
            <a:r>
              <a:rPr lang="zh-CN" altLang="en-US" dirty="0"/>
              <a:t>好</a:t>
            </a:r>
            <a:r>
              <a:rPr lang="en-US" altLang="zh-CN" dirty="0"/>
              <a:t>~</a:t>
            </a:r>
            <a:r>
              <a:rPr lang="zh-CN" altLang="en-US" dirty="0"/>
              <a:t>嘞！」</a:t>
            </a:r>
          </a:p>
        </p:txBody>
      </p:sp>
    </p:spTree>
    <p:extLst>
      <p:ext uri="{BB962C8B-B14F-4D97-AF65-F5344CB8AC3E}">
        <p14:creationId xmlns:p14="http://schemas.microsoft.com/office/powerpoint/2010/main" val="40003134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ゆんゆんゆーんゆんゆん！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（ゆんゆんゆーんゆんゆん！）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呦呦呦</a:t>
            </a:r>
            <a:r>
              <a:rPr lang="en-US" altLang="zh-CN" dirty="0"/>
              <a:t>~</a:t>
            </a:r>
            <a:r>
              <a:rPr lang="zh-CN" altLang="en-US" dirty="0"/>
              <a:t>呦呦！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（呦呦呦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呦呦！ ）</a:t>
            </a:r>
          </a:p>
        </p:txBody>
      </p:sp>
    </p:spTree>
    <p:extLst>
      <p:ext uri="{BB962C8B-B14F-4D97-AF65-F5344CB8AC3E}">
        <p14:creationId xmlns:p14="http://schemas.microsoft.com/office/powerpoint/2010/main" val="318519425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いぇーい！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r>
              <a:rPr lang="ja-JP" altLang="en-US" sz="2800" dirty="0"/>
              <a:t>「樂譜が真っ黒</a:t>
            </a:r>
            <a:r>
              <a:rPr lang="en-US" altLang="ja-JP" sz="2800" dirty="0"/>
              <a:t>〜♡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（耶！）</a:t>
            </a:r>
            <a:r>
              <a:rPr lang="zh-CN" altLang="en-US" dirty="0"/>
              <a:t>纯黑色的乐谱</a:t>
            </a:r>
            <a:r>
              <a:rPr lang="en-US" altLang="zh-CN" dirty="0"/>
              <a:t>〜♡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0582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ふー！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r>
              <a:rPr lang="ja-JP" altLang="en-US" sz="2800" dirty="0"/>
              <a:t>きゃ</a:t>
            </a:r>
            <a:r>
              <a:rPr lang="en-US" altLang="ja-JP" sz="2800" dirty="0"/>
              <a:t>〜</a:t>
            </a:r>
            <a:r>
              <a:rPr lang="ja-JP" altLang="en-US" sz="2800" dirty="0"/>
              <a:t>かわいい</a:t>
            </a:r>
            <a:r>
              <a:rPr lang="en-US" altLang="ja-JP" sz="2800" dirty="0"/>
              <a:t>〜♡</a:t>
            </a:r>
            <a:r>
              <a:rPr lang="ja-JP" altLang="en-US" sz="2800" dirty="0"/>
              <a:t>」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わーお！）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（呼！）</a:t>
            </a:r>
            <a:r>
              <a:rPr lang="zh-CN" altLang="en-US" dirty="0"/>
              <a:t>呀</a:t>
            </a:r>
            <a:r>
              <a:rPr lang="en-US" altLang="zh-CN" dirty="0"/>
              <a:t>〜</a:t>
            </a:r>
            <a:r>
              <a:rPr lang="zh-CN" altLang="en-US" dirty="0"/>
              <a:t>真可爱</a:t>
            </a:r>
            <a:r>
              <a:rPr lang="en-US" altLang="zh-CN" dirty="0"/>
              <a:t>〜♡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（哇！）</a:t>
            </a:r>
          </a:p>
        </p:txBody>
      </p:sp>
    </p:spTree>
    <p:extLst>
      <p:ext uri="{BB962C8B-B14F-4D97-AF65-F5344CB8AC3E}">
        <p14:creationId xmlns:p14="http://schemas.microsoft.com/office/powerpoint/2010/main" val="198629771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セオリー飛び越え 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飞跃常规理论</a:t>
            </a:r>
          </a:p>
        </p:txBody>
      </p:sp>
    </p:spTree>
    <p:extLst>
      <p:ext uri="{BB962C8B-B14F-4D97-AF65-F5344CB8AC3E}">
        <p14:creationId xmlns:p14="http://schemas.microsoft.com/office/powerpoint/2010/main" val="298043191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１２色の虹ならべて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彩虹的</a:t>
            </a:r>
            <a:r>
              <a:rPr lang="en-US" altLang="zh-CN" dirty="0"/>
              <a:t>12</a:t>
            </a:r>
            <a:r>
              <a:rPr lang="zh-CN" altLang="en-US" dirty="0"/>
              <a:t>色排列组合</a:t>
            </a:r>
          </a:p>
        </p:txBody>
      </p:sp>
    </p:spTree>
    <p:extLst>
      <p:ext uri="{BB962C8B-B14F-4D97-AF65-F5344CB8AC3E}">
        <p14:creationId xmlns:p14="http://schemas.microsoft.com/office/powerpoint/2010/main" val="180896953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Ah </a:t>
            </a:r>
            <a:r>
              <a:rPr lang="ja-JP" altLang="en-US" sz="2800" dirty="0"/>
              <a:t>歌えば 宇宙中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啊 唱歌的话 宇宙就会</a:t>
            </a:r>
          </a:p>
        </p:txBody>
      </p:sp>
    </p:spTree>
    <p:extLst>
      <p:ext uri="{BB962C8B-B14F-4D97-AF65-F5344CB8AC3E}">
        <p14:creationId xmlns:p14="http://schemas.microsoft.com/office/powerpoint/2010/main" val="224829435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（こん☆らん！こん☆しん！こん☆ふゅーじょん！）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（混☆乱！混☆沌！ </a:t>
            </a:r>
            <a:r>
              <a:rPr lang="en-US" altLang="zh-CN" dirty="0" err="1"/>
              <a:t>Con☆Fusion</a:t>
            </a:r>
            <a:r>
              <a:rPr lang="en-US" altLang="zh-CN" dirty="0"/>
              <a:t>!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1431844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音符の ブリズム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三棱镜中 透过音符</a:t>
            </a:r>
          </a:p>
        </p:txBody>
      </p:sp>
    </p:spTree>
    <p:extLst>
      <p:ext uri="{BB962C8B-B14F-4D97-AF65-F5344CB8AC3E}">
        <p14:creationId xmlns:p14="http://schemas.microsoft.com/office/powerpoint/2010/main" val="221862696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（こん☆らん！こん☆しん！）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（混☆乱！混☆沌！ ）</a:t>
            </a:r>
          </a:p>
        </p:txBody>
      </p:sp>
    </p:spTree>
    <p:extLst>
      <p:ext uri="{BB962C8B-B14F-4D97-AF65-F5344CB8AC3E}">
        <p14:creationId xmlns:p14="http://schemas.microsoft.com/office/powerpoint/2010/main" val="59894104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こん☆とろーるしちゃえ</a:t>
            </a:r>
            <a:r>
              <a:rPr lang="en-US" altLang="ja-JP" sz="2800" dirty="0"/>
              <a:t>〜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CON</a:t>
            </a:r>
            <a:r>
              <a:rPr lang="en-US" altLang="ja-JP" dirty="0"/>
              <a:t>☆</a:t>
            </a:r>
            <a:r>
              <a:rPr lang="en-US" altLang="zh-CN" dirty="0"/>
              <a:t>TROL</a:t>
            </a:r>
            <a:r>
              <a:rPr lang="en-US" altLang="ja-JP" dirty="0"/>
              <a:t> </a:t>
            </a:r>
            <a:r>
              <a:rPr lang="en-US" altLang="zh-CN" dirty="0"/>
              <a:t>the STELLAE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B3757-FBBA-E03F-3A87-CC402E0CA94F}"/>
              </a:ext>
            </a:extLst>
          </p:cNvPr>
          <p:cNvSpPr/>
          <p:nvPr/>
        </p:nvSpPr>
        <p:spPr>
          <a:xfrm>
            <a:off x="6545179" y="4093035"/>
            <a:ext cx="1443789" cy="336884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</a:rPr>
              <a:t>西班牙语，星星</a:t>
            </a:r>
          </a:p>
        </p:txBody>
      </p:sp>
    </p:spTree>
    <p:extLst>
      <p:ext uri="{BB962C8B-B14F-4D97-AF65-F5344CB8AC3E}">
        <p14:creationId xmlns:p14="http://schemas.microsoft.com/office/powerpoint/2010/main" val="317934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び び び びばーちぇ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V–V-V-Vivace!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05158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（薔薇のようにグラツィオーソ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3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（蔷薇般优雅的 </a:t>
            </a:r>
            <a:r>
              <a:rPr lang="en-US" altLang="zh-CN" dirty="0"/>
              <a:t>Grazioso…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08278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綺麗な華には変拍子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花朵般美丽的变拍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3667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コン☆エレガンツァ！）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CON☆ELEGANZA</a:t>
            </a:r>
            <a:r>
              <a:rPr lang="ja-JP" altLang="en-US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04313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</a:t>
            </a:r>
            <a:r>
              <a:rPr lang="en-US" altLang="ja-JP" sz="2800" dirty="0"/>
              <a:t>...</a:t>
            </a:r>
            <a:r>
              <a:rPr lang="ja-JP" altLang="en-US" sz="2800" dirty="0"/>
              <a:t>歌ってる場合じゃなかった！急いでカレー屋さんに向かわないと！」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...</a:t>
            </a:r>
            <a:r>
              <a:rPr lang="zh-CN" altLang="en-US" dirty="0"/>
              <a:t>现在可不是唱歌的时候！得赶快往咖喱店跑！」</a:t>
            </a:r>
          </a:p>
        </p:txBody>
      </p:sp>
    </p:spTree>
    <p:extLst>
      <p:ext uri="{BB962C8B-B14F-4D97-AF65-F5344CB8AC3E}">
        <p14:creationId xmlns:p14="http://schemas.microsoft.com/office/powerpoint/2010/main" val="521313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026951-2741-7C95-DEC7-2D7CAD84D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7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6150" y="-120987"/>
            <a:ext cx="12304295" cy="12356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どいてどいてどいて</a:t>
            </a:r>
            <a:r>
              <a:rPr lang="en-US" altLang="ja-JP" sz="2800" dirty="0"/>
              <a:t>〜</a:t>
            </a:r>
            <a:r>
              <a:rPr lang="ja-JP" altLang="en-US" sz="2800" dirty="0"/>
              <a:t>！そこの焼肉屋さんどいて</a:t>
            </a:r>
            <a:r>
              <a:rPr lang="en-US" altLang="ja-JP" sz="2800" dirty="0"/>
              <a:t>〜</a:t>
            </a:r>
            <a:r>
              <a:rPr lang="ja-JP" altLang="en-US" sz="2800" dirty="0"/>
              <a:t>！ぶつかる</a:t>
            </a:r>
            <a:r>
              <a:rPr lang="en-US" altLang="ja-JP" sz="2800" dirty="0"/>
              <a:t>〜</a:t>
            </a:r>
            <a:r>
              <a:rPr lang="ja-JP" altLang="en-US" sz="2800" dirty="0"/>
              <a:t>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让一让让一让！烤肉店老板让一让！要撞上啦！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869637-A8CE-5D40-0C02-01F58D9CABB7}"/>
              </a:ext>
            </a:extLst>
          </p:cNvPr>
          <p:cNvSpPr/>
          <p:nvPr/>
        </p:nvSpPr>
        <p:spPr>
          <a:xfrm>
            <a:off x="3513109" y="6363043"/>
            <a:ext cx="5165775" cy="51902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じゅーじゅー焼肉の火からフェニックス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!?~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再誕の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†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炭火焼き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9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026951-2741-7C95-DEC7-2D7CAD84D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7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6150" y="-120987"/>
            <a:ext cx="12304295" cy="12356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（びぎゃ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〜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お！！）</a:t>
            </a:r>
            <a:r>
              <a:rPr lang="ja-JP" altLang="en-US" sz="2800" dirty="0"/>
              <a:t>いてて</a:t>
            </a:r>
            <a:r>
              <a:rPr lang="en-US" altLang="ja-JP" sz="2800" dirty="0"/>
              <a:t>...</a:t>
            </a:r>
            <a:r>
              <a:rPr lang="ja-JP" altLang="en-US" sz="2800" dirty="0"/>
              <a:t>フェニックスが復活しちゃった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啊呀呀！！）</a:t>
            </a:r>
            <a:r>
              <a:rPr lang="zh-CN" altLang="en-US" dirty="0"/>
              <a:t>疼疼 </a:t>
            </a:r>
            <a:r>
              <a:rPr lang="en-US" altLang="zh-CN" dirty="0"/>
              <a:t>Phoenix</a:t>
            </a:r>
            <a:r>
              <a:rPr lang="zh-CN" altLang="en-US" dirty="0"/>
              <a:t>已经复活了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AE3023-F4D6-30FD-92D4-5A17F9B9BCDA}"/>
              </a:ext>
            </a:extLst>
          </p:cNvPr>
          <p:cNvSpPr/>
          <p:nvPr/>
        </p:nvSpPr>
        <p:spPr>
          <a:xfrm>
            <a:off x="3513109" y="6363043"/>
            <a:ext cx="5165775" cy="51902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じゅーじゅー焼肉の火からフェニックス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!?~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再誕の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†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炭火焼き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い、急がないと！どいてどいてどいて</a:t>
            </a:r>
            <a:r>
              <a:rPr lang="en-US" altLang="ja-JP" sz="2800" dirty="0"/>
              <a:t>〜〜</a:t>
            </a:r>
            <a:r>
              <a:rPr lang="ja-JP" altLang="en-US" sz="2800" dirty="0"/>
              <a:t>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得</a:t>
            </a:r>
            <a:r>
              <a:rPr lang="en-US" altLang="zh-CN" dirty="0"/>
              <a:t>..</a:t>
            </a:r>
            <a:r>
              <a:rPr lang="zh-CN" altLang="en-US" dirty="0"/>
              <a:t>得赶快！让一让让一让！</a:t>
            </a:r>
          </a:p>
        </p:txBody>
      </p:sp>
    </p:spTree>
    <p:extLst>
      <p:ext uri="{BB962C8B-B14F-4D97-AF65-F5344CB8AC3E}">
        <p14:creationId xmlns:p14="http://schemas.microsoft.com/office/powerpoint/2010/main" val="223140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5C2DA5-386B-4DB3-1032-E0A6D6019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121495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そこのラーメン屋さんどいて</a:t>
            </a:r>
            <a:r>
              <a:rPr lang="en-US" altLang="ja-JP" sz="2800" dirty="0"/>
              <a:t>〜</a:t>
            </a:r>
            <a:r>
              <a:rPr lang="ja-JP" altLang="en-US" sz="2800" dirty="0"/>
              <a:t>！！うわ</a:t>
            </a:r>
            <a:r>
              <a:rPr lang="en-US" altLang="ja-JP" sz="2800" dirty="0"/>
              <a:t>〜</a:t>
            </a:r>
            <a:r>
              <a:rPr lang="ja-JP" altLang="en-US" sz="2800" dirty="0"/>
              <a:t>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拉面店老板让一让！哇哇！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951486-82C9-CD89-E6B6-A9B4FE87A5BB}"/>
              </a:ext>
            </a:extLst>
          </p:cNvPr>
          <p:cNvSpPr/>
          <p:nvPr/>
        </p:nvSpPr>
        <p:spPr>
          <a:xfrm>
            <a:off x="3513109" y="6363043"/>
            <a:ext cx="5165775" cy="51902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ヤサイマシ☆ニンニクアブラオオメ 大豚</a:t>
            </a:r>
            <a:r>
              <a:rPr lang="en-US" altLang="ja-JP" sz="1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Wver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9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986477-EC60-1EAF-2A0A-D4D9EF51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121495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（ごちそうさまでした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〜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！！）</a:t>
            </a:r>
            <a:r>
              <a:rPr lang="ja-JP" altLang="en-US" sz="2800" dirty="0"/>
              <a:t>う、うう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000" dirty="0"/>
              <a:t>ヤサイマツマツニンニクチョモランマアブラチョモランマ</a:t>
            </a:r>
            <a:r>
              <a:rPr lang="ja-JP" altLang="en-US" sz="2000" dirty="0">
                <a:solidFill>
                  <a:schemeClr val="accent3">
                    <a:lumMod val="75000"/>
                  </a:schemeClr>
                </a:solidFill>
              </a:rPr>
              <a:t>（詠唱）（早口）</a:t>
            </a:r>
            <a:br>
              <a:rPr lang="en-US" altLang="ja-JP" sz="2000" dirty="0"/>
            </a:br>
            <a:r>
              <a:rPr lang="ja-JP" altLang="en-US" sz="2800" dirty="0"/>
              <a:t>になっちゃった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呜呜</a:t>
            </a:r>
            <a:r>
              <a:rPr lang="en-US" altLang="zh-CN" dirty="0"/>
              <a:t>...</a:t>
            </a:r>
            <a:r>
              <a:rPr lang="zh-CN" altLang="en-US" dirty="0"/>
              <a:t>变成蔬菜增量大蒜增量油增量增量面条珠穆拉玛峰了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（吟唱）（早口）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（多谢款待！）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AFF03D-E5A1-AED4-3CD8-A19682271558}"/>
              </a:ext>
            </a:extLst>
          </p:cNvPr>
          <p:cNvSpPr/>
          <p:nvPr/>
        </p:nvSpPr>
        <p:spPr>
          <a:xfrm>
            <a:off x="3513109" y="6363043"/>
            <a:ext cx="5165775" cy="51902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ヤサイマシ☆ニンニクアブラオオメ 大豚</a:t>
            </a:r>
            <a:r>
              <a:rPr lang="en-US" altLang="ja-JP" sz="14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Wver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へいらっしゃい！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)(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へいらっしゃい！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br>
              <a:rPr lang="en-US" altLang="ja-JP" sz="2800" dirty="0"/>
            </a:br>
            <a:r>
              <a:rPr lang="ja-JP" altLang="en-US" sz="2800" dirty="0"/>
              <a:t>でも諦めちゃだめ！どいてどいて</a:t>
            </a:r>
            <a:r>
              <a:rPr lang="en-US" altLang="ja-JP" sz="2800" dirty="0"/>
              <a:t>〜</a:t>
            </a:r>
            <a:r>
              <a:rPr lang="ja-JP" altLang="en-US" sz="2800" dirty="0"/>
              <a:t>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但是不能放弃！让一让！让一让！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（嘿呀赛！） （嘿呀赛！）</a:t>
            </a:r>
          </a:p>
        </p:txBody>
      </p:sp>
    </p:spTree>
    <p:extLst>
      <p:ext uri="{BB962C8B-B14F-4D97-AF65-F5344CB8AC3E}">
        <p14:creationId xmlns:p14="http://schemas.microsoft.com/office/powerpoint/2010/main" val="412521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ぷっぷー ぷれすと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P-P-Presto!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08398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66127D-1D47-9AE3-87B5-0F7CD451F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4002" y="-1613073"/>
            <a:ext cx="12350744" cy="12666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へいらっしゃい！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)↑(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へいらっ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)↑↑(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へいらっ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)↑↑↑↑↑↑</a:t>
            </a:r>
            <a:br>
              <a:rPr lang="en-US" altLang="ja-JP" sz="2800" dirty="0"/>
            </a:br>
            <a:r>
              <a:rPr lang="ja-JP" altLang="en-US" sz="2800" dirty="0"/>
              <a:t>そこの</a:t>
            </a:r>
            <a:r>
              <a:rPr lang="en-US" altLang="ja-JP" sz="2800" dirty="0"/>
              <a:t>...</a:t>
            </a:r>
            <a:r>
              <a:rPr lang="ja-JP" altLang="en-US" sz="2800" dirty="0"/>
              <a:t>何あれ！？回転寿司のベルトコンベアー？どいて</a:t>
            </a:r>
            <a:r>
              <a:rPr lang="en-US" altLang="ja-JP" sz="2800" dirty="0"/>
              <a:t>〜</a:t>
            </a:r>
            <a:r>
              <a:rPr lang="ja-JP" altLang="en-US" sz="2800" dirty="0"/>
              <a:t>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那边的</a:t>
            </a:r>
            <a:r>
              <a:rPr lang="en-US" altLang="zh-CN" dirty="0"/>
              <a:t>...</a:t>
            </a:r>
            <a:r>
              <a:rPr lang="zh-CN" altLang="en-US" dirty="0"/>
              <a:t>那是啥！？回转寿司的传送带？让开！！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（嘿呀赛！）</a:t>
            </a:r>
            <a:r>
              <a:rPr lang="en-US" altLang="ja-JP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↑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（嘿呀）</a:t>
            </a:r>
            <a:r>
              <a:rPr lang="en-US" altLang="ja-JP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↑↑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（嘿呀）</a:t>
            </a:r>
            <a:r>
              <a:rPr lang="en-US" altLang="ja-JP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↑↑↑↑↑↑</a:t>
            </a:r>
            <a:endParaRPr lang="zh-CN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C6345-25A1-B8A9-43EC-8FD8F39A1DEF}"/>
              </a:ext>
            </a:extLst>
          </p:cNvPr>
          <p:cNvSpPr/>
          <p:nvPr/>
        </p:nvSpPr>
        <p:spPr>
          <a:xfrm>
            <a:off x="3513109" y="6363043"/>
            <a:ext cx="5165775" cy="51902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じゅーじゅー焼肉の火からフェニックス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!?~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再誕の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†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炭火焼き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D618F6-B332-CD15-E5A1-2E3A28A16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4002" y="-1613073"/>
            <a:ext cx="12350744" cy="12666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（わ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〜↓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[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和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]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さ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〜↓↓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び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〜↓↓↓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[</a:t>
            </a:r>
            <a:r>
              <a:rPr lang="zh-CN" altLang="en-US" sz="2800" dirty="0">
                <a:solidFill>
                  <a:schemeClr val="accent3">
                    <a:lumMod val="75000"/>
                  </a:schemeClr>
                </a:solidFill>
              </a:rPr>
              <a:t>錆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</a:rPr>
              <a:t>]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うわっ辛！ワサビついてる</a:t>
            </a:r>
            <a:r>
              <a:rPr lang="en-US" altLang="ja-JP" sz="2800" dirty="0"/>
              <a:t>...</a:t>
            </a:r>
            <a:r>
              <a:rPr lang="ja-JP" altLang="en-US" sz="2800" dirty="0"/>
              <a:t>もう一貫も食べ</a:t>
            </a:r>
            <a:r>
              <a:rPr lang="en-US" altLang="ja-JP" sz="2800" dirty="0"/>
              <a:t>...</a:t>
            </a:r>
            <a:r>
              <a:rPr lang="ja-JP" altLang="en-US" sz="2800" dirty="0"/>
              <a:t>れ</a:t>
            </a:r>
            <a:r>
              <a:rPr lang="en-US" altLang="ja-JP" sz="2800" dirty="0"/>
              <a:t>...</a:t>
            </a:r>
            <a:r>
              <a:rPr lang="ja-JP" altLang="en-US" sz="2800" dirty="0"/>
              <a:t>な</a:t>
            </a:r>
            <a:r>
              <a:rPr lang="en-US" altLang="ja-JP" sz="2800" dirty="0"/>
              <a:t>......</a:t>
            </a:r>
            <a:r>
              <a:rPr lang="ja-JP" altLang="en-US" sz="2800" dirty="0"/>
              <a:t>ガクッ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呜哇好辣！带芥末的啊</a:t>
            </a:r>
            <a:r>
              <a:rPr lang="en-US" altLang="zh-CN" dirty="0"/>
              <a:t>...</a:t>
            </a:r>
            <a:r>
              <a:rPr lang="zh-CN" altLang="en-US" dirty="0"/>
              <a:t>一个也吃不下去了</a:t>
            </a:r>
            <a:r>
              <a:rPr lang="en-US" altLang="zh-CN" dirty="0"/>
              <a:t>...</a:t>
            </a:r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en-US" altLang="ja-JP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↓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芥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en-US" altLang="ja-JP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↓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末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en-US" altLang="ja-JP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↓ ↓ ↓ 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AE7F5E-25FF-18E6-C80B-9637B1844ABE}"/>
              </a:ext>
            </a:extLst>
          </p:cNvPr>
          <p:cNvSpPr/>
          <p:nvPr/>
        </p:nvSpPr>
        <p:spPr>
          <a:xfrm>
            <a:off x="3513109" y="6363043"/>
            <a:ext cx="5165775" cy="51902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じゅーじゅー焼肉の火からフェニックス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!?~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再誕の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†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炭火焼き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34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「ふにゃ！ゆ</a:t>
            </a:r>
            <a:r>
              <a:rPr lang="en-US" altLang="ja-JP" sz="2800" dirty="0"/>
              <a:t>...</a:t>
            </a:r>
            <a:r>
              <a:rPr lang="ja-JP" altLang="en-US" sz="2800" dirty="0"/>
              <a:t>夢か</a:t>
            </a:r>
            <a:r>
              <a:rPr lang="en-US" altLang="ja-JP" sz="2800" dirty="0"/>
              <a:t>....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「啊！</a:t>
            </a:r>
            <a:r>
              <a:rPr lang="en-US" altLang="zh-CN" dirty="0"/>
              <a:t>...</a:t>
            </a:r>
            <a:r>
              <a:rPr lang="zh-CN" altLang="en-US" dirty="0"/>
              <a:t>做梦吗</a:t>
            </a:r>
            <a:r>
              <a:rPr lang="en-US" altLang="zh-CN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63829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えーー夢オチ！？安易なヤツじゃん！安易なヤツすぎ</a:t>
            </a:r>
            <a:r>
              <a:rPr lang="en-US" altLang="ja-JP" sz="2800" dirty="0"/>
              <a:t>〜</a:t>
            </a:r>
            <a:r>
              <a:rPr lang="ja-JP" altLang="en-US" sz="2800" dirty="0"/>
              <a:t>却下却下！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诶</a:t>
            </a:r>
            <a:r>
              <a:rPr lang="en-US" altLang="zh-CN" dirty="0"/>
              <a:t>...</a:t>
            </a:r>
            <a:r>
              <a:rPr lang="zh-CN" altLang="en-US" dirty="0"/>
              <a:t>梦境结局！？这情节也太老套了吧！真是糊弄人啊</a:t>
            </a:r>
            <a:r>
              <a:rPr lang="en-US" altLang="zh-CN" dirty="0"/>
              <a:t>~</a:t>
            </a:r>
            <a:r>
              <a:rPr lang="zh-CN" altLang="en-US" dirty="0"/>
              <a:t>不行不行！</a:t>
            </a:r>
          </a:p>
        </p:txBody>
      </p:sp>
    </p:spTree>
    <p:extLst>
      <p:ext uri="{BB962C8B-B14F-4D97-AF65-F5344CB8AC3E}">
        <p14:creationId xmlns:p14="http://schemas.microsoft.com/office/powerpoint/2010/main" val="63425061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こうなったら</a:t>
            </a:r>
            <a:r>
              <a:rPr lang="en-US" altLang="ja-JP" sz="2800" dirty="0"/>
              <a:t>...</a:t>
            </a:r>
            <a:r>
              <a:rPr lang="ja-JP" altLang="en-US" sz="2800" dirty="0"/>
              <a:t>ダル</a:t>
            </a:r>
            <a:r>
              <a:rPr lang="en-US" altLang="ja-JP" sz="2800" dirty="0"/>
              <a:t>·</a:t>
            </a:r>
            <a:r>
              <a:rPr lang="ja-JP" altLang="en-US" sz="2800" dirty="0"/>
              <a:t>セーニョ</a:t>
            </a:r>
            <a:r>
              <a:rPr lang="en-US" altLang="ja-JP" sz="2800" dirty="0"/>
              <a:t>·</a:t>
            </a:r>
            <a:r>
              <a:rPr lang="ja-JP" altLang="en-US" sz="2800" dirty="0"/>
              <a:t>ダ</a:t>
            </a:r>
            <a:r>
              <a:rPr lang="en-US" altLang="ja-JP" sz="2800" dirty="0"/>
              <a:t>·</a:t>
            </a:r>
            <a:r>
              <a:rPr lang="ja-JP" altLang="en-US" sz="2800" dirty="0"/>
              <a:t>カーボ、“魔法”の力で</a:t>
            </a:r>
            <a:r>
              <a:rPr lang="en-US" altLang="ja-JP" sz="2800" dirty="0"/>
              <a:t>...</a:t>
            </a:r>
            <a:r>
              <a:rPr lang="ja-JP" altLang="en-US" sz="2800" dirty="0"/>
              <a:t>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这样的话</a:t>
            </a:r>
            <a:r>
              <a:rPr lang="en-US" altLang="ja-JP" dirty="0"/>
              <a:t>...</a:t>
            </a:r>
            <a:r>
              <a:rPr lang="ja-JP" altLang="en-US" dirty="0"/>
              <a:t>就用</a:t>
            </a:r>
            <a:r>
              <a:rPr lang="en-US" altLang="zh-CN" dirty="0"/>
              <a:t>D</a:t>
            </a:r>
            <a:r>
              <a:rPr lang="en-US" altLang="ja-JP" dirty="0"/>
              <a:t>al </a:t>
            </a:r>
            <a:r>
              <a:rPr lang="en-US" altLang="ja-JP" dirty="0" err="1"/>
              <a:t>Segno·Da</a:t>
            </a:r>
            <a:r>
              <a:rPr lang="en-US" altLang="ja-JP" dirty="0"/>
              <a:t> Capo</a:t>
            </a:r>
            <a:r>
              <a:rPr lang="ja-JP" altLang="en-US" dirty="0"/>
              <a:t>的魔法之力</a:t>
            </a:r>
            <a:r>
              <a:rPr lang="en-US" altLang="ja-JP" dirty="0"/>
              <a:t>...!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42347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『</a:t>
            </a:r>
            <a:r>
              <a:rPr lang="ja-JP" altLang="en-US" sz="2800" dirty="0"/>
              <a:t>４と３３、逆さのヴィオラ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『</a:t>
            </a:r>
            <a:r>
              <a:rPr lang="zh-CN" altLang="en-US" dirty="0"/>
              <a:t>在</a:t>
            </a:r>
            <a:r>
              <a:rPr lang="ja-JP" altLang="en-US" dirty="0"/>
              <a:t>４</a:t>
            </a:r>
            <a:r>
              <a:rPr lang="zh-CN" altLang="en-US" dirty="0"/>
              <a:t>分</a:t>
            </a:r>
            <a:r>
              <a:rPr lang="ja-JP" altLang="en-US" dirty="0"/>
              <a:t>３３</a:t>
            </a:r>
            <a:r>
              <a:rPr lang="zh-CN" altLang="en-US" dirty="0"/>
              <a:t>秒之时、逆转提琴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23029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...-3/4</a:t>
            </a:r>
            <a:r>
              <a:rPr lang="ja-JP" altLang="en-US" sz="2800" dirty="0"/>
              <a:t>拍子</a:t>
            </a:r>
            <a:r>
              <a:rPr lang="en-US" altLang="ja-JP" sz="2800" dirty="0"/>
              <a:t>〜</a:t>
            </a:r>
            <a:r>
              <a:rPr lang="ja-JP" altLang="en-US" sz="2800" dirty="0"/>
              <a:t>！！</a:t>
            </a:r>
            <a:r>
              <a:rPr lang="en-US" altLang="ja-JP" sz="2800" dirty="0"/>
              <a:t>』</a:t>
            </a:r>
            <a:r>
              <a:rPr lang="ja-JP" altLang="en-US" sz="2800" dirty="0"/>
              <a:t>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…</a:t>
            </a:r>
            <a:r>
              <a:rPr lang="zh-CN" altLang="en-US" dirty="0"/>
              <a:t>以</a:t>
            </a:r>
            <a:r>
              <a:rPr lang="en-US" altLang="zh-CN" dirty="0"/>
              <a:t>-</a:t>
            </a:r>
            <a:r>
              <a:rPr lang="en-US" altLang="ja-JP" dirty="0"/>
              <a:t>3/4</a:t>
            </a:r>
            <a:r>
              <a:rPr lang="ja-JP" altLang="en-US" dirty="0"/>
              <a:t>拍子</a:t>
            </a:r>
            <a:r>
              <a:rPr lang="zh-CN" altLang="en-US" dirty="0"/>
              <a:t>演奏</a:t>
            </a:r>
            <a:r>
              <a:rPr lang="en-US" altLang="ja-JP" dirty="0"/>
              <a:t>〜</a:t>
            </a:r>
            <a:r>
              <a:rPr lang="ja-JP" altLang="en-US" dirty="0"/>
              <a:t>！！</a:t>
            </a:r>
            <a:r>
              <a:rPr lang="en-US" altLang="ja-JP" dirty="0"/>
              <a:t>』</a:t>
            </a:r>
            <a:r>
              <a:rPr lang="ja-JP" altLang="en-US" dirty="0"/>
              <a:t>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98632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「いけなーい！もうこんな時間、遅刻遅刻ーー！！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「完蛋啦！</a:t>
            </a:r>
            <a:r>
              <a:rPr lang="zh-CN" altLang="en-US" dirty="0"/>
              <a:t>这么晚了，</a:t>
            </a:r>
            <a:r>
              <a:rPr lang="ja-JP" altLang="en-US" dirty="0"/>
              <a:t>要迟到啦ーー！！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90689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D2782CB-102F-57EA-0CB2-A7D789A77E21}"/>
              </a:ext>
            </a:extLst>
          </p:cNvPr>
          <p:cNvSpPr txBox="1">
            <a:spLocks/>
          </p:cNvSpPr>
          <p:nvPr/>
        </p:nvSpPr>
        <p:spPr>
          <a:xfrm>
            <a:off x="-3522823" y="1043828"/>
            <a:ext cx="1604210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「いけなーい！遅刻ち</a:t>
            </a:r>
            <a:r>
              <a:rPr lang="en-US" altLang="zh-CN" sz="2800" dirty="0"/>
              <a:t>…</a:t>
            </a:r>
            <a:r>
              <a:rPr lang="ja-JP" altLang="en-US" sz="2800" dirty="0"/>
              <a:t>はっ！</a:t>
            </a:r>
            <a:endParaRPr lang="zh-CN" altLang="en-US" sz="2800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D27C3DA-65A3-F2C8-B173-13A7C228FEBF}"/>
              </a:ext>
            </a:extLst>
          </p:cNvPr>
          <p:cNvSpPr txBox="1">
            <a:spLocks/>
          </p:cNvSpPr>
          <p:nvPr/>
        </p:nvSpPr>
        <p:spPr>
          <a:xfrm>
            <a:off x="-2839452" y="3602038"/>
            <a:ext cx="1543250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「完蛋啦！要迟</a:t>
            </a:r>
            <a:r>
              <a:rPr lang="en-US" altLang="zh-CN" dirty="0"/>
              <a:t>…</a:t>
            </a:r>
            <a:r>
              <a:rPr lang="zh-CN" altLang="en-US" dirty="0"/>
              <a:t>啊！</a:t>
            </a:r>
          </a:p>
        </p:txBody>
      </p:sp>
    </p:spTree>
    <p:extLst>
      <p:ext uri="{BB962C8B-B14F-4D97-AF65-F5344CB8AC3E}">
        <p14:creationId xmlns:p14="http://schemas.microsoft.com/office/powerpoint/2010/main" val="116707933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F074CCB-8617-3B66-4E2F-84184558314A}"/>
              </a:ext>
            </a:extLst>
          </p:cNvPr>
          <p:cNvSpPr txBox="1">
            <a:spLocks/>
          </p:cNvSpPr>
          <p:nvPr/>
        </p:nvSpPr>
        <p:spPr>
          <a:xfrm>
            <a:off x="-1796267" y="1041400"/>
            <a:ext cx="1604210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「いけなーい！！遅刻ち</a:t>
            </a:r>
            <a:r>
              <a:rPr lang="en-US" altLang="ja-JP" sz="2800" dirty="0"/>
              <a:t>...</a:t>
            </a:r>
            <a:r>
              <a:rPr lang="ja-JP" altLang="en-US" sz="2800" dirty="0"/>
              <a:t>はっ！時が卷き戻ってる！</a:t>
            </a:r>
            <a:endParaRPr lang="zh-CN" altLang="en-US" sz="28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B67AE60-0DC7-DB64-55D0-8434E1AA8723}"/>
              </a:ext>
            </a:extLst>
          </p:cNvPr>
          <p:cNvSpPr txBox="1">
            <a:spLocks/>
          </p:cNvSpPr>
          <p:nvPr/>
        </p:nvSpPr>
        <p:spPr>
          <a:xfrm>
            <a:off x="-1922903" y="3602038"/>
            <a:ext cx="1543250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「完蛋啦！要迟</a:t>
            </a:r>
            <a:r>
              <a:rPr lang="en-US" altLang="ja-JP"/>
              <a:t>…</a:t>
            </a:r>
            <a:r>
              <a:rPr lang="zh-CN" altLang="en-US"/>
              <a:t>啊！时间回滚了！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86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変速のメロディ 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变速的 </a:t>
            </a:r>
            <a:r>
              <a:rPr lang="en-US" altLang="zh-CN" dirty="0"/>
              <a:t>Melody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91569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これが</a:t>
            </a:r>
            <a:r>
              <a:rPr lang="en-US" altLang="ja-JP" sz="2800" dirty="0"/>
              <a:t>...『</a:t>
            </a:r>
            <a:r>
              <a:rPr lang="ja-JP" altLang="en-US" sz="2800" dirty="0"/>
              <a:t>ソフラン</a:t>
            </a:r>
            <a:r>
              <a:rPr lang="en-US" altLang="ja-JP" sz="2800" dirty="0"/>
              <a:t>』</a:t>
            </a:r>
            <a:r>
              <a:rPr lang="ja-JP" altLang="en-US" sz="2800" dirty="0"/>
              <a:t>ぱわー</a:t>
            </a:r>
            <a:r>
              <a:rPr lang="en-US" altLang="ja-JP" sz="2800" dirty="0"/>
              <a:t>...</a:t>
            </a:r>
            <a:r>
              <a:rPr lang="ja-JP" altLang="en-US" sz="2800" dirty="0"/>
              <a:t>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这就是 </a:t>
            </a:r>
            <a:r>
              <a:rPr lang="en-US" altLang="zh-CN" dirty="0" err="1"/>
              <a:t>Soflan</a:t>
            </a:r>
            <a:r>
              <a:rPr lang="en-US" altLang="zh-CN" dirty="0"/>
              <a:t> </a:t>
            </a:r>
            <a:r>
              <a:rPr lang="zh-CN" altLang="en-US" dirty="0"/>
              <a:t>之力！</a:t>
            </a:r>
          </a:p>
        </p:txBody>
      </p:sp>
    </p:spTree>
    <p:extLst>
      <p:ext uri="{BB962C8B-B14F-4D97-AF65-F5344CB8AC3E}">
        <p14:creationId xmlns:p14="http://schemas.microsoft.com/office/powerpoint/2010/main" val="45700900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うらうらビート逆アクセント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闪烁的节拍 反向的音调</a:t>
            </a:r>
          </a:p>
        </p:txBody>
      </p:sp>
    </p:spTree>
    <p:extLst>
      <p:ext uri="{BB962C8B-B14F-4D97-AF65-F5344CB8AC3E}">
        <p14:creationId xmlns:p14="http://schemas.microsoft.com/office/powerpoint/2010/main" val="10200946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正解者はいにゃいにゃーい！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没有正解 喵喵喵！</a:t>
            </a:r>
          </a:p>
        </p:txBody>
      </p:sp>
    </p:spTree>
    <p:extLst>
      <p:ext uri="{BB962C8B-B14F-4D97-AF65-F5344CB8AC3E}">
        <p14:creationId xmlns:p14="http://schemas.microsoft.com/office/powerpoint/2010/main" val="11064677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そうふらふらの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摇摇欲坠</a:t>
            </a:r>
          </a:p>
        </p:txBody>
      </p:sp>
    </p:spTree>
    <p:extLst>
      <p:ext uri="{BB962C8B-B14F-4D97-AF65-F5344CB8AC3E}">
        <p14:creationId xmlns:p14="http://schemas.microsoft.com/office/powerpoint/2010/main" val="23384526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軟著陸も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软着陆也</a:t>
            </a:r>
          </a:p>
        </p:txBody>
      </p:sp>
    </p:spTree>
    <p:extLst>
      <p:ext uri="{BB962C8B-B14F-4D97-AF65-F5344CB8AC3E}">
        <p14:creationId xmlns:p14="http://schemas.microsoft.com/office/powerpoint/2010/main" val="63542054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もーまんたい</a:t>
            </a:r>
            <a:r>
              <a:rPr lang="ja-JP" altLang="en-US" sz="2800" dirty="0">
                <a:solidFill>
                  <a:schemeClr val="accent3">
                    <a:lumMod val="75000"/>
                  </a:schemeClr>
                </a:solidFill>
              </a:rPr>
              <a:t>（十？）</a:t>
            </a:r>
            <a:r>
              <a:rPr lang="ja-JP" altLang="en-US" sz="2800" dirty="0"/>
              <a:t>のーぶろぶれむ！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没有问题 </a:t>
            </a:r>
            <a:r>
              <a:rPr lang="en-US" altLang="zh-CN" dirty="0"/>
              <a:t>No </a:t>
            </a:r>
            <a:r>
              <a:rPr lang="en-US" altLang="zh-CN" dirty="0" err="1"/>
              <a:t>Problemo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30282000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幻想のタクト さあ呪文を教えて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挥动魔法指挥棒 教我神奇的咒语吧</a:t>
            </a:r>
          </a:p>
        </p:txBody>
      </p:sp>
    </p:spTree>
    <p:extLst>
      <p:ext uri="{BB962C8B-B14F-4D97-AF65-F5344CB8AC3E}">
        <p14:creationId xmlns:p14="http://schemas.microsoft.com/office/powerpoint/2010/main" val="219804325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（せーのっ）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（准备）</a:t>
            </a:r>
          </a:p>
        </p:txBody>
      </p:sp>
    </p:spTree>
    <p:extLst>
      <p:ext uri="{BB962C8B-B14F-4D97-AF65-F5344CB8AC3E}">
        <p14:creationId xmlns:p14="http://schemas.microsoft.com/office/powerpoint/2010/main" val="299550658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そふら</a:t>
            </a:r>
            <a:r>
              <a:rPr lang="en-US" altLang="ja-JP" sz="2800" dirty="0"/>
              <a:t>〜〜〜</a:t>
            </a:r>
            <a:r>
              <a:rPr lang="ja-JP" altLang="en-US" sz="2800" dirty="0"/>
              <a:t>ん♡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 err="1"/>
              <a:t>Sof</a:t>
            </a:r>
            <a:r>
              <a:rPr lang="en-US" altLang="ja-JP" dirty="0"/>
              <a:t>~~~</a:t>
            </a:r>
            <a:r>
              <a:rPr lang="en-US" altLang="ja-JP" dirty="0" err="1"/>
              <a:t>lan</a:t>
            </a:r>
            <a:r>
              <a:rPr lang="en-US" altLang="ja-JP" dirty="0"/>
              <a:t>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16799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（らんらーん☆）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啦啦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69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ら ら らいどおん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la, la, la, riding on!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43682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（じゃかじゃかじゃん）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吓咔</a:t>
            </a:r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吓咔</a:t>
            </a:r>
            <a:r>
              <a:rPr lang="zh-CN" altLang="en-US" dirty="0"/>
              <a:t>酱</a:t>
            </a:r>
          </a:p>
        </p:txBody>
      </p:sp>
    </p:spTree>
    <p:extLst>
      <p:ext uri="{BB962C8B-B14F-4D97-AF65-F5344CB8AC3E}">
        <p14:creationId xmlns:p14="http://schemas.microsoft.com/office/powerpoint/2010/main" val="57284841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（らんらーん★）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pPr rtl="0" eaLnBrk="1" latinLnBrk="0" hangingPunct="1"/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啦啦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6953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（うーっ にゃいにゃいにゃーい！）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唔</a:t>
            </a:r>
            <a:r>
              <a:rPr lang="en-US" altLang="zh-CN" dirty="0"/>
              <a:t>—</a:t>
            </a:r>
            <a:r>
              <a:rPr lang="zh-CN" altLang="en-US" dirty="0"/>
              <a:t>喵喵喵！</a:t>
            </a:r>
          </a:p>
        </p:txBody>
      </p:sp>
    </p:spTree>
    <p:extLst>
      <p:ext uri="{BB962C8B-B14F-4D97-AF65-F5344CB8AC3E}">
        <p14:creationId xmlns:p14="http://schemas.microsoft.com/office/powerpoint/2010/main" val="32107064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（らんらーん☆）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啦啦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04296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（じゃかじゃかじゃん）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吓咔</a:t>
            </a:r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吓咔</a:t>
            </a:r>
            <a:r>
              <a:rPr lang="zh-CN" altLang="en-US" dirty="0"/>
              <a:t>酱</a:t>
            </a:r>
          </a:p>
        </p:txBody>
      </p:sp>
    </p:spTree>
    <p:extLst>
      <p:ext uri="{BB962C8B-B14F-4D97-AF65-F5344CB8AC3E}">
        <p14:creationId xmlns:p14="http://schemas.microsoft.com/office/powerpoint/2010/main" val="9772694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（らんらーん★）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啦啦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98106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（ばーんばばばばーん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r>
              <a:rPr lang="ja-JP" altLang="en-US" sz="2800" dirty="0"/>
              <a:t> 「銀河のあんねー！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邦邦邦邦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r>
              <a:rPr lang="zh-CN" altLang="en-US" dirty="0"/>
              <a:t>「银河的安宁！</a:t>
            </a:r>
          </a:p>
        </p:txBody>
      </p:sp>
    </p:spTree>
    <p:extLst>
      <p:ext uri="{BB962C8B-B14F-4D97-AF65-F5344CB8AC3E}">
        <p14:creationId xmlns:p14="http://schemas.microsoft.com/office/powerpoint/2010/main" val="130844750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（ばーんばばばーん ）</a:t>
            </a:r>
            <a:r>
              <a:rPr lang="ja-JP" altLang="en-US" sz="2800" dirty="0"/>
              <a:t>宇宙のせーおん！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邦邦邦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r>
              <a:rPr lang="ja-JP" altLang="en-US" dirty="0"/>
              <a:t>宇宙</a:t>
            </a:r>
            <a:r>
              <a:rPr lang="zh-CN" altLang="en-US" dirty="0"/>
              <a:t>的和平</a:t>
            </a:r>
            <a:r>
              <a:rPr lang="ja-JP" altLang="en-US" dirty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42821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でーんでーんでーんでーんでーん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zh-CN" sz="2800" dirty="0"/>
            </a:br>
            <a:r>
              <a:rPr lang="ja-JP" altLang="en-US" sz="2800" dirty="0"/>
              <a:t>乱すなんて許さない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打乱者，决不饶恕！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0700135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あっ、乱してるのは私だった</a:t>
            </a:r>
            <a:r>
              <a:rPr lang="ja-JP" altLang="en-US" sz="2800" dirty="0">
                <a:solidFill>
                  <a:schemeClr val="accent3">
                    <a:lumMod val="75000"/>
                  </a:schemeClr>
                </a:solidFill>
              </a:rPr>
              <a:t>（草）</a:t>
            </a:r>
            <a:r>
              <a:rPr lang="ja-JP" altLang="en-US" sz="2800" dirty="0"/>
              <a:t>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啊 是我扰乱的啊」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51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（らんらんらん！）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 err="1"/>
              <a:t>lan-lan-lan</a:t>
            </a:r>
            <a:r>
              <a:rPr lang="en-US" altLang="zh-CN" dirty="0"/>
              <a:t>!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3436369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（</a:t>
            </a:r>
            <a:r>
              <a:rPr lang="ja-JP" altLang="en-US" sz="2800" dirty="0"/>
              <a:t>はらんばんじょーごうかけんらん</a:t>
            </a:r>
            <a:r>
              <a:rPr lang="zh-CN" altLang="en-US" sz="2800" dirty="0"/>
              <a:t>）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zh-TW" altLang="en-US" dirty="0"/>
              <a:t>波乱万丈　豪華絢爛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2582986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（</a:t>
            </a:r>
            <a:r>
              <a:rPr lang="ja-JP" altLang="en-US" sz="2800" dirty="0"/>
              <a:t>びゅーんーううう↓↓↓！！ううう↑↑↑！！）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（咻唔</a:t>
            </a:r>
            <a:r>
              <a:rPr lang="en-US" altLang="zh-CN" dirty="0"/>
              <a:t>—</a:t>
            </a:r>
            <a:r>
              <a:rPr lang="ja-JP" altLang="en-US" sz="2400" dirty="0"/>
              <a:t>↓↓↓！！</a:t>
            </a:r>
            <a:r>
              <a:rPr lang="zh-CN" altLang="en-US" sz="2400" dirty="0"/>
              <a:t>唔唔唔</a:t>
            </a:r>
            <a:r>
              <a:rPr lang="ja-JP" altLang="en-US" sz="2400" dirty="0"/>
              <a:t>↑↑↑！！ 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1889198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アイドンノー的リズム ドンカマ頼っちゃえ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I don’t know </a:t>
            </a:r>
            <a:r>
              <a:rPr lang="zh-CN" altLang="en-US" dirty="0"/>
              <a:t>的 </a:t>
            </a:r>
            <a:r>
              <a:rPr lang="en-US" altLang="zh-CN" dirty="0"/>
              <a:t>Rhythm </a:t>
            </a:r>
            <a:r>
              <a:rPr lang="zh-CN" altLang="en-US" dirty="0"/>
              <a:t>就只能靠数鼓点了</a:t>
            </a:r>
          </a:p>
        </p:txBody>
      </p:sp>
    </p:spTree>
    <p:extLst>
      <p:ext uri="{BB962C8B-B14F-4D97-AF65-F5344CB8AC3E}">
        <p14:creationId xmlns:p14="http://schemas.microsoft.com/office/powerpoint/2010/main" val="196011157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</a:t>
            </a:r>
            <a:r>
              <a:rPr lang="en-US" altLang="ja-JP" sz="2800" dirty="0"/>
              <a:t>one two </a:t>
            </a:r>
            <a:r>
              <a:rPr lang="ja-JP" altLang="en-US" sz="2800" dirty="0"/>
              <a:t>さん しー五ー六ー七ー！</a:t>
            </a:r>
            <a:r>
              <a:rPr lang="en-US" altLang="ja-JP" sz="2800" dirty="0"/>
              <a:t>one two </a:t>
            </a:r>
            <a:r>
              <a:rPr lang="ja-JP" altLang="en-US" sz="2800" dirty="0"/>
              <a:t>さん しー五ー六ー七ー！）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（</a:t>
            </a:r>
            <a:r>
              <a:rPr lang="en-US" altLang="ja-JP" dirty="0"/>
              <a:t>one two </a:t>
            </a:r>
            <a:r>
              <a:rPr lang="ja-JP" altLang="en-US" dirty="0"/>
              <a:t>さん しー五ー六ー七ー！</a:t>
            </a:r>
            <a:r>
              <a:rPr lang="en-US" altLang="ja-JP" dirty="0"/>
              <a:t>one two </a:t>
            </a:r>
            <a:r>
              <a:rPr lang="ja-JP" altLang="en-US" dirty="0"/>
              <a:t>さん しー五ー六ー七ー！）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63213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わたしとあなたで一緒に歌えば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现在你要和我一起来歌唱</a:t>
            </a:r>
          </a:p>
        </p:txBody>
      </p:sp>
    </p:spTree>
    <p:extLst>
      <p:ext uri="{BB962C8B-B14F-4D97-AF65-F5344CB8AC3E}">
        <p14:creationId xmlns:p14="http://schemas.microsoft.com/office/powerpoint/2010/main" val="196469420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メロディ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（でー）</a:t>
            </a:r>
            <a:r>
              <a:rPr lang="ja-JP" altLang="en-US" sz="2800" dirty="0"/>
              <a:t>ダブって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（ちゅーん）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双重的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（耶！）</a:t>
            </a:r>
            <a:r>
              <a:rPr lang="en-US" altLang="zh-CN" dirty="0"/>
              <a:t>Melody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（咻！）</a:t>
            </a:r>
          </a:p>
        </p:txBody>
      </p:sp>
    </p:spTree>
    <p:extLst>
      <p:ext uri="{BB962C8B-B14F-4D97-AF65-F5344CB8AC3E}">
        <p14:creationId xmlns:p14="http://schemas.microsoft.com/office/powerpoint/2010/main" val="100906249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ポリトーナる</a:t>
            </a:r>
            <a:r>
              <a:rPr lang="en-US" altLang="ja-JP" sz="2800" dirty="0"/>
              <a:t>〜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 err="1"/>
              <a:t>Polytonaloo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75279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（そっふらん♪ そっふらん♪ そっふらんらん♪）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 err="1"/>
              <a:t>Soflan</a:t>
            </a:r>
            <a:r>
              <a:rPr lang="en-US" altLang="zh-CN" dirty="0"/>
              <a:t>~ </a:t>
            </a:r>
            <a:r>
              <a:rPr lang="en-US" altLang="zh-CN" dirty="0" err="1"/>
              <a:t>Soflan</a:t>
            </a:r>
            <a:r>
              <a:rPr lang="en-US" altLang="zh-CN" dirty="0"/>
              <a:t>~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Soflan-lan</a:t>
            </a:r>
            <a:r>
              <a:rPr lang="en-US" altLang="zh-CN" baseline="0" dirty="0"/>
              <a:t>~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8561085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やりたい（やりたいー？？）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为所欲为（为所欲为？？）</a:t>
            </a:r>
          </a:p>
        </p:txBody>
      </p:sp>
    </p:spTree>
    <p:extLst>
      <p:ext uri="{BB962C8B-B14F-4D97-AF65-F5344CB8AC3E}">
        <p14:creationId xmlns:p14="http://schemas.microsoft.com/office/powerpoint/2010/main" val="200374666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ほーだい（ほーだいー！！）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从心所欲</a:t>
            </a:r>
            <a:r>
              <a:rPr lang="zh-CN" altLang="en-US" dirty="0"/>
              <a:t>（从心所欲！！）</a:t>
            </a:r>
          </a:p>
        </p:txBody>
      </p:sp>
    </p:spTree>
    <p:extLst>
      <p:ext uri="{BB962C8B-B14F-4D97-AF65-F5344CB8AC3E}">
        <p14:creationId xmlns:p14="http://schemas.microsoft.com/office/powerpoint/2010/main" val="680995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あ あ あ あれぐろ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A-A-A-Allegro!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29388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きゅるる ゆん</a:t>
            </a:r>
            <a:r>
              <a:rPr lang="zh-CN" altLang="en-US" sz="2800" dirty="0"/>
              <a:t>（</a:t>
            </a:r>
            <a:r>
              <a:rPr lang="ja-JP" altLang="zh-CN" sz="2800" kern="1200" dirty="0">
                <a:solidFill>
                  <a:schemeClr val="tx1"/>
                </a:solidFill>
                <a:effectLst/>
              </a:rPr>
              <a:t>ゆん♡</a:t>
            </a:r>
            <a:r>
              <a:rPr lang="zh-CN" altLang="en-US" sz="2800" dirty="0"/>
              <a:t>）</a:t>
            </a:r>
            <a:r>
              <a:rPr lang="ja-JP" altLang="en-US" sz="2800" dirty="0"/>
              <a:t>ゆん</a:t>
            </a:r>
            <a:r>
              <a:rPr lang="zh-CN" altLang="en-US" sz="2800" dirty="0"/>
              <a:t>（</a:t>
            </a:r>
            <a:r>
              <a:rPr lang="ja-JP" altLang="zh-CN" sz="2800" kern="1200" dirty="0">
                <a:solidFill>
                  <a:schemeClr val="tx1"/>
                </a:solidFill>
                <a:effectLst/>
              </a:rPr>
              <a:t>ゆん♡</a:t>
            </a:r>
            <a:r>
              <a:rPr lang="zh-CN" altLang="en-US" sz="2800" dirty="0"/>
              <a:t>）</a:t>
            </a:r>
            <a:r>
              <a:rPr lang="ja-JP" altLang="en-US" sz="2800" dirty="0"/>
              <a:t>ゆん</a:t>
            </a:r>
            <a:r>
              <a:rPr lang="zh-CN" altLang="en-US" sz="2800" dirty="0"/>
              <a:t>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咕噜噜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! (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~) 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! (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~) 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31095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这边没歌词，花花真懒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「こ、このビートは何！？頭拍伯爵が降臨したっていうわけ！？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「这这</a:t>
            </a:r>
            <a:r>
              <a:rPr lang="en-US" altLang="zh-CN" dirty="0"/>
              <a:t>...</a:t>
            </a:r>
            <a:r>
              <a:rPr lang="zh-CN" altLang="en-US" dirty="0"/>
              <a:t>这律动是什么！？头拍伯爵降临了吗！？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噔；噔噔噔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噔）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（噔噔噔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噔；噔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噔噔噔，噔噔）</a:t>
            </a:r>
          </a:p>
        </p:txBody>
      </p:sp>
    </p:spTree>
    <p:extLst>
      <p:ext uri="{BB962C8B-B14F-4D97-AF65-F5344CB8AC3E}">
        <p14:creationId xmlns:p14="http://schemas.microsoft.com/office/powerpoint/2010/main" val="124104963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这边没歌词，花花真懒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裏拍</a:t>
            </a:r>
            <a:r>
              <a:rPr lang="ja-JP" altLang="en-US" sz="2800" dirty="0">
                <a:solidFill>
                  <a:schemeClr val="accent3">
                    <a:lumMod val="75000"/>
                  </a:schemeClr>
                </a:solidFill>
              </a:rPr>
              <a:t>（バックビート）</a:t>
            </a:r>
            <a:r>
              <a:rPr lang="ja-JP" altLang="en-US" sz="2800" dirty="0"/>
              <a:t>がドンドン頭拍</a:t>
            </a:r>
            <a:r>
              <a:rPr lang="ja-JP" altLang="en-US" sz="2800" dirty="0">
                <a:solidFill>
                  <a:schemeClr val="accent3">
                    <a:lumMod val="75000"/>
                  </a:schemeClr>
                </a:solidFill>
              </a:rPr>
              <a:t>（オンビート）</a:t>
            </a:r>
            <a:r>
              <a:rPr lang="ja-JP" altLang="en-US" sz="2800" dirty="0"/>
              <a:t>になっていってる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里拍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(Backbeat)</a:t>
            </a:r>
            <a:r>
              <a:rPr lang="ja-JP" altLang="en-US" dirty="0"/>
              <a:t>都变成头拍</a:t>
            </a:r>
            <a:r>
              <a:rPr lang="en-US" altLang="ja-JP" dirty="0">
                <a:solidFill>
                  <a:schemeClr val="accent3">
                    <a:lumMod val="75000"/>
                  </a:schemeClr>
                </a:solidFill>
              </a:rPr>
              <a:t>(Onbeat)</a:t>
            </a:r>
            <a:r>
              <a:rPr lang="ja-JP" altLang="en-US" dirty="0"/>
              <a:t>了</a:t>
            </a:r>
            <a:r>
              <a:rPr lang="en-US" altLang="ja-JP" dirty="0"/>
              <a:t>... </a:t>
            </a:r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（噔噔噔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噔，滋勾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滋勾；噔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噔）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噔；噔噔噔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噔）</a:t>
            </a:r>
          </a:p>
        </p:txBody>
      </p:sp>
    </p:spTree>
    <p:extLst>
      <p:ext uri="{BB962C8B-B14F-4D97-AF65-F5344CB8AC3E}">
        <p14:creationId xmlns:p14="http://schemas.microsoft.com/office/powerpoint/2010/main" val="263085675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这边没歌词，花花真懒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あぁっスネアが頭拍になっちゃった！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啊啊 </a:t>
            </a:r>
            <a:r>
              <a:rPr lang="en-US" altLang="zh-CN" dirty="0"/>
              <a:t>Snare </a:t>
            </a:r>
            <a:r>
              <a:rPr lang="zh-CN" altLang="en-US" dirty="0"/>
              <a:t>也变成头拍了！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（噔噔噔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噔；噔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噔噔噔，噔噔）</a:t>
            </a:r>
          </a:p>
        </p:txBody>
      </p:sp>
    </p:spTree>
    <p:extLst>
      <p:ext uri="{BB962C8B-B14F-4D97-AF65-F5344CB8AC3E}">
        <p14:creationId xmlns:p14="http://schemas.microsoft.com/office/powerpoint/2010/main" val="339170310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这边没歌词，花花真懒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こうなったら、“あれ”を</a:t>
            </a:r>
            <a:r>
              <a:rPr lang="en-US" altLang="ja-JP" sz="2800" dirty="0"/>
              <a:t>...</a:t>
            </a:r>
            <a:r>
              <a:rPr lang="ja-JP" altLang="en-US" sz="2800" dirty="0"/>
              <a:t>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这样的话 就只有用“那个”了！！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（噔噔噔，滋勾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滋勾）</a:t>
            </a:r>
          </a:p>
        </p:txBody>
      </p:sp>
    </p:spTree>
    <p:extLst>
      <p:ext uri="{BB962C8B-B14F-4D97-AF65-F5344CB8AC3E}">
        <p14:creationId xmlns:p14="http://schemas.microsoft.com/office/powerpoint/2010/main" val="111260875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这边没歌词，花花真懒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ひっさぁーつ！ワブルビーム</a:t>
            </a:r>
            <a:r>
              <a:rPr lang="en-US" altLang="ja-JP" sz="2800" dirty="0"/>
              <a:t>·</a:t>
            </a:r>
            <a:r>
              <a:rPr lang="ja-JP" altLang="en-US" sz="2800" dirty="0"/>
              <a:t>改ぃ</a:t>
            </a:r>
            <a:r>
              <a:rPr lang="en-US" altLang="ja-JP" sz="2800" dirty="0"/>
              <a:t>〜〜〜</a:t>
            </a:r>
            <a:r>
              <a:rPr lang="ja-JP" altLang="en-US" sz="2800" dirty="0"/>
              <a:t>！！！！」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必杀！</a:t>
            </a:r>
            <a:r>
              <a:rPr lang="en-US" altLang="zh-CN" dirty="0"/>
              <a:t>WOBBLE BEEEEAM·</a:t>
            </a:r>
            <a:r>
              <a:rPr lang="zh-CN" altLang="en-US" dirty="0"/>
              <a:t>改！！！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噔噔噔，噔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噔；噔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噔）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E6684-4598-9DCA-265A-A7E61E78C682}"/>
              </a:ext>
            </a:extLst>
          </p:cNvPr>
          <p:cNvSpPr txBox="1"/>
          <p:nvPr/>
        </p:nvSpPr>
        <p:spPr>
          <a:xfrm>
            <a:off x="3490762" y="4491754"/>
            <a:ext cx="3015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我已经不认识噔这个字了</a:t>
            </a:r>
            <a:endParaRPr lang="en-US" altLang="zh-C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整首歌只剩三分半钟了！！！</a:t>
            </a:r>
            <a:endParaRPr lang="en-US" altLang="zh-C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做这个真几把累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8EF2D1-95FF-41F1-5EC8-AF273320F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60" b="89163" l="5621" r="93208">
                        <a14:foregroundMark x1="8665" y1="48276" x2="8665" y2="48276"/>
                        <a14:foregroundMark x1="5621" y1="39901" x2="5621" y2="39901"/>
                        <a14:foregroundMark x1="59719" y1="89655" x2="59719" y2="89655"/>
                        <a14:foregroundMark x1="93208" y1="41872" x2="93208" y2="41872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0884" y="4342230"/>
            <a:ext cx="1036448" cy="2557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1C2DAB-2DED-2D7E-9CA9-D53F66C81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3166" y="4465729"/>
            <a:ext cx="203489" cy="281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48B39F-436F-56E2-E482-BB94E303E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60" b="89163" l="5621" r="93208">
                        <a14:foregroundMark x1="8665" y1="48276" x2="8665" y2="48276"/>
                        <a14:foregroundMark x1="5621" y1="39901" x2="5621" y2="39901"/>
                        <a14:foregroundMark x1="59719" y1="89655" x2="59719" y2="89655"/>
                        <a14:foregroundMark x1="93208" y1="41872" x2="93208" y2="41872"/>
                      </a14:backgroundRemoval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2731" y="4354225"/>
            <a:ext cx="1036448" cy="2557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1D2483-52F4-9D24-B3D8-0315F76C9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5013" y="4477724"/>
            <a:ext cx="203489" cy="28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8639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指揮者が迷子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（指揮者が迷子）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指挥一脸懵逼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（指挥一脸懵逼）</a:t>
            </a:r>
          </a:p>
        </p:txBody>
      </p:sp>
    </p:spTree>
    <p:extLst>
      <p:ext uri="{BB962C8B-B14F-4D97-AF65-F5344CB8AC3E}">
        <p14:creationId xmlns:p14="http://schemas.microsoft.com/office/powerpoint/2010/main" val="311040651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わたし冷や汗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（わたし冷や汗）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我一头冷汗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（我一头冷汗）</a:t>
            </a:r>
          </a:p>
        </p:txBody>
      </p:sp>
    </p:spTree>
    <p:extLst>
      <p:ext uri="{BB962C8B-B14F-4D97-AF65-F5344CB8AC3E}">
        <p14:creationId xmlns:p14="http://schemas.microsoft.com/office/powerpoint/2010/main" val="385006928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だれも現在地 知らない</a:t>
            </a:r>
            <a:r>
              <a:rPr lang="en-US" altLang="ja-JP" sz="2800" dirty="0"/>
              <a:t>〜</a:t>
            </a:r>
            <a:r>
              <a:rPr lang="ja-JP" altLang="en-US" sz="2800" dirty="0"/>
              <a:t>！！！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大家都 不知道现在这是在哪！！！</a:t>
            </a:r>
          </a:p>
        </p:txBody>
      </p:sp>
    </p:spTree>
    <p:extLst>
      <p:ext uri="{BB962C8B-B14F-4D97-AF65-F5344CB8AC3E}">
        <p14:creationId xmlns:p14="http://schemas.microsoft.com/office/powerpoint/2010/main" val="53237041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「さてここでまた問題」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「那么再来一问」</a:t>
            </a:r>
          </a:p>
        </p:txBody>
      </p:sp>
    </p:spTree>
    <p:extLst>
      <p:ext uri="{BB962C8B-B14F-4D97-AF65-F5344CB8AC3E}">
        <p14:creationId xmlns:p14="http://schemas.microsoft.com/office/powerpoint/2010/main" val="175173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ぴっぴー びうもっそ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P-P-</a:t>
            </a:r>
            <a:r>
              <a:rPr lang="en-US" altLang="ja-JP" dirty="0" err="1"/>
              <a:t>Più</a:t>
            </a:r>
            <a:r>
              <a:rPr lang="en-US" altLang="ja-JP" dirty="0"/>
              <a:t> mosso!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05972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「なっ！？まだ来たな！？もう騙されないよ！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「啥！？又来了！？我不会再上当了！</a:t>
            </a:r>
          </a:p>
        </p:txBody>
      </p:sp>
    </p:spTree>
    <p:extLst>
      <p:ext uri="{BB962C8B-B14F-4D97-AF65-F5344CB8AC3E}">
        <p14:creationId xmlns:p14="http://schemas.microsoft.com/office/powerpoint/2010/main" val="65774353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br>
              <a:rPr lang="en-US" altLang="ja-JP" sz="2800" dirty="0">
                <a:solidFill>
                  <a:schemeClr val="accent6"/>
                </a:solidFill>
              </a:rPr>
            </a:br>
            <a:r>
              <a:rPr lang="ja-JP" altLang="en-US" sz="2800" dirty="0"/>
              <a:t>私は時を巻き戻して１番からやってきたんだから！正解は</a:t>
            </a:r>
            <a:r>
              <a:rPr lang="en-US" altLang="ja-JP" sz="2800" dirty="0"/>
              <a:t>5/8</a:t>
            </a:r>
            <a:r>
              <a:rPr lang="ja-JP" altLang="en-US" sz="2800" dirty="0"/>
              <a:t>拍子</a:t>
            </a:r>
            <a:r>
              <a:rPr lang="en-US" altLang="ja-JP" sz="2800" dirty="0"/>
              <a:t>...</a:t>
            </a:r>
            <a:r>
              <a:rPr lang="ja-JP" altLang="en-US" sz="2800" dirty="0"/>
              <a:t>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我穿越时空从第一段开始了！正解是</a:t>
            </a:r>
            <a:r>
              <a:rPr lang="en-US" altLang="zh-CN" dirty="0"/>
              <a:t>5/8</a:t>
            </a:r>
            <a:r>
              <a:rPr lang="zh-CN" altLang="en-US" dirty="0"/>
              <a:t>拍</a:t>
            </a:r>
            <a:r>
              <a:rPr lang="en-US" altLang="zh-CN" dirty="0"/>
              <a:t>...</a:t>
            </a:r>
            <a:r>
              <a:rPr lang="zh-CN" altLang="en-US" dirty="0"/>
              <a:t>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173237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＼ﾋﾞｺｰﾝ</a:t>
            </a:r>
            <a:r>
              <a:rPr lang="en-US" altLang="ja-JP" sz="2800" dirty="0">
                <a:solidFill>
                  <a:schemeClr val="accent6"/>
                </a:solidFill>
              </a:rPr>
              <a:t>!!</a:t>
            </a:r>
            <a:r>
              <a:rPr lang="ja-JP" altLang="en-US" sz="2800" dirty="0">
                <a:solidFill>
                  <a:schemeClr val="accent6"/>
                </a:solidFill>
              </a:rPr>
              <a:t>／</a:t>
            </a:r>
            <a:br>
              <a:rPr lang="en-US" altLang="ja-JP" sz="2800" dirty="0">
                <a:solidFill>
                  <a:schemeClr val="accent6"/>
                </a:solidFill>
              </a:rPr>
            </a:br>
            <a:r>
              <a:rPr lang="ja-JP" altLang="en-US" sz="2800" dirty="0"/>
              <a:t>私は時を巻き戻して１番からやってきたんだから！正解は</a:t>
            </a:r>
            <a:r>
              <a:rPr lang="en-US" altLang="ja-JP" sz="2800" dirty="0"/>
              <a:t>5/8</a:t>
            </a:r>
            <a:r>
              <a:rPr lang="ja-JP" altLang="en-US" sz="2800" dirty="0"/>
              <a:t>拍子</a:t>
            </a:r>
            <a:r>
              <a:rPr lang="en-US" altLang="ja-JP" sz="2800" dirty="0"/>
              <a:t>...</a:t>
            </a:r>
            <a:r>
              <a:rPr lang="ja-JP" altLang="en-US" sz="2800" dirty="0"/>
              <a:t>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我穿越时空从第一段开始了！正解是</a:t>
            </a:r>
            <a:r>
              <a:rPr lang="en-US" altLang="zh-CN" dirty="0"/>
              <a:t>5/8</a:t>
            </a:r>
            <a:r>
              <a:rPr lang="zh-CN" altLang="en-US" dirty="0"/>
              <a:t>拍</a:t>
            </a:r>
            <a:r>
              <a:rPr lang="en-US" altLang="zh-CN" dirty="0"/>
              <a:t>...</a:t>
            </a:r>
            <a:r>
              <a:rPr lang="zh-CN" altLang="en-US" dirty="0"/>
              <a:t>」</a:t>
            </a:r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\ bingo!! /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50582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「そふらんちゃんロングの拍子が変わる回数は合計で何回？</a:t>
            </a:r>
            <a:br>
              <a:rPr lang="en-US" altLang="ja-JP" sz="2800" dirty="0">
                <a:solidFill>
                  <a:schemeClr val="accent6"/>
                </a:solidFill>
              </a:rPr>
            </a:br>
            <a:r>
              <a:rPr lang="ja-JP" altLang="en-US" sz="2800" dirty="0"/>
              <a:t>私は時を巻き戻して１番からやってきたんだから！正解は</a:t>
            </a:r>
            <a:r>
              <a:rPr lang="en-US" altLang="ja-JP" sz="2800" dirty="0"/>
              <a:t>5/8</a:t>
            </a:r>
            <a:r>
              <a:rPr lang="ja-JP" altLang="en-US" sz="2800" dirty="0"/>
              <a:t>拍子</a:t>
            </a:r>
            <a:r>
              <a:rPr lang="en-US" altLang="ja-JP" sz="2800" dirty="0"/>
              <a:t>...</a:t>
            </a:r>
            <a:r>
              <a:rPr lang="ja-JP" altLang="en-US" sz="2800" dirty="0"/>
              <a:t>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我穿越时空从第一段开始了！正解是</a:t>
            </a:r>
            <a:r>
              <a:rPr lang="en-US" altLang="zh-CN" dirty="0"/>
              <a:t>5/8</a:t>
            </a:r>
            <a:r>
              <a:rPr lang="zh-CN" altLang="en-US" dirty="0"/>
              <a:t>拍</a:t>
            </a:r>
            <a:r>
              <a:rPr lang="en-US" altLang="zh-CN" dirty="0"/>
              <a:t>...</a:t>
            </a:r>
            <a:r>
              <a:rPr lang="zh-CN" altLang="en-US" dirty="0"/>
              <a:t>」</a:t>
            </a:r>
            <a:endParaRPr lang="en-US" altLang="zh-CN" dirty="0"/>
          </a:p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Soflan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一共变了多少次拍？</a:t>
            </a:r>
          </a:p>
        </p:txBody>
      </p:sp>
    </p:spTree>
    <p:extLst>
      <p:ext uri="{BB962C8B-B14F-4D97-AF65-F5344CB8AC3E}">
        <p14:creationId xmlns:p14="http://schemas.microsoft.com/office/powerpoint/2010/main" val="215166368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「そふらんちゃんロングの拍子が変わる回数は合計で何回？</a:t>
            </a:r>
            <a:br>
              <a:rPr lang="en-US" altLang="ja-JP" sz="2800" dirty="0">
                <a:solidFill>
                  <a:schemeClr val="accent6"/>
                </a:solidFill>
              </a:rPr>
            </a:br>
            <a:r>
              <a:rPr lang="ja-JP" altLang="en-US" sz="2800" dirty="0"/>
              <a:t>「えっえっ！？そ、そんなのわかるわけ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zh-CN" altLang="en-US" dirty="0"/>
              <a:t>诶诶！？我应该知道这题答案</a:t>
            </a:r>
            <a:r>
              <a:rPr lang="en-US" altLang="zh-CN" dirty="0"/>
              <a:t>…</a:t>
            </a:r>
          </a:p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Soflan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一共变了多少次拍？</a:t>
            </a:r>
          </a:p>
        </p:txBody>
      </p:sp>
    </p:spTree>
    <p:extLst>
      <p:ext uri="{BB962C8B-B14F-4D97-AF65-F5344CB8AC3E}">
        <p14:creationId xmlns:p14="http://schemas.microsoft.com/office/powerpoint/2010/main" val="43981756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「そふらんちゃんロングの拍子が変わる回数は合計で何回？ヒントは自然数」</a:t>
            </a:r>
            <a:br>
              <a:rPr lang="en-US" altLang="ja-JP" sz="2800" dirty="0">
                <a:solidFill>
                  <a:schemeClr val="accent6"/>
                </a:solidFill>
              </a:rPr>
            </a:br>
            <a:r>
              <a:rPr lang="ja-JP" altLang="en-US" sz="2800" dirty="0"/>
              <a:t>「えっえっ！？そ、そんなのわかるわけ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zh-CN" altLang="en-US" dirty="0"/>
              <a:t>诶诶！？我应该知道这题答案</a:t>
            </a:r>
            <a:r>
              <a:rPr lang="en-US" altLang="zh-CN" dirty="0"/>
              <a:t>…</a:t>
            </a:r>
          </a:p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Soflan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一共变了多少次拍？提示 自然数」</a:t>
            </a:r>
          </a:p>
        </p:txBody>
      </p:sp>
    </p:spTree>
    <p:extLst>
      <p:ext uri="{BB962C8B-B14F-4D97-AF65-F5344CB8AC3E}">
        <p14:creationId xmlns:p14="http://schemas.microsoft.com/office/powerpoint/2010/main" val="47437653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「そふらんちゃんロングの拍子が変わる回数は合計で何回？ヒントは自然数」</a:t>
            </a:r>
            <a:br>
              <a:rPr lang="en-US" altLang="ja-JP" sz="2800" dirty="0">
                <a:solidFill>
                  <a:schemeClr val="accent6"/>
                </a:solidFill>
              </a:rPr>
            </a:br>
            <a:r>
              <a:rPr lang="ja-JP" altLang="en-US" sz="2800" dirty="0"/>
              <a:t>「えっえっ！？そ、そんなのわかるわけ</a:t>
            </a:r>
            <a:r>
              <a:rPr lang="en-US" altLang="ja-JP" sz="2800" dirty="0"/>
              <a:t>...</a:t>
            </a:r>
            <a:r>
              <a:rPr lang="ja-JP" altLang="en-US" sz="2800" dirty="0"/>
              <a:t>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r>
              <a:rPr lang="ja-JP" altLang="en-US" sz="2800" dirty="0"/>
              <a:t>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zh-CN" altLang="en-US" dirty="0"/>
              <a:t>诶诶！？我应该知道这题答案</a:t>
            </a:r>
            <a:r>
              <a:rPr lang="en-US" altLang="zh-CN" dirty="0"/>
              <a:t>…</a:t>
            </a:r>
            <a:r>
              <a:rPr lang="zh-CN" altLang="en-US" dirty="0"/>
              <a:t>唔嗯</a:t>
            </a:r>
            <a:r>
              <a:rPr lang="en-US" altLang="zh-CN" dirty="0"/>
              <a:t>…</a:t>
            </a:r>
            <a:r>
              <a:rPr lang="ja-JP" altLang="en-US" sz="2400" dirty="0"/>
              <a:t> 」</a:t>
            </a:r>
            <a:endParaRPr lang="en-US" altLang="zh-CN" dirty="0"/>
          </a:p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</a:t>
            </a:r>
            <a:r>
              <a:rPr lang="en-US" altLang="zh-C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Soflan</a:t>
            </a:r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一共变了多少次拍？提示 自然数」</a:t>
            </a:r>
          </a:p>
        </p:txBody>
      </p:sp>
    </p:spTree>
    <p:extLst>
      <p:ext uri="{BB962C8B-B14F-4D97-AF65-F5344CB8AC3E}">
        <p14:creationId xmlns:p14="http://schemas.microsoft.com/office/powerpoint/2010/main" val="203868193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「１００−２００−４００回？てへ」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100-200-400</a:t>
            </a:r>
            <a:r>
              <a:rPr lang="ja-JP" altLang="en-US" dirty="0"/>
              <a:t>回？</a:t>
            </a:r>
            <a:r>
              <a:rPr lang="zh-CN" altLang="en-US" dirty="0"/>
              <a:t>欸嘿</a:t>
            </a:r>
            <a:r>
              <a:rPr lang="en-US" altLang="zh-CN" dirty="0"/>
              <a:t>…</a:t>
            </a:r>
            <a:r>
              <a:rPr lang="ja-JP" altLang="en-US" dirty="0"/>
              <a:t>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653579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5649720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「はぁ！？答えは？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哈！？答案呢？</a:t>
            </a:r>
          </a:p>
        </p:txBody>
      </p:sp>
    </p:spTree>
    <p:extLst>
      <p:ext uri="{BB962C8B-B14F-4D97-AF65-F5344CB8AC3E}">
        <p14:creationId xmlns:p14="http://schemas.microsoft.com/office/powerpoint/2010/main" val="267800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ja-JP" altLang="zh-CN" sz="2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もうこんな時間、遅刻遅刻ーー！！</a:t>
            </a:r>
            <a:endParaRPr lang="zh-CN" altLang="zh-CN" sz="11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pPr rtl="0" eaLnBrk="1" latinLnBrk="0" hangingPunct="1"/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这么晚了，</a:t>
            </a:r>
            <a:r>
              <a:rPr lang="ja-JP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要迟到啦ーー！！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6917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進化論とびこえ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超越进化论，</a:t>
            </a:r>
          </a:p>
        </p:txBody>
      </p:sp>
    </p:spTree>
    <p:extLst>
      <p:ext uri="{BB962C8B-B14F-4D97-AF65-F5344CB8AC3E}">
        <p14:creationId xmlns:p14="http://schemas.microsoft.com/office/powerpoint/2010/main" val="178341092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「はぁ！？答えは？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</a:t>
            </a:r>
            <a:r>
              <a:rPr lang="en-US" altLang="ja-JP" sz="2800" dirty="0">
                <a:solidFill>
                  <a:schemeClr val="accent6"/>
                </a:solidFill>
              </a:rPr>
              <a:t>-</a:t>
            </a:r>
            <a:r>
              <a:rPr lang="ja-JP" altLang="en-US" sz="2800" dirty="0">
                <a:solidFill>
                  <a:schemeClr val="accent6"/>
                </a:solidFill>
              </a:rPr>
              <a:t>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哈！？答案呢？</a:t>
            </a:r>
          </a:p>
        </p:txBody>
      </p:sp>
    </p:spTree>
    <p:extLst>
      <p:ext uri="{BB962C8B-B14F-4D97-AF65-F5344CB8AC3E}">
        <p14:creationId xmlns:p14="http://schemas.microsoft.com/office/powerpoint/2010/main" val="213707908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「はぁ！？答えは？答え言ってみなさいよ！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</a:t>
            </a:r>
            <a:r>
              <a:rPr lang="en-US" altLang="ja-JP" sz="2800" dirty="0">
                <a:solidFill>
                  <a:schemeClr val="accent6"/>
                </a:solidFill>
              </a:rPr>
              <a:t>-</a:t>
            </a:r>
            <a:r>
              <a:rPr lang="ja-JP" altLang="en-US" sz="2800" dirty="0">
                <a:solidFill>
                  <a:schemeClr val="accent6"/>
                </a:solidFill>
              </a:rPr>
              <a:t>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哈！？答案呢？你倒是给我说答案啊！</a:t>
            </a:r>
          </a:p>
        </p:txBody>
      </p:sp>
    </p:spTree>
    <p:extLst>
      <p:ext uri="{BB962C8B-B14F-4D97-AF65-F5344CB8AC3E}">
        <p14:creationId xmlns:p14="http://schemas.microsoft.com/office/powerpoint/2010/main" val="28349081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「はぁ！？答えは？答え言ってみなさいよ！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</a:t>
            </a:r>
            <a:r>
              <a:rPr lang="en-US" altLang="ja-JP" sz="2800" dirty="0">
                <a:solidFill>
                  <a:schemeClr val="accent6"/>
                </a:solidFill>
              </a:rPr>
              <a:t>-</a:t>
            </a:r>
            <a:r>
              <a:rPr lang="ja-JP" altLang="en-US" sz="2800" dirty="0">
                <a:solidFill>
                  <a:schemeClr val="accent6"/>
                </a:solidFill>
              </a:rPr>
              <a:t>） （ﾌﾞﾌﾞｰ）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r>
              <a:rPr lang="ja-JP" altLang="en-US" sz="2400" dirty="0">
                <a:solidFill>
                  <a:schemeClr val="accent6"/>
                </a:solidFill>
              </a:rPr>
              <a:t> </a:t>
            </a:r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哈！？答案呢？你倒是给我说答案啊！</a:t>
            </a:r>
          </a:p>
        </p:txBody>
      </p:sp>
    </p:spTree>
    <p:extLst>
      <p:ext uri="{BB962C8B-B14F-4D97-AF65-F5344CB8AC3E}">
        <p14:creationId xmlns:p14="http://schemas.microsoft.com/office/powerpoint/2010/main" val="369891087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「はぁ！？答えは？答え言ってみなさいよ！ほら！ブブーじゃなくて！」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</a:t>
            </a:r>
            <a:r>
              <a:rPr lang="en-US" altLang="ja-JP" sz="2800" dirty="0">
                <a:solidFill>
                  <a:schemeClr val="accent6"/>
                </a:solidFill>
              </a:rPr>
              <a:t>-</a:t>
            </a:r>
            <a:r>
              <a:rPr lang="ja-JP" altLang="en-US" sz="2800" dirty="0">
                <a:solidFill>
                  <a:schemeClr val="accent6"/>
                </a:solidFill>
              </a:rPr>
              <a:t>） （ﾌﾞﾌﾞｰ）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r>
              <a:rPr lang="ja-JP" altLang="en-US" sz="2400" dirty="0">
                <a:solidFill>
                  <a:schemeClr val="accent6"/>
                </a:solidFill>
              </a:rPr>
              <a:t> </a:t>
            </a:r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哈！？答案呢？你倒是给我说答案啊！喂！噗噗个鬼啊！」</a:t>
            </a:r>
          </a:p>
        </p:txBody>
      </p:sp>
    </p:spTree>
    <p:extLst>
      <p:ext uri="{BB962C8B-B14F-4D97-AF65-F5344CB8AC3E}">
        <p14:creationId xmlns:p14="http://schemas.microsoft.com/office/powerpoint/2010/main" val="3187811695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「はぁ！？答えは？答え言ってみなさいよ！ほら！ブブーじゃなくて！」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</a:t>
            </a:r>
            <a:r>
              <a:rPr lang="en-US" altLang="ja-JP" sz="2800" dirty="0">
                <a:solidFill>
                  <a:schemeClr val="accent6"/>
                </a:solidFill>
              </a:rPr>
              <a:t>-</a:t>
            </a:r>
            <a:r>
              <a:rPr lang="ja-JP" altLang="en-US" sz="2800" dirty="0">
                <a:solidFill>
                  <a:schemeClr val="accent6"/>
                </a:solidFill>
              </a:rPr>
              <a:t>） （ﾌﾞﾌﾞｰ） （ﾌﾞｯﾌﾞﾌﾞｰ）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r>
              <a:rPr lang="ja-JP" altLang="en-US" sz="2400" dirty="0">
                <a:solidFill>
                  <a:schemeClr val="accent6"/>
                </a:solidFill>
              </a:rPr>
              <a:t> </a:t>
            </a:r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 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哈！？答案呢？你倒是给我说答案啊！喂！噗噗个鬼啊！」</a:t>
            </a:r>
          </a:p>
        </p:txBody>
      </p:sp>
    </p:spTree>
    <p:extLst>
      <p:ext uri="{BB962C8B-B14F-4D97-AF65-F5344CB8AC3E}">
        <p14:creationId xmlns:p14="http://schemas.microsoft.com/office/powerpoint/2010/main" val="225014570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「あーーー！！！あんたはもうアンインストー</a:t>
            </a:r>
            <a:r>
              <a:rPr lang="en-US" altLang="ja-JP" sz="2800" dirty="0"/>
              <a:t>〜</a:t>
            </a:r>
            <a:r>
              <a:rPr lang="ja-JP" altLang="en-US" sz="2800" dirty="0"/>
              <a:t>ル</a:t>
            </a:r>
            <a:r>
              <a:rPr lang="en-US" altLang="ja-JP" sz="2800" dirty="0"/>
              <a:t>〜〜</a:t>
            </a:r>
            <a:r>
              <a:rPr lang="ja-JP" altLang="en-US" sz="2800" dirty="0"/>
              <a:t>！！」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</a:t>
            </a:r>
            <a:r>
              <a:rPr lang="en-US" altLang="ja-JP" sz="2800" dirty="0">
                <a:solidFill>
                  <a:schemeClr val="accent6"/>
                </a:solidFill>
              </a:rPr>
              <a:t>-</a:t>
            </a:r>
            <a:r>
              <a:rPr lang="ja-JP" altLang="en-US" sz="2800" dirty="0">
                <a:solidFill>
                  <a:schemeClr val="accent6"/>
                </a:solidFill>
              </a:rPr>
              <a:t>） （ﾌﾞﾌﾞｰ） （ﾌﾞｯﾌﾞﾌﾞｰ）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r>
              <a:rPr lang="ja-JP" altLang="en-US" sz="2400" dirty="0">
                <a:solidFill>
                  <a:schemeClr val="accent6"/>
                </a:solidFill>
              </a:rPr>
              <a:t> </a:t>
            </a:r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 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ja-JP" altLang="en-US" dirty="0"/>
              <a:t>「啊ーーー！！！我卸载了你ー</a:t>
            </a:r>
            <a:r>
              <a:rPr lang="en-US" altLang="ja-JP" dirty="0"/>
              <a:t>〜〜〜</a:t>
            </a:r>
            <a:r>
              <a:rPr lang="ja-JP" altLang="en-US" dirty="0"/>
              <a:t>！！」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30976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小節線をとびこっせー！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（いぇい！）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跳过小节线ー！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（耶！）</a:t>
            </a:r>
          </a:p>
        </p:txBody>
      </p:sp>
    </p:spTree>
    <p:extLst>
      <p:ext uri="{BB962C8B-B14F-4D97-AF65-F5344CB8AC3E}">
        <p14:creationId xmlns:p14="http://schemas.microsoft.com/office/powerpoint/2010/main" val="59203881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Chord</a:t>
            </a:r>
            <a:r>
              <a:rPr lang="ja-JP" altLang="en-US" sz="2800" dirty="0"/>
              <a:t>をつみ重ねて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（しんこべ しんこべ びーてぃーん！）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Chord </a:t>
            </a:r>
            <a:r>
              <a:rPr lang="ja-JP" altLang="en-US" dirty="0"/>
              <a:t>重叠在一起 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Syncopate- 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syncopate- beating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</a:t>
            </a:r>
          </a:p>
        </p:txBody>
      </p:sp>
    </p:spTree>
    <p:extLst>
      <p:ext uri="{BB962C8B-B14F-4D97-AF65-F5344CB8AC3E}">
        <p14:creationId xmlns:p14="http://schemas.microsoft.com/office/powerpoint/2010/main" val="109169013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压倒的ハーモニー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压倒性的和声</a:t>
            </a:r>
          </a:p>
        </p:txBody>
      </p:sp>
    </p:spTree>
    <p:extLst>
      <p:ext uri="{BB962C8B-B14F-4D97-AF65-F5344CB8AC3E}">
        <p14:creationId xmlns:p14="http://schemas.microsoft.com/office/powerpoint/2010/main" val="241023399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かなで地球ももにもに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（う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〜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はいっ！）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连地球都受感染啦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嗨！）</a:t>
            </a:r>
          </a:p>
        </p:txBody>
      </p:sp>
    </p:spTree>
    <p:extLst>
      <p:ext uri="{BB962C8B-B14F-4D97-AF65-F5344CB8AC3E}">
        <p14:creationId xmlns:p14="http://schemas.microsoft.com/office/powerpoint/2010/main" val="3800317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ら ら そふ らんらんらん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la, la, </a:t>
            </a:r>
            <a:r>
              <a:rPr lang="en-US" altLang="ja-JP" dirty="0" err="1"/>
              <a:t>sof</a:t>
            </a:r>
            <a:r>
              <a:rPr lang="en-US" altLang="ja-JP" baseline="0" dirty="0"/>
              <a:t> </a:t>
            </a:r>
            <a:r>
              <a:rPr lang="en-US" altLang="ja-JP" baseline="0" dirty="0" err="1"/>
              <a:t>l</a:t>
            </a:r>
            <a:r>
              <a:rPr lang="en-US" altLang="ja-JP" dirty="0" err="1"/>
              <a:t>an-lan-lan</a:t>
            </a:r>
            <a:r>
              <a:rPr lang="en-US" altLang="ja-JP" dirty="0"/>
              <a:t>!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85813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五線譜に繪だって乘っけちゃって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（しんこべ しんこべ びーてぃーん！）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乘在五线谱上随意绘制 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Syncopate- 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syncopate- beating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28905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きょーはく＆じゃくはくをひっくり返して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强拍</a:t>
            </a:r>
            <a:r>
              <a:rPr lang="en-US" altLang="zh-CN" dirty="0"/>
              <a:t>&amp;</a:t>
            </a:r>
            <a:r>
              <a:rPr lang="zh-CN" altLang="en-US" dirty="0"/>
              <a:t>弱拍反复循环</a:t>
            </a:r>
          </a:p>
        </p:txBody>
      </p:sp>
    </p:spTree>
    <p:extLst>
      <p:ext uri="{BB962C8B-B14F-4D97-AF65-F5344CB8AC3E}">
        <p14:creationId xmlns:p14="http://schemas.microsoft.com/office/powerpoint/2010/main" val="46573758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（嗨！）</a:t>
            </a:r>
          </a:p>
        </p:txBody>
      </p:sp>
    </p:spTree>
    <p:extLst>
      <p:ext uri="{BB962C8B-B14F-4D97-AF65-F5344CB8AC3E}">
        <p14:creationId xmlns:p14="http://schemas.microsoft.com/office/powerpoint/2010/main" val="231177558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</a:t>
            </a:r>
            <a:r>
              <a:rPr lang="ja-JP" altLang="en-US" sz="2800" dirty="0"/>
              <a:t>困惑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（嗨！）</a:t>
            </a:r>
            <a:r>
              <a:rPr lang="zh-CN" altLang="en-US" dirty="0"/>
              <a:t>困惑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（嗨！！）</a:t>
            </a:r>
          </a:p>
        </p:txBody>
      </p:sp>
    </p:spTree>
    <p:extLst>
      <p:ext uri="{BB962C8B-B14F-4D97-AF65-F5344CB8AC3E}">
        <p14:creationId xmlns:p14="http://schemas.microsoft.com/office/powerpoint/2010/main" val="298684265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</a:t>
            </a:r>
            <a:r>
              <a:rPr lang="ja-JP" altLang="en-US" sz="2800" dirty="0"/>
              <a:t>困惑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（ぁい！！）</a:t>
            </a:r>
            <a:r>
              <a:rPr lang="ja-JP" altLang="en-US" sz="2800" dirty="0"/>
              <a:t>こん☆ふゅーじょん！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（わー！！！）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（嗨！）</a:t>
            </a:r>
            <a:r>
              <a:rPr lang="zh-CN" altLang="en-US" dirty="0"/>
              <a:t>困惑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（嗨！！）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/>
              <a:t>Con☆Fusion</a:t>
            </a:r>
            <a:r>
              <a:rPr lang="zh-CN" altLang="en-US" dirty="0"/>
              <a:t>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（哇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！！！）</a:t>
            </a:r>
          </a:p>
        </p:txBody>
      </p:sp>
    </p:spTree>
    <p:extLst>
      <p:ext uri="{BB962C8B-B14F-4D97-AF65-F5344CB8AC3E}">
        <p14:creationId xmlns:p14="http://schemas.microsoft.com/office/powerpoint/2010/main" val="123589310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（混線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zh-TW" altLang="en-US" dirty="0"/>
              <a:t>混線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42186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（混線</a:t>
            </a:r>
            <a:r>
              <a:rPr lang="en-US" altLang="ja-JP" sz="2800" dirty="0"/>
              <a:t>·</a:t>
            </a:r>
            <a:r>
              <a:rPr lang="ja-JP" altLang="en-US" sz="2800" dirty="0"/>
              <a:t>渾身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zh-TW" altLang="en-US" dirty="0"/>
              <a:t>混線</a:t>
            </a:r>
            <a:r>
              <a:rPr lang="en-US" altLang="zh-TW" dirty="0"/>
              <a:t>·</a:t>
            </a:r>
            <a:r>
              <a:rPr lang="zh-TW" altLang="en-US" dirty="0"/>
              <a:t>渾身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736014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（混線</a:t>
            </a:r>
            <a:r>
              <a:rPr lang="en-US" altLang="ja-JP" sz="2800" dirty="0"/>
              <a:t>·</a:t>
            </a:r>
            <a:r>
              <a:rPr lang="ja-JP" altLang="en-US" sz="2800" dirty="0"/>
              <a:t>渾身</a:t>
            </a:r>
            <a:r>
              <a:rPr lang="en-US" altLang="ja-JP" sz="2800" dirty="0"/>
              <a:t>·</a:t>
            </a:r>
            <a:r>
              <a:rPr lang="ja-JP" altLang="en-US" sz="2800" dirty="0"/>
              <a:t>コントラバスーン）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zh-TW" altLang="en-US" dirty="0"/>
              <a:t>混線</a:t>
            </a:r>
            <a:r>
              <a:rPr lang="en-US" altLang="zh-TW" dirty="0"/>
              <a:t>·</a:t>
            </a:r>
            <a:r>
              <a:rPr lang="zh-TW" altLang="en-US" dirty="0"/>
              <a:t>渾身</a:t>
            </a:r>
            <a:r>
              <a:rPr lang="en-US" altLang="zh-TW" dirty="0"/>
              <a:t>·</a:t>
            </a:r>
            <a:r>
              <a:rPr lang="zh-TW" altLang="en-US" dirty="0"/>
              <a:t>低音巴松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6930370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混乱</a:t>
            </a:r>
            <a:r>
              <a:rPr lang="zh-CN" altLang="en-US" sz="2800" dirty="0"/>
              <a:t>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595732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混乱</a:t>
            </a:r>
            <a:r>
              <a:rPr lang="zh-CN" altLang="en-US" sz="2800" dirty="0"/>
              <a:t>！</a:t>
            </a:r>
            <a:r>
              <a:rPr lang="ja-JP" altLang="en-US" sz="2800" dirty="0"/>
              <a:t>困惑</a:t>
            </a:r>
            <a:r>
              <a:rPr lang="zh-CN" altLang="en-US" sz="2800" dirty="0"/>
              <a:t>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混乱！困惑！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366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らっびゅーらんらっびゅー！！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 err="1"/>
              <a:t>loveyou</a:t>
            </a:r>
            <a:r>
              <a:rPr lang="en-US" altLang="ja-JP" dirty="0"/>
              <a:t>-la-</a:t>
            </a:r>
            <a:r>
              <a:rPr lang="en-US" altLang="ja-JP" dirty="0" err="1"/>
              <a:t>loveyou</a:t>
            </a:r>
            <a:r>
              <a:rPr lang="en-US" altLang="ja-JP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633989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混乱</a:t>
            </a:r>
            <a:r>
              <a:rPr lang="zh-CN" altLang="en-US" sz="2800" dirty="0"/>
              <a:t>！</a:t>
            </a:r>
            <a:r>
              <a:rPr lang="ja-JP" altLang="en-US" sz="2800" dirty="0"/>
              <a:t>困惑</a:t>
            </a:r>
            <a:r>
              <a:rPr lang="zh-CN" altLang="en-US" sz="2800" dirty="0"/>
              <a:t>！</a:t>
            </a:r>
            <a:r>
              <a:rPr lang="ja-JP" altLang="en-US" sz="2800" dirty="0"/>
              <a:t>こんぼんてき☆こん☆ふゅーじょん！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混乱！困惑！完全</a:t>
            </a:r>
            <a:r>
              <a:rPr lang="en-US" altLang="zh-CN" dirty="0" err="1"/>
              <a:t>Con☆Fusion</a:t>
            </a:r>
            <a:r>
              <a:rPr lang="en-US" altLang="zh-CN" dirty="0"/>
              <a:t>!</a:t>
            </a:r>
            <a:r>
              <a:rPr lang="zh-CN" altLang="en-US" dirty="0"/>
              <a:t>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636860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アイオニアン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Ionian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6477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ドリアン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Dorian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29626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フリジアン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Phrygian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906244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リディアン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Lydian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231974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ミクソリディアン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Mixolydian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17891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エオリアン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Aeolian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795689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ヨクリアン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Locrian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063651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あー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Ah—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946201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（アイオニアン ドリアン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ja-JP" sz="2800" dirty="0"/>
            </a:br>
            <a:r>
              <a:rPr lang="ja-JP" altLang="en-US" sz="2800" dirty="0"/>
              <a:t>今はまだ知らない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现在我还不知晓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Ionian Dorian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17140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「へんしー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zh-CN" altLang="en-US" dirty="0"/>
              <a:t>变身</a:t>
            </a:r>
            <a:r>
              <a:rPr lang="en-US" altLang="zh-CN" dirty="0"/>
              <a:t>—…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097550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フリジアン リディアン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ja-JP" sz="2800" dirty="0"/>
            </a:br>
            <a:r>
              <a:rPr lang="ja-JP" altLang="en-US" sz="2800" dirty="0"/>
              <a:t>冒険が描かれてる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那张绘着冒险的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Phrygian Lydian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082112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ミクソリディアン エオリアン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地図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（スコア）</a:t>
            </a:r>
            <a:r>
              <a:rPr lang="ja-JP" altLang="en-US" sz="2800" dirty="0"/>
              <a:t>開いて奏でよう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地图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Score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r>
              <a:rPr lang="zh-CN" altLang="en-US" dirty="0"/>
              <a:t>打开演奏一下试试吧</a:t>
            </a:r>
            <a:endParaRPr lang="en-US" altLang="zh-CN" dirty="0"/>
          </a:p>
          <a:p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Mixolydian Aeolian</a:t>
            </a:r>
            <a:r>
              <a:rPr lang="zh-CN" altLang="en-US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53718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（げにゃ げにゃ げねられ ばや ばや ばうぜ！）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 err="1"/>
              <a:t>Genya-genya-generaloo</a:t>
            </a:r>
            <a:r>
              <a:rPr lang="en-US" altLang="zh-CN" dirty="0"/>
              <a:t> Paya-paya-pause!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31026985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（そっふらん♪そっふらん♪そっふらんらん♪）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Soflan♪Soflan♪Soflan-lan</a:t>
            </a:r>
            <a:r>
              <a:rPr lang="en-US" altLang="zh-CN" dirty="0"/>
              <a:t>♪ 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2197017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（もっと！そっふらん♪そっふらん♪そっふらんらん♪）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（再来！</a:t>
            </a:r>
            <a:r>
              <a:rPr lang="en-US" altLang="zh-CN" dirty="0" err="1"/>
              <a:t>Soflan♪Soflan♪Soflan-lan</a:t>
            </a:r>
            <a:r>
              <a:rPr lang="en-US" altLang="zh-CN" dirty="0"/>
              <a:t>♪ 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70251694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急降下ふぃなーれ 著陸準備はおっけー！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快速</a:t>
            </a:r>
            <a:r>
              <a:rPr lang="en-US" altLang="zh-CN" dirty="0"/>
              <a:t>Finale</a:t>
            </a:r>
            <a:r>
              <a:rPr lang="zh-CN" altLang="en-US" dirty="0"/>
              <a:t>落 着陆准备</a:t>
            </a:r>
            <a:r>
              <a:rPr lang="en-US" altLang="zh-CN" dirty="0"/>
              <a:t>ok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84535127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ワームホール通って いぇい くれっくれっクレッシェンド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穿过虫洞 耶 </a:t>
            </a:r>
            <a:r>
              <a:rPr lang="en-US" altLang="ja-JP" dirty="0"/>
              <a:t>Cre-</a:t>
            </a:r>
            <a:r>
              <a:rPr lang="en-US" altLang="ja-JP" dirty="0" err="1"/>
              <a:t>cre</a:t>
            </a:r>
            <a:r>
              <a:rPr lang="en-US" altLang="ja-JP" dirty="0"/>
              <a:t>-crescendo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896843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速度記号バグって もう相対論もふぁんきー！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速度记号</a:t>
            </a:r>
            <a:r>
              <a:rPr lang="en-US" altLang="zh-CN" dirty="0"/>
              <a:t>Buggy! </a:t>
            </a:r>
            <a:r>
              <a:rPr lang="zh-CN" altLang="en-US" dirty="0"/>
              <a:t>相对论也变得</a:t>
            </a:r>
            <a:r>
              <a:rPr lang="en-US" altLang="zh-CN" dirty="0"/>
              <a:t>Funky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903486662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まがった幻想曲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（ファンタジア） 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扭曲的 </a:t>
            </a:r>
            <a:r>
              <a:rPr lang="en-US" altLang="zh-CN" dirty="0"/>
              <a:t>Fantasia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192602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うぉう ふぇるふぇるフェルマータ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Wow, Fer-fer-fermata!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044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あ</a:t>
            </a:r>
            <a:r>
              <a:rPr lang="en-US" altLang="ja-JP" sz="2800" dirty="0"/>
              <a:t>〜...</a:t>
            </a:r>
            <a:r>
              <a:rPr lang="ja-JP" altLang="en-US" sz="2800" dirty="0"/>
              <a:t>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呃</a:t>
            </a:r>
            <a:r>
              <a:rPr lang="en-US" altLang="ja-JP" dirty="0"/>
              <a:t>〜...</a:t>
            </a:r>
            <a:r>
              <a:rPr lang="ja-JP" altLang="en-US" dirty="0"/>
              <a:t>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794076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ビート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节拍</a:t>
            </a:r>
          </a:p>
        </p:txBody>
      </p:sp>
    </p:spTree>
    <p:extLst>
      <p:ext uri="{BB962C8B-B14F-4D97-AF65-F5344CB8AC3E}">
        <p14:creationId xmlns:p14="http://schemas.microsoft.com/office/powerpoint/2010/main" val="2514803866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ビート酔っても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节拍让人眩晕</a:t>
            </a:r>
          </a:p>
        </p:txBody>
      </p:sp>
    </p:spTree>
    <p:extLst>
      <p:ext uri="{BB962C8B-B14F-4D97-AF65-F5344CB8AC3E}">
        <p14:creationId xmlns:p14="http://schemas.microsoft.com/office/powerpoint/2010/main" val="1866173756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ビート酔っても進んじゃって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节拍让人眩晕，大步继续向前</a:t>
            </a:r>
          </a:p>
        </p:txBody>
      </p:sp>
    </p:spTree>
    <p:extLst>
      <p:ext uri="{BB962C8B-B14F-4D97-AF65-F5344CB8AC3E}">
        <p14:creationId xmlns:p14="http://schemas.microsoft.com/office/powerpoint/2010/main" val="259343297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「音よりもずっと疾く！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比音速还要快！</a:t>
            </a:r>
          </a:p>
        </p:txBody>
      </p:sp>
    </p:spTree>
    <p:extLst>
      <p:ext uri="{BB962C8B-B14F-4D97-AF65-F5344CB8AC3E}">
        <p14:creationId xmlns:p14="http://schemas.microsoft.com/office/powerpoint/2010/main" val="3180647297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これが魔法</a:t>
            </a:r>
            <a:r>
              <a:rPr lang="en-US" altLang="ja-JP" sz="2800" dirty="0"/>
              <a:t>『</a:t>
            </a:r>
            <a:r>
              <a:rPr lang="ja-JP" altLang="en-US" sz="2800" dirty="0"/>
              <a:t>ストリンジェト</a:t>
            </a:r>
            <a:r>
              <a:rPr lang="en-US" altLang="ja-JP" sz="2800" dirty="0"/>
              <a:t>』</a:t>
            </a:r>
            <a:r>
              <a:rPr lang="ja-JP" altLang="en-US" sz="2800" dirty="0"/>
              <a:t>！びゅーん！」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这即是 </a:t>
            </a:r>
            <a:r>
              <a:rPr lang="en-US" altLang="zh-CN" dirty="0"/>
              <a:t>S</a:t>
            </a:r>
            <a:r>
              <a:rPr lang="en-US" altLang="ja-JP" dirty="0"/>
              <a:t>tringendo </a:t>
            </a:r>
            <a:r>
              <a:rPr lang="zh-CN" altLang="en-US" dirty="0"/>
              <a:t>的魔力</a:t>
            </a:r>
            <a:r>
              <a:rPr lang="ja-JP" altLang="en-US" dirty="0"/>
              <a:t>！</a:t>
            </a:r>
            <a:r>
              <a:rPr lang="en-US" altLang="ja-JP" dirty="0" err="1"/>
              <a:t>biu</a:t>
            </a:r>
            <a:r>
              <a:rPr lang="ja-JP" altLang="en-US" dirty="0"/>
              <a:t>！</a:t>
            </a:r>
            <a:r>
              <a:rPr lang="ja-JP" altLang="en-US" sz="2400" dirty="0"/>
              <a:t> 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051775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（じゃかっじゃん じゃかっじゃん）（じゃかっじゃん じゃかっじゃん）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（</a:t>
            </a:r>
            <a:r>
              <a:rPr lang="zh-CN" altLang="en-US" dirty="0"/>
              <a:t>锵咔锵 锵咔锵</a:t>
            </a:r>
            <a:r>
              <a:rPr lang="ja-JP" altLang="en-US" dirty="0"/>
              <a:t>）（</a:t>
            </a:r>
            <a:r>
              <a:rPr lang="zh-CN" altLang="en-US" dirty="0"/>
              <a:t>锵咔锵 锵咔锵</a:t>
            </a:r>
            <a:r>
              <a:rPr lang="ja-JP" altLang="en-US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722625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らんらんらーんらんらん？！せーえーの♡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啦啦啦啦ー啦啦？！</a:t>
            </a:r>
            <a:r>
              <a:rPr lang="zh-CN" altLang="en-US" dirty="0"/>
              <a:t>预</a:t>
            </a:r>
            <a:r>
              <a:rPr lang="en-US" altLang="zh-CN" dirty="0"/>
              <a:t>~</a:t>
            </a:r>
            <a:r>
              <a:rPr lang="zh-CN" altLang="en-US" dirty="0"/>
              <a:t>备</a:t>
            </a:r>
            <a:r>
              <a:rPr lang="ja-JP" altLang="en-US" dirty="0"/>
              <a:t>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323341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らんらんらーんらんらん！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（らんらんらーんらんらん！）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啦啦啦</a:t>
            </a:r>
            <a:r>
              <a:rPr lang="en-US" altLang="zh-CN" dirty="0"/>
              <a:t>~</a:t>
            </a:r>
            <a:r>
              <a:rPr lang="zh-CN" altLang="en-US" dirty="0"/>
              <a:t>啦啦！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（啦啦啦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啦啦！ ）</a:t>
            </a:r>
          </a:p>
        </p:txBody>
      </p:sp>
    </p:spTree>
    <p:extLst>
      <p:ext uri="{BB962C8B-B14F-4D97-AF65-F5344CB8AC3E}">
        <p14:creationId xmlns:p14="http://schemas.microsoft.com/office/powerpoint/2010/main" val="62804267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ゆんゆんゆーんゆんゆん！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（ゆんゆんゆーんゆんゆん！）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呦呦呦</a:t>
            </a:r>
            <a:r>
              <a:rPr lang="en-US" altLang="zh-CN" dirty="0"/>
              <a:t>~</a:t>
            </a:r>
            <a:r>
              <a:rPr lang="zh-CN" altLang="en-US" dirty="0"/>
              <a:t>呦呦！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（呦呦呦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呦呦！ ）</a:t>
            </a:r>
          </a:p>
        </p:txBody>
      </p:sp>
    </p:spTree>
    <p:extLst>
      <p:ext uri="{BB962C8B-B14F-4D97-AF65-F5344CB8AC3E}">
        <p14:creationId xmlns:p14="http://schemas.microsoft.com/office/powerpoint/2010/main" val="328570604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らんらんらーんらんらん！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（らんらんらーんらんらん！）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啦啦啦</a:t>
            </a:r>
            <a:r>
              <a:rPr lang="en-US" altLang="zh-CN" dirty="0"/>
              <a:t>~</a:t>
            </a:r>
            <a:r>
              <a:rPr lang="zh-CN" altLang="en-US" dirty="0"/>
              <a:t>啦啦！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（啦啦啦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啦啦！ ）</a:t>
            </a:r>
          </a:p>
        </p:txBody>
      </p:sp>
    </p:spTree>
    <p:extLst>
      <p:ext uri="{BB962C8B-B14F-4D97-AF65-F5344CB8AC3E}">
        <p14:creationId xmlns:p14="http://schemas.microsoft.com/office/powerpoint/2010/main" val="1323834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</a:t>
            </a:r>
            <a:r>
              <a:rPr lang="en-US" altLang="ja-JP" sz="2800" dirty="0"/>
              <a:t>...</a:t>
            </a:r>
            <a:r>
              <a:rPr lang="ja-JP" altLang="en-US" sz="2800" dirty="0"/>
              <a:t>えーと、すむません、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…</a:t>
            </a:r>
            <a:r>
              <a:rPr lang="zh-CN" altLang="en-US" dirty="0"/>
              <a:t>那个，呃，不好意思</a:t>
            </a:r>
          </a:p>
        </p:txBody>
      </p:sp>
    </p:spTree>
    <p:extLst>
      <p:ext uri="{BB962C8B-B14F-4D97-AF65-F5344CB8AC3E}">
        <p14:creationId xmlns:p14="http://schemas.microsoft.com/office/powerpoint/2010/main" val="911932673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ゆんゆんゆーんゆんゆん！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（ゆんゆんゆーんゆんゆん！）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呦呦呦</a:t>
            </a:r>
            <a:r>
              <a:rPr lang="en-US" altLang="zh-CN" dirty="0"/>
              <a:t>~</a:t>
            </a:r>
            <a:r>
              <a:rPr lang="zh-CN" altLang="en-US" dirty="0"/>
              <a:t>呦呦！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（呦呦呦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呦呦！ ）</a:t>
            </a:r>
          </a:p>
        </p:txBody>
      </p:sp>
    </p:spTree>
    <p:extLst>
      <p:ext uri="{BB962C8B-B14F-4D97-AF65-F5344CB8AC3E}">
        <p14:creationId xmlns:p14="http://schemas.microsoft.com/office/powerpoint/2010/main" val="718816422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（いぇーい！ふー！わーお！）</a:t>
            </a:r>
            <a:br>
              <a:rPr lang="en-US" altLang="ja-JP" sz="2800" dirty="0"/>
            </a:br>
            <a:r>
              <a:rPr lang="ja-JP" altLang="en-US" sz="2800" dirty="0"/>
              <a:t>「いっぱいシャーブとフラット付いてる</a:t>
            </a:r>
            <a:r>
              <a:rPr lang="en-US" altLang="ja-JP" sz="2800" dirty="0"/>
              <a:t>〜♡ </a:t>
            </a:r>
            <a:r>
              <a:rPr lang="ja-JP" altLang="en-US" sz="2800" dirty="0"/>
              <a:t>きゃ</a:t>
            </a:r>
            <a:r>
              <a:rPr lang="en-US" altLang="ja-JP" sz="2800" dirty="0"/>
              <a:t>〜</a:t>
            </a:r>
            <a:r>
              <a:rPr lang="ja-JP" altLang="en-US" sz="2800" dirty="0"/>
              <a:t>かわいい</a:t>
            </a:r>
            <a:r>
              <a:rPr lang="en-US" altLang="ja-JP" sz="2800" dirty="0"/>
              <a:t>〜♡</a:t>
            </a:r>
            <a:r>
              <a:rPr lang="ja-JP" altLang="en-US" sz="2800" dirty="0"/>
              <a:t>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带着好多升号和降号啊</a:t>
            </a:r>
            <a:r>
              <a:rPr lang="en-US" altLang="zh-CN" dirty="0"/>
              <a:t>〜♡ </a:t>
            </a:r>
            <a:r>
              <a:rPr lang="zh-CN" altLang="en-US" dirty="0"/>
              <a:t>呀</a:t>
            </a:r>
            <a:r>
              <a:rPr lang="en-US" altLang="zh-CN" dirty="0"/>
              <a:t>〜</a:t>
            </a:r>
            <a:r>
              <a:rPr lang="zh-CN" altLang="en-US" dirty="0"/>
              <a:t>真可爱</a:t>
            </a:r>
            <a:r>
              <a:rPr lang="en-US" altLang="zh-CN" dirty="0"/>
              <a:t>〜♡</a:t>
            </a:r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（耶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！呼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！哇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</a:t>
            </a:r>
          </a:p>
        </p:txBody>
      </p:sp>
    </p:spTree>
    <p:extLst>
      <p:ext uri="{BB962C8B-B14F-4D97-AF65-F5344CB8AC3E}">
        <p14:creationId xmlns:p14="http://schemas.microsoft.com/office/powerpoint/2010/main" val="77834126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がくてん無視って 及第点よりも０点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无视乐理知识 想及格却考了零分</a:t>
            </a:r>
          </a:p>
        </p:txBody>
      </p:sp>
    </p:spTree>
    <p:extLst>
      <p:ext uri="{BB962C8B-B14F-4D97-AF65-F5344CB8AC3E}">
        <p14:creationId xmlns:p14="http://schemas.microsoft.com/office/powerpoint/2010/main" val="115810601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Ah </a:t>
            </a:r>
            <a:r>
              <a:rPr lang="ja-JP" altLang="en-US" sz="2800" dirty="0"/>
              <a:t>ダイスを振ったら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Ah </a:t>
            </a:r>
            <a:r>
              <a:rPr lang="zh-CN" altLang="en-US" dirty="0"/>
              <a:t>拾起骰子 摇出数字</a:t>
            </a:r>
          </a:p>
        </p:txBody>
      </p:sp>
    </p:spTree>
    <p:extLst>
      <p:ext uri="{BB962C8B-B14F-4D97-AF65-F5344CB8AC3E}">
        <p14:creationId xmlns:p14="http://schemas.microsoft.com/office/powerpoint/2010/main" val="263815943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（こん☆らん！こん☆しん！こん☆ふゅーじょん！）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（混☆乱！混☆沌！</a:t>
            </a:r>
            <a:r>
              <a:rPr lang="en-US" altLang="zh-CN" dirty="0" err="1"/>
              <a:t>Con☆Fusion</a:t>
            </a:r>
            <a:r>
              <a:rPr lang="en-US" altLang="zh-CN" dirty="0"/>
              <a:t>!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63013944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こら転がる宝石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宝石散开 滚落一地</a:t>
            </a:r>
          </a:p>
        </p:txBody>
      </p:sp>
    </p:spTree>
    <p:extLst>
      <p:ext uri="{BB962C8B-B14F-4D97-AF65-F5344CB8AC3E}">
        <p14:creationId xmlns:p14="http://schemas.microsoft.com/office/powerpoint/2010/main" val="1034802355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（こん☆らん！こん☆しん！こん☆とろーるしちゃえ</a:t>
            </a:r>
            <a:r>
              <a:rPr lang="en-US" altLang="ja-JP" sz="2800" dirty="0"/>
              <a:t>〜</a:t>
            </a:r>
            <a:r>
              <a:rPr lang="ja-JP" altLang="en-US" sz="2800" dirty="0"/>
              <a:t>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（混☆乱！混☆沌！</a:t>
            </a:r>
            <a:r>
              <a:rPr lang="en-US" altLang="zh-CN" dirty="0" err="1"/>
              <a:t>Con☆trol</a:t>
            </a:r>
            <a:r>
              <a:rPr lang="en-US" altLang="zh-CN" dirty="0"/>
              <a:t> the Stellae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30084416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（燃えるようにバッショナート</a:t>
            </a:r>
            <a:r>
              <a:rPr lang="en-US" altLang="ja-JP" sz="2800" dirty="0"/>
              <a:t>...</a:t>
            </a:r>
            <a:r>
              <a:rPr lang="ja-JP" altLang="en-US" sz="2800" dirty="0"/>
              <a:t>遠くて近きは</a:t>
            </a:r>
            <a:r>
              <a:rPr lang="en-US" altLang="ja-JP" sz="2800" dirty="0"/>
              <a:t>BPM...</a:t>
            </a:r>
            <a:r>
              <a:rPr lang="ja-JP" altLang="en-US" sz="2800" dirty="0"/>
              <a:t>コン☆アモーレ！）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如火般热情</a:t>
            </a:r>
            <a:r>
              <a:rPr lang="zh-CN" altLang="en-US" dirty="0"/>
              <a:t>的</a:t>
            </a:r>
            <a:r>
              <a:rPr lang="ja-JP" altLang="en-US" dirty="0"/>
              <a:t> </a:t>
            </a:r>
            <a:r>
              <a:rPr lang="en-US" altLang="zh-CN" dirty="0" err="1"/>
              <a:t>P</a:t>
            </a:r>
            <a:r>
              <a:rPr lang="en-US" altLang="ja-JP" dirty="0" err="1"/>
              <a:t>assionato</a:t>
            </a:r>
            <a:r>
              <a:rPr lang="en-US" altLang="ja-JP" dirty="0"/>
              <a:t>... </a:t>
            </a:r>
            <a:r>
              <a:rPr lang="zh-CN" altLang="en-US" dirty="0"/>
              <a:t>不知远近的 </a:t>
            </a:r>
            <a:r>
              <a:rPr lang="en-US" altLang="zh-CN" dirty="0"/>
              <a:t>BPM…</a:t>
            </a:r>
            <a:r>
              <a:rPr lang="zh-CN" altLang="en-US" dirty="0"/>
              <a:t> </a:t>
            </a:r>
            <a:r>
              <a:rPr lang="en-US" altLang="zh-CN" dirty="0" err="1"/>
              <a:t>C</a:t>
            </a:r>
            <a:r>
              <a:rPr lang="en-US" altLang="ja-JP" dirty="0" err="1"/>
              <a:t>on☆</a:t>
            </a:r>
            <a:r>
              <a:rPr lang="en-US" altLang="zh-CN" dirty="0" err="1"/>
              <a:t>A</a:t>
            </a:r>
            <a:r>
              <a:rPr lang="en-US" altLang="ja-JP" dirty="0" err="1"/>
              <a:t>more</a:t>
            </a:r>
            <a:r>
              <a:rPr lang="ja-JP" altLang="en-US" dirty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54743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きもちはとってもルバート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心情轻松自由 </a:t>
            </a:r>
            <a:r>
              <a:rPr lang="en-US" altLang="zh-CN" dirty="0"/>
              <a:t>R</a:t>
            </a:r>
            <a:r>
              <a:rPr lang="en-US" altLang="ja-JP" dirty="0"/>
              <a:t>ubato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738427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どこまででもフリーに テンポだってほら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不论何时都 </a:t>
            </a:r>
            <a:r>
              <a:rPr lang="en-US" altLang="zh-CN" dirty="0"/>
              <a:t>F</a:t>
            </a:r>
            <a:r>
              <a:rPr lang="en-US" altLang="ja-JP" dirty="0"/>
              <a:t>ree</a:t>
            </a:r>
            <a:r>
              <a:rPr lang="en-US" altLang="zh-CN" dirty="0"/>
              <a:t>ly</a:t>
            </a:r>
            <a:r>
              <a:rPr lang="en-US" altLang="ja-JP" dirty="0"/>
              <a:t> </a:t>
            </a:r>
            <a:r>
              <a:rPr lang="zh-CN" altLang="en-US" dirty="0"/>
              <a:t>快来看这个 </a:t>
            </a:r>
            <a:r>
              <a:rPr lang="en-US" altLang="zh-CN" dirty="0"/>
              <a:t>T</a:t>
            </a:r>
            <a:r>
              <a:rPr lang="en-US" altLang="ja-JP" dirty="0"/>
              <a:t>empo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953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この曲をお聴きのあなた</a:t>
            </a:r>
            <a:r>
              <a:rPr lang="en-US" altLang="ja-JP" sz="2800" dirty="0"/>
              <a:t>...</a:t>
            </a:r>
            <a:r>
              <a:rPr lang="ja-JP" altLang="en-US" sz="2800" dirty="0"/>
              <a:t> </a:t>
            </a:r>
            <a:r>
              <a:rPr lang="ja-JP" altLang="en-US" sz="2800" dirty="0">
                <a:solidFill>
                  <a:schemeClr val="accent3">
                    <a:lumMod val="75000"/>
                  </a:schemeClr>
                </a:solidFill>
              </a:rPr>
              <a:t>（え、アタシ？）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听着这首歌的你</a:t>
            </a: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（欸，我吗？）</a:t>
            </a:r>
          </a:p>
        </p:txBody>
      </p:sp>
    </p:spTree>
    <p:extLst>
      <p:ext uri="{BB962C8B-B14F-4D97-AF65-F5344CB8AC3E}">
        <p14:creationId xmlns:p14="http://schemas.microsoft.com/office/powerpoint/2010/main" val="3617786197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はしゃいじゃって あっちぇれらんど☆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闹腾起来 </a:t>
            </a:r>
            <a:r>
              <a:rPr lang="en-US" altLang="zh-CN" dirty="0"/>
              <a:t>A</a:t>
            </a:r>
            <a:r>
              <a:rPr lang="en-US" altLang="ja-JP" dirty="0"/>
              <a:t>ccelerando☆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6663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「や、やっと着いた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「</a:t>
            </a:r>
            <a:r>
              <a:rPr lang="en-US" altLang="zh-CN" dirty="0"/>
              <a:t>...</a:t>
            </a:r>
            <a:r>
              <a:rPr lang="zh-CN" altLang="en-US" dirty="0"/>
              <a:t>终</a:t>
            </a:r>
            <a:r>
              <a:rPr lang="en-US" altLang="zh-CN" dirty="0"/>
              <a:t>...</a:t>
            </a:r>
            <a:r>
              <a:rPr lang="zh-CN" altLang="en-US" dirty="0"/>
              <a:t>终于要完了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2057B-502D-66A5-2397-6E968FF02C0B}"/>
              </a:ext>
            </a:extLst>
          </p:cNvPr>
          <p:cNvSpPr txBox="1"/>
          <p:nvPr/>
        </p:nvSpPr>
        <p:spPr>
          <a:xfrm>
            <a:off x="5386191" y="4060587"/>
            <a:ext cx="280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终于要完了（泪目</a:t>
            </a:r>
          </a:p>
        </p:txBody>
      </p:sp>
    </p:spTree>
    <p:extLst>
      <p:ext uri="{BB962C8B-B14F-4D97-AF65-F5344CB8AC3E}">
        <p14:creationId xmlns:p14="http://schemas.microsoft.com/office/powerpoint/2010/main" val="61187098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けど、お店がめちゃくちゃ！？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啊 店里一团糟！？</a:t>
            </a:r>
          </a:p>
        </p:txBody>
      </p:sp>
    </p:spTree>
    <p:extLst>
      <p:ext uri="{BB962C8B-B14F-4D97-AF65-F5344CB8AC3E}">
        <p14:creationId xmlns:p14="http://schemas.microsoft.com/office/powerpoint/2010/main" val="3849740757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もしかして、魔王の仕業</a:t>
            </a:r>
            <a:r>
              <a:rPr lang="en-US" altLang="ja-JP" sz="2800" dirty="0"/>
              <a:t>...</a:t>
            </a:r>
            <a:r>
              <a:rPr lang="ja-JP" altLang="en-US" sz="2800" dirty="0"/>
              <a:t>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难道是魔王干的好事吗</a:t>
            </a:r>
            <a:r>
              <a:rPr lang="en-US" altLang="zh-CN" dirty="0"/>
              <a:t>...</a:t>
            </a:r>
            <a:r>
              <a:rPr lang="zh-CN" altLang="en-US" dirty="0"/>
              <a:t>！！</a:t>
            </a:r>
          </a:p>
        </p:txBody>
      </p:sp>
    </p:spTree>
    <p:extLst>
      <p:ext uri="{BB962C8B-B14F-4D97-AF65-F5344CB8AC3E}">
        <p14:creationId xmlns:p14="http://schemas.microsoft.com/office/powerpoint/2010/main" val="160817665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えっ！？スピードスターが通って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诶！？有 </a:t>
            </a:r>
            <a:r>
              <a:rPr lang="en-US" altLang="zh-CN" dirty="0"/>
              <a:t>Speed Star </a:t>
            </a:r>
            <a:r>
              <a:rPr lang="zh-CN" altLang="en-US" dirty="0"/>
              <a:t>路过？被冲击波搞成这样的！？</a:t>
            </a:r>
          </a:p>
        </p:txBody>
      </p:sp>
    </p:spTree>
    <p:extLst>
      <p:ext uri="{BB962C8B-B14F-4D97-AF65-F5344CB8AC3E}">
        <p14:creationId xmlns:p14="http://schemas.microsoft.com/office/powerpoint/2010/main" val="364757405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だ</a:t>
            </a:r>
            <a:r>
              <a:rPr lang="en-US" altLang="ja-JP" sz="2800" dirty="0"/>
              <a:t>...</a:t>
            </a:r>
            <a:r>
              <a:rPr lang="ja-JP" altLang="en-US" sz="2800" dirty="0"/>
              <a:t>誰がそんなことをーー！！！！」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谁</a:t>
            </a:r>
            <a:r>
              <a:rPr lang="en-US" altLang="ja-JP" dirty="0"/>
              <a:t>...</a:t>
            </a:r>
            <a:r>
              <a:rPr lang="ja-JP" altLang="en-US" dirty="0"/>
              <a:t>谁干的好事啊ーー！！！！」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169571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小節線をとびこっせー！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（いぇい！）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跳过小节线ー！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（耶！）</a:t>
            </a:r>
          </a:p>
        </p:txBody>
      </p:sp>
    </p:spTree>
    <p:extLst>
      <p:ext uri="{BB962C8B-B14F-4D97-AF65-F5344CB8AC3E}">
        <p14:creationId xmlns:p14="http://schemas.microsoft.com/office/powerpoint/2010/main" val="42717829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音符を乘りこなして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乘上乐曲中的音符</a:t>
            </a:r>
          </a:p>
        </p:txBody>
      </p:sp>
    </p:spTree>
    <p:extLst>
      <p:ext uri="{BB962C8B-B14F-4D97-AF65-F5344CB8AC3E}">
        <p14:creationId xmlns:p14="http://schemas.microsoft.com/office/powerpoint/2010/main" val="3492732494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（しんこべ しんこべ びーてぃーん）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(Syncopate, syncopate, beating!)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951826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めまぐるしいグルーブ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高扬的感觉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344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そうそうあなたです！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对对对 就是你！</a:t>
            </a:r>
          </a:p>
        </p:txBody>
      </p:sp>
    </p:spTree>
    <p:extLst>
      <p:ext uri="{BB962C8B-B14F-4D97-AF65-F5344CB8AC3E}">
        <p14:creationId xmlns:p14="http://schemas.microsoft.com/office/powerpoint/2010/main" val="184010775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感に銀河も釘付け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（う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〜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はいっ！）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像炫目银河中的繁星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（唔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嗨！）</a:t>
            </a:r>
          </a:p>
        </p:txBody>
      </p:sp>
    </p:spTree>
    <p:extLst>
      <p:ext uri="{BB962C8B-B14F-4D97-AF65-F5344CB8AC3E}">
        <p14:creationId xmlns:p14="http://schemas.microsoft.com/office/powerpoint/2010/main" val="2823342173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ノレるリズムは塗り替えちゃえ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继续改变音符！</a:t>
            </a:r>
          </a:p>
        </p:txBody>
      </p:sp>
    </p:spTree>
    <p:extLst>
      <p:ext uri="{BB962C8B-B14F-4D97-AF65-F5344CB8AC3E}">
        <p14:creationId xmlns:p14="http://schemas.microsoft.com/office/powerpoint/2010/main" val="2260094207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（しんこべ しんこべ びーてぃーん）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(Syncopate, syncopate, beating!)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306811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一十百千の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1-10-100-100 </a:t>
            </a:r>
            <a:r>
              <a:rPr lang="zh-CN" altLang="en-US" dirty="0"/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4267563566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テンボまたげば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速度变换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197185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混乱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</a:t>
            </a:r>
            <a:endParaRPr lang="zh-CN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4782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</a:t>
            </a:r>
            <a:r>
              <a:rPr lang="ja-JP" altLang="en-US" sz="2800" dirty="0"/>
              <a:t>困惑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混乱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</a:t>
            </a:r>
            <a:r>
              <a:rPr lang="ja-JP" altLang="en-US" dirty="0"/>
              <a:t>困惑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！！）</a:t>
            </a:r>
            <a:endParaRPr lang="zh-CN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857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混乱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（ぁい！）</a:t>
            </a:r>
            <a:r>
              <a:rPr lang="ja-JP" altLang="en-US" sz="2800" dirty="0"/>
              <a:t>困惑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（ぁい！！）</a:t>
            </a:r>
            <a:r>
              <a:rPr lang="ja-JP" altLang="en-US" sz="2800" dirty="0"/>
              <a:t>こん☆ふゅーじょん！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（わー！！！）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混乱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</a:t>
            </a:r>
            <a:r>
              <a:rPr lang="ja-JP" altLang="en-US" dirty="0"/>
              <a:t>困惑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嗨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！！）</a:t>
            </a:r>
            <a:r>
              <a:rPr lang="en-US" altLang="ja-JP" dirty="0" err="1"/>
              <a:t>Con☆Fusion</a:t>
            </a:r>
            <a:r>
              <a:rPr lang="zh-CN" altLang="en-US" dirty="0"/>
              <a:t>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（哇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！！！）</a:t>
            </a:r>
          </a:p>
        </p:txBody>
      </p:sp>
    </p:spTree>
    <p:extLst>
      <p:ext uri="{BB962C8B-B14F-4D97-AF65-F5344CB8AC3E}">
        <p14:creationId xmlns:p14="http://schemas.microsoft.com/office/powerpoint/2010/main" val="749389548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（ぶろぐらりらぶろぐれ</a:t>
            </a:r>
            <a:r>
              <a:rPr lang="en-US" altLang="ja-JP" sz="2800" dirty="0"/>
              <a:t>·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（噗噜咕啦哩噗噜咕唻</a:t>
            </a:r>
            <a:r>
              <a:rPr lang="en-US" altLang="zh-CN" dirty="0"/>
              <a:t>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477906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（ぶろぐらりらぶろぐれ</a:t>
            </a:r>
            <a:r>
              <a:rPr lang="en-US" altLang="ja-JP" sz="2800" dirty="0"/>
              <a:t>·</a:t>
            </a:r>
            <a:r>
              <a:rPr lang="ja-JP" altLang="en-US" sz="2800" dirty="0"/>
              <a:t>ぶろぐりらり一</a:t>
            </a:r>
            <a:r>
              <a:rPr lang="en-US" altLang="ja-JP" sz="2800" dirty="0"/>
              <a:t>·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（噗噜咕啦哩噗噜咕唻</a:t>
            </a:r>
            <a:r>
              <a:rPr lang="en-US" altLang="zh-CN" dirty="0"/>
              <a:t>·</a:t>
            </a:r>
            <a:r>
              <a:rPr lang="zh-CN" altLang="en-US" dirty="0"/>
              <a:t>噗噜咕啦哩</a:t>
            </a:r>
            <a:r>
              <a:rPr lang="en-US" altLang="zh-CN" dirty="0"/>
              <a:t>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082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ちょっとの間、目をつぶっていてもらえますか？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能不能稍微，闭一下眼睛？</a:t>
            </a:r>
          </a:p>
        </p:txBody>
      </p:sp>
    </p:spTree>
    <p:extLst>
      <p:ext uri="{BB962C8B-B14F-4D97-AF65-F5344CB8AC3E}">
        <p14:creationId xmlns:p14="http://schemas.microsoft.com/office/powerpoint/2010/main" val="4136661191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（ぶろぐらりらぶろぐれ</a:t>
            </a:r>
            <a:r>
              <a:rPr lang="en-US" altLang="ja-JP" sz="2800" dirty="0"/>
              <a:t>·</a:t>
            </a:r>
            <a:r>
              <a:rPr lang="ja-JP" altLang="en-US" sz="2800" dirty="0"/>
              <a:t>ぶろぐりらり一</a:t>
            </a:r>
            <a:r>
              <a:rPr lang="en-US" altLang="ja-JP" sz="2800" dirty="0"/>
              <a:t>·</a:t>
            </a:r>
            <a:r>
              <a:rPr lang="ja-JP" altLang="en-US" sz="2800" dirty="0"/>
              <a:t>ぶろぐらりらぶろぐれ）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（噗噜咕啦哩噗噜咕唻</a:t>
            </a:r>
            <a:r>
              <a:rPr lang="en-US" altLang="zh-CN" dirty="0"/>
              <a:t>·</a:t>
            </a:r>
            <a:r>
              <a:rPr lang="zh-CN" altLang="en-US" dirty="0"/>
              <a:t>噗噜咕啦哩</a:t>
            </a:r>
            <a:r>
              <a:rPr lang="en-US" altLang="zh-CN" dirty="0"/>
              <a:t>·</a:t>
            </a:r>
            <a:r>
              <a:rPr lang="zh-CN" altLang="en-US" dirty="0"/>
              <a:t>噗噜咕啦哩噗噜咕唻）</a:t>
            </a:r>
          </a:p>
        </p:txBody>
      </p:sp>
    </p:spTree>
    <p:extLst>
      <p:ext uri="{BB962C8B-B14F-4D97-AF65-F5344CB8AC3E}">
        <p14:creationId xmlns:p14="http://schemas.microsoft.com/office/powerpoint/2010/main" val="2480712883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Let's go!! </a:t>
            </a:r>
            <a:r>
              <a:rPr lang="ja-JP" altLang="en-US" sz="2800" dirty="0"/>
              <a:t>こん☆ふゅ一じょん</a:t>
            </a:r>
            <a:r>
              <a:rPr lang="en-US" altLang="ja-JP" sz="2800" dirty="0"/>
              <a:t>!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Let's go!! </a:t>
            </a:r>
            <a:r>
              <a:rPr lang="en-US" altLang="ja-JP" dirty="0" err="1"/>
              <a:t>Con☆Fusion</a:t>
            </a:r>
            <a:r>
              <a:rPr lang="en-US" altLang="ja-JP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745452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ほら拍子感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快看节拍</a:t>
            </a:r>
          </a:p>
        </p:txBody>
      </p:sp>
    </p:spTree>
    <p:extLst>
      <p:ext uri="{BB962C8B-B14F-4D97-AF65-F5344CB8AC3E}">
        <p14:creationId xmlns:p14="http://schemas.microsoft.com/office/powerpoint/2010/main" val="1384862690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ja-JP" altLang="zh-CN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激</a:t>
            </a:r>
            <a:r>
              <a:rPr lang="ja-JP" altLang="zh-CN" sz="2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ホームラン</a:t>
            </a:r>
            <a:endParaRPr lang="zh-CN" altLang="zh-CN" sz="24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超级 </a:t>
            </a:r>
            <a:r>
              <a:rPr lang="en-US" altLang="zh-CN" dirty="0"/>
              <a:t>Home 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56495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平常心が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冷静思考</a:t>
            </a:r>
          </a:p>
        </p:txBody>
      </p:sp>
    </p:spTree>
    <p:extLst>
      <p:ext uri="{BB962C8B-B14F-4D97-AF65-F5344CB8AC3E}">
        <p14:creationId xmlns:p14="http://schemas.microsoft.com/office/powerpoint/2010/main" val="2216180043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にゃいにゃいにゃーい！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喵喵喵！</a:t>
            </a:r>
          </a:p>
        </p:txBody>
      </p:sp>
    </p:spTree>
    <p:extLst>
      <p:ext uri="{BB962C8B-B14F-4D97-AF65-F5344CB8AC3E}">
        <p14:creationId xmlns:p14="http://schemas.microsoft.com/office/powerpoint/2010/main" val="337936977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そうふらふらの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摇摇欲坠</a:t>
            </a:r>
          </a:p>
        </p:txBody>
      </p:sp>
    </p:spTree>
    <p:extLst>
      <p:ext uri="{BB962C8B-B14F-4D97-AF65-F5344CB8AC3E}">
        <p14:creationId xmlns:p14="http://schemas.microsoft.com/office/powerpoint/2010/main" val="2662832955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軟著陸も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软着陆也</a:t>
            </a:r>
          </a:p>
        </p:txBody>
      </p:sp>
    </p:spTree>
    <p:extLst>
      <p:ext uri="{BB962C8B-B14F-4D97-AF65-F5344CB8AC3E}">
        <p14:creationId xmlns:p14="http://schemas.microsoft.com/office/powerpoint/2010/main" val="3547659268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がなびーおらーい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 err="1"/>
              <a:t>Gonna</a:t>
            </a:r>
            <a:r>
              <a:rPr lang="en-US" altLang="zh-CN" dirty="0"/>
              <a:t> be alright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978988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時空を曲げてよ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要扭曲时空了哟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940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いやほら</a:t>
            </a:r>
            <a:r>
              <a:rPr lang="en-US" altLang="ja-JP" sz="2800" dirty="0"/>
              <a:t>...</a:t>
            </a:r>
            <a:r>
              <a:rPr lang="ja-JP" altLang="en-US" sz="2800" dirty="0"/>
              <a:t>変身シーンなので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哎呀就是</a:t>
            </a:r>
            <a:r>
              <a:rPr lang="en-US" altLang="zh-CN" dirty="0"/>
              <a:t>...</a:t>
            </a:r>
            <a:r>
              <a:rPr lang="zh-CN" altLang="en-US" dirty="0"/>
              <a:t>变身场景</a:t>
            </a:r>
            <a:r>
              <a:rPr lang="en-US" altLang="zh-CN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2406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（せーのっ）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（准备）</a:t>
            </a:r>
          </a:p>
        </p:txBody>
      </p:sp>
    </p:spTree>
    <p:extLst>
      <p:ext uri="{BB962C8B-B14F-4D97-AF65-F5344CB8AC3E}">
        <p14:creationId xmlns:p14="http://schemas.microsoft.com/office/powerpoint/2010/main" val="169157225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そふら</a:t>
            </a:r>
            <a:r>
              <a:rPr lang="en-US" altLang="ja-JP" sz="2800" dirty="0"/>
              <a:t>〜〜〜</a:t>
            </a:r>
            <a:r>
              <a:rPr lang="ja-JP" altLang="en-US" sz="2800" dirty="0"/>
              <a:t>ん♡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SOF</a:t>
            </a:r>
            <a:r>
              <a:rPr lang="en-US" altLang="ja-JP" dirty="0"/>
              <a:t>~~~</a:t>
            </a:r>
            <a:r>
              <a:rPr lang="en-US" altLang="zh-CN" dirty="0"/>
              <a:t>LAN</a:t>
            </a:r>
            <a:r>
              <a:rPr lang="en-US" altLang="ja-JP" dirty="0"/>
              <a:t>♡</a:t>
            </a:r>
            <a:r>
              <a:rPr lang="zh-CN" altLang="en-US" dirty="0"/>
              <a:t>！！</a:t>
            </a:r>
          </a:p>
        </p:txBody>
      </p:sp>
    </p:spTree>
    <p:extLst>
      <p:ext uri="{BB962C8B-B14F-4D97-AF65-F5344CB8AC3E}">
        <p14:creationId xmlns:p14="http://schemas.microsoft.com/office/powerpoint/2010/main" val="1898554676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（はらん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波乱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592847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（はらんばんじょー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波乱万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673851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（はらんばんじょーごう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波乱万丈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695110743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（はらんばんじょーごうか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波乱万丈</a:t>
            </a:r>
            <a:r>
              <a:rPr lang="zh-CN" altLang="en-US" dirty="0"/>
              <a:t>！</a:t>
            </a:r>
            <a:r>
              <a:rPr lang="zh-TW" altLang="en-US" dirty="0"/>
              <a:t>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787883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（はらんばんじょーごうかけん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波乱万丈</a:t>
            </a:r>
            <a:r>
              <a:rPr lang="zh-CN" altLang="en-US" dirty="0"/>
              <a:t>！</a:t>
            </a:r>
            <a:r>
              <a:rPr lang="zh-TW" altLang="en-US" dirty="0"/>
              <a:t>豪華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8082044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（はらんばんじょーごうかけんらん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波乱万丈</a:t>
            </a:r>
            <a:r>
              <a:rPr lang="zh-CN" altLang="en-US" dirty="0"/>
              <a:t>！</a:t>
            </a:r>
            <a:r>
              <a:rPr lang="zh-TW" altLang="en-US" dirty="0"/>
              <a:t>豪華絢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585802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（はらんばんじょーごうかけんらん びゅーん！）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波乱万丈</a:t>
            </a:r>
            <a:r>
              <a:rPr lang="zh-CN" altLang="en-US" dirty="0"/>
              <a:t>！</a:t>
            </a:r>
            <a:r>
              <a:rPr lang="zh-TW" altLang="en-US" dirty="0"/>
              <a:t>豪華絢爛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12212715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こんなソフランありえなーーい！！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TW" altLang="en-US" dirty="0"/>
              <a:t>有这种</a:t>
            </a:r>
            <a:r>
              <a:rPr lang="en-US" altLang="zh-TW" dirty="0"/>
              <a:t>soft landing</a:t>
            </a:r>
            <a:r>
              <a:rPr lang="zh-TW" altLang="en-US" dirty="0"/>
              <a:t>就见鬼啦ーー！！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49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このままじゃ、カレー屋さんのオーブンに遅刻しちゃうよー！！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现在这样</a:t>
            </a:r>
            <a:r>
              <a:rPr lang="ja-JP" altLang="en-US" dirty="0"/>
              <a:t>要赶不上咖喱店开店时间了ー！！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002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変身シーンって</a:t>
            </a:r>
            <a:r>
              <a:rPr lang="en-US" altLang="ja-JP" sz="2800" dirty="0"/>
              <a:t>...</a:t>
            </a:r>
            <a:r>
              <a:rPr lang="ja-JP" altLang="en-US" sz="2800" dirty="0"/>
              <a:t>ほら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变身场景</a:t>
            </a:r>
            <a:r>
              <a:rPr lang="en-US" altLang="zh-CN" dirty="0"/>
              <a:t>...</a:t>
            </a:r>
            <a:r>
              <a:rPr lang="zh-CN" altLang="en-US" dirty="0"/>
              <a:t>对吧</a:t>
            </a:r>
            <a:r>
              <a:rPr lang="en-US" altLang="zh-CN" dirty="0"/>
              <a:t>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946636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07A613-F70F-68DA-6271-56841C5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803" y="2335261"/>
            <a:ext cx="3224884" cy="37506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20091-0744-D959-EBF1-5048EA14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3191" y="70112"/>
            <a:ext cx="1700286" cy="1325563"/>
          </a:xfrm>
        </p:spPr>
        <p:txBody>
          <a:bodyPr/>
          <a:lstStyle/>
          <a:p>
            <a:r>
              <a:rPr lang="zh-CN" altLang="en-US" dirty="0"/>
              <a:t>附记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03E1-3A9A-4DEB-A7FC-2F7F6B0D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88" y="295758"/>
            <a:ext cx="10515600" cy="5502101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随着科技的发展</a:t>
            </a:r>
            <a:endParaRPr lang="en-US" altLang="zh-CN" sz="1800" dirty="0"/>
          </a:p>
          <a:p>
            <a:r>
              <a:rPr lang="zh-CN" altLang="en-US" sz="1800" dirty="0"/>
              <a:t>这个视频本来打算两天做完的，然后这两天其他事情一点没干</a:t>
            </a:r>
            <a:endParaRPr lang="en-US" altLang="zh-CN" sz="1800" dirty="0"/>
          </a:p>
          <a:p>
            <a:r>
              <a:rPr lang="zh-CN" altLang="en-US" sz="1800" dirty="0"/>
              <a:t>这首曲子从两年前开始听，应该是我听过最多遍的</a:t>
            </a:r>
            <a:r>
              <a:rPr lang="en-US" altLang="zh-CN" sz="1800" dirty="0"/>
              <a:t>nana</a:t>
            </a:r>
            <a:r>
              <a:rPr lang="zh-CN" altLang="en-US" sz="1800" dirty="0"/>
              <a:t>曲子了</a:t>
            </a:r>
            <a:endParaRPr lang="en-US" altLang="zh-CN" sz="1800" dirty="0"/>
          </a:p>
          <a:p>
            <a:r>
              <a:rPr lang="zh-CN" altLang="en-US" sz="1800" dirty="0"/>
              <a:t>你知道吗：只要听六遍这首曲子一个小时就没了！这是</a:t>
            </a:r>
            <a:r>
              <a:rPr lang="en-US" altLang="zh-CN" sz="1800" dirty="0" err="1"/>
              <a:t>Soflan</a:t>
            </a:r>
            <a:r>
              <a:rPr lang="zh-CN" altLang="en-US" sz="1800" dirty="0"/>
              <a:t>的力量！</a:t>
            </a:r>
            <a:endParaRPr lang="en-US" altLang="zh-CN" sz="1800" dirty="0"/>
          </a:p>
          <a:p>
            <a:r>
              <a:rPr lang="zh-CN" altLang="en-US" sz="1800" dirty="0"/>
              <a:t>网易云上的歌词错误有点小多（</a:t>
            </a:r>
            <a:endParaRPr lang="en-US" altLang="zh-CN" sz="1800" dirty="0"/>
          </a:p>
          <a:p>
            <a:r>
              <a:rPr lang="zh-CN" altLang="en-US" sz="1800" dirty="0"/>
              <a:t>花花我们去医院好不好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歌词本这里是不是打错了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感谢 </a:t>
            </a:r>
            <a:r>
              <a:rPr lang="en-US" altLang="zh-CN" sz="1800" dirty="0" err="1"/>
              <a:t>OriOta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 err="1"/>
              <a:t>Jakads</a:t>
            </a:r>
            <a:r>
              <a:rPr lang="en-US" altLang="zh-CN" sz="1800" dirty="0"/>
              <a:t> </a:t>
            </a:r>
            <a:r>
              <a:rPr lang="zh-CN" altLang="en-US" sz="1800" dirty="0"/>
              <a:t>的节奏谱，省了很多事</a:t>
            </a:r>
            <a:endParaRPr lang="en-US" altLang="zh-CN" sz="1800" dirty="0"/>
          </a:p>
          <a:p>
            <a:r>
              <a:rPr lang="zh-CN" altLang="en-US" sz="1800" dirty="0"/>
              <a:t>我为啥要花十几个小时在这上面（非常后悔）（</a:t>
            </a:r>
            <a:r>
              <a:rPr lang="ja-JP" altLang="en-US" sz="1800" dirty="0"/>
              <a:t>なな</a:t>
            </a:r>
            <a:r>
              <a:rPr lang="zh-CN" altLang="en-US" sz="1800" dirty="0"/>
              <a:t>赛高）</a:t>
            </a:r>
            <a:endParaRPr lang="en-US" altLang="zh-CN" sz="1800" dirty="0"/>
          </a:p>
          <a:p>
            <a:r>
              <a:rPr lang="zh-CN" altLang="en-US" sz="1800" dirty="0"/>
              <a:t>以后一时兴起做长度大于</a:t>
            </a:r>
            <a:r>
              <a:rPr lang="en-US" altLang="zh-CN" sz="1800" dirty="0"/>
              <a:t>3</a:t>
            </a:r>
            <a:r>
              <a:rPr lang="zh-CN" altLang="en-US" sz="1800" dirty="0"/>
              <a:t>分钟的视频一定要三思而后行</a:t>
            </a:r>
            <a:endParaRPr lang="en-US" altLang="zh-CN" sz="1800" dirty="0"/>
          </a:p>
          <a:p>
            <a:r>
              <a:rPr lang="zh-CN" altLang="en-US" sz="1800" dirty="0"/>
              <a:t>好累，就这样，八百八十六</a:t>
            </a:r>
            <a:endParaRPr lang="en-US" altLang="zh-C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FD8E0-6D3D-48E2-B9C7-EDBCAF57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0" y="3347550"/>
            <a:ext cx="5226971" cy="509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0A1FEA-0C61-438D-630E-6582C9A26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21" b="94419" l="5556" r="94907">
                        <a14:foregroundMark x1="31481" y1="12093" x2="49537" y2="3721"/>
                        <a14:foregroundMark x1="10185" y1="18605" x2="5556" y2="19070"/>
                        <a14:foregroundMark x1="62500" y1="80930" x2="59259" y2="87907"/>
                        <a14:foregroundMark x1="53704" y1="84651" x2="45370" y2="89767"/>
                        <a14:foregroundMark x1="44907" y1="92093" x2="59259" y2="82791"/>
                        <a14:foregroundMark x1="49537" y1="91628" x2="46759" y2="94419"/>
                        <a14:foregroundMark x1="86111" y1="74419" x2="61574" y2="63256"/>
                        <a14:foregroundMark x1="91204" y1="70698" x2="76852" y2="56279"/>
                        <a14:foregroundMark x1="94907" y1="66047" x2="91667" y2="71628"/>
                        <a14:foregroundMark x1="45370" y1="46977" x2="50463" y2="581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3775" y="1459627"/>
            <a:ext cx="1408656" cy="1402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4B674C-398D-04E0-6D6C-42857B61A0FE}"/>
              </a:ext>
            </a:extLst>
          </p:cNvPr>
          <p:cNvSpPr txBox="1"/>
          <p:nvPr/>
        </p:nvSpPr>
        <p:spPr>
          <a:xfrm>
            <a:off x="10461814" y="2821285"/>
            <a:ext cx="117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精神状态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4BB36-DF9A-5AED-5249-63523A611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0672" y="5417355"/>
            <a:ext cx="3644643" cy="1223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615C70-0404-13EC-4FAA-BF86D52D81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7169" y="4705807"/>
            <a:ext cx="2996291" cy="10271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66EF1F-BDE6-82E1-A9D7-A82B714B12D8}"/>
              </a:ext>
            </a:extLst>
          </p:cNvPr>
          <p:cNvSpPr txBox="1"/>
          <p:nvPr/>
        </p:nvSpPr>
        <p:spPr>
          <a:xfrm>
            <a:off x="6430127" y="2815977"/>
            <a:ext cx="41313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显示器看上去像是坏掉了一样（一条竖线就是一次变拍）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4F8EE-3AC3-8992-3A7F-72D8822948B5}"/>
              </a:ext>
            </a:extLst>
          </p:cNvPr>
          <p:cNvSpPr txBox="1"/>
          <p:nvPr/>
        </p:nvSpPr>
        <p:spPr>
          <a:xfrm>
            <a:off x="7721007" y="5666787"/>
            <a:ext cx="1732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（</a:t>
            </a:r>
            <a:r>
              <a:rPr lang="en-US" altLang="zh-CN" sz="900" dirty="0"/>
              <a:t>RT</a:t>
            </a:r>
            <a:r>
              <a:rPr lang="zh-CN" altLang="en-US" sz="900" dirty="0"/>
              <a:t>）我希望这事和我无关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F1466-069D-EF4E-AF2E-F333A944A0AD}"/>
              </a:ext>
            </a:extLst>
          </p:cNvPr>
          <p:cNvSpPr txBox="1"/>
          <p:nvPr/>
        </p:nvSpPr>
        <p:spPr>
          <a:xfrm>
            <a:off x="9784133" y="4912529"/>
            <a:ext cx="13070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（</a:t>
            </a:r>
            <a:r>
              <a:rPr lang="en-US" altLang="zh-CN" sz="900" dirty="0"/>
              <a:t>RT</a:t>
            </a:r>
            <a:r>
              <a:rPr lang="zh-CN" altLang="en-US" sz="900" dirty="0"/>
              <a:t>）我也希望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0005F1-C785-62CC-D31D-4B4EC082EC15}"/>
              </a:ext>
            </a:extLst>
          </p:cNvPr>
          <p:cNvSpPr txBox="1"/>
          <p:nvPr/>
        </p:nvSpPr>
        <p:spPr>
          <a:xfrm>
            <a:off x="9699353" y="3680112"/>
            <a:ext cx="2513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小时候，不懂他们的痛</a:t>
            </a:r>
            <a:endParaRPr lang="en-US" altLang="zh-CN" dirty="0"/>
          </a:p>
          <a:p>
            <a:r>
              <a:rPr lang="zh-CN" altLang="en-US" dirty="0"/>
              <a:t>长大后，痛，太痛了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98F980-DC97-F204-8C41-FE6BF830AAAA}"/>
              </a:ext>
            </a:extLst>
          </p:cNvPr>
          <p:cNvCxnSpPr>
            <a:cxnSpLocks/>
          </p:cNvCxnSpPr>
          <p:nvPr/>
        </p:nvCxnSpPr>
        <p:spPr>
          <a:xfrm>
            <a:off x="8046720" y="4797083"/>
            <a:ext cx="121923" cy="79645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CC3E3E-5798-DC4D-65EE-40486B022A34}"/>
              </a:ext>
            </a:extLst>
          </p:cNvPr>
          <p:cNvCxnSpPr>
            <a:cxnSpLocks/>
          </p:cNvCxnSpPr>
          <p:nvPr/>
        </p:nvCxnSpPr>
        <p:spPr>
          <a:xfrm flipV="1">
            <a:off x="9270609" y="5289452"/>
            <a:ext cx="492422" cy="60816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4827F0-739B-5F27-EF1F-8EEB8969248B}"/>
              </a:ext>
            </a:extLst>
          </p:cNvPr>
          <p:cNvSpPr txBox="1"/>
          <p:nvPr/>
        </p:nvSpPr>
        <p:spPr>
          <a:xfrm>
            <a:off x="9453488" y="1003090"/>
            <a:ext cx="213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这次碎碎念有点多</a:t>
            </a:r>
          </a:p>
        </p:txBody>
      </p:sp>
    </p:spTree>
    <p:extLst>
      <p:ext uri="{BB962C8B-B14F-4D97-AF65-F5344CB8AC3E}">
        <p14:creationId xmlns:p14="http://schemas.microsoft.com/office/powerpoint/2010/main" val="10027443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tx2"/>
                </a:solidFill>
              </a:rPr>
              <a:t>混乱少女♥そふらんちゃん</a:t>
            </a:r>
            <a:r>
              <a:rPr lang="en-US" altLang="ja-JP" sz="3200" dirty="0">
                <a:solidFill>
                  <a:schemeClr val="tx2"/>
                </a:solidFill>
              </a:rPr>
              <a:t>!! </a:t>
            </a:r>
            <a:br>
              <a:rPr lang="en-US" altLang="ja-JP" sz="3200" dirty="0">
                <a:solidFill>
                  <a:schemeClr val="tx2"/>
                </a:solidFill>
              </a:rPr>
            </a:br>
            <a:r>
              <a:rPr lang="en-US" altLang="ja-JP" sz="3200" dirty="0">
                <a:solidFill>
                  <a:schemeClr val="tx2"/>
                </a:solidFill>
              </a:rPr>
              <a:t>(</a:t>
            </a:r>
            <a:r>
              <a:rPr lang="ja-JP" altLang="en-US" sz="3200" dirty="0">
                <a:solidFill>
                  <a:schemeClr val="tx2"/>
                </a:solidFill>
              </a:rPr>
              <a:t>ノリニクシティ・アンリミテッド☆プログレッシヴ・</a:t>
            </a:r>
            <a:br>
              <a:rPr lang="en-US" altLang="ja-JP" sz="3200" dirty="0">
                <a:solidFill>
                  <a:schemeClr val="tx2"/>
                </a:solidFill>
              </a:rPr>
            </a:br>
            <a:r>
              <a:rPr lang="ja-JP" altLang="en-US" sz="3200" dirty="0">
                <a:solidFill>
                  <a:schemeClr val="tx2"/>
                </a:solidFill>
              </a:rPr>
              <a:t>ポリリズミック・ナイトメア・ロングバージョン</a:t>
            </a:r>
            <a:r>
              <a:rPr lang="en-US" altLang="ja-JP" sz="3200" dirty="0">
                <a:solidFill>
                  <a:schemeClr val="tx2"/>
                </a:solidFill>
              </a:rPr>
              <a:t>)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45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混乱少女</a:t>
            </a:r>
            <a:r>
              <a:rPr lang="ja-JP" altLang="en-US" sz="45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♥</a:t>
            </a:r>
            <a:r>
              <a:rPr lang="en-US" altLang="zh-CN" sz="45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Soflan</a:t>
            </a:r>
            <a:r>
              <a:rPr lang="zh-CN" altLang="en-US" sz="45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酱！！</a:t>
            </a:r>
            <a:endParaRPr lang="en-US" altLang="zh-CN" sz="45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zh-CN" altLang="en-US" sz="45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（节拍变换</a:t>
            </a:r>
            <a:r>
              <a:rPr lang="en-US" altLang="zh-CN" sz="45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·</a:t>
            </a:r>
            <a:r>
              <a:rPr lang="zh-CN" altLang="en-US" sz="45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无休止</a:t>
            </a:r>
            <a:r>
              <a:rPr lang="ja-JP" altLang="en-US" sz="45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☆ </a:t>
            </a:r>
            <a:r>
              <a:rPr lang="zh-CN" altLang="en-US" sz="45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渐进式</a:t>
            </a:r>
            <a:r>
              <a:rPr lang="en-US" altLang="zh-CN" sz="45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·</a:t>
            </a:r>
            <a:r>
              <a:rPr lang="zh-CN" altLang="en-US" sz="45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多重节奏</a:t>
            </a:r>
            <a:r>
              <a:rPr lang="en-US" altLang="zh-CN" sz="45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·</a:t>
            </a:r>
            <a:r>
              <a:rPr lang="zh-CN" altLang="en-US" sz="45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噩梦难度</a:t>
            </a:r>
            <a:r>
              <a:rPr lang="en-US" altLang="zh-CN" sz="45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·</a:t>
            </a:r>
            <a:r>
              <a:rPr lang="zh-CN" altLang="en-US" sz="45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超长版本）</a:t>
            </a:r>
            <a:endParaRPr lang="en-US" altLang="zh-CN" sz="45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作曲（主犯）：</a:t>
            </a:r>
            <a:r>
              <a:rPr lang="ja-JP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かめりあ</a:t>
            </a:r>
            <a:endParaRPr lang="en-US" altLang="ja-JP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演唱（受害者）：</a:t>
            </a:r>
            <a:r>
              <a:rPr lang="ja-JP" alt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ななひら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80546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5019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观前提醒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64743"/>
            <a:ext cx="15432505" cy="2821781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除了一处解释和几处歌词错漏外，其余均为原歌词</a:t>
            </a:r>
            <a:endParaRPr lang="en-US" altLang="zh-CN" sz="1600" dirty="0"/>
          </a:p>
          <a:p>
            <a:r>
              <a:rPr lang="zh-CN" altLang="en-US" sz="1600" dirty="0"/>
              <a:t>尽量做到翻译不夹带私货</a:t>
            </a:r>
            <a:endParaRPr lang="en-US" altLang="zh-CN" sz="1600" dirty="0"/>
          </a:p>
          <a:p>
            <a:r>
              <a:rPr lang="zh-CN" altLang="en-US" sz="1600" dirty="0">
                <a:solidFill>
                  <a:schemeClr val="accent3">
                    <a:lumMod val="75000"/>
                  </a:schemeClr>
                </a:solidFill>
              </a:rPr>
              <a:t>蓝色字体</a:t>
            </a:r>
            <a:r>
              <a:rPr lang="zh-CN" altLang="en-US" sz="1600" dirty="0"/>
              <a:t>为没有歌唱但歌词里有的部分</a:t>
            </a:r>
            <a:endParaRPr lang="en-US" altLang="zh-CN" sz="1600" dirty="0"/>
          </a:p>
          <a:p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灰色字体</a:t>
            </a:r>
            <a:r>
              <a:rPr lang="zh-CN" altLang="en-US" sz="1600" dirty="0"/>
              <a:t>为和声</a:t>
            </a:r>
            <a:endParaRPr lang="en-US" altLang="zh-CN" sz="1600" dirty="0"/>
          </a:p>
          <a:p>
            <a:r>
              <a:rPr lang="zh-CN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其他</a:t>
            </a:r>
            <a:r>
              <a:rPr lang="zh-CN" altLang="en-US" sz="1600" dirty="0">
                <a:solidFill>
                  <a:schemeClr val="accent6"/>
                </a:solidFill>
              </a:rPr>
              <a:t>颜色</a:t>
            </a:r>
            <a:r>
              <a:rPr lang="zh-CN" altLang="en-US" sz="1600" dirty="0"/>
              <a:t>的字体为不同角色</a:t>
            </a:r>
            <a:endParaRPr lang="en-US" altLang="zh-CN" sz="1600" dirty="0"/>
          </a:p>
          <a:p>
            <a:r>
              <a:rPr lang="zh-CN" altLang="en-US" sz="1600" dirty="0"/>
              <a:t>所有音乐术语，意大利语和英文均没有做出解释，可在弹幕里翻译！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5946F8-D0D7-5091-DA16-3E90E6B49A3A}"/>
              </a:ext>
            </a:extLst>
          </p:cNvPr>
          <p:cNvSpPr/>
          <p:nvPr/>
        </p:nvSpPr>
        <p:spPr>
          <a:xfrm>
            <a:off x="5180370" y="919957"/>
            <a:ext cx="1831260" cy="18312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43907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4DB21C-FF6B-CC91-F920-C032A2D1229A}"/>
              </a:ext>
            </a:extLst>
          </p:cNvPr>
          <p:cNvSpPr/>
          <p:nvPr/>
        </p:nvSpPr>
        <p:spPr>
          <a:xfrm>
            <a:off x="4904281" y="719111"/>
            <a:ext cx="2383436" cy="119921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BPM</a:t>
            </a:r>
            <a:endParaRPr lang="zh-CN" alt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AB2DC6-DC5D-8E3E-9C63-743985837B39}"/>
              </a:ext>
            </a:extLst>
          </p:cNvPr>
          <p:cNvSpPr/>
          <p:nvPr/>
        </p:nvSpPr>
        <p:spPr>
          <a:xfrm>
            <a:off x="1001842" y="719111"/>
            <a:ext cx="2383436" cy="11992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BPM </a:t>
            </a:r>
            <a:r>
              <a:rPr lang="zh-CN" altLang="en-US" sz="2000" dirty="0"/>
              <a:t>变化计数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B4B9D-E931-829C-3F32-40FB93E2D132}"/>
              </a:ext>
            </a:extLst>
          </p:cNvPr>
          <p:cNvSpPr/>
          <p:nvPr/>
        </p:nvSpPr>
        <p:spPr>
          <a:xfrm>
            <a:off x="8806720" y="733685"/>
            <a:ext cx="2383436" cy="119921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拍号变化计数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42D4ED-0663-D11A-8153-1B17EFF2D546}"/>
              </a:ext>
            </a:extLst>
          </p:cNvPr>
          <p:cNvSpPr/>
          <p:nvPr/>
        </p:nvSpPr>
        <p:spPr>
          <a:xfrm>
            <a:off x="1001842" y="2570044"/>
            <a:ext cx="10188314" cy="952645"/>
          </a:xfrm>
          <a:prstGeom prst="rect">
            <a:avLst/>
          </a:prstGeom>
          <a:solidFill>
            <a:schemeClr val="bg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歌词原文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C1630E-5A48-E0E9-4B2C-0E7C7B2FF3F0}"/>
              </a:ext>
            </a:extLst>
          </p:cNvPr>
          <p:cNvSpPr/>
          <p:nvPr/>
        </p:nvSpPr>
        <p:spPr>
          <a:xfrm>
            <a:off x="1001842" y="3666567"/>
            <a:ext cx="10188314" cy="952645"/>
          </a:xfrm>
          <a:prstGeom prst="rect">
            <a:avLst/>
          </a:prstGeom>
          <a:solidFill>
            <a:schemeClr val="bg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歌词翻译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3A24A-68D5-4101-33E5-8DB5ED8B5183}"/>
              </a:ext>
            </a:extLst>
          </p:cNvPr>
          <p:cNvSpPr/>
          <p:nvPr/>
        </p:nvSpPr>
        <p:spPr>
          <a:xfrm>
            <a:off x="1001842" y="4826128"/>
            <a:ext cx="10188314" cy="4204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拍子计数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1686E-652A-9A2C-EFDF-18C0EDAEAE69}"/>
              </a:ext>
            </a:extLst>
          </p:cNvPr>
          <p:cNvSpPr/>
          <p:nvPr/>
        </p:nvSpPr>
        <p:spPr>
          <a:xfrm>
            <a:off x="4904281" y="5322979"/>
            <a:ext cx="2383436" cy="90389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拍号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632EA1-7297-ECFD-BECE-6116D57BB54B}"/>
              </a:ext>
            </a:extLst>
          </p:cNvPr>
          <p:cNvSpPr/>
          <p:nvPr/>
        </p:nvSpPr>
        <p:spPr>
          <a:xfrm>
            <a:off x="4408357" y="6535710"/>
            <a:ext cx="3375284" cy="3222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引用的梗来源</a:t>
            </a:r>
          </a:p>
        </p:txBody>
      </p:sp>
    </p:spTree>
    <p:extLst>
      <p:ext uri="{BB962C8B-B14F-4D97-AF65-F5344CB8AC3E}">
        <p14:creationId xmlns:p14="http://schemas.microsoft.com/office/powerpoint/2010/main" val="2252913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服が脱げる傾向にあるので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一般都会有脱衣环节是吧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83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もし目を開けたら、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要是敢睁开眼睛的话</a:t>
            </a:r>
          </a:p>
        </p:txBody>
      </p:sp>
    </p:spTree>
    <p:extLst>
      <p:ext uri="{BB962C8B-B14F-4D97-AF65-F5344CB8AC3E}">
        <p14:creationId xmlns:p14="http://schemas.microsoft.com/office/powerpoint/2010/main" val="3769831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トーン</a:t>
            </a:r>
            <a:r>
              <a:rPr lang="en-US" altLang="ja-JP" sz="2800" dirty="0"/>
              <a:t>·</a:t>
            </a:r>
            <a:r>
              <a:rPr lang="ja-JP" altLang="en-US" sz="2800" dirty="0"/>
              <a:t>クラスターでボコボコにしちゃいますからね</a:t>
            </a:r>
            <a:r>
              <a:rPr lang="en-US" altLang="ja-JP" sz="2800" dirty="0"/>
              <a:t>〜</a:t>
            </a:r>
            <a:r>
              <a:rPr lang="ja-JP" altLang="en-US" sz="2800" dirty="0"/>
              <a:t>！！」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就给你来上一发</a:t>
            </a:r>
            <a:r>
              <a:rPr lang="zh-CN" altLang="en-US" baseline="0" dirty="0"/>
              <a:t> </a:t>
            </a:r>
            <a:r>
              <a:rPr lang="en-US" altLang="zh-CN" baseline="0" dirty="0"/>
              <a:t>Tone Cluster </a:t>
            </a:r>
            <a:r>
              <a:rPr lang="zh-CN" altLang="en-US" dirty="0"/>
              <a:t>哦</a:t>
            </a:r>
            <a:r>
              <a:rPr lang="en-US" altLang="zh-CN" dirty="0"/>
              <a:t>〜</a:t>
            </a:r>
            <a:r>
              <a:rPr lang="zh-CN" altLang="en-US" dirty="0"/>
              <a:t>！！」</a:t>
            </a:r>
          </a:p>
        </p:txBody>
      </p:sp>
    </p:spTree>
    <p:extLst>
      <p:ext uri="{BB962C8B-B14F-4D97-AF65-F5344CB8AC3E}">
        <p14:creationId xmlns:p14="http://schemas.microsoft.com/office/powerpoint/2010/main" val="1450371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イ、トォ、さん、はい！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一、二、三、嗨！</a:t>
            </a:r>
          </a:p>
        </p:txBody>
      </p:sp>
    </p:spTree>
    <p:extLst>
      <p:ext uri="{BB962C8B-B14F-4D97-AF65-F5344CB8AC3E}">
        <p14:creationId xmlns:p14="http://schemas.microsoft.com/office/powerpoint/2010/main" val="913101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「普段は普通の女の子、４つ打ちだ</a:t>
            </a:r>
            <a:r>
              <a:rPr lang="en-US" altLang="ja-JP" sz="2800" dirty="0"/>
              <a:t>〜</a:t>
            </a:r>
            <a:r>
              <a:rPr lang="ja-JP" altLang="en-US" sz="2800" dirty="0"/>
              <a:t>いすき！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「平常就是最爱</a:t>
            </a:r>
            <a:r>
              <a:rPr lang="en-US" altLang="zh-CN" dirty="0"/>
              <a:t>4/4</a:t>
            </a:r>
            <a:r>
              <a:rPr lang="zh-CN" altLang="en-US" dirty="0"/>
              <a:t>拍的普通女孩子</a:t>
            </a:r>
          </a:p>
        </p:txBody>
      </p:sp>
    </p:spTree>
    <p:extLst>
      <p:ext uri="{BB962C8B-B14F-4D97-AF65-F5344CB8AC3E}">
        <p14:creationId xmlns:p14="http://schemas.microsoft.com/office/powerpoint/2010/main" val="954727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しか</a:t>
            </a:r>
            <a:r>
              <a:rPr lang="en-US" altLang="ja-JP" sz="2800" dirty="0"/>
              <a:t>〜</a:t>
            </a:r>
            <a:r>
              <a:rPr lang="ja-JP" altLang="en-US" sz="2800" dirty="0"/>
              <a:t>し！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然而！</a:t>
            </a:r>
          </a:p>
        </p:txBody>
      </p:sp>
    </p:spTree>
    <p:extLst>
      <p:ext uri="{BB962C8B-B14F-4D97-AF65-F5344CB8AC3E}">
        <p14:creationId xmlns:p14="http://schemas.microsoft.com/office/powerpoint/2010/main" val="4290892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変拍子を</a:t>
            </a:r>
            <a:r>
              <a:rPr lang="en-US" altLang="ja-JP" sz="2800" dirty="0"/>
              <a:t>BPM</a:t>
            </a:r>
            <a:r>
              <a:rPr lang="ja-JP" altLang="en-US" sz="2800" dirty="0"/>
              <a:t>にかざすと、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一旦奇数拍号遇到 </a:t>
            </a:r>
            <a:r>
              <a:rPr lang="en-US" altLang="zh-CN" dirty="0"/>
              <a:t>BPM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3057563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なんと混乱少女☆そふらんちゃん変身できるのだ！」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就会变身成为混乱少女</a:t>
            </a:r>
            <a:r>
              <a:rPr lang="ja-JP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☆</a:t>
            </a:r>
            <a:r>
              <a:rPr lang="en-US" altLang="zh-CN" dirty="0" err="1"/>
              <a:t>Soflan</a:t>
            </a:r>
            <a:r>
              <a:rPr lang="zh-CN" altLang="en-US" dirty="0"/>
              <a:t>酱！」</a:t>
            </a:r>
          </a:p>
        </p:txBody>
      </p:sp>
    </p:spTree>
    <p:extLst>
      <p:ext uri="{BB962C8B-B14F-4D97-AF65-F5344CB8AC3E}">
        <p14:creationId xmlns:p14="http://schemas.microsoft.com/office/powerpoint/2010/main" val="3301862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ほら拍子感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快看节拍</a:t>
            </a:r>
          </a:p>
        </p:txBody>
      </p:sp>
    </p:spTree>
    <p:extLst>
      <p:ext uri="{BB962C8B-B14F-4D97-AF65-F5344CB8AC3E}">
        <p14:creationId xmlns:p14="http://schemas.microsoft.com/office/powerpoint/2010/main" val="153790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こんな時間じゃ走っても間に合わないし</a:t>
            </a:r>
            <a:r>
              <a:rPr lang="en-US" altLang="ja-JP" sz="2800" dirty="0"/>
              <a:t>〜</a:t>
            </a:r>
            <a:r>
              <a:rPr lang="ja-JP" altLang="en-US" sz="2800" dirty="0"/>
              <a:t>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这个点儿跑起来也根本赶不上</a:t>
            </a:r>
          </a:p>
        </p:txBody>
      </p:sp>
    </p:spTree>
    <p:extLst>
      <p:ext uri="{BB962C8B-B14F-4D97-AF65-F5344CB8AC3E}">
        <p14:creationId xmlns:p14="http://schemas.microsoft.com/office/powerpoint/2010/main" val="547668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ja-JP" altLang="zh-CN" sz="2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激</a:t>
            </a:r>
            <a:r>
              <a:rPr lang="ja-JP" altLang="zh-CN" sz="2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ホームラン</a:t>
            </a:r>
            <a:endParaRPr lang="zh-CN" altLang="zh-CN" sz="24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超级 </a:t>
            </a:r>
            <a:r>
              <a:rPr lang="en-US" altLang="zh-CN" dirty="0"/>
              <a:t>Home 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400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平常心が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冷静思考</a:t>
            </a:r>
          </a:p>
        </p:txBody>
      </p:sp>
    </p:spTree>
    <p:extLst>
      <p:ext uri="{BB962C8B-B14F-4D97-AF65-F5344CB8AC3E}">
        <p14:creationId xmlns:p14="http://schemas.microsoft.com/office/powerpoint/2010/main" val="410436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にゃいにゃいにゃーい！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喵喵喵！</a:t>
            </a:r>
          </a:p>
        </p:txBody>
      </p:sp>
    </p:spTree>
    <p:extLst>
      <p:ext uri="{BB962C8B-B14F-4D97-AF65-F5344CB8AC3E}">
        <p14:creationId xmlns:p14="http://schemas.microsoft.com/office/powerpoint/2010/main" val="1463391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そうふらふらの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摇摇欲坠</a:t>
            </a:r>
          </a:p>
        </p:txBody>
      </p:sp>
    </p:spTree>
    <p:extLst>
      <p:ext uri="{BB962C8B-B14F-4D97-AF65-F5344CB8AC3E}">
        <p14:creationId xmlns:p14="http://schemas.microsoft.com/office/powerpoint/2010/main" val="2716617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軟著陸も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软着陆也</a:t>
            </a:r>
          </a:p>
        </p:txBody>
      </p:sp>
    </p:spTree>
    <p:extLst>
      <p:ext uri="{BB962C8B-B14F-4D97-AF65-F5344CB8AC3E}">
        <p14:creationId xmlns:p14="http://schemas.microsoft.com/office/powerpoint/2010/main" val="2422479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がなびーおらーい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 err="1"/>
              <a:t>Gonna</a:t>
            </a:r>
            <a:r>
              <a:rPr lang="en-US" altLang="zh-CN" dirty="0"/>
              <a:t> be alright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409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時空を曲げてよ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要扭曲时空了哟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457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（せーのっ）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（准备）</a:t>
            </a:r>
          </a:p>
        </p:txBody>
      </p:sp>
    </p:spTree>
    <p:extLst>
      <p:ext uri="{BB962C8B-B14F-4D97-AF65-F5344CB8AC3E}">
        <p14:creationId xmlns:p14="http://schemas.microsoft.com/office/powerpoint/2010/main" val="3766748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そふら</a:t>
            </a:r>
            <a:r>
              <a:rPr lang="en-US" altLang="ja-JP" sz="2800" dirty="0"/>
              <a:t>〜〜〜</a:t>
            </a:r>
            <a:r>
              <a:rPr lang="ja-JP" altLang="en-US" sz="2800" dirty="0"/>
              <a:t>ん♡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zh-CN" dirty="0"/>
              <a:t>SOF</a:t>
            </a:r>
            <a:r>
              <a:rPr lang="en-US" altLang="ja-JP" dirty="0"/>
              <a:t>~~~</a:t>
            </a:r>
            <a:r>
              <a:rPr lang="en-US" altLang="zh-CN" dirty="0"/>
              <a:t>LAN</a:t>
            </a:r>
            <a:r>
              <a:rPr lang="en-US" altLang="ja-JP" dirty="0"/>
              <a:t>♡</a:t>
            </a:r>
            <a:r>
              <a:rPr lang="zh-CN" altLang="en-US" dirty="0"/>
              <a:t>！！</a:t>
            </a:r>
          </a:p>
        </p:txBody>
      </p:sp>
    </p:spTree>
    <p:extLst>
      <p:ext uri="{BB962C8B-B14F-4D97-AF65-F5344CB8AC3E}">
        <p14:creationId xmlns:p14="http://schemas.microsoft.com/office/powerpoint/2010/main" val="3479278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（らんらーん☆）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啦啦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3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店長に怒られるー！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店长要生气的！</a:t>
            </a:r>
          </a:p>
        </p:txBody>
      </p:sp>
    </p:spTree>
    <p:extLst>
      <p:ext uri="{BB962C8B-B14F-4D97-AF65-F5344CB8AC3E}">
        <p14:creationId xmlns:p14="http://schemas.microsoft.com/office/powerpoint/2010/main" val="1167289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（じゃかじゃかじゃん）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吓咔</a:t>
            </a:r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吓咔</a:t>
            </a:r>
            <a:r>
              <a:rPr lang="zh-CN" altLang="en-US" dirty="0"/>
              <a:t>酱</a:t>
            </a:r>
          </a:p>
        </p:txBody>
      </p:sp>
    </p:spTree>
    <p:extLst>
      <p:ext uri="{BB962C8B-B14F-4D97-AF65-F5344CB8AC3E}">
        <p14:creationId xmlns:p14="http://schemas.microsoft.com/office/powerpoint/2010/main" val="39494146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（らんらーん★）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pPr rtl="0" eaLnBrk="1" latinLnBrk="0" hangingPunct="1"/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啦啦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42594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（うーっ にゃいにゃいにゃーい！）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唔</a:t>
            </a:r>
            <a:r>
              <a:rPr lang="en-US" altLang="zh-CN" dirty="0"/>
              <a:t>—</a:t>
            </a:r>
            <a:r>
              <a:rPr lang="zh-CN" altLang="en-US" dirty="0"/>
              <a:t>喵喵喵！</a:t>
            </a:r>
          </a:p>
        </p:txBody>
      </p:sp>
    </p:spTree>
    <p:extLst>
      <p:ext uri="{BB962C8B-B14F-4D97-AF65-F5344CB8AC3E}">
        <p14:creationId xmlns:p14="http://schemas.microsoft.com/office/powerpoint/2010/main" val="3137208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（らんらーん☆）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啦啦</a:t>
            </a:r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040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（じゃかじゃかじゃん）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吓咔</a:t>
            </a:r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吓咔</a:t>
            </a:r>
            <a:r>
              <a:rPr lang="zh-CN" altLang="en-US" dirty="0"/>
              <a:t>酱</a:t>
            </a:r>
          </a:p>
        </p:txBody>
      </p:sp>
    </p:spTree>
    <p:extLst>
      <p:ext uri="{BB962C8B-B14F-4D97-AF65-F5344CB8AC3E}">
        <p14:creationId xmlns:p14="http://schemas.microsoft.com/office/powerpoint/2010/main" val="1000933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（らんらーん★）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啦啦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2148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（ばばーん</a:t>
            </a:r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r>
              <a:rPr lang="ja-JP" altLang="en-US" sz="2800" dirty="0"/>
              <a:t>「へんし</a:t>
            </a:r>
            <a:r>
              <a:rPr lang="en-US" altLang="ja-JP" sz="2800" dirty="0"/>
              <a:t>〜</a:t>
            </a:r>
            <a:r>
              <a:rPr lang="ja-JP" altLang="en-US" sz="2800" dirty="0"/>
              <a:t>ん！！！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（邦邦）</a:t>
            </a:r>
            <a:r>
              <a:rPr lang="zh-CN" altLang="en-US" dirty="0"/>
              <a:t>「变身！！！</a:t>
            </a:r>
          </a:p>
        </p:txBody>
      </p:sp>
    </p:spTree>
    <p:extLst>
      <p:ext uri="{BB962C8B-B14F-4D97-AF65-F5344CB8AC3E}">
        <p14:creationId xmlns:p14="http://schemas.microsoft.com/office/powerpoint/2010/main" val="3120931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（ばばーん）</a:t>
            </a:r>
            <a:r>
              <a:rPr lang="ja-JP" altLang="en-US" sz="2800" dirty="0"/>
              <a:t>ノリニクシティ</a:t>
            </a:r>
            <a:r>
              <a:rPr lang="en-US" altLang="ja-JP" sz="2800" dirty="0"/>
              <a:t>·</a:t>
            </a:r>
            <a:r>
              <a:rPr lang="ja-JP" altLang="en-US" sz="2800" dirty="0"/>
              <a:t>マックス！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（邦邦）</a:t>
            </a:r>
            <a:r>
              <a:rPr lang="en-US" altLang="zh-CN" dirty="0" err="1"/>
              <a:t>Asynchronicity</a:t>
            </a:r>
            <a:r>
              <a:rPr lang="en-US" altLang="zh-CN" dirty="0"/>
              <a:t> MAX!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2977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はらんばんじょーごうかけんらん びゅーん！！）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混乱少女、そふらんちゃん、さんじょー！！」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混乱少女♡</a:t>
            </a:r>
            <a:r>
              <a:rPr lang="en-US" altLang="zh-CN" dirty="0" err="1"/>
              <a:t>Soflan</a:t>
            </a:r>
            <a:r>
              <a:rPr lang="zh-CN" altLang="en-US" dirty="0"/>
              <a:t>酱、参上！！」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（波乱万丈 豪華絢爛）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0933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分かりかねリズムかちかち数えよう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数一数难以理解的旋律吧</a:t>
            </a:r>
          </a:p>
        </p:txBody>
      </p:sp>
    </p:spTree>
    <p:extLst>
      <p:ext uri="{BB962C8B-B14F-4D97-AF65-F5344CB8AC3E}">
        <p14:creationId xmlns:p14="http://schemas.microsoft.com/office/powerpoint/2010/main" val="974740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まぁ、私が店長だけど</a:t>
            </a:r>
            <a:r>
              <a:rPr lang="en-US" altLang="ja-JP" sz="2800" dirty="0"/>
              <a:t>...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嘛 虽然我就是店长</a:t>
            </a:r>
            <a:r>
              <a:rPr lang="en-US" altLang="zh-CN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7036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one two </a:t>
            </a:r>
            <a:r>
              <a:rPr lang="ja-JP" altLang="en-US" sz="2800" dirty="0"/>
              <a:t>さん しー五ー六ー七ー！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one two </a:t>
            </a:r>
            <a:r>
              <a:rPr lang="ja-JP" altLang="en-US" dirty="0"/>
              <a:t>さん しー五ー六ー七ー！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2579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one two </a:t>
            </a:r>
            <a:r>
              <a:rPr lang="ja-JP" altLang="en-US" sz="2800" dirty="0"/>
              <a:t>さん しー五ー六ー七ー！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/>
              <a:t>one two </a:t>
            </a:r>
            <a:r>
              <a:rPr lang="ja-JP" altLang="en-US" dirty="0"/>
              <a:t>さん しー五ー六ー七ー！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7991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魔法のチカラで じょーしき歪めて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以魔法之力扭曲常识</a:t>
            </a:r>
          </a:p>
        </p:txBody>
      </p:sp>
    </p:spTree>
    <p:extLst>
      <p:ext uri="{BB962C8B-B14F-4D97-AF65-F5344CB8AC3E}">
        <p14:creationId xmlns:p14="http://schemas.microsoft.com/office/powerpoint/2010/main" val="12710907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きみも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（ゆー）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你也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（梦！）</a:t>
            </a:r>
          </a:p>
        </p:txBody>
      </p:sp>
    </p:spTree>
    <p:extLst>
      <p:ext uri="{BB962C8B-B14F-4D97-AF65-F5344CB8AC3E}">
        <p14:creationId xmlns:p14="http://schemas.microsoft.com/office/powerpoint/2010/main" val="40182406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きっど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（めー）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一起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（想！）</a:t>
            </a:r>
          </a:p>
        </p:txBody>
      </p:sp>
    </p:spTree>
    <p:extLst>
      <p:ext uri="{BB962C8B-B14F-4D97-AF65-F5344CB8AC3E}">
        <p14:creationId xmlns:p14="http://schemas.microsoft.com/office/powerpoint/2010/main" val="2034444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ポリリズむ</a:t>
            </a:r>
            <a:r>
              <a:rPr lang="en-US" altLang="ja-JP" sz="2800" dirty="0"/>
              <a:t>〜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en-US" altLang="ja-JP" dirty="0" err="1"/>
              <a:t>Polyrhythm</a:t>
            </a:r>
            <a:r>
              <a:rPr lang="en-US" altLang="zh-CN" dirty="0" err="1"/>
              <a:t>oo</a:t>
            </a:r>
            <a:r>
              <a:rPr lang="en-US" altLang="ja-JP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7121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（そっふらん♪ そっふらん♪ そっふらんらん♪）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 err="1"/>
              <a:t>Soflan</a:t>
            </a:r>
            <a:r>
              <a:rPr lang="en-US" altLang="zh-CN" dirty="0"/>
              <a:t>~ </a:t>
            </a:r>
            <a:r>
              <a:rPr lang="en-US" altLang="zh-CN" dirty="0" err="1"/>
              <a:t>Soflan</a:t>
            </a:r>
            <a:r>
              <a:rPr lang="en-US" altLang="zh-CN" dirty="0"/>
              <a:t>~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Soflan-lan</a:t>
            </a:r>
            <a:r>
              <a:rPr lang="en-US" altLang="zh-CN" baseline="0" dirty="0"/>
              <a:t>~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037133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頭を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（あたまおー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!!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脑袋瓜！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（脑袋瓜ー！）</a:t>
            </a:r>
          </a:p>
        </p:txBody>
      </p:sp>
    </p:spTree>
    <p:extLst>
      <p:ext uri="{BB962C8B-B14F-4D97-AF65-F5344CB8AC3E}">
        <p14:creationId xmlns:p14="http://schemas.microsoft.com/office/powerpoint/2010/main" val="16102153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ひれるよ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（ひれるよー</a:t>
            </a:r>
            <a: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??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扭起来！</a:t>
            </a:r>
            <a:r>
              <a:rPr lang="en-US" altLang="ja-JP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扭起来ー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？？</a:t>
            </a:r>
            <a:r>
              <a:rPr lang="en-US" altLang="ja-JP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866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きゅるる ゆん</a:t>
            </a:r>
            <a:r>
              <a:rPr lang="zh-CN" altLang="en-US" sz="2800" dirty="0"/>
              <a:t>（</a:t>
            </a:r>
            <a:r>
              <a:rPr lang="ja-JP" altLang="zh-CN" sz="2800" kern="1200" dirty="0">
                <a:solidFill>
                  <a:schemeClr val="tx1"/>
                </a:solidFill>
                <a:effectLst/>
              </a:rPr>
              <a:t>ゆん♡</a:t>
            </a:r>
            <a:r>
              <a:rPr lang="zh-CN" altLang="en-US" sz="2800" dirty="0"/>
              <a:t>）</a:t>
            </a:r>
            <a:r>
              <a:rPr lang="ja-JP" altLang="en-US" sz="2800" dirty="0"/>
              <a:t>ゆん</a:t>
            </a:r>
            <a:r>
              <a:rPr lang="zh-CN" altLang="en-US" sz="2800" dirty="0"/>
              <a:t>（</a:t>
            </a:r>
            <a:r>
              <a:rPr lang="ja-JP" altLang="zh-CN" sz="2800" kern="1200" dirty="0">
                <a:solidFill>
                  <a:schemeClr val="tx1"/>
                </a:solidFill>
                <a:effectLst/>
              </a:rPr>
              <a:t>ゆん♡</a:t>
            </a:r>
            <a:r>
              <a:rPr lang="zh-CN" altLang="en-US" sz="2800" dirty="0"/>
              <a:t>）</a:t>
            </a:r>
            <a:r>
              <a:rPr lang="ja-JP" altLang="en-US" sz="2800" dirty="0"/>
              <a:t>ゆん</a:t>
            </a:r>
            <a:r>
              <a:rPr lang="zh-CN" altLang="en-US" sz="2800" dirty="0"/>
              <a:t>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咕噜噜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! (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~) 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! (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~) </a:t>
            </a:r>
            <a:r>
              <a:rPr lang="en-US" altLang="zh-CN" baseline="0" dirty="0" err="1"/>
              <a:t>yun</a:t>
            </a:r>
            <a:r>
              <a:rPr lang="en-US" altLang="zh-CN" baseline="0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56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こうなっだら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这样的话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291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43DD709-0528-E585-9610-3BDC8A3ED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9512" y="1058067"/>
            <a:ext cx="5372972" cy="4767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（じゅくじゅじん ででん じゅくじゅじん ででん）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（じゅくじゅじん ででん じゅくじゅじん すごー！）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「魔王ヨン</a:t>
            </a:r>
            <a:r>
              <a:rPr lang="en-US" altLang="ja-JP" sz="2800" dirty="0"/>
              <a:t>·</a:t>
            </a:r>
            <a:r>
              <a:rPr lang="ja-JP" altLang="en-US" sz="2800" dirty="0"/>
              <a:t>ブンノ</a:t>
            </a:r>
            <a:r>
              <a:rPr lang="en-US" altLang="ja-JP" sz="2800" dirty="0"/>
              <a:t>·</a:t>
            </a:r>
            <a:r>
              <a:rPr lang="ja-JP" altLang="en-US" sz="2800" dirty="0"/>
              <a:t>ヨンビュ</a:t>
            </a:r>
            <a:r>
              <a:rPr lang="en-US" altLang="ja-JP" sz="2800" dirty="0"/>
              <a:t>·</a:t>
            </a:r>
            <a:r>
              <a:rPr lang="ja-JP" altLang="en-US" sz="2800" dirty="0"/>
              <a:t>ヴーシに対抗には、これしかない</a:t>
            </a:r>
            <a:r>
              <a:rPr lang="en-US" altLang="ja-JP" sz="2800" dirty="0"/>
              <a:t>...</a:t>
            </a:r>
            <a:r>
              <a:rPr lang="ja-JP" altLang="en-US" sz="2800" dirty="0"/>
              <a:t>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「要对抗魔王</a:t>
            </a:r>
            <a:r>
              <a:rPr lang="en-US" altLang="ja-JP" dirty="0" err="1"/>
              <a:t>Shi</a:t>
            </a:r>
            <a:r>
              <a:rPr lang="en-US" altLang="zh-CN" dirty="0" err="1"/>
              <a:t>·Tetra·Four·Quad</a:t>
            </a:r>
            <a:r>
              <a:rPr lang="en-US" altLang="ja-JP" dirty="0" err="1"/>
              <a:t>·Metre</a:t>
            </a:r>
            <a:r>
              <a:rPr lang="ja-JP" altLang="en-US" dirty="0"/>
              <a:t>除此之外别无他法了！</a:t>
            </a:r>
            <a:endParaRPr lang="en-US" altLang="ja-JP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（啾咕啾唧 噔噔，啾咕啾唧 噔噔 ）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（啾咕啾唧 噔噔，啾咕啾唧 嘶勾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~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！）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D2D12-7197-EA2B-B27C-AA45A1C73649}"/>
              </a:ext>
            </a:extLst>
          </p:cNvPr>
          <p:cNvGrpSpPr/>
          <p:nvPr/>
        </p:nvGrpSpPr>
        <p:grpSpPr>
          <a:xfrm>
            <a:off x="12728704" y="2595801"/>
            <a:ext cx="2776695" cy="2661999"/>
            <a:chOff x="5111261" y="3457447"/>
            <a:chExt cx="1722134" cy="168488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2330ABD-F7C2-AB74-0180-C1CE72F3D6EF}"/>
                </a:ext>
              </a:extLst>
            </p:cNvPr>
            <p:cNvSpPr/>
            <p:nvPr/>
          </p:nvSpPr>
          <p:spPr>
            <a:xfrm rot="20584618">
              <a:off x="5111261" y="3457447"/>
              <a:ext cx="988089" cy="1503661"/>
            </a:xfrm>
            <a:prstGeom prst="roundRect">
              <a:avLst>
                <a:gd name="adj" fmla="val 3893"/>
              </a:avLst>
            </a:prstGeom>
            <a:blipFill>
              <a:blip r:embed="rId5"/>
              <a:stretch>
                <a:fillRect/>
              </a:stretch>
            </a:blip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A8C1482-21CF-6D8E-CC71-A9E3F4F35B34}"/>
                </a:ext>
              </a:extLst>
            </p:cNvPr>
            <p:cNvSpPr/>
            <p:nvPr/>
          </p:nvSpPr>
          <p:spPr>
            <a:xfrm rot="21180608">
              <a:off x="5373295" y="3477996"/>
              <a:ext cx="988089" cy="1503661"/>
            </a:xfrm>
            <a:prstGeom prst="roundRect">
              <a:avLst>
                <a:gd name="adj" fmla="val 3893"/>
              </a:avLst>
            </a:prstGeom>
            <a:blipFill>
              <a:blip r:embed="rId6"/>
              <a:stretch>
                <a:fillRect/>
              </a:stretch>
            </a:blip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B4D322-DF8C-76E9-17A5-51A4ABB632F1}"/>
                </a:ext>
              </a:extLst>
            </p:cNvPr>
            <p:cNvSpPr/>
            <p:nvPr/>
          </p:nvSpPr>
          <p:spPr>
            <a:xfrm rot="156358">
              <a:off x="5638978" y="3528930"/>
              <a:ext cx="988089" cy="1503661"/>
            </a:xfrm>
            <a:prstGeom prst="roundRect">
              <a:avLst>
                <a:gd name="adj" fmla="val 3893"/>
              </a:avLst>
            </a:prstGeom>
            <a:blipFill>
              <a:blip r:embed="rId7"/>
              <a:stretch>
                <a:fillRect/>
              </a:stretch>
            </a:blip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AC6EDE7-2F0D-0510-945E-DAEFAF8AB858}"/>
                </a:ext>
              </a:extLst>
            </p:cNvPr>
            <p:cNvSpPr/>
            <p:nvPr/>
          </p:nvSpPr>
          <p:spPr>
            <a:xfrm rot="1074128">
              <a:off x="5845306" y="3638675"/>
              <a:ext cx="988089" cy="1503661"/>
            </a:xfrm>
            <a:prstGeom prst="roundRect">
              <a:avLst>
                <a:gd name="adj" fmla="val 3893"/>
              </a:avLst>
            </a:prstGeom>
            <a:blipFill>
              <a:blip r:embed="rId8"/>
              <a:stretch>
                <a:fillRect/>
              </a:stretch>
            </a:blip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7725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43DD709-0528-E585-9610-3BDC8A3ED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9512" y="1058067"/>
            <a:ext cx="5372972" cy="4767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（じゅくじゅじん ででん じゅくじゅじん ででん）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（じゅくじゅじん ででん じゅくじゅじん じぇんじぇんじぇん）</a:t>
            </a:r>
            <a:br>
              <a:rPr lang="en-US" altLang="ja-JP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ja-JP" altLang="en-US" sz="2800" dirty="0"/>
              <a:t>ひっさぁーつ！ワブルビーーーーム！！！！」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必杀！</a:t>
            </a:r>
            <a:r>
              <a:rPr lang="en-US" altLang="ja-JP" dirty="0"/>
              <a:t>WOBBLE BEEEEAM</a:t>
            </a:r>
            <a:r>
              <a:rPr lang="ja-JP" altLang="en-US" dirty="0"/>
              <a:t>！！！</a:t>
            </a:r>
            <a:endParaRPr lang="en-US" altLang="ja-JP" dirty="0"/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（啾咕啾唧 噔噔，啾咕啾唧 噔噔 ）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（啾咕啾唧 噔噔，啾咕啾唧 噔噔嘚！）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D2D12-7197-EA2B-B27C-AA45A1C73649}"/>
              </a:ext>
            </a:extLst>
          </p:cNvPr>
          <p:cNvGrpSpPr/>
          <p:nvPr/>
        </p:nvGrpSpPr>
        <p:grpSpPr>
          <a:xfrm>
            <a:off x="12728704" y="2595801"/>
            <a:ext cx="2776695" cy="2661999"/>
            <a:chOff x="5111261" y="3457447"/>
            <a:chExt cx="1722134" cy="168488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2330ABD-F7C2-AB74-0180-C1CE72F3D6EF}"/>
                </a:ext>
              </a:extLst>
            </p:cNvPr>
            <p:cNvSpPr/>
            <p:nvPr/>
          </p:nvSpPr>
          <p:spPr>
            <a:xfrm rot="20584618">
              <a:off x="5111261" y="3457447"/>
              <a:ext cx="988089" cy="1503661"/>
            </a:xfrm>
            <a:prstGeom prst="roundRect">
              <a:avLst>
                <a:gd name="adj" fmla="val 3893"/>
              </a:avLst>
            </a:prstGeom>
            <a:blipFill>
              <a:blip r:embed="rId5"/>
              <a:stretch>
                <a:fillRect/>
              </a:stretch>
            </a:blip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A8C1482-21CF-6D8E-CC71-A9E3F4F35B34}"/>
                </a:ext>
              </a:extLst>
            </p:cNvPr>
            <p:cNvSpPr/>
            <p:nvPr/>
          </p:nvSpPr>
          <p:spPr>
            <a:xfrm rot="21180608">
              <a:off x="5373295" y="3477996"/>
              <a:ext cx="988089" cy="1503661"/>
            </a:xfrm>
            <a:prstGeom prst="roundRect">
              <a:avLst>
                <a:gd name="adj" fmla="val 3893"/>
              </a:avLst>
            </a:prstGeom>
            <a:blipFill>
              <a:blip r:embed="rId6"/>
              <a:stretch>
                <a:fillRect/>
              </a:stretch>
            </a:blip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EB4D322-DF8C-76E9-17A5-51A4ABB632F1}"/>
                </a:ext>
              </a:extLst>
            </p:cNvPr>
            <p:cNvSpPr/>
            <p:nvPr/>
          </p:nvSpPr>
          <p:spPr>
            <a:xfrm rot="156358">
              <a:off x="5638978" y="3528930"/>
              <a:ext cx="988089" cy="1503661"/>
            </a:xfrm>
            <a:prstGeom prst="roundRect">
              <a:avLst>
                <a:gd name="adj" fmla="val 3893"/>
              </a:avLst>
            </a:prstGeom>
            <a:blipFill>
              <a:blip r:embed="rId7"/>
              <a:stretch>
                <a:fillRect/>
              </a:stretch>
            </a:blip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AC6EDE7-2F0D-0510-945E-DAEFAF8AB858}"/>
                </a:ext>
              </a:extLst>
            </p:cNvPr>
            <p:cNvSpPr/>
            <p:nvPr/>
          </p:nvSpPr>
          <p:spPr>
            <a:xfrm rot="1074128">
              <a:off x="5845306" y="3638675"/>
              <a:ext cx="988089" cy="1503661"/>
            </a:xfrm>
            <a:prstGeom prst="roundRect">
              <a:avLst>
                <a:gd name="adj" fmla="val 3893"/>
              </a:avLst>
            </a:prstGeom>
            <a:blipFill>
              <a:blip r:embed="rId8"/>
              <a:stretch>
                <a:fillRect/>
              </a:stretch>
            </a:blip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3862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メトロノームが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（メトロノームが）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即使有了 </a:t>
            </a:r>
            <a:r>
              <a:rPr lang="en-US" altLang="zh-CN" dirty="0" err="1"/>
              <a:t>Metronomo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zh-CN" sz="2400" kern="12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即使有了 </a:t>
            </a:r>
            <a:r>
              <a:rPr lang="en-US" altLang="zh-CN" sz="2400" kern="120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Metronomo</a:t>
            </a:r>
            <a:r>
              <a:rPr lang="en-US" altLang="zh-CN" sz="2400" kern="12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042703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役に立たない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（役に立たない）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也完全没用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也完全没用</a:t>
            </a:r>
            <a:r>
              <a:rPr lang="ja-JP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）</a:t>
            </a:r>
            <a:endParaRPr lang="zh-CN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831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こんなフレーズ知らない</a:t>
            </a:r>
            <a:r>
              <a:rPr lang="en-US" altLang="ja-JP" sz="2800" dirty="0"/>
              <a:t>〜</a:t>
            </a:r>
            <a:r>
              <a:rPr lang="ja-JP" altLang="en-US" sz="2800" dirty="0"/>
              <a:t>！！！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/>
              <a:t>我没听过这种节拍啊</a:t>
            </a:r>
            <a:r>
              <a:rPr lang="en-US" altLang="zh-CN" dirty="0"/>
              <a:t>〜</a:t>
            </a:r>
            <a:r>
              <a:rPr lang="zh-CN" altLang="en-US" dirty="0"/>
              <a:t>！！！</a:t>
            </a:r>
          </a:p>
        </p:txBody>
      </p:sp>
    </p:spTree>
    <p:extLst>
      <p:ext uri="{BB962C8B-B14F-4D97-AF65-F5344CB8AC3E}">
        <p14:creationId xmlns:p14="http://schemas.microsoft.com/office/powerpoint/2010/main" val="39805842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「さてここで問題！」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「好的提问！」</a:t>
            </a:r>
          </a:p>
        </p:txBody>
      </p:sp>
    </p:spTree>
    <p:extLst>
      <p:ext uri="{BB962C8B-B14F-4D97-AF65-F5344CB8AC3E}">
        <p14:creationId xmlns:p14="http://schemas.microsoft.com/office/powerpoint/2010/main" val="12564537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「えっ！？」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「诶！？」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7585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「今この曲の拍子はいくつ！？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「现在这曲子的拍子是什么！？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9679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「今この曲の拍子はいくつ！？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「现在这曲子的拍子是什么！？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</a:t>
            </a:r>
          </a:p>
        </p:txBody>
      </p:sp>
    </p:spTree>
    <p:extLst>
      <p:ext uri="{BB962C8B-B14F-4D97-AF65-F5344CB8AC3E}">
        <p14:creationId xmlns:p14="http://schemas.microsoft.com/office/powerpoint/2010/main" val="33888871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「今この曲の拍子はいくつ！？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「现在这曲子的拍子是什么！？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7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“そふらんぱわー”で光速突破して</a:t>
            </a: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就动用 </a:t>
            </a:r>
            <a:r>
              <a:rPr lang="en-US" altLang="zh-CN" dirty="0" err="1"/>
              <a:t>S</a:t>
            </a:r>
            <a:r>
              <a:rPr lang="en-US" altLang="ja-JP" dirty="0" err="1"/>
              <a:t>oflan</a:t>
            </a:r>
            <a:r>
              <a:rPr lang="en-US" altLang="ja-JP" dirty="0"/>
              <a:t> </a:t>
            </a:r>
            <a:r>
              <a:rPr lang="en-US" altLang="zh-CN" dirty="0"/>
              <a:t>P</a:t>
            </a:r>
            <a:r>
              <a:rPr lang="en-US" altLang="ja-JP" dirty="0"/>
              <a:t>ower </a:t>
            </a:r>
            <a:r>
              <a:rPr lang="ja-JP" altLang="en-US" dirty="0"/>
              <a:t>突破光速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6723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6561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7683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3345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ヒント：１２３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１２３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3412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ヒント：１２３４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１２３４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5682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ヒント：１２３４５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１２３４５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3569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r>
              <a:rPr lang="ja-JP" altLang="en-US" sz="2800" dirty="0"/>
              <a:t>あーはいはいはい！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ヒント：１２３４５１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１２３４５１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 </a:t>
            </a:r>
            <a:r>
              <a:rPr lang="zh-CN" altLang="en-US" dirty="0"/>
              <a:t>啊啊啊哈！</a:t>
            </a:r>
          </a:p>
        </p:txBody>
      </p:sp>
    </p:spTree>
    <p:extLst>
      <p:ext uri="{BB962C8B-B14F-4D97-AF65-F5344CB8AC3E}">
        <p14:creationId xmlns:p14="http://schemas.microsoft.com/office/powerpoint/2010/main" val="23215902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6"/>
                </a:solidFill>
              </a:rPr>
              <a:t>＼ﾋﾞｺｰﾝ</a:t>
            </a:r>
            <a:r>
              <a:rPr lang="en-US" altLang="ja-JP" sz="2800" dirty="0">
                <a:solidFill>
                  <a:schemeClr val="accent6"/>
                </a:solidFill>
              </a:rPr>
              <a:t>!!</a:t>
            </a:r>
            <a:r>
              <a:rPr lang="ja-JP" altLang="en-US" sz="2800" dirty="0">
                <a:solidFill>
                  <a:schemeClr val="accent6"/>
                </a:solidFill>
              </a:rPr>
              <a:t>／</a:t>
            </a:r>
            <a:br>
              <a:rPr lang="en-US" altLang="ja-JP" sz="2800" dirty="0"/>
            </a:br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r>
              <a:rPr lang="ja-JP" altLang="en-US" sz="2800" dirty="0"/>
              <a:t>あーはいはいはい！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ヒント：１２３４５１２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１２３４５１２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 </a:t>
            </a:r>
            <a:r>
              <a:rPr lang="zh-CN" altLang="en-US" dirty="0"/>
              <a:t>啊啊啊哈！</a:t>
            </a:r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\ bingo</a:t>
            </a:r>
            <a:r>
              <a:rPr lang="en-US" altLang="ja-JP" dirty="0">
                <a:solidFill>
                  <a:schemeClr val="accent6"/>
                </a:solidFill>
              </a:rPr>
              <a:t>!! /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6184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6"/>
                </a:solidFill>
              </a:rPr>
              <a:t>＼ﾋﾞｺｰﾝ</a:t>
            </a:r>
            <a:r>
              <a:rPr lang="en-US" altLang="ja-JP" sz="2800" dirty="0">
                <a:solidFill>
                  <a:schemeClr val="accent6"/>
                </a:solidFill>
              </a:rPr>
              <a:t>!!</a:t>
            </a:r>
            <a:r>
              <a:rPr lang="ja-JP" altLang="en-US" sz="2800" dirty="0">
                <a:solidFill>
                  <a:schemeClr val="accent6"/>
                </a:solidFill>
              </a:rPr>
              <a:t>／</a:t>
            </a:r>
            <a:br>
              <a:rPr lang="en-US" altLang="ja-JP" sz="2800" dirty="0"/>
            </a:br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r>
              <a:rPr lang="ja-JP" altLang="en-US" sz="2800" dirty="0"/>
              <a:t>あーはいはいはい！わかった！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ヒント：１２３４５１２３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１２３４５１２３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 </a:t>
            </a:r>
            <a:r>
              <a:rPr lang="zh-CN" altLang="en-US" dirty="0"/>
              <a:t>啊啊啊哈！我知道了！</a:t>
            </a:r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\ bingo</a:t>
            </a:r>
            <a:r>
              <a:rPr lang="en-US" altLang="ja-JP" dirty="0">
                <a:solidFill>
                  <a:schemeClr val="accent6"/>
                </a:solidFill>
              </a:rPr>
              <a:t>!! /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7353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chemeClr val="accent6"/>
                </a:solidFill>
              </a:rPr>
              <a:t>＼ﾋﾞｺｰﾝ</a:t>
            </a:r>
            <a:r>
              <a:rPr lang="en-US" altLang="ja-JP" sz="2800" dirty="0">
                <a:solidFill>
                  <a:schemeClr val="accent6"/>
                </a:solidFill>
              </a:rPr>
              <a:t>!!</a:t>
            </a:r>
            <a:r>
              <a:rPr lang="ja-JP" altLang="en-US" sz="2800" dirty="0">
                <a:solidFill>
                  <a:schemeClr val="accent6"/>
                </a:solidFill>
              </a:rPr>
              <a:t>／</a:t>
            </a:r>
            <a:br>
              <a:rPr lang="en-US" altLang="ja-JP" sz="2800" dirty="0"/>
            </a:br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r>
              <a:rPr lang="ja-JP" altLang="en-US" sz="2800" dirty="0"/>
              <a:t>あーはいはいはい！わかった！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ヒント：１２３４５１２３４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１２３４５１２３４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 </a:t>
            </a:r>
            <a:r>
              <a:rPr lang="zh-CN" altLang="en-US" dirty="0"/>
              <a:t>啊啊啊哈！我知道了！</a:t>
            </a:r>
            <a:endParaRPr lang="en-US" altLang="zh-CN" dirty="0"/>
          </a:p>
          <a:p>
            <a:r>
              <a:rPr lang="en-US" altLang="zh-CN" dirty="0">
                <a:solidFill>
                  <a:schemeClr val="accent6"/>
                </a:solidFill>
              </a:rPr>
              <a:t>\ bingo</a:t>
            </a:r>
            <a:r>
              <a:rPr lang="en-US" altLang="ja-JP" dirty="0">
                <a:solidFill>
                  <a:schemeClr val="accent6"/>
                </a:solidFill>
              </a:rPr>
              <a:t>!! /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16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1188E5-3E70-68D1-A42D-4E9C826A9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brightnessContrast bright="-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ＢＰＭ９９９のスピードスターになって向かわないと！！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pPr rtl="0" eaLnBrk="1" latinLnBrk="0" hangingPunct="1"/>
            <a:r>
              <a:rPr lang="ja-JP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变成</a:t>
            </a:r>
            <a:r>
              <a:rPr lang="zh-CN" alt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ＢＰＭ９９９的</a:t>
            </a:r>
            <a:r>
              <a:rPr lang="en-US" altLang="ja-JP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 Star </a:t>
            </a:r>
            <a:r>
              <a:rPr lang="ja-JP" altLang="zh-CN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赶过去！</a:t>
            </a:r>
            <a:endParaRPr lang="zh-CN" altLang="zh-CN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8965BF-3A6E-C71B-BEFF-67D937E3F927}"/>
              </a:ext>
            </a:extLst>
          </p:cNvPr>
          <p:cNvSpPr/>
          <p:nvPr/>
        </p:nvSpPr>
        <p:spPr>
          <a:xfrm>
            <a:off x="3513110" y="6377373"/>
            <a:ext cx="5165775" cy="519020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超☆超☆光☆速☆出☆前☆最☆速</a:t>
            </a:r>
            <a:r>
              <a:rPr lang="en-US" altLang="ja-JP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!!! </a:t>
            </a:r>
            <a:r>
              <a:rPr lang="ja-JP" alt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スピード★スター★かなで</a:t>
            </a:r>
            <a:endParaRPr lang="zh-CN" altLang="en-US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9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br>
              <a:rPr lang="en-US" altLang="ja-JP" sz="2800" dirty="0"/>
            </a:br>
            <a:r>
              <a:rPr lang="ja-JP" altLang="en-US" sz="2800" dirty="0"/>
              <a:t>「えっ！？う</a:t>
            </a:r>
            <a:r>
              <a:rPr lang="en-US" altLang="ja-JP" sz="2800" dirty="0"/>
              <a:t>〜</a:t>
            </a:r>
            <a:r>
              <a:rPr lang="ja-JP" altLang="en-US" sz="2800" dirty="0"/>
              <a:t>ん</a:t>
            </a:r>
            <a:r>
              <a:rPr lang="en-US" altLang="ja-JP" sz="2800" dirty="0"/>
              <a:t>...</a:t>
            </a:r>
            <a:r>
              <a:rPr lang="ja-JP" altLang="en-US" sz="2800" dirty="0"/>
              <a:t>あーはいはいはい！わかった！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ヒント：１２３４５１２３４５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提示： １２３４５１２３４５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/>
              <a:t>「</a:t>
            </a:r>
            <a:r>
              <a:rPr lang="zh-CN" altLang="en-US" dirty="0"/>
              <a:t>诶！呃</a:t>
            </a:r>
            <a:r>
              <a:rPr lang="en-US" altLang="ja-JP" dirty="0"/>
              <a:t>... </a:t>
            </a:r>
            <a:r>
              <a:rPr lang="zh-CN" altLang="en-US" dirty="0"/>
              <a:t>啊啊啊哈！我知道了！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7599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正解は</a:t>
            </a:r>
            <a:r>
              <a:rPr lang="en-US" altLang="ja-JP" sz="2800" dirty="0"/>
              <a:t>5/4</a:t>
            </a:r>
            <a:r>
              <a:rPr lang="ja-JP" altLang="en-US" sz="2800" dirty="0"/>
              <a:t>びょう</a:t>
            </a:r>
            <a:r>
              <a:rPr lang="en-US" altLang="ja-JP" sz="2800" dirty="0"/>
              <a:t>s...</a:t>
            </a:r>
            <a:br>
              <a:rPr lang="en-US" altLang="ja-JP" sz="2800" dirty="0"/>
            </a:b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答案是</a:t>
            </a:r>
            <a:r>
              <a:rPr lang="en-US" altLang="ja-JP" dirty="0"/>
              <a:t>5/4</a:t>
            </a:r>
            <a:r>
              <a:rPr lang="ja-JP" altLang="en-US" dirty="0"/>
              <a:t>扌</a:t>
            </a:r>
            <a:r>
              <a:rPr lang="en-US" altLang="ja-JP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9929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正解は</a:t>
            </a:r>
            <a:r>
              <a:rPr lang="en-US" altLang="ja-JP" sz="2800" dirty="0"/>
              <a:t>5/4</a:t>
            </a:r>
            <a:r>
              <a:rPr lang="ja-JP" altLang="en-US" sz="2800" dirty="0"/>
              <a:t>びょう</a:t>
            </a:r>
            <a:r>
              <a:rPr lang="en-US" altLang="ja-JP" sz="2800" dirty="0"/>
              <a:t>s...</a:t>
            </a:r>
            <a:r>
              <a:rPr lang="ja-JP" altLang="en-US" sz="2800" dirty="0"/>
              <a:t>えっあっ、</a:t>
            </a:r>
            <a:br>
              <a:rPr lang="en-US" altLang="ja-JP" sz="2800" dirty="0"/>
            </a:br>
            <a:endParaRPr lang="zh-CN" alt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答案是</a:t>
            </a:r>
            <a:r>
              <a:rPr lang="en-US" altLang="ja-JP" dirty="0"/>
              <a:t>5/4</a:t>
            </a:r>
            <a:r>
              <a:rPr lang="ja-JP" altLang="en-US" dirty="0"/>
              <a:t>扌</a:t>
            </a:r>
            <a:r>
              <a:rPr lang="en-US" altLang="ja-JP" dirty="0"/>
              <a:t>…</a:t>
            </a:r>
            <a:r>
              <a:rPr lang="zh-CN" altLang="en-US" dirty="0"/>
              <a:t>等等！</a:t>
            </a:r>
          </a:p>
        </p:txBody>
      </p:sp>
    </p:spTree>
    <p:extLst>
      <p:ext uri="{BB962C8B-B14F-4D97-AF65-F5344CB8AC3E}">
        <p14:creationId xmlns:p14="http://schemas.microsoft.com/office/powerpoint/2010/main" val="5047286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正解は</a:t>
            </a:r>
            <a:r>
              <a:rPr lang="en-US" altLang="ja-JP" sz="2800" dirty="0"/>
              <a:t>5/4</a:t>
            </a:r>
            <a:r>
              <a:rPr lang="ja-JP" altLang="en-US" sz="2800" dirty="0"/>
              <a:t>びょう</a:t>
            </a:r>
            <a:r>
              <a:rPr lang="en-US" altLang="ja-JP" sz="2800" dirty="0"/>
              <a:t>s...</a:t>
            </a:r>
            <a:r>
              <a:rPr lang="ja-JP" altLang="en-US" sz="2800" dirty="0"/>
              <a:t>えっあっ、これ拍子変わってるじゃん！</a:t>
            </a:r>
            <a:br>
              <a:rPr lang="en-US" altLang="ja-JP" sz="2800" dirty="0"/>
            </a:b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答案是</a:t>
            </a:r>
            <a:r>
              <a:rPr lang="en-US" altLang="ja-JP" dirty="0"/>
              <a:t>5/4</a:t>
            </a:r>
            <a:r>
              <a:rPr lang="ja-JP" altLang="en-US" dirty="0"/>
              <a:t>扌</a:t>
            </a:r>
            <a:r>
              <a:rPr lang="en-US" altLang="ja-JP" dirty="0"/>
              <a:t>…</a:t>
            </a:r>
            <a:r>
              <a:rPr lang="zh-CN" altLang="en-US" dirty="0"/>
              <a:t>等等！你这还带改拍子的</a:t>
            </a:r>
            <a:r>
              <a:rPr lang="en-US" altLang="zh-CN" dirty="0"/>
              <a:t>!</a:t>
            </a:r>
            <a:r>
              <a:rPr lang="zh-CN" altLang="en-US" dirty="0"/>
              <a:t>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4547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正解は</a:t>
            </a:r>
            <a:r>
              <a:rPr lang="en-US" altLang="ja-JP" sz="2800" dirty="0"/>
              <a:t>5/4</a:t>
            </a:r>
            <a:r>
              <a:rPr lang="ja-JP" altLang="en-US" sz="2800" dirty="0"/>
              <a:t>びょう</a:t>
            </a:r>
            <a:r>
              <a:rPr lang="en-US" altLang="ja-JP" sz="2800" dirty="0"/>
              <a:t>s...</a:t>
            </a:r>
            <a:r>
              <a:rPr lang="ja-JP" altLang="en-US" sz="2800" dirty="0"/>
              <a:t>えっあっ、これ拍子変わってるじゃん！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ja-JP" altLang="en-US" dirty="0"/>
              <a:t>答案是</a:t>
            </a:r>
            <a:r>
              <a:rPr lang="en-US" altLang="ja-JP" dirty="0"/>
              <a:t>5/4</a:t>
            </a:r>
            <a:r>
              <a:rPr lang="ja-JP" altLang="en-US" dirty="0"/>
              <a:t>扌</a:t>
            </a:r>
            <a:r>
              <a:rPr lang="en-US" altLang="ja-JP" dirty="0"/>
              <a:t>…</a:t>
            </a:r>
            <a:r>
              <a:rPr lang="zh-CN" altLang="en-US" dirty="0"/>
              <a:t>等等！你这还带改拍子的</a:t>
            </a:r>
            <a:r>
              <a:rPr lang="en-US" altLang="zh-CN" dirty="0"/>
              <a:t>!</a:t>
            </a:r>
            <a:r>
              <a:rPr lang="zh-CN" altLang="en-US" dirty="0"/>
              <a:t>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2923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ちょと！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ja-JP" dirty="0"/>
          </a:p>
          <a:p>
            <a:r>
              <a:rPr lang="zh-CN" altLang="en-US" dirty="0"/>
              <a:t>等下！</a:t>
            </a:r>
          </a:p>
        </p:txBody>
      </p:sp>
    </p:spTree>
    <p:extLst>
      <p:ext uri="{BB962C8B-B14F-4D97-AF65-F5344CB8AC3E}">
        <p14:creationId xmlns:p14="http://schemas.microsoft.com/office/powerpoint/2010/main" val="23811436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ちょと！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r>
              <a:rPr lang="ja-JP" altLang="en-US" dirty="0">
                <a:solidFill>
                  <a:schemeClr val="accent6"/>
                </a:solidFill>
              </a:rPr>
              <a:t>（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ja-JP" altLang="en-US" dirty="0">
                <a:solidFill>
                  <a:schemeClr val="accent6"/>
                </a:solidFill>
              </a:rPr>
              <a:t>）</a:t>
            </a:r>
            <a:endParaRPr lang="en-US" altLang="ja-JP" dirty="0"/>
          </a:p>
          <a:p>
            <a:r>
              <a:rPr lang="zh-CN" altLang="en-US" dirty="0"/>
              <a:t>等下！</a:t>
            </a:r>
          </a:p>
        </p:txBody>
      </p:sp>
    </p:spTree>
    <p:extLst>
      <p:ext uri="{BB962C8B-B14F-4D97-AF65-F5344CB8AC3E}">
        <p14:creationId xmlns:p14="http://schemas.microsoft.com/office/powerpoint/2010/main" val="32898114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ちょと！ひきょうもの</a:t>
            </a:r>
            <a:r>
              <a:rPr lang="en-US" altLang="ja-JP" sz="2800" dirty="0"/>
              <a:t>〜</a:t>
            </a:r>
            <a:r>
              <a:rPr lang="ja-JP" altLang="en-US" sz="2800" dirty="0"/>
              <a:t>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r>
              <a:rPr lang="ja-JP" altLang="en-US" dirty="0">
                <a:solidFill>
                  <a:schemeClr val="accent6"/>
                </a:solidFill>
              </a:rPr>
              <a:t>（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ja-JP" altLang="en-US" dirty="0">
                <a:solidFill>
                  <a:schemeClr val="accent6"/>
                </a:solidFill>
              </a:rPr>
              <a:t>）</a:t>
            </a:r>
            <a:endParaRPr lang="en-US" altLang="ja-JP" dirty="0"/>
          </a:p>
          <a:p>
            <a:r>
              <a:rPr lang="zh-CN" altLang="en-US" dirty="0"/>
              <a:t>等下！这不公平！</a:t>
            </a:r>
          </a:p>
        </p:txBody>
      </p:sp>
    </p:spTree>
    <p:extLst>
      <p:ext uri="{BB962C8B-B14F-4D97-AF65-F5344CB8AC3E}">
        <p14:creationId xmlns:p14="http://schemas.microsoft.com/office/powerpoint/2010/main" val="3945771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ちょと！ひきょうもの</a:t>
            </a:r>
            <a:r>
              <a:rPr lang="en-US" altLang="ja-JP" sz="2800" dirty="0"/>
              <a:t>〜</a:t>
            </a:r>
            <a:r>
              <a:rPr lang="ja-JP" altLang="en-US" sz="2800" dirty="0"/>
              <a:t>！</a:t>
            </a:r>
            <a:br>
              <a:rPr lang="en-US" altLang="ja-JP" sz="2800" dirty="0"/>
            </a:br>
            <a:r>
              <a:rPr lang="ja-JP" altLang="en-US" sz="2800" dirty="0">
                <a:solidFill>
                  <a:schemeClr val="accent6"/>
                </a:solidFill>
              </a:rPr>
              <a:t>（ﾌﾞﾌﾞｰ）（ﾌﾞｰ）（ﾌﾞｯﾌﾞﾌﾞｰ）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（嘟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r>
              <a:rPr lang="ja-JP" altLang="en-US" dirty="0">
                <a:solidFill>
                  <a:schemeClr val="accent6"/>
                </a:solidFill>
              </a:rPr>
              <a:t>（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ja-JP" altLang="en-US" dirty="0">
                <a:solidFill>
                  <a:schemeClr val="accent6"/>
                </a:solidFill>
              </a:rPr>
              <a:t>）</a:t>
            </a:r>
            <a:r>
              <a:rPr lang="zh-CN" altLang="en-US" dirty="0">
                <a:solidFill>
                  <a:schemeClr val="accent6"/>
                </a:solidFill>
              </a:rPr>
              <a:t>（嘟嘟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嘟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ja-JP" dirty="0"/>
          </a:p>
          <a:p>
            <a:r>
              <a:rPr lang="zh-CN" altLang="en-US" dirty="0"/>
              <a:t>等下！这不公平！</a:t>
            </a:r>
          </a:p>
        </p:txBody>
      </p:sp>
    </p:spTree>
    <p:extLst>
      <p:ext uri="{BB962C8B-B14F-4D97-AF65-F5344CB8AC3E}">
        <p14:creationId xmlns:p14="http://schemas.microsoft.com/office/powerpoint/2010/main" val="21220072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4C7-CAAE-9E57-1092-BA5167C8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25053" y="1041400"/>
            <a:ext cx="16042105" cy="238760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小節線をとびこっせー！</a:t>
            </a:r>
            <a:r>
              <a:rPr lang="ja-JP" altLang="en-US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（いぇい！）</a:t>
            </a:r>
            <a:endParaRPr lang="zh-CN" altLang="en-US" sz="2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FAB6-AFD0-5B95-8ABC-B1DFA5E5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20254" y="3602038"/>
            <a:ext cx="15432505" cy="1655762"/>
          </a:xfrm>
        </p:spPr>
        <p:txBody>
          <a:bodyPr/>
          <a:lstStyle/>
          <a:p>
            <a:r>
              <a:rPr lang="ja-JP" altLang="en-US" dirty="0"/>
              <a:t>跳过小节线ー！</a:t>
            </a:r>
            <a:r>
              <a:rPr lang="zh-CN" alt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（耶！）</a:t>
            </a:r>
          </a:p>
        </p:txBody>
      </p:sp>
    </p:spTree>
    <p:extLst>
      <p:ext uri="{BB962C8B-B14F-4D97-AF65-F5344CB8AC3E}">
        <p14:creationId xmlns:p14="http://schemas.microsoft.com/office/powerpoint/2010/main" val="5254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ustom 1">
      <a:majorFont>
        <a:latin typeface="HarmonyOS Sans"/>
        <a:ea typeface="HarmonyOS Sans SC"/>
        <a:cs typeface=""/>
      </a:majorFont>
      <a:minorFont>
        <a:latin typeface="HarmonyOS Sans"/>
        <a:ea typeface="HarmonyOS Sans SC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544</TotalTime>
  <Words>6589</Words>
  <Application>Microsoft Office PowerPoint</Application>
  <PresentationFormat>Widescreen</PresentationFormat>
  <Paragraphs>1012</Paragraphs>
  <Slides>303</Slides>
  <Notes>302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303</vt:i4>
      </vt:variant>
    </vt:vector>
  </HeadingPairs>
  <TitlesOfParts>
    <vt:vector size="307" baseType="lpstr">
      <vt:lpstr>等线</vt:lpstr>
      <vt:lpstr>Arial</vt:lpstr>
      <vt:lpstr>HarmonyOS Sans</vt:lpstr>
      <vt:lpstr>Office Theme</vt:lpstr>
      <vt:lpstr>「いけなーい！</vt:lpstr>
      <vt:lpstr>もうこんな時間、遅刻遅刻ーー！！</vt:lpstr>
      <vt:lpstr>このままじゃ、カレー屋さんのオーブンに遅刻しちゃうよー！！</vt:lpstr>
      <vt:lpstr>こんな時間じゃ走っても間に合わないし〜、</vt:lpstr>
      <vt:lpstr>店長に怒られるー！</vt:lpstr>
      <vt:lpstr>まぁ、私が店長だけど...</vt:lpstr>
      <vt:lpstr>こうなっだら</vt:lpstr>
      <vt:lpstr>“そふらんぱわー”で光速突破して</vt:lpstr>
      <vt:lpstr>ＢＰＭ９９９のスピードスターになって向かわないと！！</vt:lpstr>
      <vt:lpstr>ちらっ...（左見て）</vt:lpstr>
      <vt:lpstr>ちらっ...（右見て）</vt:lpstr>
      <vt:lpstr>誰もいない...よ〜しっ！」</vt:lpstr>
      <vt:lpstr>び び び びばーちぇ</vt:lpstr>
      <vt:lpstr>ぷっぷー ぷれすと</vt:lpstr>
      <vt:lpstr>変速のメロディ </vt:lpstr>
      <vt:lpstr>ら ら らいどおん</vt:lpstr>
      <vt:lpstr>（らんらんらん！）</vt:lpstr>
      <vt:lpstr>あ あ あ あれぐろ</vt:lpstr>
      <vt:lpstr>ぴっぴー びうもっそ</vt:lpstr>
      <vt:lpstr>進化論とびこえ</vt:lpstr>
      <vt:lpstr>ら ら そふ らんらんらん</vt:lpstr>
      <vt:lpstr>らっびゅーらんらっびゅー！！</vt:lpstr>
      <vt:lpstr>「へんしー...</vt:lpstr>
      <vt:lpstr>あ〜...」</vt:lpstr>
      <vt:lpstr>「...えーと、すむません、</vt:lpstr>
      <vt:lpstr>この曲をお聴きのあなた... （え、アタシ？）</vt:lpstr>
      <vt:lpstr>そうそうあなたです！</vt:lpstr>
      <vt:lpstr>ちょっとの間、目をつぶっていてもらえますか？</vt:lpstr>
      <vt:lpstr>いやほら...変身シーンなので...</vt:lpstr>
      <vt:lpstr>変身シーンって...ほら...</vt:lpstr>
      <vt:lpstr>服が脱げる傾向にあるので...</vt:lpstr>
      <vt:lpstr>もし目を開けたら、</vt:lpstr>
      <vt:lpstr>トーン·クラスターでボコボコにしちゃいますからね〜！！」</vt:lpstr>
      <vt:lpstr>イ、トォ、さん、はい！</vt:lpstr>
      <vt:lpstr>「普段は普通の女の子、４つ打ちだ〜いすき！</vt:lpstr>
      <vt:lpstr>しか〜し！</vt:lpstr>
      <vt:lpstr>変拍子をBPMにかざすと、</vt:lpstr>
      <vt:lpstr>なんと混乱少女☆そふらんちゃん変身できるのだ！」</vt:lpstr>
      <vt:lpstr>ほら拍子感</vt:lpstr>
      <vt:lpstr>激ホームラン</vt:lpstr>
      <vt:lpstr>平常心が</vt:lpstr>
      <vt:lpstr>にゃいにゃいにゃーい！</vt:lpstr>
      <vt:lpstr>そうふらふらの</vt:lpstr>
      <vt:lpstr>軟著陸も</vt:lpstr>
      <vt:lpstr>がなびーおらーい</vt:lpstr>
      <vt:lpstr>時空を曲げてよ</vt:lpstr>
      <vt:lpstr>（せーのっ）</vt:lpstr>
      <vt:lpstr>そふら〜〜〜ん♡</vt:lpstr>
      <vt:lpstr>（らんらーん☆）</vt:lpstr>
      <vt:lpstr>（じゃかじゃかじゃん）</vt:lpstr>
      <vt:lpstr>（らんらーん★）</vt:lpstr>
      <vt:lpstr>（うーっ にゃいにゃいにゃーい！）</vt:lpstr>
      <vt:lpstr>（らんらーん☆）</vt:lpstr>
      <vt:lpstr>（じゃかじゃかじゃん）</vt:lpstr>
      <vt:lpstr>（らんらーん★）</vt:lpstr>
      <vt:lpstr>（ばばーん）「へんし〜ん！！！</vt:lpstr>
      <vt:lpstr>（ばばーん）ノリニクシティ·マックス！</vt:lpstr>
      <vt:lpstr>（はらんばんじょーごうかけんらん びゅーん！！） 混乱少女、そふらんちゃん、さんじょー！！」</vt:lpstr>
      <vt:lpstr>分かりかねリズムかちかち数えよう</vt:lpstr>
      <vt:lpstr>one two さん しー五ー六ー七ー！</vt:lpstr>
      <vt:lpstr>one two さん しー五ー六ー七ー！</vt:lpstr>
      <vt:lpstr>魔法のチカラで じょーしき歪めて</vt:lpstr>
      <vt:lpstr>きみも（ゆー）</vt:lpstr>
      <vt:lpstr>きっど（めー）</vt:lpstr>
      <vt:lpstr>ポリリズむ〜</vt:lpstr>
      <vt:lpstr>（そっふらん♪ そっふらん♪ そっふらんらん♪）</vt:lpstr>
      <vt:lpstr>頭を（あたまおー!!）</vt:lpstr>
      <vt:lpstr>ひれるよ（ひれるよー??）</vt:lpstr>
      <vt:lpstr>きゅるる ゆん（ゆん♡）ゆん（ゆん♡）ゆん！</vt:lpstr>
      <vt:lpstr>（じゅくじゅじん ででん じゅくじゅじん ででん） （じゅくじゅじん ででん じゅくじゅじん すごー！） 「魔王ヨン·ブンノ·ヨンビュ·ヴーシに対抗には、これしかない...！</vt:lpstr>
      <vt:lpstr>（じゅくじゅじん ででん じゅくじゅじん ででん） （じゅくじゅじん ででん じゅくじゅじん じぇんじぇんじぇん） ひっさぁーつ！ワブルビーーーーム！！！！」</vt:lpstr>
      <vt:lpstr>メトロノームが（メトロノームが）</vt:lpstr>
      <vt:lpstr>役に立たない（役に立たない）</vt:lpstr>
      <vt:lpstr>こんなフレーズ知らない〜！！！</vt:lpstr>
      <vt:lpstr>「さてここで問題！」</vt:lpstr>
      <vt:lpstr>「えっ！？」</vt:lpstr>
      <vt:lpstr> 「今この曲の拍子はいくつ！？</vt:lpstr>
      <vt:lpstr>「えっ！？ 「今この曲の拍子はいくつ！？</vt:lpstr>
      <vt:lpstr>「えっ！？う〜ん... 「今この曲の拍子はいくつ！？</vt:lpstr>
      <vt:lpstr>「えっ！？う〜ん... ヒント：</vt:lpstr>
      <vt:lpstr>「えっ！？う〜ん... ヒント：１</vt:lpstr>
      <vt:lpstr>「えっ！？う〜ん... ヒント：１２</vt:lpstr>
      <vt:lpstr>「えっ！？う〜ん... ヒント：１２３</vt:lpstr>
      <vt:lpstr>「えっ！？う〜ん... ヒント：１２３４</vt:lpstr>
      <vt:lpstr>「えっ！？う〜ん... ヒント：１２３４５</vt:lpstr>
      <vt:lpstr> 「えっ！？う〜ん...あーはいはいはい！ ヒント：１２３４５１</vt:lpstr>
      <vt:lpstr>＼ﾋﾞｺｰﾝ!!／ 「えっ！？う〜ん...あーはいはいはい！ ヒント：１２３４５１２</vt:lpstr>
      <vt:lpstr>＼ﾋﾞｺｰﾝ!!／ 「えっ！？う〜ん...あーはいはいはい！わかった！ ヒント：１２３４５１２３</vt:lpstr>
      <vt:lpstr>＼ﾋﾞｺｰﾝ!!／ 「えっ！？う〜ん...あーはいはいはい！わかった！ ヒント：１２３４５１２３４</vt:lpstr>
      <vt:lpstr> 「えっ！？う〜ん...あーはいはいはい！わかった！ ヒント：１２３４５１２３４５</vt:lpstr>
      <vt:lpstr>正解は5/4びょうs... </vt:lpstr>
      <vt:lpstr>正解は5/4びょうs...えっあっ、 </vt:lpstr>
      <vt:lpstr>正解は5/4びょうs...えっあっ、これ拍子変わってるじゃん！ </vt:lpstr>
      <vt:lpstr>正解は5/4びょうs...えっあっ、これ拍子変わってるじゃん！ （ﾌﾞﾌﾞｰ）</vt:lpstr>
      <vt:lpstr>ちょと！ （ﾌﾞﾌﾞｰ）</vt:lpstr>
      <vt:lpstr>ちょと！ （ﾌﾞﾌﾞｰ）（ﾌﾞｰ）</vt:lpstr>
      <vt:lpstr>ちょと！ひきょうもの〜！ （ﾌﾞﾌﾞｰ）（ﾌﾞｰ）</vt:lpstr>
      <vt:lpstr>ちょと！ひきょうもの〜！ （ﾌﾞﾌﾞｰ）（ﾌﾞｰ）（ﾌﾞｯﾌﾞﾌﾞｰ）</vt:lpstr>
      <vt:lpstr>小節線をとびこっせー！（いぇい！）</vt:lpstr>
      <vt:lpstr>音符を乘りこなして</vt:lpstr>
      <vt:lpstr>（しんこべ しんこべ びーてぃーん）</vt:lpstr>
      <vt:lpstr>めまぐるしいグルーブ</vt:lpstr>
      <vt:lpstr>感に銀河も釘付け（う〜はいっ！）</vt:lpstr>
      <vt:lpstr>ノレるリズムは塗り替えちゃえ</vt:lpstr>
      <vt:lpstr>（しんこべ しんこべ びーてぃーん）</vt:lpstr>
      <vt:lpstr>一十百千の</vt:lpstr>
      <vt:lpstr>テンボまたげば</vt:lpstr>
      <vt:lpstr>混乱（ぁい！）</vt:lpstr>
      <vt:lpstr>混乱（ぁい！）困惑（ぁい！！）</vt:lpstr>
      <vt:lpstr>混乱（ぁい！）困惑（ぁい！！）こん☆ふゅーじょん！（わー！！！）</vt:lpstr>
      <vt:lpstr>地球をぐるぐる</vt:lpstr>
      <vt:lpstr>さかさの向きに弾いちゃって</vt:lpstr>
      <vt:lpstr>時計も反時計</vt:lpstr>
      <vt:lpstr>にゅーえいじへDive！</vt:lpstr>
      <vt:lpstr>（ぶろぐりら ぶろぐりる らりら）</vt:lpstr>
      <vt:lpstr>そふら〜ん！！</vt:lpstr>
      <vt:lpstr>らんらんらーんらんらん！（らんらんらーんらんらん！）</vt:lpstr>
      <vt:lpstr>ゆんゆんゆーんゆんゆん！（ゆんゆんゆーんゆんゆん！）</vt:lpstr>
      <vt:lpstr>らんらんらーんらんらん！（らんらんらーんらんらん！）</vt:lpstr>
      <vt:lpstr>ゆんゆんゆーんゆんゆん！（ゆんゆんゆーんゆんゆん！）</vt:lpstr>
      <vt:lpstr>（いぇーい！）「樂譜が真っ黒〜♡</vt:lpstr>
      <vt:lpstr>（ふー！）きゃ〜かわいい〜♡」（わーお！）</vt:lpstr>
      <vt:lpstr>セオリー飛び越え </vt:lpstr>
      <vt:lpstr>１２色の虹ならべて</vt:lpstr>
      <vt:lpstr>Ah 歌えば 宇宙中</vt:lpstr>
      <vt:lpstr>（こん☆らん！こん☆しん！こん☆ふゅーじょん！）</vt:lpstr>
      <vt:lpstr>音符の ブリズム</vt:lpstr>
      <vt:lpstr>（こん☆らん！こん☆しん！）</vt:lpstr>
      <vt:lpstr>こん☆とろーるしちゃえ〜</vt:lpstr>
      <vt:lpstr>（薔薇のようにグラツィオーソ...</vt:lpstr>
      <vt:lpstr>綺麗な華には変拍子...</vt:lpstr>
      <vt:lpstr>コン☆エレガンツァ！）</vt:lpstr>
      <vt:lpstr>「...歌ってる場合じゃなかった！急いでカレー屋さんに向かわないと！」</vt:lpstr>
      <vt:lpstr>どいてどいてどいて〜！そこの焼肉屋さんどいて〜！ぶつかる〜！！</vt:lpstr>
      <vt:lpstr>（びぎゃ〜お！！）いてて...フェニックスが復活しちゃった...</vt:lpstr>
      <vt:lpstr>い、急がないと！どいてどいてどいて〜〜！</vt:lpstr>
      <vt:lpstr>そこのラーメン屋さんどいて〜！！うわ〜！</vt:lpstr>
      <vt:lpstr>（ごちそうさまでした〜！！）う、うう... ヤサイマツマツニンニクチョモランマアブラチョモランマ（詠唱）（早口） になっちゃった...</vt:lpstr>
      <vt:lpstr>(へいらっしゃい！)(へいらっしゃい！) でも諦めちゃだめ！どいてどいて〜！！</vt:lpstr>
      <vt:lpstr>(へいらっしゃい！)↑(へいらっ)↑↑(へいらっ)↑↑↑↑↑↑ そこの...何あれ！？回転寿司のベルトコンベアー？どいて〜！！</vt:lpstr>
      <vt:lpstr>（わ〜↓[和]さ〜↓↓び〜↓↓↓[錆]！！） うわっ辛！ワサビついてる...もう一貫も食べ...れ...な......ガクッ</vt:lpstr>
      <vt:lpstr>「ふにゃ！ゆ...夢か....</vt:lpstr>
      <vt:lpstr>えーー夢オチ！？安易なヤツじゃん！安易なヤツすぎ〜却下却下！</vt:lpstr>
      <vt:lpstr>こうなったら...ダル·セーニョ·ダ·カーボ、“魔法”の力で...！</vt:lpstr>
      <vt:lpstr>『４と３３、逆さのヴィオラ</vt:lpstr>
      <vt:lpstr>...-3/4拍子〜！！』」</vt:lpstr>
      <vt:lpstr>「いけなーい！もうこんな時間、遅刻遅刻ーー！！</vt:lpstr>
      <vt:lpstr>PowerPoint Presentation</vt:lpstr>
      <vt:lpstr>PowerPoint Presentation</vt:lpstr>
      <vt:lpstr>これが...『ソフラン』ぱわー...！」</vt:lpstr>
      <vt:lpstr>うらうらビート逆アクセント</vt:lpstr>
      <vt:lpstr>正解者はいにゃいにゃーい！</vt:lpstr>
      <vt:lpstr>そうふらふらの</vt:lpstr>
      <vt:lpstr>軟著陸も</vt:lpstr>
      <vt:lpstr>もーまんたい（十？）のーぶろぶれむ！</vt:lpstr>
      <vt:lpstr>幻想のタクト さあ呪文を教えて</vt:lpstr>
      <vt:lpstr>（せーのっ）</vt:lpstr>
      <vt:lpstr>そふら〜〜〜ん♡</vt:lpstr>
      <vt:lpstr>（らんらーん☆）</vt:lpstr>
      <vt:lpstr>（じゃかじゃかじゃん）</vt:lpstr>
      <vt:lpstr>（らんらーん★）</vt:lpstr>
      <vt:lpstr>（うーっ にゃいにゃいにゃーい！）</vt:lpstr>
      <vt:lpstr>（らんらーん☆）</vt:lpstr>
      <vt:lpstr>（じゃかじゃかじゃん）</vt:lpstr>
      <vt:lpstr>（らんらーん★）</vt:lpstr>
      <vt:lpstr>（ばーんばばばばーん） 「銀河のあんねー！</vt:lpstr>
      <vt:lpstr>（ばーんばばばーん ）宇宙のせーおん！</vt:lpstr>
      <vt:lpstr>（でーんでーんでーんでーんでーん） 乱すなんて許さない...</vt:lpstr>
      <vt:lpstr>あっ、乱してるのは私だった（草）」</vt:lpstr>
      <vt:lpstr>（はらんばんじょーごうかけんらん）</vt:lpstr>
      <vt:lpstr>（びゅーんーううう↓↓↓！！ううう↑↑↑！！）</vt:lpstr>
      <vt:lpstr>アイドンノー的リズム ドンカマ頼っちゃえ</vt:lpstr>
      <vt:lpstr>（one two さん しー五ー六ー七ー！one two さん しー五ー六ー七ー！）</vt:lpstr>
      <vt:lpstr>わたしとあなたで一緒に歌えば</vt:lpstr>
      <vt:lpstr>メロディ（でー）ダブって（ちゅーん）</vt:lpstr>
      <vt:lpstr>ポリトーナる〜</vt:lpstr>
      <vt:lpstr>（そっふらん♪ そっふらん♪ そっふらんらん♪）</vt:lpstr>
      <vt:lpstr>やりたい（やりたいー？？）</vt:lpstr>
      <vt:lpstr>ほーだい（ほーだいー！！）</vt:lpstr>
      <vt:lpstr>きゅるる ゆん（ゆん♡）ゆん（ゆん♡）ゆん！</vt:lpstr>
      <vt:lpstr>（这边没歌词，花花真懒） 「こ、このビートは何！？頭拍伯爵が降臨したっていうわけ！？</vt:lpstr>
      <vt:lpstr>（这边没歌词，花花真懒） 裏拍（バックビート）がドンドン頭拍（オンビート）になっていってる...</vt:lpstr>
      <vt:lpstr>（这边没歌词，花花真懒） あぁっスネアが頭拍になっちゃった！</vt:lpstr>
      <vt:lpstr>（这边没歌词，花花真懒） こうなったら、“あれ”を...！！</vt:lpstr>
      <vt:lpstr>（这边没歌词，花花真懒） ひっさぁーつ！ワブルビーム·改ぃ〜〜〜！！！！」</vt:lpstr>
      <vt:lpstr>指揮者が迷子（指揮者が迷子）</vt:lpstr>
      <vt:lpstr>わたし冷や汗（わたし冷や汗）</vt:lpstr>
      <vt:lpstr>だれも現在地 知らない〜！！！</vt:lpstr>
      <vt:lpstr>「さてここでまた問題」</vt:lpstr>
      <vt:lpstr>「なっ！？まだ来たな！？もう騙されないよ！</vt:lpstr>
      <vt:lpstr>  私は時を巻き戻して１番からやってきたんだから！正解は5/8拍子...」</vt:lpstr>
      <vt:lpstr> ＼ﾋﾞｺｰﾝ!!／ 私は時を巻き戻して１番からやってきたんだから！正解は5/8拍子...」</vt:lpstr>
      <vt:lpstr> 「そふらんちゃんロングの拍子が変わる回数は合計で何回？ 私は時を巻き戻して１番からやってきたんだから！正解は5/8拍子...」</vt:lpstr>
      <vt:lpstr> 「そふらんちゃんロングの拍子が変わる回数は合計で何回？ 「えっえっ！？そ、そんなのわかるわけ...</vt:lpstr>
      <vt:lpstr> 「そふらんちゃんロングの拍子が変わる回数は合計で何回？ヒントは自然数」 「えっえっ！？そ、そんなのわかるわけ...</vt:lpstr>
      <vt:lpstr> 「そふらんちゃんロングの拍子が変わる回数は合計で何回？ヒントは自然数」 「えっえっ！？そ、そんなのわかるわけ...う〜ん...」</vt:lpstr>
      <vt:lpstr>「１００−２００−４００回？てへ」</vt:lpstr>
      <vt:lpstr> （ﾌﾞﾌﾞｰ）</vt:lpstr>
      <vt:lpstr> 「はぁ！？答えは？ （ﾌﾞﾌﾞｰ）</vt:lpstr>
      <vt:lpstr> 「はぁ！？答えは？ （ﾌﾞﾌﾞｰ）（ﾌﾞ-）</vt:lpstr>
      <vt:lpstr> 「はぁ！？答えは？答え言ってみなさいよ！ （ﾌﾞﾌﾞｰ）（ﾌﾞ-）</vt:lpstr>
      <vt:lpstr> 「はぁ！？答えは？答え言ってみなさいよ！ （ﾌﾞﾌﾞｰ）（ﾌﾞ-） （ﾌﾞﾌﾞｰ）</vt:lpstr>
      <vt:lpstr> 「はぁ！？答えは？答え言ってみなさいよ！ほら！ブブーじゃなくて！」 （ﾌﾞﾌﾞｰ）（ﾌﾞ-） （ﾌﾞﾌﾞｰ）</vt:lpstr>
      <vt:lpstr> 「はぁ！？答えは？答え言ってみなさいよ！ほら！ブブーじゃなくて！」 （ﾌﾞﾌﾞｰ）（ﾌﾞ-） （ﾌﾞﾌﾞｰ） （ﾌﾞｯﾌﾞﾌﾞｰ）</vt:lpstr>
      <vt:lpstr>「あーーー！！！あんたはもうアンインストー〜ル〜〜！！」 （ﾌﾞﾌﾞｰ）（ﾌﾞ-） （ﾌﾞﾌﾞｰ） （ﾌﾞｯﾌﾞﾌﾞｰ）</vt:lpstr>
      <vt:lpstr>小節線をとびこっせー！（いぇい！）</vt:lpstr>
      <vt:lpstr>Chordをつみ重ねて（しんこべ しんこべ びーてぃーん！）</vt:lpstr>
      <vt:lpstr>压倒的ハーモニー</vt:lpstr>
      <vt:lpstr>かなで地球ももにもに（う〜はいっ！）</vt:lpstr>
      <vt:lpstr>五線譜に繪だって乘っけちゃって（しんこべ しんこべ びーてぃーん！）</vt:lpstr>
      <vt:lpstr>きょーはく＆じゃくはくをひっくり返して</vt:lpstr>
      <vt:lpstr>混乱（ぁい！）</vt:lpstr>
      <vt:lpstr>混乱（ぁい！）困惑（ぁい！！）</vt:lpstr>
      <vt:lpstr>混乱（ぁい！）困惑（ぁい！！）こん☆ふゅーじょん！（わー！！！）</vt:lpstr>
      <vt:lpstr>（混線</vt:lpstr>
      <vt:lpstr>（混線·渾身</vt:lpstr>
      <vt:lpstr>（混線·渾身·コントラバスーン）</vt:lpstr>
      <vt:lpstr> 混乱！</vt:lpstr>
      <vt:lpstr> 混乱！困惑！</vt:lpstr>
      <vt:lpstr> 混乱！困惑！こんぼんてき☆こん☆ふゅーじょん！</vt:lpstr>
      <vt:lpstr>アイオニアン</vt:lpstr>
      <vt:lpstr>ドリアン</vt:lpstr>
      <vt:lpstr>フリジアン</vt:lpstr>
      <vt:lpstr>リディアン</vt:lpstr>
      <vt:lpstr>ミクソリディアン</vt:lpstr>
      <vt:lpstr>エオリアン</vt:lpstr>
      <vt:lpstr>ヨクリアン</vt:lpstr>
      <vt:lpstr>あー</vt:lpstr>
      <vt:lpstr>（アイオニアン ドリアン） 今はまだ知らない</vt:lpstr>
      <vt:lpstr>（フリジアン リディアン） 冒険が描かれてる</vt:lpstr>
      <vt:lpstr>（ミクソリディアン エオリアン） 地図（スコア）開いて奏でよう</vt:lpstr>
      <vt:lpstr>（げにゃ げにゃ げねられ ばや ばや ばうぜ！）</vt:lpstr>
      <vt:lpstr>（そっふらん♪そっふらん♪そっふらんらん♪）</vt:lpstr>
      <vt:lpstr>（もっと！そっふらん♪そっふらん♪そっふらんらん♪）</vt:lpstr>
      <vt:lpstr>急降下ふぃなーれ 著陸準備はおっけー！</vt:lpstr>
      <vt:lpstr>ワームホール通って いぇい くれっくれっクレッシェンド</vt:lpstr>
      <vt:lpstr>速度記号バグって もう相対論もふぁんきー！</vt:lpstr>
      <vt:lpstr>まがった幻想曲（ファンタジア） </vt:lpstr>
      <vt:lpstr>うぉう ふぇるふぇるフェルマータ</vt:lpstr>
      <vt:lpstr>ビート</vt:lpstr>
      <vt:lpstr>ビート酔っても</vt:lpstr>
      <vt:lpstr>ビート酔っても進んじゃって</vt:lpstr>
      <vt:lpstr>「音よりもずっと疾く！</vt:lpstr>
      <vt:lpstr>これが魔法『ストリンジェト』！びゅーん！」</vt:lpstr>
      <vt:lpstr>（じゃかっじゃん じゃかっじゃん）（じゃかっじゃん じゃかっじゃん）</vt:lpstr>
      <vt:lpstr>らんらんらーんらんらん？！せーえーの♡</vt:lpstr>
      <vt:lpstr>らんらんらーんらんらん！（らんらんらーんらんらん！）</vt:lpstr>
      <vt:lpstr>ゆんゆんゆーんゆんゆん！（ゆんゆんゆーんゆんゆん！）</vt:lpstr>
      <vt:lpstr>らんらんらーんらんらん！（らんらんらーんらんらん！）</vt:lpstr>
      <vt:lpstr>ゆんゆんゆーんゆんゆん！（ゆんゆんゆーんゆんゆん！）</vt:lpstr>
      <vt:lpstr>（いぇーい！ふー！わーお！） 「いっぱいシャーブとフラット付いてる〜♡ きゃ〜かわいい〜♡」</vt:lpstr>
      <vt:lpstr>がくてん無視って 及第点よりも０点</vt:lpstr>
      <vt:lpstr>Ah ダイスを振ったら</vt:lpstr>
      <vt:lpstr>（こん☆らん！こん☆しん！こん☆ふゅーじょん！）</vt:lpstr>
      <vt:lpstr>こら転がる宝石</vt:lpstr>
      <vt:lpstr>（こん☆らん！こん☆しん！こん☆とろーるしちゃえ〜）</vt:lpstr>
      <vt:lpstr>（燃えるようにバッショナート...遠くて近きはBPM...コン☆アモーレ！）</vt:lpstr>
      <vt:lpstr>きもちはとってもルバート</vt:lpstr>
      <vt:lpstr>どこまででもフリーに テンポだってほら</vt:lpstr>
      <vt:lpstr>はしゃいじゃって あっちぇれらんど☆</vt:lpstr>
      <vt:lpstr>「や、やっと着いた...</vt:lpstr>
      <vt:lpstr>けど、お店がめちゃくちゃ！？</vt:lpstr>
      <vt:lpstr>もしかして、魔王の仕業...！！</vt:lpstr>
      <vt:lpstr>えっ！？スピードスターが通って...</vt:lpstr>
      <vt:lpstr>だ...誰がそんなことをーー！！！！」</vt:lpstr>
      <vt:lpstr>小節線をとびこっせー！（いぇい！）</vt:lpstr>
      <vt:lpstr>音符を乘りこなして</vt:lpstr>
      <vt:lpstr>（しんこべ しんこべ びーてぃーん）</vt:lpstr>
      <vt:lpstr>めまぐるしいグルーブ</vt:lpstr>
      <vt:lpstr>感に銀河も釘付け（う〜はいっ！）</vt:lpstr>
      <vt:lpstr>ノレるリズムは塗り替えちゃえ</vt:lpstr>
      <vt:lpstr>（しんこべ しんこべ びーてぃーん）</vt:lpstr>
      <vt:lpstr>一十百千の</vt:lpstr>
      <vt:lpstr>テンボまたげば</vt:lpstr>
      <vt:lpstr>混乱（ぁい！）</vt:lpstr>
      <vt:lpstr>混乱（ぁい！）困惑（ぁい！！）</vt:lpstr>
      <vt:lpstr>混乱（ぁい！）困惑（ぁい！！）こん☆ふゅーじょん！（わー！！！）</vt:lpstr>
      <vt:lpstr>（ぶろぐらりらぶろぐれ·</vt:lpstr>
      <vt:lpstr>（ぶろぐらりらぶろぐれ·ぶろぐりらり一·</vt:lpstr>
      <vt:lpstr>（ぶろぐらりらぶろぐれ·ぶろぐりらり一·ぶろぐらりらぶろぐれ）</vt:lpstr>
      <vt:lpstr>Let's go!! こん☆ふゅ一じょん!</vt:lpstr>
      <vt:lpstr>ほら拍子感</vt:lpstr>
      <vt:lpstr>激ホームラン</vt:lpstr>
      <vt:lpstr>平常心が</vt:lpstr>
      <vt:lpstr>にゃいにゃいにゃーい！</vt:lpstr>
      <vt:lpstr>そうふらふらの</vt:lpstr>
      <vt:lpstr>軟著陸も</vt:lpstr>
      <vt:lpstr>がなびーおらーい</vt:lpstr>
      <vt:lpstr>時空を曲げてよ</vt:lpstr>
      <vt:lpstr>（せーのっ）</vt:lpstr>
      <vt:lpstr>そふら〜〜〜ん♡</vt:lpstr>
      <vt:lpstr>（はらん</vt:lpstr>
      <vt:lpstr>（はらんばんじょー</vt:lpstr>
      <vt:lpstr>（はらんばんじょーごう</vt:lpstr>
      <vt:lpstr>（はらんばんじょーごうか</vt:lpstr>
      <vt:lpstr>（はらんばんじょーごうかけん</vt:lpstr>
      <vt:lpstr>（はらんばんじょーごうかけんらん</vt:lpstr>
      <vt:lpstr>（はらんばんじょーごうかけんらん びゅーん！）</vt:lpstr>
      <vt:lpstr>こんなソフランありえなーーい！！</vt:lpstr>
      <vt:lpstr>附记</vt:lpstr>
      <vt:lpstr>混乱少女♥そふらんちゃん!!  (ノリニクシティ・アンリミテッド☆プログレッシヴ・ ポリリズミック・ナイトメア・ロングバージョン)</vt:lpstr>
      <vt:lpstr>观前提醒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「いけなーい！もうこんな時間、遅刻遅刻ーー！！</dc:title>
  <dc:creator>Iced Dog</dc:creator>
  <cp:lastModifiedBy>Iced Dog</cp:lastModifiedBy>
  <cp:revision>31</cp:revision>
  <dcterms:created xsi:type="dcterms:W3CDTF">2023-02-18T05:35:18Z</dcterms:created>
  <dcterms:modified xsi:type="dcterms:W3CDTF">2023-02-18T15:52:46Z</dcterms:modified>
</cp:coreProperties>
</file>