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9CF"/>
    <a:srgbClr val="603AEA"/>
    <a:srgbClr val="401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118" d="100"/>
          <a:sy n="118" d="100"/>
        </p:scale>
        <p:origin x="-1422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81BC7DA-203D-464F-A79C-787E00A0AA1C}" type="datetimeFigureOut">
              <a:rPr lang="it-IT" smtClean="0"/>
              <a:t>26/06/2017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C4FC82-03BE-4FE0-8C77-0F4046D53FE9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HOMEFORT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Presentazione Architettura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smtClean="0"/>
              <a:t>I Threads sono inizializzati nel </a:t>
            </a:r>
            <a:r>
              <a:rPr lang="it-IT" dirty="0" err="1" smtClean="0"/>
              <a:t>main</a:t>
            </a:r>
            <a:r>
              <a:rPr lang="it-IT" dirty="0" smtClean="0"/>
              <a:t>, girano continuamente </a:t>
            </a:r>
            <a:r>
              <a:rPr lang="it-IT" dirty="0" smtClean="0"/>
              <a:t>in background e sono due: </a:t>
            </a:r>
            <a:r>
              <a:rPr lang="it-IT" b="1" dirty="0" err="1" smtClean="0"/>
              <a:t>ComfortControl</a:t>
            </a:r>
            <a:r>
              <a:rPr lang="it-IT" dirty="0" smtClean="0"/>
              <a:t> </a:t>
            </a:r>
            <a:r>
              <a:rPr lang="it-IT" dirty="0" smtClean="0"/>
              <a:t>e </a:t>
            </a:r>
            <a:r>
              <a:rPr lang="it-IT" b="1" dirty="0" err="1" smtClean="0"/>
              <a:t>LightsControl</a:t>
            </a:r>
            <a:r>
              <a:rPr lang="it-IT" dirty="0" smtClean="0"/>
              <a:t>.</a:t>
            </a:r>
          </a:p>
          <a:p>
            <a:pPr>
              <a:buNone/>
            </a:pPr>
            <a:r>
              <a:rPr lang="it-IT" dirty="0" smtClean="0"/>
              <a:t>Il </a:t>
            </a:r>
            <a:r>
              <a:rPr lang="it-IT" dirty="0" smtClean="0"/>
              <a:t>primo si occupa di mantenere una temperatura </a:t>
            </a:r>
          </a:p>
          <a:p>
            <a:pPr>
              <a:buNone/>
            </a:pPr>
            <a:r>
              <a:rPr lang="it-IT" dirty="0" smtClean="0"/>
              <a:t>comfortevole all’interno della stanza e una luminosità delle luci</a:t>
            </a:r>
          </a:p>
          <a:p>
            <a:pPr>
              <a:buNone/>
            </a:pPr>
            <a:r>
              <a:rPr lang="it-IT" dirty="0" smtClean="0"/>
              <a:t>adatta; il secondo decide quando accendere e spegnere le luci a</a:t>
            </a:r>
          </a:p>
          <a:p>
            <a:pPr>
              <a:buNone/>
            </a:pPr>
            <a:r>
              <a:rPr lang="it-IT" dirty="0" smtClean="0"/>
              <a:t>seconda degli orari indicati dall’utente.</a:t>
            </a:r>
          </a:p>
          <a:p>
            <a:endParaRPr lang="it-IT" b="1" dirty="0" smtClean="0"/>
          </a:p>
          <a:p>
            <a:r>
              <a:rPr lang="it-IT" b="1" dirty="0" smtClean="0"/>
              <a:t>ComfortControl</a:t>
            </a:r>
            <a:r>
              <a:rPr lang="it-IT" dirty="0" smtClean="0"/>
              <a:t> raccoglie informazioni sulla luminosità interna e sullo stato attuale delle lampadine </a:t>
            </a:r>
            <a:r>
              <a:rPr lang="it-IT" dirty="0" err="1" smtClean="0"/>
              <a:t>Hue</a:t>
            </a:r>
            <a:r>
              <a:rPr lang="it-IT" dirty="0" smtClean="0"/>
              <a:t> </a:t>
            </a:r>
            <a:r>
              <a:rPr lang="it-IT" dirty="0" smtClean="0"/>
              <a:t>e regola il loro valore di luminosità intorno ad </a:t>
            </a:r>
            <a:r>
              <a:rPr lang="it-IT" dirty="0" smtClean="0"/>
              <a:t>un valore ideale</a:t>
            </a:r>
            <a:r>
              <a:rPr lang="it-IT" dirty="0" smtClean="0"/>
              <a:t>;</a:t>
            </a:r>
            <a:r>
              <a:rPr lang="it-IT" dirty="0" smtClean="0"/>
              <a:t> misura </a:t>
            </a:r>
            <a:r>
              <a:rPr lang="it-IT" dirty="0" smtClean="0"/>
              <a:t>la temperatura della stanza ed accende o spegne una presa Zwave, </a:t>
            </a:r>
            <a:r>
              <a:rPr lang="it-IT" dirty="0" smtClean="0"/>
              <a:t>collegata </a:t>
            </a:r>
            <a:r>
              <a:rPr lang="it-IT" dirty="0" smtClean="0"/>
              <a:t>ad una stufa elettrica, per raggiungere il valore di temperatura ideale impostato dall'utente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4 - controlThreads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LightsControl</a:t>
            </a:r>
            <a:r>
              <a:rPr lang="it-IT" dirty="0" smtClean="0"/>
              <a:t> controlla periodicamente se l'orario attuale rientra in uno dei range definiti dall'utente per l'accensione automatica delle </a:t>
            </a:r>
            <a:r>
              <a:rPr lang="it-IT" dirty="0" smtClean="0"/>
              <a:t>luci. </a:t>
            </a:r>
            <a:r>
              <a:rPr lang="it-IT" dirty="0" smtClean="0"/>
              <a:t>Legge da un </a:t>
            </a:r>
            <a:r>
              <a:rPr lang="it-IT" dirty="0" smtClean="0"/>
              <a:t>file </a:t>
            </a:r>
            <a:r>
              <a:rPr lang="it-IT" dirty="0" smtClean="0"/>
              <a:t>in cui sono </a:t>
            </a:r>
            <a:r>
              <a:rPr lang="it-IT" dirty="0" smtClean="0"/>
              <a:t>memorizzati tutti i </a:t>
            </a:r>
            <a:r>
              <a:rPr lang="it-IT" dirty="0" err="1" smtClean="0"/>
              <a:t>range</a:t>
            </a:r>
            <a:r>
              <a:rPr lang="it-IT" dirty="0" smtClean="0"/>
              <a:t> e mantiene le luci accese per tutto il tempo definito.</a:t>
            </a:r>
          </a:p>
          <a:p>
            <a:endParaRPr lang="it-IT" dirty="0" smtClean="0"/>
          </a:p>
          <a:p>
            <a:r>
              <a:rPr lang="it-IT" dirty="0" smtClean="0"/>
              <a:t>E' possibile resettare tutti gli orari salvati tramite un apposito comando (resetlights), </a:t>
            </a:r>
            <a:r>
              <a:rPr lang="it-IT" dirty="0" smtClean="0"/>
              <a:t>che cancella l'intero </a:t>
            </a:r>
            <a:r>
              <a:rPr lang="it-IT" dirty="0" smtClean="0"/>
              <a:t>contenuto del file.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4 - controlThreads</a:t>
            </a: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modulo dedicato all'interazione con il servizio cloud di </a:t>
            </a:r>
            <a:r>
              <a:rPr lang="it-IT" dirty="0" smtClean="0">
                <a:solidFill>
                  <a:srgbClr val="1789CF"/>
                </a:solidFill>
              </a:rPr>
              <a:t>Apixu.com </a:t>
            </a:r>
            <a:r>
              <a:rPr lang="it-IT" dirty="0" smtClean="0"/>
              <a:t>per la ricezione di dati riguardanti il meteo.</a:t>
            </a:r>
            <a:br>
              <a:rPr lang="it-IT" dirty="0" smtClean="0"/>
            </a:br>
            <a:r>
              <a:rPr lang="it-IT" dirty="0" smtClean="0"/>
              <a:t>L'utente può richiedere le condizioni meteo attuali oppure le previsioni per i prossimi tre giorni.</a:t>
            </a:r>
            <a:br>
              <a:rPr lang="it-IT" dirty="0" smtClean="0"/>
            </a:br>
            <a:r>
              <a:rPr lang="it-IT" dirty="0" smtClean="0"/>
              <a:t>Nell’URL della richiesta HTTP GET vengono specificati i parametri necessari: città, tipo di previsione e numero di giorni. </a:t>
            </a:r>
            <a:r>
              <a:rPr lang="it-IT" dirty="0" smtClean="0"/>
              <a:t>Una volta eseguita la </a:t>
            </a:r>
            <a:r>
              <a:rPr lang="it-IT" dirty="0" smtClean="0"/>
              <a:t>richiesta, </a:t>
            </a:r>
            <a:r>
              <a:rPr lang="it-IT" dirty="0" smtClean="0"/>
              <a:t>viene restituito un </a:t>
            </a:r>
            <a:r>
              <a:rPr lang="it-IT" dirty="0" smtClean="0"/>
              <a:t>JSON </a:t>
            </a:r>
            <a:r>
              <a:rPr lang="it-IT" dirty="0" smtClean="0"/>
              <a:t>che </a:t>
            </a:r>
            <a:r>
              <a:rPr lang="it-IT" dirty="0" smtClean="0"/>
              <a:t>viene analizzato per ottenere </a:t>
            </a:r>
            <a:r>
              <a:rPr lang="it-IT" dirty="0" smtClean="0"/>
              <a:t>le informazioni </a:t>
            </a:r>
            <a:r>
              <a:rPr lang="it-IT" dirty="0" smtClean="0"/>
              <a:t>necessarie.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5 - weatherApi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Attraverso l'interfaccia e le </a:t>
            </a:r>
            <a:r>
              <a:rPr lang="it-IT" dirty="0" smtClean="0"/>
              <a:t>API di </a:t>
            </a:r>
            <a:r>
              <a:rPr lang="it-IT" dirty="0" smtClean="0"/>
              <a:t>Api.ai è stata sviluppata tutta la parte che riguarda l'interazione con l'utente. Sono stati definiti i messaggi accettati, i default di avvio e di risposte non corrette, e infine la specifica del </a:t>
            </a:r>
            <a:r>
              <a:rPr lang="it-IT" dirty="0" err="1" smtClean="0"/>
              <a:t>WebHook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Le </a:t>
            </a:r>
            <a:r>
              <a:rPr lang="it-IT" dirty="0" smtClean="0"/>
              <a:t>risposte del server sono dirette verso Api.ai </a:t>
            </a:r>
            <a:r>
              <a:rPr lang="it-IT" dirty="0" smtClean="0"/>
              <a:t>grazie </a:t>
            </a:r>
            <a:r>
              <a:rPr lang="it-IT" dirty="0" smtClean="0"/>
              <a:t>alle sue </a:t>
            </a:r>
            <a:r>
              <a:rPr lang="it-IT" dirty="0" smtClean="0"/>
              <a:t>API Java e all'utente vengono inviate sotto forma di messaggi di testo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Api.ai</a:t>
            </a: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Una </a:t>
            </a:r>
            <a:r>
              <a:rPr lang="it-IT" dirty="0" smtClean="0"/>
              <a:t>prima scelta </a:t>
            </a:r>
            <a:r>
              <a:rPr lang="it-IT" dirty="0" smtClean="0"/>
              <a:t>è </a:t>
            </a:r>
            <a:r>
              <a:rPr lang="it-IT" dirty="0" smtClean="0"/>
              <a:t>stata quella di trattare una sola lampadina ed una sola presa</a:t>
            </a:r>
          </a:p>
          <a:p>
            <a:r>
              <a:rPr lang="it-IT" dirty="0" smtClean="0"/>
              <a:t>Si è scelto di </a:t>
            </a:r>
            <a:r>
              <a:rPr lang="it-IT" dirty="0" smtClean="0"/>
              <a:t>trattare una sola stanza della </a:t>
            </a:r>
            <a:r>
              <a:rPr lang="it-IT" dirty="0" smtClean="0"/>
              <a:t>casa</a:t>
            </a:r>
          </a:p>
          <a:p>
            <a:r>
              <a:rPr lang="it-IT" dirty="0"/>
              <a:t>Non si è tenuto troppo conto di aspetti quali efficienza e consumo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Scelte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Ci sono stati problemi con il multi-sensore, soprattutto nella misurazione dell’intensità di luce: la misura </a:t>
            </a:r>
            <a:r>
              <a:rPr lang="it-IT" dirty="0" smtClean="0"/>
              <a:t>rimane la stessa per un lungo periodo di tempo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lvl="0"/>
            <a:r>
              <a:rPr lang="it-IT" dirty="0" smtClean="0"/>
              <a:t>Per l’utente non </a:t>
            </a:r>
            <a:r>
              <a:rPr lang="it-IT" dirty="0" smtClean="0"/>
              <a:t>è possibile </a:t>
            </a:r>
            <a:r>
              <a:rPr lang="it-IT" dirty="0" smtClean="0"/>
              <a:t>agire direttamente sulla </a:t>
            </a:r>
            <a:r>
              <a:rPr lang="it-IT" dirty="0" smtClean="0"/>
              <a:t>presa collegata alla </a:t>
            </a:r>
            <a:r>
              <a:rPr lang="it-IT" dirty="0" smtClean="0"/>
              <a:t>stufetta poiché comprometterebbe </a:t>
            </a:r>
            <a:r>
              <a:rPr lang="it-IT" dirty="0" smtClean="0"/>
              <a:t>le funzioni di </a:t>
            </a:r>
            <a:r>
              <a:rPr lang="it-IT" dirty="0" err="1" smtClean="0"/>
              <a:t>ComfortControl</a:t>
            </a:r>
            <a:r>
              <a:rPr lang="it-IT" dirty="0" smtClean="0"/>
              <a:t>. Per ovviare al problema sarebbe </a:t>
            </a:r>
            <a:r>
              <a:rPr lang="it-IT" dirty="0" smtClean="0"/>
              <a:t>necessaria un’ulteriore modalità </a:t>
            </a:r>
            <a:r>
              <a:rPr lang="it-IT" dirty="0" smtClean="0"/>
              <a:t>automatica dedicata alla gestione della presa</a:t>
            </a:r>
            <a:endParaRPr lang="it-IT" dirty="0" smtClean="0"/>
          </a:p>
          <a:p>
            <a:pPr lvl="0"/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Limitazioni e Problemi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607223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smtClean="0"/>
              <a:t>Homefort è composto da 5 moduli </a:t>
            </a:r>
            <a:r>
              <a:rPr lang="it-IT" dirty="0" smtClean="0"/>
              <a:t>principali  che interagiscono tra loro: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b="1" dirty="0" smtClean="0"/>
              <a:t>httpServer</a:t>
            </a:r>
          </a:p>
          <a:p>
            <a:r>
              <a:rPr lang="it-IT" b="1" dirty="0" smtClean="0"/>
              <a:t>hueController</a:t>
            </a:r>
          </a:p>
          <a:p>
            <a:r>
              <a:rPr lang="it-IT" b="1" dirty="0" smtClean="0"/>
              <a:t>zWaveController</a:t>
            </a:r>
          </a:p>
          <a:p>
            <a:r>
              <a:rPr lang="it-IT" b="1" dirty="0" smtClean="0"/>
              <a:t>controlThreads</a:t>
            </a:r>
          </a:p>
          <a:p>
            <a:r>
              <a:rPr lang="it-IT" b="1" dirty="0" smtClean="0"/>
              <a:t>weatherApi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Un ulteriore </a:t>
            </a:r>
            <a:r>
              <a:rPr lang="it-IT" dirty="0" smtClean="0"/>
              <a:t>package, </a:t>
            </a:r>
            <a:r>
              <a:rPr lang="it-IT" b="1" dirty="0" err="1" smtClean="0"/>
              <a:t>Util</a:t>
            </a:r>
            <a:r>
              <a:rPr lang="it-IT" dirty="0" smtClean="0"/>
              <a:t>, </a:t>
            </a:r>
            <a:r>
              <a:rPr lang="it-IT" dirty="0" smtClean="0"/>
              <a:t>contiene soltanto funzioni di utilità</a:t>
            </a:r>
          </a:p>
          <a:p>
            <a:pPr>
              <a:buNone/>
            </a:pPr>
            <a:r>
              <a:rPr lang="it-IT" dirty="0" smtClean="0"/>
              <a:t>per scrivere su file o creare emoji.</a:t>
            </a:r>
          </a:p>
          <a:p>
            <a:pPr>
              <a:buNone/>
            </a:pPr>
            <a:r>
              <a:rPr lang="it-IT" dirty="0" smtClean="0"/>
              <a:t>Questi </a:t>
            </a:r>
            <a:r>
              <a:rPr lang="it-IT" dirty="0" smtClean="0"/>
              <a:t>moduli corrispondono </a:t>
            </a:r>
            <a:r>
              <a:rPr lang="it-IT" dirty="0" smtClean="0"/>
              <a:t>ai packages del progetto Java.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Gran parte dell’interazione con l’utente è stata realizzata sfruttando i servizi offerti da </a:t>
            </a:r>
            <a:r>
              <a:rPr lang="it-IT" dirty="0" smtClean="0">
                <a:solidFill>
                  <a:srgbClr val="1789CF"/>
                </a:solidFill>
              </a:rPr>
              <a:t>Api.ai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sotto-modulo </a:t>
            </a:r>
            <a:r>
              <a:rPr lang="it-IT" b="1" dirty="0" err="1" smtClean="0"/>
              <a:t>ApiAiListener</a:t>
            </a:r>
            <a:r>
              <a:rPr lang="it-IT" b="1" dirty="0" smtClean="0"/>
              <a:t> </a:t>
            </a:r>
            <a:r>
              <a:rPr lang="it-IT" dirty="0" smtClean="0"/>
              <a:t>inizializza </a:t>
            </a:r>
            <a:r>
              <a:rPr lang="it-IT" dirty="0"/>
              <a:t>alcuni </a:t>
            </a:r>
            <a:r>
              <a:rPr lang="it-IT" dirty="0" smtClean="0"/>
              <a:t>parametri, spegne </a:t>
            </a:r>
            <a:r>
              <a:rPr lang="it-IT" dirty="0" smtClean="0"/>
              <a:t>tutti </a:t>
            </a:r>
            <a:r>
              <a:rPr lang="it-IT" dirty="0"/>
              <a:t>i dispositivi connessi alla </a:t>
            </a:r>
            <a:r>
              <a:rPr lang="it-IT" dirty="0" smtClean="0"/>
              <a:t>rete </a:t>
            </a:r>
            <a:r>
              <a:rPr lang="it-IT" dirty="0"/>
              <a:t>e fa partire i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smtClean="0"/>
              <a:t>per  il controllo di </a:t>
            </a:r>
            <a:r>
              <a:rPr lang="it-IT" dirty="0"/>
              <a:t>temperatura e luci. </a:t>
            </a:r>
            <a:r>
              <a:rPr lang="it-IT" dirty="0" err="1" smtClean="0"/>
              <a:t>Dopodichè</a:t>
            </a:r>
            <a:r>
              <a:rPr lang="it-IT" dirty="0" smtClean="0"/>
              <a:t> aspetta  l’arrivo </a:t>
            </a:r>
            <a:r>
              <a:rPr lang="it-IT" dirty="0"/>
              <a:t>di comandi </a:t>
            </a:r>
            <a:r>
              <a:rPr lang="it-IT" dirty="0" smtClean="0"/>
              <a:t>(messaggi HTTP): </a:t>
            </a:r>
            <a:r>
              <a:rPr lang="it-IT" dirty="0"/>
              <a:t>a questo scopo sono stati sfruttati i servizi offerti da </a:t>
            </a:r>
            <a:r>
              <a:rPr lang="it-IT" dirty="0" err="1" smtClean="0"/>
              <a:t>Spark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1 - httpServer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CommandExecuter</a:t>
            </a:r>
            <a:r>
              <a:rPr lang="it-IT" dirty="0" smtClean="0"/>
              <a:t> implementa il metodo </a:t>
            </a:r>
            <a:r>
              <a:rPr lang="it-IT" dirty="0" err="1" smtClean="0"/>
              <a:t>doWebhook</a:t>
            </a:r>
            <a:r>
              <a:rPr lang="it-IT" dirty="0" smtClean="0"/>
              <a:t>, questo</a:t>
            </a:r>
            <a:r>
              <a:rPr lang="it-IT" dirty="0" smtClean="0"/>
              <a:t> </a:t>
            </a:r>
            <a:r>
              <a:rPr lang="it-IT" dirty="0" smtClean="0"/>
              <a:t>parsifica il comando </a:t>
            </a:r>
            <a:r>
              <a:rPr lang="it-IT" dirty="0" smtClean="0"/>
              <a:t>ricevuto </a:t>
            </a:r>
            <a:r>
              <a:rPr lang="it-IT" dirty="0" smtClean="0"/>
              <a:t>e delega alle varie funzioni disponibili il completamento dell'operazione richiesta; raccoglie i dati restituiti per costruire la risposta ed infine invia il messaggio HTTP .</a:t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I comandi disponibili prendono il nome dalle Actions dei rispettivi Intent definiti nella struttura dell'assistente conversazionale </a:t>
            </a:r>
            <a:r>
              <a:rPr lang="it-IT" dirty="0" smtClean="0"/>
              <a:t>e </a:t>
            </a:r>
            <a:r>
              <a:rPr lang="it-IT" dirty="0" smtClean="0"/>
              <a:t>presentano la stessa </a:t>
            </a:r>
            <a:r>
              <a:rPr lang="it-IT" dirty="0" smtClean="0"/>
              <a:t>struttura dei </a:t>
            </a:r>
            <a:r>
              <a:rPr lang="it-IT" dirty="0" smtClean="0"/>
              <a:t>comandi del bot Telegram (eccetto per '/' iniziale, e per le maiuscole) 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1 - httpServer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sz="4000" dirty="0" smtClean="0">
                <a:solidFill>
                  <a:srgbClr val="1789CF"/>
                </a:solidFill>
              </a:rPr>
              <a:t>Esempi di comandi: </a:t>
            </a:r>
          </a:p>
          <a:p>
            <a:r>
              <a:rPr lang="it-IT" dirty="0" smtClean="0"/>
              <a:t>lightsOn</a:t>
            </a:r>
          </a:p>
          <a:p>
            <a:r>
              <a:rPr lang="it-IT" dirty="0" smtClean="0"/>
              <a:t>lightsOff</a:t>
            </a:r>
          </a:p>
          <a:p>
            <a:r>
              <a:rPr lang="it-IT" dirty="0" smtClean="0"/>
              <a:t>lightPower</a:t>
            </a:r>
          </a:p>
          <a:p>
            <a:r>
              <a:rPr lang="it-IT" dirty="0" smtClean="0"/>
              <a:t>luminosity</a:t>
            </a:r>
          </a:p>
          <a:p>
            <a:r>
              <a:rPr lang="it-IT" dirty="0" smtClean="0"/>
              <a:t>temperature</a:t>
            </a:r>
          </a:p>
          <a:p>
            <a:r>
              <a:rPr lang="it-IT" dirty="0" smtClean="0"/>
              <a:t>getWeather</a:t>
            </a:r>
          </a:p>
          <a:p>
            <a:r>
              <a:rPr lang="it-IT" dirty="0" smtClean="0"/>
              <a:t>setLights</a:t>
            </a:r>
          </a:p>
          <a:p>
            <a:r>
              <a:rPr lang="it-IT" dirty="0" smtClean="0"/>
              <a:t>setComfort</a:t>
            </a:r>
          </a:p>
          <a:p>
            <a:r>
              <a:rPr lang="it-IT" dirty="0" smtClean="0"/>
              <a:t>automode</a:t>
            </a:r>
          </a:p>
          <a:p>
            <a:endParaRPr lang="it-IT" dirty="0" smtClean="0"/>
          </a:p>
          <a:p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1 - httpServer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L'interazione con il bridge Hue avviene tramite chiamate HTTP REST, quindi GET e </a:t>
            </a:r>
            <a:r>
              <a:rPr lang="it-IT" dirty="0" smtClean="0"/>
              <a:t>PUT, quest’ultima</a:t>
            </a:r>
            <a:r>
              <a:rPr lang="it-IT" dirty="0" smtClean="0"/>
              <a:t> viene usata</a:t>
            </a:r>
            <a:r>
              <a:rPr lang="it-IT" dirty="0" smtClean="0"/>
              <a:t> </a:t>
            </a:r>
            <a:r>
              <a:rPr lang="it-IT" dirty="0" smtClean="0"/>
              <a:t>con </a:t>
            </a:r>
            <a:r>
              <a:rPr lang="it-IT" dirty="0" smtClean="0"/>
              <a:t>un testo JSON come body</a:t>
            </a:r>
            <a:r>
              <a:rPr lang="it-IT" dirty="0" smtClean="0"/>
              <a:t>.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r>
              <a:rPr lang="it-IT" dirty="0" smtClean="0"/>
              <a:t>Il server e il bridge </a:t>
            </a:r>
            <a:r>
              <a:rPr lang="it-IT" dirty="0" err="1" smtClean="0"/>
              <a:t>Hue</a:t>
            </a:r>
            <a:r>
              <a:rPr lang="it-IT" dirty="0" smtClean="0"/>
              <a:t> </a:t>
            </a:r>
            <a:r>
              <a:rPr lang="it-IT" dirty="0" smtClean="0"/>
              <a:t>si scambiano continuamente messaggi: hueController esegue delle GET all’url del bridge per ricevere informazioni sullo stato delle lampadine, ed esegue delle POST su un indirizzo </a:t>
            </a:r>
            <a:r>
              <a:rPr lang="it-IT" dirty="0" smtClean="0"/>
              <a:t>simile, ma </a:t>
            </a:r>
            <a:r>
              <a:rPr lang="it-IT" dirty="0" smtClean="0"/>
              <a:t>specifico </a:t>
            </a:r>
            <a:r>
              <a:rPr lang="it-IT" dirty="0" smtClean="0"/>
              <a:t>per una certa lampadina, </a:t>
            </a:r>
            <a:r>
              <a:rPr lang="it-IT" dirty="0" smtClean="0"/>
              <a:t>per impostarne i parametri.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2 - hueController</a:t>
            </a: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3500" dirty="0" smtClean="0">
                <a:solidFill>
                  <a:srgbClr val="1789CF"/>
                </a:solidFill>
              </a:rPr>
              <a:t>Esempio di messaggi per l’accensione di una hue:</a:t>
            </a:r>
          </a:p>
          <a:p>
            <a:r>
              <a:rPr lang="it-IT" dirty="0" smtClean="0"/>
              <a:t>GET 172.30.1.37/api/&lt;username&gt;/lights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Richiede informazioni sullo stato di tutte le lampadine</a:t>
            </a:r>
          </a:p>
          <a:p>
            <a:endParaRPr lang="it-IT" dirty="0" smtClean="0"/>
          </a:p>
          <a:p>
            <a:r>
              <a:rPr lang="it-IT" dirty="0" smtClean="0"/>
              <a:t>POST 172.30.1.37/api/&lt;username&gt;/lights/1/state</a:t>
            </a:r>
            <a:br>
              <a:rPr lang="it-IT" dirty="0" smtClean="0"/>
            </a:br>
            <a:r>
              <a:rPr lang="it-IT" dirty="0" smtClean="0"/>
              <a:t>BODY JSON: { “on” : true, “sat”:0, “bri” : 255 } 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Dice al bridge di modificare lo stato della lampadina 1, accendendola con colore neutro e a massima potenza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2 - hueController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L'interazione con il gateway </a:t>
            </a:r>
            <a:r>
              <a:rPr lang="it-IT" dirty="0" err="1" smtClean="0"/>
              <a:t>Zwave</a:t>
            </a:r>
            <a:r>
              <a:rPr lang="it-IT" dirty="0" smtClean="0"/>
              <a:t> </a:t>
            </a:r>
            <a:r>
              <a:rPr lang="it-IT" dirty="0" smtClean="0"/>
              <a:t>avviene </a:t>
            </a:r>
            <a:r>
              <a:rPr lang="it-IT" dirty="0" smtClean="0"/>
              <a:t>tramite delle Api Zway disponibili direttamente in Java, </a:t>
            </a:r>
            <a:r>
              <a:rPr lang="it-IT" dirty="0" smtClean="0"/>
              <a:t>non è quindi necessario </a:t>
            </a:r>
            <a:r>
              <a:rPr lang="it-IT" dirty="0" smtClean="0"/>
              <a:t>eseguire alcuno scambio </a:t>
            </a:r>
            <a:r>
              <a:rPr lang="it-IT" dirty="0" smtClean="0"/>
              <a:t>HTTP diretto. </a:t>
            </a:r>
            <a:r>
              <a:rPr lang="it-IT" dirty="0"/>
              <a:t>V</a:t>
            </a:r>
            <a:r>
              <a:rPr lang="it-IT" dirty="0" smtClean="0"/>
              <a:t>a istanziata, però, </a:t>
            </a:r>
            <a:r>
              <a:rPr lang="it-IT" dirty="0" smtClean="0"/>
              <a:t>la classe delle Api fornendo come </a:t>
            </a:r>
            <a:r>
              <a:rPr lang="it-IT" dirty="0" smtClean="0"/>
              <a:t>parametri: IP </a:t>
            </a:r>
            <a:r>
              <a:rPr lang="it-IT" dirty="0" smtClean="0"/>
              <a:t>del gateway, username e password ottenuti durante l'installazione.</a:t>
            </a:r>
            <a:br>
              <a:rPr lang="it-IT" dirty="0" smtClean="0"/>
            </a:br>
            <a:r>
              <a:rPr lang="it-IT" dirty="0" smtClean="0"/>
              <a:t>A questo punto è sufficiente utilizzare i metodi di questa classe.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3 - zWaveController</a:t>
            </a: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sz="3900" dirty="0" smtClean="0">
                <a:solidFill>
                  <a:srgbClr val="1789CF"/>
                </a:solidFill>
              </a:rPr>
              <a:t>Esempio di lettura dei valori di un sensore:</a:t>
            </a:r>
          </a:p>
          <a:p>
            <a:r>
              <a:rPr lang="it-IT" dirty="0" smtClean="0"/>
              <a:t>Si interrogano </a:t>
            </a:r>
            <a:r>
              <a:rPr lang="it-IT" dirty="0" smtClean="0"/>
              <a:t>le </a:t>
            </a:r>
            <a:r>
              <a:rPr lang="it-IT" dirty="0" smtClean="0"/>
              <a:t>API</a:t>
            </a:r>
            <a:r>
              <a:rPr lang="it-IT" dirty="0" smtClean="0"/>
              <a:t> </a:t>
            </a:r>
            <a:r>
              <a:rPr lang="it-IT" dirty="0" err="1" smtClean="0"/>
              <a:t>ZWay</a:t>
            </a:r>
            <a:r>
              <a:rPr lang="it-IT" dirty="0" smtClean="0"/>
              <a:t> </a:t>
            </a:r>
            <a:r>
              <a:rPr lang="it-IT" dirty="0" smtClean="0"/>
              <a:t>per farsi restituire tutti i dispositivi disponibili</a:t>
            </a:r>
          </a:p>
          <a:p>
            <a:r>
              <a:rPr lang="it-IT" dirty="0" smtClean="0"/>
              <a:t>Si analizza </a:t>
            </a:r>
            <a:r>
              <a:rPr lang="it-IT" dirty="0" smtClean="0"/>
              <a:t>la lista in cerca del dispositivo che </a:t>
            </a:r>
            <a:r>
              <a:rPr lang="it-IT" dirty="0" smtClean="0"/>
              <a:t>interessa, </a:t>
            </a:r>
            <a:r>
              <a:rPr lang="it-IT" dirty="0" smtClean="0"/>
              <a:t>oppure </a:t>
            </a:r>
            <a:r>
              <a:rPr lang="it-IT" dirty="0" smtClean="0"/>
              <a:t>si usa </a:t>
            </a:r>
            <a:r>
              <a:rPr lang="it-IT" dirty="0" smtClean="0"/>
              <a:t>il metodo dedicato per ottenere un dispositivo dato il suo ID, univoco e noto</a:t>
            </a:r>
          </a:p>
          <a:p>
            <a:r>
              <a:rPr lang="it-IT" dirty="0" smtClean="0"/>
              <a:t>Si scorrono </a:t>
            </a:r>
            <a:r>
              <a:rPr lang="it-IT" dirty="0" smtClean="0"/>
              <a:t>tutte le probes del dispositivo (sonde) per trovare quella della temperatura, dell’umidità, della </a:t>
            </a:r>
            <a:r>
              <a:rPr lang="it-IT" dirty="0" smtClean="0"/>
              <a:t>luminosità </a:t>
            </a:r>
            <a:r>
              <a:rPr lang="it-IT" dirty="0" smtClean="0"/>
              <a:t>e della presenza</a:t>
            </a:r>
          </a:p>
          <a:p>
            <a:r>
              <a:rPr lang="it-IT" dirty="0" smtClean="0"/>
              <a:t>A questo punto </a:t>
            </a:r>
            <a:r>
              <a:rPr lang="it-IT" dirty="0" smtClean="0"/>
              <a:t>si invocano </a:t>
            </a:r>
            <a:r>
              <a:rPr lang="it-IT" dirty="0" smtClean="0"/>
              <a:t>i metodi della </a:t>
            </a:r>
            <a:r>
              <a:rPr lang="it-IT" dirty="0" smtClean="0"/>
              <a:t>sonda</a:t>
            </a:r>
            <a:r>
              <a:rPr lang="it-IT" dirty="0" smtClean="0"/>
              <a:t> </a:t>
            </a:r>
            <a:r>
              <a:rPr lang="it-IT" dirty="0" smtClean="0"/>
              <a:t>che restituiscono i valori misurati e l’unità di misura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3 - zWaveController</a:t>
            </a:r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</TotalTime>
  <Words>647</Words>
  <Application>Microsoft Office PowerPoint</Application>
  <PresentationFormat>Presentazione su schermo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Viale</vt:lpstr>
      <vt:lpstr>HOMEFORT</vt:lpstr>
      <vt:lpstr>Presentazione standard di PowerPoint</vt:lpstr>
      <vt:lpstr>1 - httpServer</vt:lpstr>
      <vt:lpstr>1 - httpServer</vt:lpstr>
      <vt:lpstr>1 - httpServer</vt:lpstr>
      <vt:lpstr>2 - hueController</vt:lpstr>
      <vt:lpstr>2 - hueController</vt:lpstr>
      <vt:lpstr>3 - zWaveController</vt:lpstr>
      <vt:lpstr>3 - zWaveController</vt:lpstr>
      <vt:lpstr>4 - controlThreads</vt:lpstr>
      <vt:lpstr>4 - controlThreads</vt:lpstr>
      <vt:lpstr>5 - weatherApi</vt:lpstr>
      <vt:lpstr>Api.ai</vt:lpstr>
      <vt:lpstr>Scelte</vt:lpstr>
      <vt:lpstr>Limitazioni e Problemi</vt:lpstr>
    </vt:vector>
  </TitlesOfParts>
  <Company>RCPSoft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Fabianator</dc:creator>
  <cp:lastModifiedBy>Noemi</cp:lastModifiedBy>
  <cp:revision>32</cp:revision>
  <dcterms:created xsi:type="dcterms:W3CDTF">2017-06-26T13:26:37Z</dcterms:created>
  <dcterms:modified xsi:type="dcterms:W3CDTF">2017-06-26T15:46:14Z</dcterms:modified>
</cp:coreProperties>
</file>