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9" r:id="rId4"/>
    <p:sldId id="258"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548DC-9AFF-452D-87EF-4CCE89CD6504}" type="datetimeFigureOut">
              <a:rPr lang="en-AU" smtClean="0"/>
              <a:t>28/08/2019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291800-D778-4606-9523-172A8ECE5D35}" type="slidenum">
              <a:rPr lang="en-AU" smtClean="0"/>
              <a:t>‹#›</a:t>
            </a:fld>
            <a:endParaRPr lang="en-AU"/>
          </a:p>
        </p:txBody>
      </p:sp>
    </p:spTree>
    <p:extLst>
      <p:ext uri="{BB962C8B-B14F-4D97-AF65-F5344CB8AC3E}">
        <p14:creationId xmlns:p14="http://schemas.microsoft.com/office/powerpoint/2010/main" val="368387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8/28/2019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project PROPOSAL</a:t>
            </a:r>
          </a:p>
        </p:txBody>
      </p:sp>
      <p:sp>
        <p:nvSpPr>
          <p:cNvPr id="3" name="Subtitle 2"/>
          <p:cNvSpPr>
            <a:spLocks noGrp="1"/>
          </p:cNvSpPr>
          <p:nvPr>
            <p:ph type="subTitle" idx="1"/>
          </p:nvPr>
        </p:nvSpPr>
        <p:spPr/>
        <p:txBody>
          <a:bodyPr/>
          <a:lstStyle/>
          <a:p>
            <a:r>
              <a:rPr lang="en-AU" dirty="0">
                <a:solidFill>
                  <a:schemeClr val="tx1"/>
                </a:solidFill>
              </a:rPr>
              <a:t>Team member:</a:t>
            </a:r>
          </a:p>
          <a:p>
            <a:r>
              <a:rPr lang="en-AU" dirty="0">
                <a:solidFill>
                  <a:schemeClr val="tx1"/>
                </a:solidFill>
              </a:rPr>
              <a:t>WEI LIU, XIANGTIAN ZHENG</a:t>
            </a:r>
          </a:p>
        </p:txBody>
      </p:sp>
    </p:spTree>
    <p:extLst>
      <p:ext uri="{BB962C8B-B14F-4D97-AF65-F5344CB8AC3E}">
        <p14:creationId xmlns:p14="http://schemas.microsoft.com/office/powerpoint/2010/main" val="130593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1577725" cy="501316"/>
          </a:xfrm>
        </p:spPr>
        <p:txBody>
          <a:bodyPr>
            <a:normAutofit fontScale="62500" lnSpcReduction="20000"/>
          </a:bodyPr>
          <a:lstStyle/>
          <a:p>
            <a:pPr marL="0" indent="0">
              <a:buNone/>
            </a:pPr>
            <a:r>
              <a:rPr lang="en-AU" sz="4000" dirty="0">
                <a:solidFill>
                  <a:schemeClr val="tx1"/>
                </a:solidFill>
              </a:rPr>
              <a:t>Content</a:t>
            </a:r>
          </a:p>
        </p:txBody>
      </p:sp>
      <p:sp>
        <p:nvSpPr>
          <p:cNvPr id="4" name="TextBox 3"/>
          <p:cNvSpPr txBox="1"/>
          <p:nvPr/>
        </p:nvSpPr>
        <p:spPr>
          <a:xfrm>
            <a:off x="2149641" y="1732547"/>
            <a:ext cx="7376743" cy="3785652"/>
          </a:xfrm>
          <a:prstGeom prst="rect">
            <a:avLst/>
          </a:prstGeom>
          <a:noFill/>
        </p:spPr>
        <p:txBody>
          <a:bodyPr wrap="square" rtlCol="0">
            <a:spAutoFit/>
          </a:bodyPr>
          <a:lstStyle/>
          <a:p>
            <a:r>
              <a:rPr lang="en-AU" sz="4000" dirty="0">
                <a:latin typeface="Adobe Devanagari" panose="02040503050201020203" pitchFamily="18" charset="0"/>
                <a:cs typeface="Adobe Devanagari" panose="02040503050201020203" pitchFamily="18" charset="0"/>
              </a:rPr>
              <a:t>1. Project Description</a:t>
            </a:r>
          </a:p>
          <a:p>
            <a:r>
              <a:rPr lang="en-AU" sz="4000" dirty="0">
                <a:latin typeface="Adobe Devanagari" panose="02040503050201020203" pitchFamily="18" charset="0"/>
                <a:cs typeface="Adobe Devanagari" panose="02040503050201020203" pitchFamily="18" charset="0"/>
              </a:rPr>
              <a:t>2. Project Core Idea</a:t>
            </a:r>
          </a:p>
          <a:p>
            <a:r>
              <a:rPr lang="en-AU" sz="4000" dirty="0">
                <a:latin typeface="Adobe Devanagari" panose="02040503050201020203" pitchFamily="18" charset="0"/>
                <a:cs typeface="Adobe Devanagari" panose="02040503050201020203" pitchFamily="18" charset="0"/>
              </a:rPr>
              <a:t>3. UX design</a:t>
            </a:r>
          </a:p>
          <a:p>
            <a:r>
              <a:rPr lang="en-AU" sz="4000" dirty="0">
                <a:latin typeface="Adobe Devanagari" panose="02040503050201020203" pitchFamily="18" charset="0"/>
                <a:cs typeface="Adobe Devanagari" panose="02040503050201020203" pitchFamily="18" charset="0"/>
              </a:rPr>
              <a:t>4. Project Timeline and Planning</a:t>
            </a:r>
          </a:p>
          <a:p>
            <a:r>
              <a:rPr lang="en-AU" sz="4000" dirty="0">
                <a:latin typeface="Adobe Devanagari" panose="02040503050201020203" pitchFamily="18" charset="0"/>
                <a:cs typeface="Adobe Devanagari" panose="02040503050201020203" pitchFamily="18" charset="0"/>
              </a:rPr>
              <a:t>5. Risk</a:t>
            </a:r>
          </a:p>
          <a:p>
            <a:r>
              <a:rPr lang="en-AU" sz="4000" dirty="0">
                <a:latin typeface="Adobe Devanagari" panose="02040503050201020203" pitchFamily="18" charset="0"/>
                <a:cs typeface="Adobe Devanagari" panose="02040503050201020203" pitchFamily="18" charset="0"/>
              </a:rPr>
              <a:t>6. Trello</a:t>
            </a:r>
          </a:p>
        </p:txBody>
      </p:sp>
    </p:spTree>
    <p:extLst>
      <p:ext uri="{BB962C8B-B14F-4D97-AF65-F5344CB8AC3E}">
        <p14:creationId xmlns:p14="http://schemas.microsoft.com/office/powerpoint/2010/main" val="78532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dobe Devanagari" panose="02040503050201020203" pitchFamily="18" charset="0"/>
                <a:cs typeface="Adobe Devanagari" panose="02040503050201020203" pitchFamily="18" charset="0"/>
              </a:rPr>
              <a:t>Project Description</a:t>
            </a:r>
            <a:br>
              <a:rPr lang="en-AU" dirty="0">
                <a:latin typeface="Adobe Devanagari" panose="02040503050201020203" pitchFamily="18" charset="0"/>
                <a:cs typeface="Adobe Devanagari" panose="02040503050201020203" pitchFamily="18" charset="0"/>
              </a:rPr>
            </a:br>
            <a:endParaRPr lang="en-AU" dirty="0"/>
          </a:p>
        </p:txBody>
      </p:sp>
      <p:sp>
        <p:nvSpPr>
          <p:cNvPr id="4" name="TextBox 3"/>
          <p:cNvSpPr txBox="1"/>
          <p:nvPr/>
        </p:nvSpPr>
        <p:spPr>
          <a:xfrm>
            <a:off x="826717" y="1114817"/>
            <a:ext cx="5373667" cy="2308324"/>
          </a:xfrm>
          <a:prstGeom prst="rect">
            <a:avLst/>
          </a:prstGeom>
          <a:noFill/>
        </p:spPr>
        <p:txBody>
          <a:bodyPr wrap="square" rtlCol="0">
            <a:spAutoFit/>
          </a:bodyPr>
          <a:lstStyle/>
          <a:p>
            <a:r>
              <a:rPr lang="en-AU" b="1" dirty="0"/>
              <a:t>Features:</a:t>
            </a:r>
          </a:p>
          <a:p>
            <a:pPr marL="285750" indent="-285750">
              <a:buFont typeface="Arial" panose="020B0604020202020204" pitchFamily="34" charset="0"/>
              <a:buChar char="•"/>
            </a:pPr>
            <a:r>
              <a:rPr lang="en-AU" dirty="0"/>
              <a:t>Simple, reliable task publish platform </a:t>
            </a:r>
          </a:p>
          <a:p>
            <a:pPr marL="285750" indent="-285750">
              <a:buFont typeface="Arial" panose="020B0604020202020204" pitchFamily="34" charset="0"/>
              <a:buChar char="•"/>
            </a:pPr>
            <a:r>
              <a:rPr lang="en-AU" dirty="0"/>
              <a:t>Various, useful user interface design</a:t>
            </a:r>
          </a:p>
          <a:p>
            <a:pPr marL="285750" indent="-285750">
              <a:buFont typeface="Arial" panose="020B0604020202020204" pitchFamily="34" charset="0"/>
              <a:buChar char="•"/>
            </a:pPr>
            <a:r>
              <a:rPr lang="en-AU" dirty="0"/>
              <a:t>Interactive design for user</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5" name="TextBox 4"/>
          <p:cNvSpPr txBox="1"/>
          <p:nvPr/>
        </p:nvSpPr>
        <p:spPr>
          <a:xfrm>
            <a:off x="7107976" y="1252603"/>
            <a:ext cx="4221271" cy="1200329"/>
          </a:xfrm>
          <a:prstGeom prst="rect">
            <a:avLst/>
          </a:prstGeom>
          <a:noFill/>
        </p:spPr>
        <p:txBody>
          <a:bodyPr wrap="square" rtlCol="0">
            <a:spAutoFit/>
          </a:bodyPr>
          <a:lstStyle/>
          <a:p>
            <a:r>
              <a:rPr lang="en-AU" b="1" dirty="0"/>
              <a:t>Target audience:</a:t>
            </a:r>
          </a:p>
          <a:p>
            <a:pPr marL="285750" indent="-285750">
              <a:buFont typeface="Arial" panose="020B0604020202020204" pitchFamily="34" charset="0"/>
              <a:buChar char="•"/>
            </a:pPr>
            <a:r>
              <a:rPr lang="en-AU" dirty="0"/>
              <a:t>Gender : Any</a:t>
            </a:r>
          </a:p>
          <a:p>
            <a:pPr marL="285750" indent="-285750">
              <a:buFont typeface="Arial" panose="020B0604020202020204" pitchFamily="34" charset="0"/>
              <a:buChar char="•"/>
            </a:pPr>
            <a:r>
              <a:rPr lang="en-AU" dirty="0"/>
              <a:t>Age: 15 to 80</a:t>
            </a:r>
          </a:p>
          <a:p>
            <a:pPr marL="285750" indent="-285750">
              <a:buFont typeface="Arial" panose="020B0604020202020204" pitchFamily="34" charset="0"/>
              <a:buChar char="•"/>
            </a:pPr>
            <a:r>
              <a:rPr lang="en-AU" dirty="0"/>
              <a:t>Location:  Australian</a:t>
            </a:r>
          </a:p>
        </p:txBody>
      </p:sp>
    </p:spTree>
    <p:extLst>
      <p:ext uri="{BB962C8B-B14F-4D97-AF65-F5344CB8AC3E}">
        <p14:creationId xmlns:p14="http://schemas.microsoft.com/office/powerpoint/2010/main" val="393632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dobe Devanagari" panose="02040503050201020203" pitchFamily="18" charset="0"/>
                <a:cs typeface="Adobe Devanagari" panose="02040503050201020203" pitchFamily="18" charset="0"/>
              </a:rPr>
              <a:t>Project core idea</a:t>
            </a:r>
            <a:endParaRPr lang="en-AU" dirty="0"/>
          </a:p>
        </p:txBody>
      </p:sp>
      <p:sp>
        <p:nvSpPr>
          <p:cNvPr id="9" name="TextBox 8"/>
          <p:cNvSpPr txBox="1"/>
          <p:nvPr/>
        </p:nvSpPr>
        <p:spPr>
          <a:xfrm>
            <a:off x="684212" y="851770"/>
            <a:ext cx="8848095" cy="1477328"/>
          </a:xfrm>
          <a:prstGeom prst="rect">
            <a:avLst/>
          </a:prstGeom>
          <a:noFill/>
        </p:spPr>
        <p:txBody>
          <a:bodyPr wrap="square" rtlCol="0">
            <a:spAutoFit/>
          </a:bodyPr>
          <a:lstStyle/>
          <a:p>
            <a:r>
              <a:rPr lang="en-US" dirty="0"/>
              <a:t>Our idea is mission platform which is a diversification platform. Any of nature tasks can be posted on the platform and seeking opportunity to corporate with  people that who has the item or skill to complete the task or any some kind of services or technical assistance, through the platform users will achieve the a win-win situation.</a:t>
            </a:r>
            <a:endParaRPr lang="en-AU" dirty="0"/>
          </a:p>
        </p:txBody>
      </p:sp>
    </p:spTree>
    <p:extLst>
      <p:ext uri="{BB962C8B-B14F-4D97-AF65-F5344CB8AC3E}">
        <p14:creationId xmlns:p14="http://schemas.microsoft.com/office/powerpoint/2010/main" val="228369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dobe Devanagari" panose="02040503050201020203" pitchFamily="18" charset="0"/>
                <a:cs typeface="Adobe Devanagari" panose="02040503050201020203" pitchFamily="18" charset="0"/>
              </a:rPr>
              <a:t>Project Timeline and Planning</a:t>
            </a:r>
          </a:p>
        </p:txBody>
      </p:sp>
      <p:sp>
        <p:nvSpPr>
          <p:cNvPr id="6" name="TextBox 5"/>
          <p:cNvSpPr txBox="1"/>
          <p:nvPr/>
        </p:nvSpPr>
        <p:spPr>
          <a:xfrm>
            <a:off x="789140" y="764088"/>
            <a:ext cx="6551111" cy="1477328"/>
          </a:xfrm>
          <a:prstGeom prst="rect">
            <a:avLst/>
          </a:prstGeom>
          <a:noFill/>
        </p:spPr>
        <p:txBody>
          <a:bodyPr wrap="square" rtlCol="0">
            <a:spAutoFit/>
          </a:bodyPr>
          <a:lstStyle/>
          <a:p>
            <a:r>
              <a:rPr lang="en-AU" dirty="0"/>
              <a:t>Timeline:</a:t>
            </a:r>
          </a:p>
          <a:p>
            <a:pPr marL="285750" indent="-285750">
              <a:buFont typeface="Arial" panose="020B0604020202020204" pitchFamily="34" charset="0"/>
              <a:buChar char="•"/>
            </a:pPr>
            <a:r>
              <a:rPr lang="en-AU" dirty="0"/>
              <a:t>Week 6: App UX/UI design planning</a:t>
            </a:r>
          </a:p>
          <a:p>
            <a:pPr marL="285750" indent="-285750">
              <a:buFont typeface="Arial" panose="020B0604020202020204" pitchFamily="34" charset="0"/>
              <a:buChar char="•"/>
            </a:pPr>
            <a:r>
              <a:rPr lang="en-AU" dirty="0"/>
              <a:t>Week 7-8: App Layout design, including Task list, user interface; Bottom image design</a:t>
            </a:r>
          </a:p>
          <a:p>
            <a:pPr marL="285750" indent="-285750">
              <a:buFont typeface="Arial" panose="020B0604020202020204" pitchFamily="34" charset="0"/>
              <a:buChar char="•"/>
            </a:pPr>
            <a:r>
              <a:rPr lang="en-AU" dirty="0"/>
              <a:t>Week 9-11: Database set up for users and registration</a:t>
            </a:r>
          </a:p>
        </p:txBody>
      </p:sp>
    </p:spTree>
    <p:extLst>
      <p:ext uri="{BB962C8B-B14F-4D97-AF65-F5344CB8AC3E}">
        <p14:creationId xmlns:p14="http://schemas.microsoft.com/office/powerpoint/2010/main" val="372619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dobe Devanagari" panose="02040503050201020203" pitchFamily="18" charset="0"/>
                <a:cs typeface="Adobe Devanagari" panose="02040503050201020203" pitchFamily="18" charset="0"/>
              </a:rPr>
              <a:t>Risk</a:t>
            </a:r>
            <a:endParaRPr lang="en-AU" dirty="0"/>
          </a:p>
        </p:txBody>
      </p:sp>
      <p:sp>
        <p:nvSpPr>
          <p:cNvPr id="4" name="TextBox 3"/>
          <p:cNvSpPr txBox="1"/>
          <p:nvPr/>
        </p:nvSpPr>
        <p:spPr>
          <a:xfrm>
            <a:off x="1152395" y="1465545"/>
            <a:ext cx="8179495" cy="1754326"/>
          </a:xfrm>
          <a:prstGeom prst="rect">
            <a:avLst/>
          </a:prstGeom>
          <a:noFill/>
        </p:spPr>
        <p:txBody>
          <a:bodyPr wrap="square" rtlCol="0">
            <a:spAutoFit/>
          </a:bodyPr>
          <a:lstStyle/>
          <a:p>
            <a:r>
              <a:rPr lang="en-AU" b="1" dirty="0"/>
              <a:t>Technical issues:</a:t>
            </a:r>
          </a:p>
          <a:p>
            <a:pPr marL="342900" indent="-342900">
              <a:buFont typeface="Arial" panose="020B0604020202020204" pitchFamily="34" charset="0"/>
              <a:buChar char="•"/>
            </a:pPr>
            <a:r>
              <a:rPr lang="en-AU" dirty="0"/>
              <a:t>Database set up issue</a:t>
            </a:r>
          </a:p>
          <a:p>
            <a:pPr marL="342900" indent="-342900">
              <a:buFont typeface="Arial" panose="020B0604020202020204" pitchFamily="34" charset="0"/>
              <a:buChar char="•"/>
            </a:pPr>
            <a:r>
              <a:rPr lang="en-AU" dirty="0"/>
              <a:t>String value on different as a list view</a:t>
            </a:r>
          </a:p>
          <a:p>
            <a:pPr marL="342900" indent="-342900">
              <a:buFont typeface="Arial" panose="020B0604020202020204" pitchFamily="34" charset="0"/>
              <a:buChar char="•"/>
            </a:pPr>
            <a:r>
              <a:rPr lang="en-AU" dirty="0"/>
              <a:t>Image design quality</a:t>
            </a:r>
          </a:p>
          <a:p>
            <a:pPr marL="342900" indent="-342900">
              <a:buFont typeface="Arial" panose="020B0604020202020204" pitchFamily="34" charset="0"/>
              <a:buChar char="•"/>
            </a:pPr>
            <a:r>
              <a:rPr lang="en-AU" dirty="0"/>
              <a:t>Cross platform running</a:t>
            </a:r>
          </a:p>
          <a:p>
            <a:endParaRPr lang="en-AU" dirty="0"/>
          </a:p>
        </p:txBody>
      </p:sp>
    </p:spTree>
    <p:extLst>
      <p:ext uri="{BB962C8B-B14F-4D97-AF65-F5344CB8AC3E}">
        <p14:creationId xmlns:p14="http://schemas.microsoft.com/office/powerpoint/2010/main" val="1948982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245" y="5251419"/>
            <a:ext cx="8534400" cy="1507067"/>
          </a:xfrm>
        </p:spPr>
        <p:txBody>
          <a:bodyPr/>
          <a:lstStyle/>
          <a:p>
            <a:r>
              <a:rPr lang="en-AU" dirty="0"/>
              <a:t>UX Design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839" y="256001"/>
            <a:ext cx="6858000" cy="5143500"/>
          </a:xfrm>
          <a:prstGeom prst="rect">
            <a:avLst/>
          </a:prstGeom>
        </p:spPr>
      </p:pic>
    </p:spTree>
    <p:extLst>
      <p:ext uri="{BB962C8B-B14F-4D97-AF65-F5344CB8AC3E}">
        <p14:creationId xmlns:p14="http://schemas.microsoft.com/office/powerpoint/2010/main" val="2994242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Trello</a:t>
            </a:r>
          </a:p>
        </p:txBody>
      </p:sp>
    </p:spTree>
    <p:extLst>
      <p:ext uri="{BB962C8B-B14F-4D97-AF65-F5344CB8AC3E}">
        <p14:creationId xmlns:p14="http://schemas.microsoft.com/office/powerpoint/2010/main" val="345985081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169</TotalTime>
  <Words>200</Words>
  <Application>Microsoft Office PowerPoint</Application>
  <PresentationFormat>宽屏</PresentationFormat>
  <Paragraphs>36</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Adobe Devanagari</vt:lpstr>
      <vt:lpstr>Arial</vt:lpstr>
      <vt:lpstr>Calibri</vt:lpstr>
      <vt:lpstr>Century Gothic</vt:lpstr>
      <vt:lpstr>Wingdings 3</vt:lpstr>
      <vt:lpstr>Slice</vt:lpstr>
      <vt:lpstr>project PROPOSAL</vt:lpstr>
      <vt:lpstr>PowerPoint 演示文稿</vt:lpstr>
      <vt:lpstr>Project Description </vt:lpstr>
      <vt:lpstr>Project core idea</vt:lpstr>
      <vt:lpstr>Project Timeline and Planning</vt:lpstr>
      <vt:lpstr>Risk</vt:lpstr>
      <vt:lpstr>UX Design</vt:lpstr>
      <vt:lpstr>Trello</vt:lpstr>
    </vt:vector>
  </TitlesOfParts>
  <Company>Deakin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 LIU</dc:creator>
  <cp:lastModifiedBy>Xiangtian Zheng</cp:lastModifiedBy>
  <cp:revision>12</cp:revision>
  <dcterms:created xsi:type="dcterms:W3CDTF">2019-08-19T01:30:13Z</dcterms:created>
  <dcterms:modified xsi:type="dcterms:W3CDTF">2019-08-28T04:23:56Z</dcterms:modified>
</cp:coreProperties>
</file>