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8" r:id="rId10"/>
    <p:sldId id="262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4CB6B3-32EE-4C27-B9B9-6118E3A769CD}" v="35" dt="2019-02-13T16:04:08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egan Campanelli" userId="a5a3d03a2e01d5de" providerId="LiveId" clId="{864CB6B3-32EE-4C27-B9B9-6118E3A769CD}"/>
    <pc:docChg chg="undo custSel addSld delSld modSld">
      <pc:chgData name="Keegan Campanelli" userId="a5a3d03a2e01d5de" providerId="LiveId" clId="{864CB6B3-32EE-4C27-B9B9-6118E3A769CD}" dt="2019-02-13T17:12:46.424" v="7168" actId="20577"/>
      <pc:docMkLst>
        <pc:docMk/>
      </pc:docMkLst>
      <pc:sldChg chg="addSp modSp add">
        <pc:chgData name="Keegan Campanelli" userId="a5a3d03a2e01d5de" providerId="LiveId" clId="{864CB6B3-32EE-4C27-B9B9-6118E3A769CD}" dt="2019-02-13T15:05:54.653" v="5408" actId="20577"/>
        <pc:sldMkLst>
          <pc:docMk/>
          <pc:sldMk cId="1668665211" sldId="257"/>
        </pc:sldMkLst>
        <pc:spChg chg="mod">
          <ac:chgData name="Keegan Campanelli" userId="a5a3d03a2e01d5de" providerId="LiveId" clId="{864CB6B3-32EE-4C27-B9B9-6118E3A769CD}" dt="2019-02-13T12:57:12.617" v="77" actId="20577"/>
          <ac:spMkLst>
            <pc:docMk/>
            <pc:sldMk cId="1668665211" sldId="257"/>
            <ac:spMk id="2" creationId="{21A4ACC1-9807-4D96-9F35-9D0A540523E8}"/>
          </ac:spMkLst>
        </pc:spChg>
        <pc:spChg chg="mod">
          <ac:chgData name="Keegan Campanelli" userId="a5a3d03a2e01d5de" providerId="LiveId" clId="{864CB6B3-32EE-4C27-B9B9-6118E3A769CD}" dt="2019-02-13T15:05:54.653" v="5408" actId="20577"/>
          <ac:spMkLst>
            <pc:docMk/>
            <pc:sldMk cId="1668665211" sldId="257"/>
            <ac:spMk id="3" creationId="{C3503CDC-D310-4324-9D88-FAE9AA46C325}"/>
          </ac:spMkLst>
        </pc:spChg>
        <pc:picChg chg="add mod">
          <ac:chgData name="Keegan Campanelli" userId="a5a3d03a2e01d5de" providerId="LiveId" clId="{864CB6B3-32EE-4C27-B9B9-6118E3A769CD}" dt="2019-02-13T13:14:50.408" v="438" actId="1076"/>
          <ac:picMkLst>
            <pc:docMk/>
            <pc:sldMk cId="1668665211" sldId="257"/>
            <ac:picMk id="4" creationId="{CCD34623-E61B-4DDE-A0BD-688D02124D18}"/>
          </ac:picMkLst>
        </pc:picChg>
      </pc:sldChg>
      <pc:sldChg chg="addSp delSp modSp add">
        <pc:chgData name="Keegan Campanelli" userId="a5a3d03a2e01d5de" providerId="LiveId" clId="{864CB6B3-32EE-4C27-B9B9-6118E3A769CD}" dt="2019-02-13T15:03:53.503" v="5399" actId="1076"/>
        <pc:sldMkLst>
          <pc:docMk/>
          <pc:sldMk cId="795091387" sldId="258"/>
        </pc:sldMkLst>
        <pc:spChg chg="mod">
          <ac:chgData name="Keegan Campanelli" userId="a5a3d03a2e01d5de" providerId="LiveId" clId="{864CB6B3-32EE-4C27-B9B9-6118E3A769CD}" dt="2019-02-13T13:17:54.367" v="771" actId="20577"/>
          <ac:spMkLst>
            <pc:docMk/>
            <pc:sldMk cId="795091387" sldId="258"/>
            <ac:spMk id="2" creationId="{05CF3DFB-482A-4682-9C63-A24D2691A064}"/>
          </ac:spMkLst>
        </pc:spChg>
        <pc:spChg chg="mod">
          <ac:chgData name="Keegan Campanelli" userId="a5a3d03a2e01d5de" providerId="LiveId" clId="{864CB6B3-32EE-4C27-B9B9-6118E3A769CD}" dt="2019-02-13T13:35:13.112" v="1585" actId="20577"/>
          <ac:spMkLst>
            <pc:docMk/>
            <pc:sldMk cId="795091387" sldId="258"/>
            <ac:spMk id="3" creationId="{5615E86A-28CE-4C47-83D9-103063B73AA1}"/>
          </ac:spMkLst>
        </pc:spChg>
        <pc:spChg chg="add mod">
          <ac:chgData name="Keegan Campanelli" userId="a5a3d03a2e01d5de" providerId="LiveId" clId="{864CB6B3-32EE-4C27-B9B9-6118E3A769CD}" dt="2019-02-13T15:03:53.503" v="5399" actId="1076"/>
          <ac:spMkLst>
            <pc:docMk/>
            <pc:sldMk cId="795091387" sldId="258"/>
            <ac:spMk id="4" creationId="{CD79C4EF-E271-4001-878B-3B4BA0119FB3}"/>
          </ac:spMkLst>
        </pc:spChg>
        <pc:picChg chg="add del mod">
          <ac:chgData name="Keegan Campanelli" userId="a5a3d03a2e01d5de" providerId="LiveId" clId="{864CB6B3-32EE-4C27-B9B9-6118E3A769CD}" dt="2019-02-13T13:22:38.806" v="1038"/>
          <ac:picMkLst>
            <pc:docMk/>
            <pc:sldMk cId="795091387" sldId="258"/>
            <ac:picMk id="1026" creationId="{F532A72F-2F2F-437A-9621-EDD85B78AEDF}"/>
          </ac:picMkLst>
        </pc:picChg>
        <pc:picChg chg="add mod">
          <ac:chgData name="Keegan Campanelli" userId="a5a3d03a2e01d5de" providerId="LiveId" clId="{864CB6B3-32EE-4C27-B9B9-6118E3A769CD}" dt="2019-02-13T15:03:50.701" v="5398" actId="1076"/>
          <ac:picMkLst>
            <pc:docMk/>
            <pc:sldMk cId="795091387" sldId="258"/>
            <ac:picMk id="1028" creationId="{FCA8AD15-379D-4233-A81E-E2432F130770}"/>
          </ac:picMkLst>
        </pc:picChg>
      </pc:sldChg>
      <pc:sldChg chg="modSp add">
        <pc:chgData name="Keegan Campanelli" userId="a5a3d03a2e01d5de" providerId="LiveId" clId="{864CB6B3-32EE-4C27-B9B9-6118E3A769CD}" dt="2019-02-13T17:11:29.354" v="7157" actId="20577"/>
        <pc:sldMkLst>
          <pc:docMk/>
          <pc:sldMk cId="1945753109" sldId="259"/>
        </pc:sldMkLst>
        <pc:spChg chg="mod">
          <ac:chgData name="Keegan Campanelli" userId="a5a3d03a2e01d5de" providerId="LiveId" clId="{864CB6B3-32EE-4C27-B9B9-6118E3A769CD}" dt="2019-02-13T13:25:08.680" v="1066" actId="20577"/>
          <ac:spMkLst>
            <pc:docMk/>
            <pc:sldMk cId="1945753109" sldId="259"/>
            <ac:spMk id="2" creationId="{FE5E20F5-2171-4909-8CEF-4F58C9C0D556}"/>
          </ac:spMkLst>
        </pc:spChg>
        <pc:spChg chg="mod">
          <ac:chgData name="Keegan Campanelli" userId="a5a3d03a2e01d5de" providerId="LiveId" clId="{864CB6B3-32EE-4C27-B9B9-6118E3A769CD}" dt="2019-02-13T17:11:29.354" v="7157" actId="20577"/>
          <ac:spMkLst>
            <pc:docMk/>
            <pc:sldMk cId="1945753109" sldId="259"/>
            <ac:spMk id="3" creationId="{8D94E337-2461-473D-A900-450CAC1E8740}"/>
          </ac:spMkLst>
        </pc:spChg>
      </pc:sldChg>
      <pc:sldChg chg="addSp modSp add">
        <pc:chgData name="Keegan Campanelli" userId="a5a3d03a2e01d5de" providerId="LiveId" clId="{864CB6B3-32EE-4C27-B9B9-6118E3A769CD}" dt="2019-02-13T15:04:45.538" v="5403" actId="1076"/>
        <pc:sldMkLst>
          <pc:docMk/>
          <pc:sldMk cId="2101809808" sldId="260"/>
        </pc:sldMkLst>
        <pc:spChg chg="mod">
          <ac:chgData name="Keegan Campanelli" userId="a5a3d03a2e01d5de" providerId="LiveId" clId="{864CB6B3-32EE-4C27-B9B9-6118E3A769CD}" dt="2019-02-13T13:39:11.798" v="1760" actId="20577"/>
          <ac:spMkLst>
            <pc:docMk/>
            <pc:sldMk cId="2101809808" sldId="260"/>
            <ac:spMk id="2" creationId="{C731A18E-9B46-4E23-ABA3-02749B335D44}"/>
          </ac:spMkLst>
        </pc:spChg>
        <pc:spChg chg="mod">
          <ac:chgData name="Keegan Campanelli" userId="a5a3d03a2e01d5de" providerId="LiveId" clId="{864CB6B3-32EE-4C27-B9B9-6118E3A769CD}" dt="2019-02-13T14:39:28.402" v="5396" actId="20577"/>
          <ac:spMkLst>
            <pc:docMk/>
            <pc:sldMk cId="2101809808" sldId="260"/>
            <ac:spMk id="3" creationId="{187391FB-FAE8-4823-92F2-C86CC3738A4A}"/>
          </ac:spMkLst>
        </pc:spChg>
        <pc:picChg chg="add mod">
          <ac:chgData name="Keegan Campanelli" userId="a5a3d03a2e01d5de" providerId="LiveId" clId="{864CB6B3-32EE-4C27-B9B9-6118E3A769CD}" dt="2019-02-13T15:04:45.538" v="5403" actId="1076"/>
          <ac:picMkLst>
            <pc:docMk/>
            <pc:sldMk cId="2101809808" sldId="260"/>
            <ac:picMk id="4" creationId="{47FB7CE2-E348-4F8A-9DD7-6E6E54D9EDE0}"/>
          </ac:picMkLst>
        </pc:picChg>
      </pc:sldChg>
      <pc:sldChg chg="modSp add">
        <pc:chgData name="Keegan Campanelli" userId="a5a3d03a2e01d5de" providerId="LiveId" clId="{864CB6B3-32EE-4C27-B9B9-6118E3A769CD}" dt="2019-02-13T13:51:01.080" v="2477" actId="20577"/>
        <pc:sldMkLst>
          <pc:docMk/>
          <pc:sldMk cId="3056101202" sldId="261"/>
        </pc:sldMkLst>
        <pc:spChg chg="mod">
          <ac:chgData name="Keegan Campanelli" userId="a5a3d03a2e01d5de" providerId="LiveId" clId="{864CB6B3-32EE-4C27-B9B9-6118E3A769CD}" dt="2019-02-13T13:45:20.448" v="2069" actId="20577"/>
          <ac:spMkLst>
            <pc:docMk/>
            <pc:sldMk cId="3056101202" sldId="261"/>
            <ac:spMk id="2" creationId="{309C3D55-3DF4-43FC-B50E-1B4B9DBB2641}"/>
          </ac:spMkLst>
        </pc:spChg>
        <pc:spChg chg="mod">
          <ac:chgData name="Keegan Campanelli" userId="a5a3d03a2e01d5de" providerId="LiveId" clId="{864CB6B3-32EE-4C27-B9B9-6118E3A769CD}" dt="2019-02-13T13:51:01.080" v="2477" actId="20577"/>
          <ac:spMkLst>
            <pc:docMk/>
            <pc:sldMk cId="3056101202" sldId="261"/>
            <ac:spMk id="3" creationId="{4F442723-201E-4E1F-A193-0211DCD4A1B5}"/>
          </ac:spMkLst>
        </pc:spChg>
      </pc:sldChg>
      <pc:sldChg chg="modSp add">
        <pc:chgData name="Keegan Campanelli" userId="a5a3d03a2e01d5de" providerId="LiveId" clId="{864CB6B3-32EE-4C27-B9B9-6118E3A769CD}" dt="2019-02-13T16:03:15.784" v="7036" actId="20577"/>
        <pc:sldMkLst>
          <pc:docMk/>
          <pc:sldMk cId="1149561869" sldId="262"/>
        </pc:sldMkLst>
        <pc:spChg chg="mod">
          <ac:chgData name="Keegan Campanelli" userId="a5a3d03a2e01d5de" providerId="LiveId" clId="{864CB6B3-32EE-4C27-B9B9-6118E3A769CD}" dt="2019-02-13T13:51:19.153" v="2510" actId="20577"/>
          <ac:spMkLst>
            <pc:docMk/>
            <pc:sldMk cId="1149561869" sldId="262"/>
            <ac:spMk id="2" creationId="{88972187-171D-4984-A578-D9A4398FC19D}"/>
          </ac:spMkLst>
        </pc:spChg>
        <pc:spChg chg="mod">
          <ac:chgData name="Keegan Campanelli" userId="a5a3d03a2e01d5de" providerId="LiveId" clId="{864CB6B3-32EE-4C27-B9B9-6118E3A769CD}" dt="2019-02-13T16:03:15.784" v="7036" actId="20577"/>
          <ac:spMkLst>
            <pc:docMk/>
            <pc:sldMk cId="1149561869" sldId="262"/>
            <ac:spMk id="3" creationId="{A0A1FBE0-7D4B-4BFC-B7F6-67575A7ABFFB}"/>
          </ac:spMkLst>
        </pc:spChg>
      </pc:sldChg>
      <pc:sldChg chg="modSp add">
        <pc:chgData name="Keegan Campanelli" userId="a5a3d03a2e01d5de" providerId="LiveId" clId="{864CB6B3-32EE-4C27-B9B9-6118E3A769CD}" dt="2019-02-13T15:56:24.367" v="6893" actId="20577"/>
        <pc:sldMkLst>
          <pc:docMk/>
          <pc:sldMk cId="3547906926" sldId="263"/>
        </pc:sldMkLst>
        <pc:spChg chg="mod">
          <ac:chgData name="Keegan Campanelli" userId="a5a3d03a2e01d5de" providerId="LiveId" clId="{864CB6B3-32EE-4C27-B9B9-6118E3A769CD}" dt="2019-02-13T15:14:18.327" v="6465" actId="20577"/>
          <ac:spMkLst>
            <pc:docMk/>
            <pc:sldMk cId="3547906926" sldId="263"/>
            <ac:spMk id="2" creationId="{2DD53958-E9AB-4E7C-AEDA-BE09EEC08DC8}"/>
          </ac:spMkLst>
        </pc:spChg>
        <pc:spChg chg="mod">
          <ac:chgData name="Keegan Campanelli" userId="a5a3d03a2e01d5de" providerId="LiveId" clId="{864CB6B3-32EE-4C27-B9B9-6118E3A769CD}" dt="2019-02-13T15:56:24.367" v="6893" actId="20577"/>
          <ac:spMkLst>
            <pc:docMk/>
            <pc:sldMk cId="3547906926" sldId="263"/>
            <ac:spMk id="3" creationId="{C808252F-31F6-49A6-BE6C-620744297942}"/>
          </ac:spMkLst>
        </pc:spChg>
      </pc:sldChg>
      <pc:sldChg chg="addSp delSp modSp add">
        <pc:chgData name="Keegan Campanelli" userId="a5a3d03a2e01d5de" providerId="LiveId" clId="{864CB6B3-32EE-4C27-B9B9-6118E3A769CD}" dt="2019-02-13T15:07:48.575" v="5596" actId="20577"/>
        <pc:sldMkLst>
          <pc:docMk/>
          <pc:sldMk cId="1785162333" sldId="264"/>
        </pc:sldMkLst>
        <pc:spChg chg="mod">
          <ac:chgData name="Keegan Campanelli" userId="a5a3d03a2e01d5de" providerId="LiveId" clId="{864CB6B3-32EE-4C27-B9B9-6118E3A769CD}" dt="2019-02-13T14:01:48.175" v="3391" actId="20577"/>
          <ac:spMkLst>
            <pc:docMk/>
            <pc:sldMk cId="1785162333" sldId="264"/>
            <ac:spMk id="2" creationId="{91B2FFF8-828F-4E59-ADE0-7FC0BAFB504D}"/>
          </ac:spMkLst>
        </pc:spChg>
        <pc:spChg chg="add del mod">
          <ac:chgData name="Keegan Campanelli" userId="a5a3d03a2e01d5de" providerId="LiveId" clId="{864CB6B3-32EE-4C27-B9B9-6118E3A769CD}" dt="2019-02-13T15:07:48.575" v="5596" actId="20577"/>
          <ac:spMkLst>
            <pc:docMk/>
            <pc:sldMk cId="1785162333" sldId="264"/>
            <ac:spMk id="3" creationId="{6FE348EE-5A03-4C39-8F80-8895D9A09318}"/>
          </ac:spMkLst>
        </pc:spChg>
        <pc:spChg chg="add mod">
          <ac:chgData name="Keegan Campanelli" userId="a5a3d03a2e01d5de" providerId="LiveId" clId="{864CB6B3-32EE-4C27-B9B9-6118E3A769CD}" dt="2019-02-13T14:06:54.116" v="3584" actId="1076"/>
          <ac:spMkLst>
            <pc:docMk/>
            <pc:sldMk cId="1785162333" sldId="264"/>
            <ac:spMk id="4" creationId="{0434D19A-EA4D-41E8-971C-1515D5B9FB95}"/>
          </ac:spMkLst>
        </pc:spChg>
        <pc:picChg chg="add del">
          <ac:chgData name="Keegan Campanelli" userId="a5a3d03a2e01d5de" providerId="LiveId" clId="{864CB6B3-32EE-4C27-B9B9-6118E3A769CD}" dt="2019-02-13T14:04:10.614" v="3393"/>
          <ac:picMkLst>
            <pc:docMk/>
            <pc:sldMk cId="1785162333" sldId="264"/>
            <ac:picMk id="2050" creationId="{A5542CFF-4DF1-4A85-BD3B-5394A59F29F1}"/>
          </ac:picMkLst>
        </pc:picChg>
        <pc:picChg chg="add mod">
          <ac:chgData name="Keegan Campanelli" userId="a5a3d03a2e01d5de" providerId="LiveId" clId="{864CB6B3-32EE-4C27-B9B9-6118E3A769CD}" dt="2019-02-13T14:06:44.373" v="3581" actId="1076"/>
          <ac:picMkLst>
            <pc:docMk/>
            <pc:sldMk cId="1785162333" sldId="264"/>
            <ac:picMk id="2052" creationId="{5FAFA3D6-92D8-47CB-81F6-8AF8599844DB}"/>
          </ac:picMkLst>
        </pc:picChg>
      </pc:sldChg>
      <pc:sldChg chg="addSp delSp modSp add del">
        <pc:chgData name="Keegan Campanelli" userId="a5a3d03a2e01d5de" providerId="LiveId" clId="{864CB6B3-32EE-4C27-B9B9-6118E3A769CD}" dt="2019-02-13T15:05:11.038" v="5404" actId="2696"/>
        <pc:sldMkLst>
          <pc:docMk/>
          <pc:sldMk cId="83798301" sldId="265"/>
        </pc:sldMkLst>
        <pc:spChg chg="del">
          <ac:chgData name="Keegan Campanelli" userId="a5a3d03a2e01d5de" providerId="LiveId" clId="{864CB6B3-32EE-4C27-B9B9-6118E3A769CD}" dt="2019-02-13T14:05:57.467" v="3545" actId="478"/>
          <ac:spMkLst>
            <pc:docMk/>
            <pc:sldMk cId="83798301" sldId="265"/>
            <ac:spMk id="2" creationId="{3BB5918F-18D6-4128-8453-8B7F7515ACC5}"/>
          </ac:spMkLst>
        </pc:spChg>
        <pc:spChg chg="del">
          <ac:chgData name="Keegan Campanelli" userId="a5a3d03a2e01d5de" providerId="LiveId" clId="{864CB6B3-32EE-4C27-B9B9-6118E3A769CD}" dt="2019-02-13T14:05:55.039" v="3544"/>
          <ac:spMkLst>
            <pc:docMk/>
            <pc:sldMk cId="83798301" sldId="265"/>
            <ac:spMk id="3" creationId="{D3E00A99-DBE5-42B5-8F4A-A17A2AD9AE6D}"/>
          </ac:spMkLst>
        </pc:spChg>
        <pc:picChg chg="add del">
          <ac:chgData name="Keegan Campanelli" userId="a5a3d03a2e01d5de" providerId="LiveId" clId="{864CB6B3-32EE-4C27-B9B9-6118E3A769CD}" dt="2019-02-13T14:05:54.347" v="3543"/>
          <ac:picMkLst>
            <pc:docMk/>
            <pc:sldMk cId="83798301" sldId="265"/>
            <ac:picMk id="4" creationId="{F151025F-85FC-4023-A533-45C2DDB221D6}"/>
          </ac:picMkLst>
        </pc:picChg>
        <pc:picChg chg="add mod">
          <ac:chgData name="Keegan Campanelli" userId="a5a3d03a2e01d5de" providerId="LiveId" clId="{864CB6B3-32EE-4C27-B9B9-6118E3A769CD}" dt="2019-02-13T14:06:11.765" v="3549" actId="1076"/>
          <ac:picMkLst>
            <pc:docMk/>
            <pc:sldMk cId="83798301" sldId="265"/>
            <ac:picMk id="5" creationId="{EA5DE824-BE7B-4B67-8952-DCAC35504256}"/>
          </ac:picMkLst>
        </pc:picChg>
      </pc:sldChg>
      <pc:sldChg chg="addSp delSp modSp add">
        <pc:chgData name="Keegan Campanelli" userId="a5a3d03a2e01d5de" providerId="LiveId" clId="{864CB6B3-32EE-4C27-B9B9-6118E3A769CD}" dt="2019-02-13T17:12:46.424" v="7168" actId="20577"/>
        <pc:sldMkLst>
          <pc:docMk/>
          <pc:sldMk cId="1094952714" sldId="266"/>
        </pc:sldMkLst>
        <pc:spChg chg="mod">
          <ac:chgData name="Keegan Campanelli" userId="a5a3d03a2e01d5de" providerId="LiveId" clId="{864CB6B3-32EE-4C27-B9B9-6118E3A769CD}" dt="2019-02-13T14:07:26.956" v="3625" actId="20577"/>
          <ac:spMkLst>
            <pc:docMk/>
            <pc:sldMk cId="1094952714" sldId="266"/>
            <ac:spMk id="2" creationId="{CB16D0F0-1D7D-4B50-B684-9A8748F6888C}"/>
          </ac:spMkLst>
        </pc:spChg>
        <pc:spChg chg="mod">
          <ac:chgData name="Keegan Campanelli" userId="a5a3d03a2e01d5de" providerId="LiveId" clId="{864CB6B3-32EE-4C27-B9B9-6118E3A769CD}" dt="2019-02-13T17:12:46.424" v="7168" actId="20577"/>
          <ac:spMkLst>
            <pc:docMk/>
            <pc:sldMk cId="1094952714" sldId="266"/>
            <ac:spMk id="3" creationId="{13E5668C-156C-44A7-B09A-4F20CA09456F}"/>
          </ac:spMkLst>
        </pc:spChg>
        <pc:graphicFrameChg chg="add del mod">
          <ac:chgData name="Keegan Campanelli" userId="a5a3d03a2e01d5de" providerId="LiveId" clId="{864CB6B3-32EE-4C27-B9B9-6118E3A769CD}" dt="2019-02-13T15:48:33.716" v="6621"/>
          <ac:graphicFrameMkLst>
            <pc:docMk/>
            <pc:sldMk cId="1094952714" sldId="266"/>
            <ac:graphicFrameMk id="4" creationId="{A1D603B8-CEFC-46C8-8BE6-B970C62E1998}"/>
          </ac:graphicFrameMkLst>
        </pc:graphicFrameChg>
      </pc:sldChg>
      <pc:sldChg chg="modSp add">
        <pc:chgData name="Keegan Campanelli" userId="a5a3d03a2e01d5de" providerId="LiveId" clId="{864CB6B3-32EE-4C27-B9B9-6118E3A769CD}" dt="2019-02-13T17:10:39.383" v="7154" actId="20577"/>
        <pc:sldMkLst>
          <pc:docMk/>
          <pc:sldMk cId="1669001489" sldId="267"/>
        </pc:sldMkLst>
        <pc:spChg chg="mod">
          <ac:chgData name="Keegan Campanelli" userId="a5a3d03a2e01d5de" providerId="LiveId" clId="{864CB6B3-32EE-4C27-B9B9-6118E3A769CD}" dt="2019-02-13T15:12:27.664" v="6357" actId="20577"/>
          <ac:spMkLst>
            <pc:docMk/>
            <pc:sldMk cId="1669001489" sldId="267"/>
            <ac:spMk id="2" creationId="{359D3E2C-DFDB-4226-A5B2-F324C6747ED4}"/>
          </ac:spMkLst>
        </pc:spChg>
        <pc:spChg chg="mod">
          <ac:chgData name="Keegan Campanelli" userId="a5a3d03a2e01d5de" providerId="LiveId" clId="{864CB6B3-32EE-4C27-B9B9-6118E3A769CD}" dt="2019-02-13T17:10:39.383" v="7154" actId="20577"/>
          <ac:spMkLst>
            <pc:docMk/>
            <pc:sldMk cId="1669001489" sldId="267"/>
            <ac:spMk id="3" creationId="{96B40A2C-5EF6-4BA7-87DF-A26E84183337}"/>
          </ac:spMkLst>
        </pc:spChg>
      </pc:sldChg>
      <pc:sldChg chg="addSp delSp modSp add">
        <pc:chgData name="Keegan Campanelli" userId="a5a3d03a2e01d5de" providerId="LiveId" clId="{864CB6B3-32EE-4C27-B9B9-6118E3A769CD}" dt="2019-02-13T15:51:26.635" v="6677" actId="20577"/>
        <pc:sldMkLst>
          <pc:docMk/>
          <pc:sldMk cId="2885543755" sldId="268"/>
        </pc:sldMkLst>
        <pc:spChg chg="mod">
          <ac:chgData name="Keegan Campanelli" userId="a5a3d03a2e01d5de" providerId="LiveId" clId="{864CB6B3-32EE-4C27-B9B9-6118E3A769CD}" dt="2019-02-13T15:51:26.635" v="6677" actId="20577"/>
          <ac:spMkLst>
            <pc:docMk/>
            <pc:sldMk cId="2885543755" sldId="268"/>
            <ac:spMk id="2" creationId="{0D7FB7AB-DD35-42B6-86FA-2B778341B33D}"/>
          </ac:spMkLst>
        </pc:spChg>
        <pc:spChg chg="del">
          <ac:chgData name="Keegan Campanelli" userId="a5a3d03a2e01d5de" providerId="LiveId" clId="{864CB6B3-32EE-4C27-B9B9-6118E3A769CD}" dt="2019-02-13T15:50:47.413" v="6628" actId="478"/>
          <ac:spMkLst>
            <pc:docMk/>
            <pc:sldMk cId="2885543755" sldId="268"/>
            <ac:spMk id="3" creationId="{5CD20ED5-E75A-4C51-9409-94DDDCD8C8BD}"/>
          </ac:spMkLst>
        </pc:spChg>
        <pc:graphicFrameChg chg="add mod">
          <ac:chgData name="Keegan Campanelli" userId="a5a3d03a2e01d5de" providerId="LiveId" clId="{864CB6B3-32EE-4C27-B9B9-6118E3A769CD}" dt="2019-02-13T15:51:01.419" v="6632" actId="1076"/>
          <ac:graphicFrameMkLst>
            <pc:docMk/>
            <pc:sldMk cId="2885543755" sldId="268"/>
            <ac:graphicFrameMk id="4" creationId="{58163609-E272-4C56-826B-A890DCD174A8}"/>
          </ac:graphicFrameMkLst>
        </pc:graphicFrameChg>
        <pc:picChg chg="add mod">
          <ac:chgData name="Keegan Campanelli" userId="a5a3d03a2e01d5de" providerId="LiveId" clId="{864CB6B3-32EE-4C27-B9B9-6118E3A769CD}" dt="2019-02-13T15:50:57.885" v="6631" actId="14100"/>
          <ac:picMkLst>
            <pc:docMk/>
            <pc:sldMk cId="2885543755" sldId="268"/>
            <ac:picMk id="5" creationId="{222AEE0B-B59C-432C-B419-0A8C308CCC81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6D1ED-6874-46E7-9F95-7851A664F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1C25B-CACA-4C68-B552-E525AF09A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3E6E6-9AE0-43AC-AE9C-E6A26A48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2A8C-9C10-44A3-A0F8-379FDBB9A400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6C17C-EB59-4188-B9B5-5E0FBF0C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D365A-A1EB-455F-A596-8A7A5764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FEDA-6E9C-493B-A38D-3C7D39CD4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42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8EB9-DF27-446F-AC33-3FCB39122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DE44C-829C-4D73-9525-82857A3EE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939E2-BE9E-433F-94E8-6F792FA2A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2A8C-9C10-44A3-A0F8-379FDBB9A400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F0F9F-1249-4165-A1A6-7688BFB4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A0A94-7B2D-426B-A8F7-300300D6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FEDA-6E9C-493B-A38D-3C7D39CD4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7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8A971B-D9C9-46C7-B3BA-28659C4BC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AEF87-A1A9-42FC-9F36-FBB5C9CFE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78854-5227-486A-9923-5A5FA2D4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2A8C-9C10-44A3-A0F8-379FDBB9A400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88745-7910-4B37-8824-D74D7C25A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FD569-45D8-4585-9E7D-60116A0B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FEDA-6E9C-493B-A38D-3C7D39CD4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0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A2D04-8F89-40DF-B3C0-4C63D5AF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76E92-B800-41A2-A694-88C034C0B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A019E-4F90-4968-A005-8DC09D62F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2A8C-9C10-44A3-A0F8-379FDBB9A400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D2472-A6F8-4060-88E4-5FD8414B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521AF-AC31-4040-B26E-E33921C5C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FEDA-6E9C-493B-A38D-3C7D39CD4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21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37E68-4AD3-48A2-98F5-D4ADDABEC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259C4-E015-47FD-9333-38E937A08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CD97E-69AF-4336-B855-E16409C24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2A8C-9C10-44A3-A0F8-379FDBB9A400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35727-DEF3-468A-BE05-B6B1B3BA7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9B4FC-186E-4B4A-ACD9-EBD372EB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FEDA-6E9C-493B-A38D-3C7D39CD4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8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0458-A28C-4565-84DA-94053C36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7B6A8-2463-4FA5-85D9-181A7D4AC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90CC3-B18D-4017-9F99-517B08A37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D7EED-B284-4551-842C-0E71D85CA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2A8C-9C10-44A3-A0F8-379FDBB9A400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83DF1-7938-4E3B-9439-1C863B16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59F51-1F0F-40E6-AF28-5E705767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FEDA-6E9C-493B-A38D-3C7D39CD4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5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D9447-DD1E-4E0A-91B6-C610ABE52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40675-0BDE-43F9-95FD-6E574752C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658C2-004E-4141-94CB-4BCF145CD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F5E22-996C-4165-9913-03C721910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11F4F3-BF7A-43BD-8A8D-94BB063ABB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4A86A-DA06-480B-8666-481728E52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2A8C-9C10-44A3-A0F8-379FDBB9A400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42B9B-1C5C-4D9B-B275-ADFA2B34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8A18A9-EAE7-4281-A8D9-A2BE7BF3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FEDA-6E9C-493B-A38D-3C7D39CD4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4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5D66-2F25-4007-A039-4902F24A2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2E8904-E56E-40B1-8368-FB0AC366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2A8C-9C10-44A3-A0F8-379FDBB9A400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3E812-C48C-497E-ABE9-9D9C681B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2FF01-DBFB-4164-B87B-43E7B5BAD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FEDA-6E9C-493B-A38D-3C7D39CD4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1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009D8E-06C9-435A-BC16-E1A0C285B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2A8C-9C10-44A3-A0F8-379FDBB9A400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177604-82C7-4C8D-8D56-126A74E6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E946A-D9B5-43F8-9CF4-9A30867D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FEDA-6E9C-493B-A38D-3C7D39CD4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1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9BB52-2894-4181-888F-4AB9CC960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FD84B-5D06-4952-90F2-9938835D9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01906-6353-4E64-9495-DB43357AD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D780C-6229-43D5-B925-D8DE2D807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2A8C-9C10-44A3-A0F8-379FDBB9A400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08B05-1C00-480A-A454-27FCD76F5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B7975-C2A8-4C3B-96FA-C20A8B86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FEDA-6E9C-493B-A38D-3C7D39CD4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9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4C2E5-8D26-40FF-91D1-AA73C6FC8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BD9EAD-02EA-41A5-864F-CF3739888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08128-FD5C-4145-8BDB-2BE94EEC5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1B334-BD4A-41B7-B0A2-401DA2444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2A8C-9C10-44A3-A0F8-379FDBB9A400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C85B4-8D4D-494D-94A0-273889A9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65473-945D-4D52-A43C-448164E09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FEDA-6E9C-493B-A38D-3C7D39CD4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9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BE0EBF-CA50-4ECE-BB5C-7A9B839A9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8AA63-428A-4179-82C5-AAE8DAE8B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821A1-AB7C-415A-985D-E6AAFDB142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72A8C-9C10-44A3-A0F8-379FDBB9A400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80E2E-7621-4809-88B2-FC117D740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26783-B3B0-4BC4-B9D9-31CFD2352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CFEDA-6E9C-493B-A38D-3C7D39CD4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5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0933-3685-40A7-81A2-98A9D66DF6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TESP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D6E9F-3CD1-40A1-A967-D494947140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2/13/19</a:t>
            </a:r>
          </a:p>
        </p:txBody>
      </p:sp>
    </p:spTree>
    <p:extLst>
      <p:ext uri="{BB962C8B-B14F-4D97-AF65-F5344CB8AC3E}">
        <p14:creationId xmlns:p14="http://schemas.microsoft.com/office/powerpoint/2010/main" val="605325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72187-171D-4984-A578-D9A4398FC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1FBE0-7D4B-4BFC-B7F6-67575A7AB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049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Demonstrate TE30 proof of concept</a:t>
            </a:r>
          </a:p>
          <a:p>
            <a:pPr lvl="1"/>
            <a:r>
              <a:rPr lang="en-US" dirty="0"/>
              <a:t>Time Estimate: &lt;1 week from today</a:t>
            </a:r>
          </a:p>
          <a:p>
            <a:pPr marL="0" indent="0">
              <a:buNone/>
            </a:pPr>
            <a:r>
              <a:rPr lang="en-US" dirty="0"/>
              <a:t>2. Design a </a:t>
            </a:r>
            <a:r>
              <a:rPr lang="en-US" dirty="0" err="1"/>
              <a:t>GridLabD</a:t>
            </a:r>
            <a:r>
              <a:rPr lang="en-US" dirty="0"/>
              <a:t> simulation/find suitable existing example</a:t>
            </a:r>
          </a:p>
          <a:p>
            <a:pPr lvl="1"/>
            <a:r>
              <a:rPr lang="en-US" dirty="0"/>
              <a:t>Likely will not use </a:t>
            </a:r>
            <a:r>
              <a:rPr lang="en-US" dirty="0" err="1"/>
              <a:t>PyPower</a:t>
            </a:r>
            <a:r>
              <a:rPr lang="en-US" dirty="0"/>
              <a:t> or </a:t>
            </a:r>
            <a:r>
              <a:rPr lang="en-US" dirty="0" err="1"/>
              <a:t>EnergyPlus</a:t>
            </a:r>
            <a:r>
              <a:rPr lang="en-US" dirty="0"/>
              <a:t> in first version</a:t>
            </a:r>
          </a:p>
          <a:p>
            <a:pPr lvl="1"/>
            <a:r>
              <a:rPr lang="en-US" dirty="0"/>
              <a:t>TESP Support tools</a:t>
            </a:r>
          </a:p>
          <a:p>
            <a:pPr lvl="2"/>
            <a:r>
              <a:rPr lang="en-US" dirty="0"/>
              <a:t>Automatically generate simulations</a:t>
            </a:r>
          </a:p>
          <a:p>
            <a:pPr lvl="1"/>
            <a:r>
              <a:rPr lang="en-US" dirty="0"/>
              <a:t>Adequately document simulation parameters</a:t>
            </a:r>
          </a:p>
          <a:p>
            <a:pPr lvl="1"/>
            <a:r>
              <a:rPr lang="en-US" dirty="0"/>
              <a:t>Time Estimate: &lt;1 week from start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61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3E2C-DFDB-4226-A5B2-F324C674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40A2C-5EF6-4BA7-87DF-A26E84183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Write a </a:t>
            </a:r>
            <a:r>
              <a:rPr lang="en-US" dirty="0" err="1"/>
              <a:t>TEAgent</a:t>
            </a:r>
            <a:r>
              <a:rPr lang="en-US" dirty="0"/>
              <a:t> that controls the simulation </a:t>
            </a:r>
          </a:p>
          <a:p>
            <a:pPr marL="0" indent="0">
              <a:buNone/>
            </a:pPr>
            <a:r>
              <a:rPr lang="en-US" dirty="0"/>
              <a:t>		For each time step in the simulation: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Report current simulation values to the transactive energy system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Collect and record cleared transactions from the system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Publish the cleared transactions when their timestep is reached</a:t>
            </a:r>
          </a:p>
          <a:p>
            <a:pPr lvl="1"/>
            <a:r>
              <a:rPr lang="en-US" dirty="0"/>
              <a:t>Time Estimate: 1-2 Weeks from start</a:t>
            </a:r>
          </a:p>
          <a:p>
            <a:pPr marL="0" indent="0">
              <a:buNone/>
            </a:pPr>
            <a:r>
              <a:rPr lang="en-US" dirty="0"/>
              <a:t>5. Build interface for the transactive energy system to control TESP</a:t>
            </a:r>
          </a:p>
          <a:p>
            <a:pPr lvl="1"/>
            <a:r>
              <a:rPr lang="en-US" dirty="0"/>
              <a:t>Time Estimate: ?</a:t>
            </a:r>
          </a:p>
          <a:p>
            <a:pPr marL="0" indent="0">
              <a:buNone/>
            </a:pPr>
            <a:r>
              <a:rPr lang="en-US" dirty="0"/>
              <a:t>6. Develop any tools needed to visualize/analyze simulation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0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3958-E9AB-4E7C-AEDA-BE09EEC0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Items to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8252F-31F6-49A6-BE6C-620744297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 the example simulation, determine source of runtime error </a:t>
            </a:r>
          </a:p>
          <a:p>
            <a:r>
              <a:rPr lang="en-US" dirty="0"/>
              <a:t>Options available for generation/load control:</a:t>
            </a:r>
          </a:p>
          <a:p>
            <a:pPr lvl="1"/>
            <a:r>
              <a:rPr lang="en-US" dirty="0"/>
              <a:t>Control consumption by each house</a:t>
            </a:r>
          </a:p>
          <a:p>
            <a:pPr lvl="1"/>
            <a:r>
              <a:rPr lang="en-US" dirty="0"/>
              <a:t>Switches for inverter/batteries/solar</a:t>
            </a:r>
          </a:p>
          <a:p>
            <a:pPr lvl="1"/>
            <a:r>
              <a:rPr lang="en-US" dirty="0"/>
              <a:t>Inverter maximum power output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90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4ACC1-9807-4D96-9F35-9D0A5405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Learning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03CDC-D310-4324-9D88-FAE9AA46C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Simulating with </a:t>
            </a:r>
            <a:r>
              <a:rPr lang="en-US" dirty="0" err="1"/>
              <a:t>GridLabD</a:t>
            </a:r>
            <a:endParaRPr lang="en-US" dirty="0"/>
          </a:p>
          <a:p>
            <a:pPr lvl="1"/>
            <a:r>
              <a:rPr lang="en-US" dirty="0"/>
              <a:t>Syntax for simulation</a:t>
            </a:r>
          </a:p>
          <a:p>
            <a:pPr lvl="1"/>
            <a:r>
              <a:rPr lang="en-US" dirty="0"/>
              <a:t>Available inputs and outputs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/>
              <a:t>Basic python syntax</a:t>
            </a:r>
          </a:p>
          <a:p>
            <a:pPr lvl="2"/>
            <a:r>
              <a:rPr lang="en-US" dirty="0"/>
              <a:t>Importing modules</a:t>
            </a:r>
          </a:p>
          <a:p>
            <a:pPr lvl="2"/>
            <a:r>
              <a:rPr lang="en-US" dirty="0"/>
              <a:t>Functions</a:t>
            </a:r>
          </a:p>
          <a:p>
            <a:pPr lvl="2"/>
            <a:r>
              <a:rPr lang="en-US" dirty="0"/>
              <a:t>Loops</a:t>
            </a:r>
          </a:p>
          <a:p>
            <a:pPr lvl="1"/>
            <a:r>
              <a:rPr lang="en-US" dirty="0"/>
              <a:t>Using lists and dictionaries efficiently</a:t>
            </a:r>
          </a:p>
          <a:p>
            <a:pPr lvl="1"/>
            <a:r>
              <a:rPr lang="en-US" dirty="0"/>
              <a:t>Managing .json files with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D34623-E61B-4DDE-A0BD-688D02124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687" y="820616"/>
            <a:ext cx="6060682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6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3DFB-482A-4682-9C63-A24D2691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TESP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5E86A-28CE-4C47-83D9-103063B73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4625" cy="4351338"/>
          </a:xfrm>
        </p:spPr>
        <p:txBody>
          <a:bodyPr>
            <a:normAutofit/>
          </a:bodyPr>
          <a:lstStyle/>
          <a:p>
            <a:r>
              <a:rPr lang="en-US" dirty="0"/>
              <a:t>Command line simulation manager</a:t>
            </a:r>
          </a:p>
          <a:p>
            <a:r>
              <a:rPr lang="en-US" dirty="0"/>
              <a:t>FNCS is the time-step manager</a:t>
            </a:r>
          </a:p>
          <a:p>
            <a:r>
              <a:rPr lang="en-US" dirty="0"/>
              <a:t>Developers can create ‘</a:t>
            </a:r>
            <a:r>
              <a:rPr lang="en-US" dirty="0" err="1"/>
              <a:t>TEAgents</a:t>
            </a:r>
            <a:r>
              <a:rPr lang="en-US" dirty="0"/>
              <a:t>’ that:</a:t>
            </a:r>
          </a:p>
          <a:p>
            <a:pPr lvl="1"/>
            <a:r>
              <a:rPr lang="en-US" dirty="0"/>
              <a:t>Run once per time step</a:t>
            </a:r>
          </a:p>
          <a:p>
            <a:pPr lvl="1"/>
            <a:r>
              <a:rPr lang="en-US" dirty="0"/>
              <a:t>Interface with the simulators</a:t>
            </a:r>
          </a:p>
          <a:p>
            <a:pPr lvl="1"/>
            <a:r>
              <a:rPr lang="en-US" dirty="0"/>
              <a:t>Process intermediate simulator output</a:t>
            </a:r>
          </a:p>
          <a:p>
            <a:pPr lvl="1"/>
            <a:r>
              <a:rPr lang="en-US" dirty="0"/>
              <a:t>Control simulator inputs</a:t>
            </a:r>
          </a:p>
          <a:p>
            <a:pPr lvl="1"/>
            <a:endParaRPr lang="en-US" dirty="0"/>
          </a:p>
        </p:txBody>
      </p:sp>
      <p:pic>
        <p:nvPicPr>
          <p:cNvPr id="1028" name="Picture 4" descr="_images/Federates.png">
            <a:extLst>
              <a:ext uri="{FF2B5EF4-FFF2-40B4-BE49-F238E27FC236}">
                <a16:creationId xmlns:a16="http://schemas.microsoft.com/office/drawing/2014/main" id="{FCA8AD15-379D-4233-A81E-E2432F130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824" y="1900481"/>
            <a:ext cx="6278512" cy="287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79C4EF-E271-4001-878B-3B4BA0119FB3}"/>
              </a:ext>
            </a:extLst>
          </p:cNvPr>
          <p:cNvSpPr/>
          <p:nvPr/>
        </p:nvSpPr>
        <p:spPr>
          <a:xfrm>
            <a:off x="6064823" y="4669908"/>
            <a:ext cx="5714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https://tesp.readthedocs.io/en/latest/TESP_Overview.html</a:t>
            </a:r>
          </a:p>
        </p:txBody>
      </p:sp>
    </p:spTree>
    <p:extLst>
      <p:ext uri="{BB962C8B-B14F-4D97-AF65-F5344CB8AC3E}">
        <p14:creationId xmlns:p14="http://schemas.microsoft.com/office/powerpoint/2010/main" val="79509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E20F5-2171-4909-8CEF-4F58C9C0D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TESP –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4E337-2461-473D-A900-450CAC1E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050867" cy="4351338"/>
          </a:xfrm>
        </p:spPr>
        <p:txBody>
          <a:bodyPr/>
          <a:lstStyle/>
          <a:p>
            <a:r>
              <a:rPr lang="en-US" dirty="0"/>
              <a:t>Simulators message format:</a:t>
            </a:r>
          </a:p>
          <a:p>
            <a:pPr lvl="1"/>
            <a:r>
              <a:rPr lang="en-US" dirty="0"/>
              <a:t>“topic/keyword=value”</a:t>
            </a:r>
          </a:p>
          <a:p>
            <a:pPr lvl="1"/>
            <a:r>
              <a:rPr lang="en-US" dirty="0"/>
              <a:t>Topic: the simulator sending the message</a:t>
            </a:r>
          </a:p>
          <a:p>
            <a:pPr lvl="1"/>
            <a:r>
              <a:rPr lang="en-US" dirty="0"/>
              <a:t>Keyword: The part of the simulation being sent</a:t>
            </a:r>
          </a:p>
          <a:p>
            <a:r>
              <a:rPr lang="en-US" dirty="0"/>
              <a:t>Messages are published or subscribed</a:t>
            </a:r>
          </a:p>
          <a:p>
            <a:r>
              <a:rPr lang="en-US" dirty="0"/>
              <a:t>Each simulator defines its subscriptions with a .</a:t>
            </a:r>
            <a:r>
              <a:rPr lang="en-US" dirty="0" err="1"/>
              <a:t>yaml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Defines simulator name, time delta, and subscribed values</a:t>
            </a:r>
          </a:p>
          <a:p>
            <a:pPr lvl="1"/>
            <a:r>
              <a:rPr lang="en-US" dirty="0"/>
              <a:t>Set FNCS_CONFIG_FILE = &lt;</a:t>
            </a:r>
            <a:r>
              <a:rPr lang="en-US" dirty="0" err="1"/>
              <a:t>file_name</a:t>
            </a:r>
            <a:r>
              <a:rPr lang="en-US" dirty="0"/>
              <a:t>&gt;.</a:t>
            </a:r>
            <a:r>
              <a:rPr lang="en-US" dirty="0" err="1"/>
              <a:t>yaml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53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1A18E-9B46-4E23-ABA3-02749B33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391FB-FAE8-4823-92F2-C86CC3738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the FNCS Broker</a:t>
            </a:r>
          </a:p>
          <a:p>
            <a:r>
              <a:rPr lang="en-US" dirty="0"/>
              <a:t>For </a:t>
            </a:r>
            <a:r>
              <a:rPr lang="en-US"/>
              <a:t>each simulator</a:t>
            </a:r>
            <a:endParaRPr lang="en-US" dirty="0"/>
          </a:p>
          <a:p>
            <a:pPr lvl="1"/>
            <a:r>
              <a:rPr lang="en-US" dirty="0"/>
              <a:t>Set FNCS config file</a:t>
            </a:r>
          </a:p>
          <a:p>
            <a:pPr lvl="1"/>
            <a:r>
              <a:rPr lang="en-US" dirty="0"/>
              <a:t>Start the simulator</a:t>
            </a:r>
          </a:p>
          <a:p>
            <a:r>
              <a:rPr lang="en-US" dirty="0"/>
              <a:t>Easiest to do in a batch script</a:t>
            </a:r>
          </a:p>
          <a:p>
            <a:r>
              <a:rPr lang="en-US" dirty="0"/>
              <a:t>TESP has GUI tools as well</a:t>
            </a:r>
          </a:p>
          <a:p>
            <a:pPr lvl="1"/>
            <a:r>
              <a:rPr lang="en-US" dirty="0"/>
              <a:t>Have not been explored yet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FB7CE2-E348-4F8A-9DD7-6E6E54D9E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321" y="1532466"/>
            <a:ext cx="5951919" cy="379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09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C3D55-3DF4-43FC-B50E-1B4B9DBB2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TESP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42723-201E-4E1F-A193-0211DCD4A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Build individual simulations – design </a:t>
            </a:r>
            <a:r>
              <a:rPr lang="en-US" dirty="0" err="1"/>
              <a:t>GridLabD</a:t>
            </a:r>
            <a:r>
              <a:rPr lang="en-US" dirty="0"/>
              <a:t> Simulation</a:t>
            </a:r>
          </a:p>
          <a:p>
            <a:pPr marL="514350" indent="-514350">
              <a:buAutoNum type="arabicPeriod"/>
            </a:pPr>
            <a:r>
              <a:rPr lang="en-US" dirty="0"/>
              <a:t>Define subscribed values for each simulator</a:t>
            </a:r>
          </a:p>
          <a:p>
            <a:pPr marL="514350" indent="-514350">
              <a:buAutoNum type="arabicPeriod"/>
            </a:pPr>
            <a:r>
              <a:rPr lang="en-US" dirty="0"/>
              <a:t>Write a </a:t>
            </a:r>
            <a:r>
              <a:rPr lang="en-US" dirty="0" err="1"/>
              <a:t>TEAgent</a:t>
            </a:r>
            <a:r>
              <a:rPr lang="en-US" dirty="0"/>
              <a:t> to manage simulation</a:t>
            </a:r>
          </a:p>
          <a:p>
            <a:pPr marL="971550" lvl="1" indent="-514350">
              <a:buAutoNum type="arabicPeriod"/>
            </a:pPr>
            <a:r>
              <a:rPr lang="en-US" dirty="0"/>
              <a:t>Run a loop for each FNCS time step</a:t>
            </a:r>
          </a:p>
          <a:p>
            <a:pPr marL="971550" lvl="1" indent="-514350">
              <a:buAutoNum type="arabicPeriod"/>
            </a:pPr>
            <a:r>
              <a:rPr lang="en-US" dirty="0"/>
              <a:t>Read/Process any necessary simulator values</a:t>
            </a:r>
          </a:p>
          <a:p>
            <a:pPr marL="971550" lvl="1" indent="-514350">
              <a:buAutoNum type="arabicPeriod"/>
            </a:pPr>
            <a:r>
              <a:rPr lang="en-US" dirty="0"/>
              <a:t>Write any intermediate metrics to .json files</a:t>
            </a:r>
          </a:p>
          <a:p>
            <a:pPr marL="971550" lvl="1" indent="-514350">
              <a:buAutoNum type="arabicPeriod"/>
            </a:pPr>
            <a:r>
              <a:rPr lang="en-US" dirty="0"/>
              <a:t>Publish new simulator values</a:t>
            </a:r>
          </a:p>
          <a:p>
            <a:pPr marL="971550" lvl="1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101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2FFF8-828F-4E59-ADE0-7FC0BAFB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TE30 Example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348EE-5A03-4C39-8F80-8895D9A09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230"/>
            <a:ext cx="10515600" cy="4351338"/>
          </a:xfrm>
        </p:spPr>
        <p:txBody>
          <a:bodyPr/>
          <a:lstStyle/>
          <a:p>
            <a:r>
              <a:rPr lang="en-US" dirty="0"/>
              <a:t>30 homes with Solar power in </a:t>
            </a:r>
            <a:r>
              <a:rPr lang="en-US" dirty="0" err="1"/>
              <a:t>GridLab</a:t>
            </a:r>
            <a:r>
              <a:rPr lang="en-US" dirty="0"/>
              <a:t>-D</a:t>
            </a:r>
          </a:p>
          <a:p>
            <a:r>
              <a:rPr lang="en-US" dirty="0"/>
              <a:t>1 Large School Building in </a:t>
            </a:r>
            <a:r>
              <a:rPr lang="en-US" dirty="0" err="1"/>
              <a:t>EnergyPlus</a:t>
            </a:r>
            <a:endParaRPr lang="en-US" dirty="0"/>
          </a:p>
          <a:p>
            <a:r>
              <a:rPr lang="en-US" dirty="0"/>
              <a:t>1.3 MW Invariant “Base Load”</a:t>
            </a:r>
          </a:p>
          <a:p>
            <a:r>
              <a:rPr lang="en-US" dirty="0"/>
              <a:t>Feeder simulated with PYPOWER</a:t>
            </a:r>
          </a:p>
        </p:txBody>
      </p:sp>
      <p:pic>
        <p:nvPicPr>
          <p:cNvPr id="2052" name="Picture 4" descr="_images/TE30system.png">
            <a:extLst>
              <a:ext uri="{FF2B5EF4-FFF2-40B4-BE49-F238E27FC236}">
                <a16:creationId xmlns:a16="http://schemas.microsoft.com/office/drawing/2014/main" id="{5FAFA3D6-92D8-47CB-81F6-8AF859984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832" y="3587195"/>
            <a:ext cx="7228336" cy="295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434D19A-EA4D-41E8-971C-1515D5B9FB95}"/>
              </a:ext>
            </a:extLst>
          </p:cNvPr>
          <p:cNvSpPr/>
          <p:nvPr/>
        </p:nvSpPr>
        <p:spPr>
          <a:xfrm>
            <a:off x="3409841" y="6492875"/>
            <a:ext cx="5731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https://tesp.readthedocs.io/en/latest/SGIP1_Example.html</a:t>
            </a:r>
          </a:p>
        </p:txBody>
      </p:sp>
    </p:spTree>
    <p:extLst>
      <p:ext uri="{BB962C8B-B14F-4D97-AF65-F5344CB8AC3E}">
        <p14:creationId xmlns:p14="http://schemas.microsoft.com/office/powerpoint/2010/main" val="178516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D0F0-1D7D-4B50-B684-9A8748F6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TE30 Control/</a:t>
            </a:r>
            <a:r>
              <a:rPr lang="en-US" dirty="0" err="1"/>
              <a:t>TEAgent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5668C-156C-44A7-B09A-4F20CA094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5667"/>
            <a:ext cx="10515600" cy="44412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Currently uses the simple auction agent from PNNL</a:t>
            </a:r>
          </a:p>
          <a:p>
            <a:pPr lvl="1"/>
            <a:r>
              <a:rPr lang="en-US" dirty="0"/>
              <a:t>Grants each house an HVAC load based on the LMP of distributed solar and distribution feeder</a:t>
            </a:r>
          </a:p>
          <a:p>
            <a:r>
              <a:rPr lang="en-US" dirty="0"/>
              <a:t>Additional Functionality can be added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Batteries alongside distributed solar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Switches to control inverter power flow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Either charge batteries or send to grid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Switches could be controlled by publishing from the </a:t>
            </a:r>
            <a:r>
              <a:rPr lang="en-US" dirty="0" err="1"/>
              <a:t>TEAgent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Max inverter power output (if </a:t>
            </a:r>
            <a:r>
              <a:rPr lang="en-US" dirty="0" err="1"/>
              <a:t>GridLabD</a:t>
            </a:r>
            <a:r>
              <a:rPr lang="en-US" dirty="0"/>
              <a:t> supports)</a:t>
            </a:r>
          </a:p>
          <a:p>
            <a:r>
              <a:rPr lang="en-US" dirty="0"/>
              <a:t>Do not yet have a modified proof of concept</a:t>
            </a:r>
          </a:p>
          <a:p>
            <a:pPr lvl="1"/>
            <a:r>
              <a:rPr lang="en-US" dirty="0"/>
              <a:t>Runtime error in simulation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52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FB7AB-DD35-42B6-86FA-2B778341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TE30 Values Available for Subscribe/Publish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8163609-E272-4C56-826B-A890DCD174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484354"/>
              </p:ext>
            </p:extLst>
          </p:nvPr>
        </p:nvGraphicFramePr>
        <p:xfrm>
          <a:off x="8316125" y="2282092"/>
          <a:ext cx="3875875" cy="1040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ackager Shell Object" showAsIcon="1" r:id="rId3" imgW="1313640" imgH="352440" progId="Package">
                  <p:embed/>
                </p:oleObj>
              </mc:Choice>
              <mc:Fallback>
                <p:oleObj name="Packager Shell Object" showAsIcon="1" r:id="rId3" imgW="1313640" imgH="352440" progId="Packag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8163609-E272-4C56-826B-A890DCD174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16125" y="2282092"/>
                        <a:ext cx="3875875" cy="1040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22AEE0B-B59C-432C-B419-0A8C308CC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759" y="2125786"/>
            <a:ext cx="8183503" cy="344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43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476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Package</vt:lpstr>
      <vt:lpstr>TESP Overview</vt:lpstr>
      <vt:lpstr>Base Learning Steps</vt:lpstr>
      <vt:lpstr>TESP - Overview</vt:lpstr>
      <vt:lpstr>TESP – Details</vt:lpstr>
      <vt:lpstr>Running a Simulation</vt:lpstr>
      <vt:lpstr>Basic TESP Workflow</vt:lpstr>
      <vt:lpstr>TE30 Example Simulation</vt:lpstr>
      <vt:lpstr>TE30 Control/TEAgent</vt:lpstr>
      <vt:lpstr>TE30 Values Available for Subscribe/Publish</vt:lpstr>
      <vt:lpstr>Future Steps</vt:lpstr>
      <vt:lpstr>Future Steps</vt:lpstr>
      <vt:lpstr>Items to Learn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TESP Overview</dc:title>
  <dc:creator>Keegan Campanelli</dc:creator>
  <cp:lastModifiedBy>Keegan Campanelli</cp:lastModifiedBy>
  <cp:revision>1</cp:revision>
  <dcterms:created xsi:type="dcterms:W3CDTF">2019-02-13T12:55:02Z</dcterms:created>
  <dcterms:modified xsi:type="dcterms:W3CDTF">2019-02-13T17:12:49Z</dcterms:modified>
</cp:coreProperties>
</file>