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13" d="100"/>
          <a:sy n="113" d="100"/>
        </p:scale>
        <p:origin x="5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5F59-F629-409E-8A6B-4B0D5ED74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CEA4B-D0A6-4A96-B6D1-AEAE5579D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1AED0-B7A0-4F6E-A715-392F2DDD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70F3-5511-4A15-A301-6780AD823DC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7D27A-40D9-44AA-B370-A8AEA09D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D4B5-B97C-42CC-9BE2-5F2A48AC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380F-56E9-4856-98B6-6ECD48158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5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D4E6-757A-4535-BAA3-640C9406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904A3-29C6-49C2-A77C-DB413CEDE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39B33-13AD-4956-AB84-7298A64D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70F3-5511-4A15-A301-6780AD823DC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9C156-0A01-4992-A875-C087B771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0207B-C462-4669-BE63-B04D7D12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380F-56E9-4856-98B6-6ECD48158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7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1D3AD-2B87-4F2F-83A3-0A660A38D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D535F-E1D9-4EF0-B6C3-85721700B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F9E37-38C1-4C59-B426-3F84D5C1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70F3-5511-4A15-A301-6780AD823DC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2AFD1-F66E-43FC-9AE8-BA36A3A0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ACC4E-3F14-44E8-8D94-10317949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380F-56E9-4856-98B6-6ECD48158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B812-FBA2-4393-B2C4-049673F8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A58FA-4596-4E9D-A982-24A306D7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FCAAC-C85F-4535-9AEF-55309BD9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70F3-5511-4A15-A301-6780AD823DC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B158-A2F7-41BE-BDFE-59DD77C7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78AFA-7BCD-4D3A-813C-382D5F3F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380F-56E9-4856-98B6-6ECD48158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8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C125-AAB7-4A61-BB81-D244AF80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0BC4D-7365-44A9-9F7B-33ECC570F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CDAE2-BB91-40F1-AC5C-6AF23DA3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70F3-5511-4A15-A301-6780AD823DC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D50CF-0FB9-4824-8B4D-25753DBD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1DF50-DC93-4053-8B14-8B3A5E3C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380F-56E9-4856-98B6-6ECD48158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2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96A4-DF96-4296-BE06-2CCFF560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48F7B-2F36-4237-8053-E54B75603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C128F-9B25-4352-BB06-B7D23831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F3435-0448-4DD4-BE67-0E32D3AD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70F3-5511-4A15-A301-6780AD823DC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4B1E8-DA2B-469F-8880-9C7619C6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7C9B2-A6AE-4F5C-BC33-FFB70B20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380F-56E9-4856-98B6-6ECD48158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2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9D64-9565-4C22-835F-B93358947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73CA7-7153-4D09-8924-800AB3A31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D5733-B03F-431F-8D50-B249EACEB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ADFFB-ADB4-4E7F-95B2-BA552C6E0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B2D4B-3F36-413D-97ED-715E3E8CD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F934C-C0BC-43DE-A56A-43274DB6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70F3-5511-4A15-A301-6780AD823DC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C0A29-59FC-43F6-A6AD-FDD79E10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51D1E-838B-4E75-8B93-E3338FB8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380F-56E9-4856-98B6-6ECD48158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1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91FE-27ED-40F0-B71C-81AEC539D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E79C3-F45E-4318-BBE2-8F416E0F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70F3-5511-4A15-A301-6780AD823DC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4F88A-E41A-45A9-B96A-AFBEB952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065A0-4353-46D5-8CE9-B56EC13F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380F-56E9-4856-98B6-6ECD48158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1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8B981-69DC-4EF7-9C02-AC89E2A3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70F3-5511-4A15-A301-6780AD823DC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C50C3-0890-434C-8F0D-D6E04BC3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4FA21-7BFB-43F2-BA26-0DA52FF2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380F-56E9-4856-98B6-6ECD48158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3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2A8E-7D27-4F71-BD3E-00839D11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5A8BF-CF62-4602-AE4F-40454AF7E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4F1CB-91EC-405F-9905-5DB73356F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18FEF-EF3F-43CD-8127-3DBD7537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70F3-5511-4A15-A301-6780AD823DC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7C32F-EEA7-4369-A31E-648600BE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2F66A-F9B7-409F-B25A-D67A1067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380F-56E9-4856-98B6-6ECD48158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0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9E85-0CB3-4AA2-B6A8-10B52DEF4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E2F3A-852A-4C20-B386-88B668540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F7739-0FF6-42B1-BB3A-88EFCA3E9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0991E-655D-4207-B9BF-5143593B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70F3-5511-4A15-A301-6780AD823DC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8A3CD-BF6B-4EAC-9451-126015AA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7F5A9-CE33-4F21-8AED-86E5CBE0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380F-56E9-4856-98B6-6ECD48158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4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8C089-AFA6-44C4-9079-B7313E5F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E46CF-D66B-4950-A4D0-A3D405988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DCB30-3FF4-443B-B646-E5CD1103E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C70F3-5511-4A15-A301-6780AD823DC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EE5B2-4BB0-49F5-B23B-DC46ABBE9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79564-3DFD-403F-B3B3-9E62B7062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380F-56E9-4856-98B6-6ECD48158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5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ABE9-EB62-4633-AFF9-552A79EF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HVAC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D366D-AC36-4F16-B21D-EBB4875A0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490"/>
            <a:ext cx="12192000" cy="3433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D98623-748F-4C3F-84FD-B78C9B206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33" y="4840387"/>
            <a:ext cx="10955867" cy="40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3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E177-8932-45D8-9B33-43F1FD72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HVAC 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1C53A-1B36-487E-9EB0-E2FD3E6EA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4217"/>
            <a:ext cx="12192000" cy="3109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E371DF-6F75-4C09-8FAE-8240EC65B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66" y="4731014"/>
            <a:ext cx="10943167" cy="40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0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0721-275D-4A79-9151-53386702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HVAC on if T&gt;85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286794-4706-4357-9A1F-B5C26FF2D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8949"/>
            <a:ext cx="12192000" cy="33801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931180-DBB0-4CC2-8A11-BA17BC3DF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4840387"/>
            <a:ext cx="10689168" cy="39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2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2A18-AB49-4EF4-9756-1DAF00D2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HVAC off if feeder load &gt; 300 MW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CBA28-45DF-4130-9275-81DA02E2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9388"/>
            <a:ext cx="12192000" cy="3299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EDB43E-66D8-495A-98E6-A0B2E184C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34" y="4801832"/>
            <a:ext cx="10718800" cy="39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18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No HVAC</vt:lpstr>
      <vt:lpstr>HVAC On</vt:lpstr>
      <vt:lpstr>HVAC on if T&gt;85</vt:lpstr>
      <vt:lpstr>HVAC off if feeder load &gt; 300 MW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Keegan Campanelli</dc:creator>
  <cp:lastModifiedBy>Keegan Campanelli</cp:lastModifiedBy>
  <cp:revision>9</cp:revision>
  <dcterms:created xsi:type="dcterms:W3CDTF">2019-02-26T05:22:50Z</dcterms:created>
  <dcterms:modified xsi:type="dcterms:W3CDTF">2019-02-27T21:14:37Z</dcterms:modified>
</cp:coreProperties>
</file>