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16C8A-4FB7-484E-8ECA-12CFF185D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4A63F8-3437-4BAD-973D-F8BD22870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FE7B28-8CCB-4655-8453-A8F369B5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D3D40D-340E-4A20-871B-617D7D8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BE658C-679C-4E0E-BA2A-61FB5B33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dtu Space png">
            <a:extLst>
              <a:ext uri="{FF2B5EF4-FFF2-40B4-BE49-F238E27FC236}">
                <a16:creationId xmlns:a16="http://schemas.microsoft.com/office/drawing/2014/main" id="{E9BFEC0B-5E9C-4128-AF96-2E8016568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5"/>
          <a:stretch/>
        </p:blipFill>
        <p:spPr bwMode="auto">
          <a:xfrm>
            <a:off x="702500" y="5551405"/>
            <a:ext cx="3810000" cy="64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6D54B775-A3C5-4C11-95A7-82D375A0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067953"/>
            <a:ext cx="922084" cy="13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1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55439-2A9C-4D74-A364-61018609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9B13709-5B56-4CC4-8A40-58E974861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1DBDBA-A22F-4AF5-85B3-819287C7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CD4E82-7480-4023-A8D9-AE7B4150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6D57DC-4960-4BE0-A6E2-37DCF39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05D229F-8D24-4831-A371-332D46EC8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90BD342-6B5B-49FA-B5EF-D3C6B2CD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69BAE2-4F6D-4E44-A9D9-BDCF6E0D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A63136-6CF3-4657-B1C8-53DC1FDE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FCA9CE-184E-4C71-9BFF-5EBDE154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3A4A929B-0B94-48AD-B7EC-782EF8F3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1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327269DA-621E-4DDF-90D5-09343884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6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2" descr="Image result for dtu logo png">
            <a:extLst>
              <a:ext uri="{FF2B5EF4-FFF2-40B4-BE49-F238E27FC236}">
                <a16:creationId xmlns:a16="http://schemas.microsoft.com/office/drawing/2014/main" id="{CAD30EFF-E824-466F-8E37-F0F03CCC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E936CD1-D117-40BD-814C-09E6EC8F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3CECE-9D67-476B-A28B-ACC2A0C661A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785906-6686-4328-9222-FE17D8E9DB1C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BA1C-0CC6-4767-B947-3A75B78C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612E8D-9EFD-4A67-B775-5224CFB9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1E1E59-9437-45A3-AFBA-9BBAB54A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13C60D-EA49-4465-B34B-970B8172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6F2D35-594F-49AF-9638-924FDACD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83FD382E-8DC0-4CFD-99CF-6DA355B6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2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A9217-EE4F-4107-97DA-2CEFAF9C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49003C4-665D-43DA-A233-2448BCCB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4A5FBC-F5C8-4D12-BB13-F7459A45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D0BCEC-51C7-41E6-8402-88BA68A2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ADBCE8-FB99-4F99-94DB-CF299C1E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tu logo png">
            <a:extLst>
              <a:ext uri="{FF2B5EF4-FFF2-40B4-BE49-F238E27FC236}">
                <a16:creationId xmlns:a16="http://schemas.microsoft.com/office/drawing/2014/main" id="{F006B05D-C4CE-4AEA-95B7-6221B79C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067953"/>
            <a:ext cx="922084" cy="13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dtu Space png">
            <a:extLst>
              <a:ext uri="{FF2B5EF4-FFF2-40B4-BE49-F238E27FC236}">
                <a16:creationId xmlns:a16="http://schemas.microsoft.com/office/drawing/2014/main" id="{E4C58713-DCC3-42B8-B066-7115A7552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5"/>
          <a:stretch/>
        </p:blipFill>
        <p:spPr bwMode="auto">
          <a:xfrm>
            <a:off x="702500" y="5551405"/>
            <a:ext cx="3810000" cy="64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1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A778E-3BA4-4585-A9CC-DA4BC65F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3F7C83-ED1E-4C53-95DF-A22D87AB9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5D75AD5-CE7D-4E22-A4B1-EF6F14389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DA525D-9194-4380-922F-66111034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3FCB46-BCC9-48FC-B5D8-97951224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323A09C-6C04-4E5D-93B9-6017E962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33C0422F-7633-4578-9BDC-8CB36215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1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29821-3127-4D60-A20D-5DCB6487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994BD26-4536-472C-AC3C-88B7961C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6E7CAA-170F-4A4C-A238-8E2DCC1C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AC7E7A9-6C7E-4853-A61F-4AFEA9887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4F5ADEE-27BF-4FEA-BF2D-59933F114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5C9D61-C82F-4D05-A7DA-05BCB91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F71644E-FE02-4C4A-A11F-80984208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D11FFDD-71B5-4417-9DDD-F3E91FC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dtu logo png">
            <a:extLst>
              <a:ext uri="{FF2B5EF4-FFF2-40B4-BE49-F238E27FC236}">
                <a16:creationId xmlns:a16="http://schemas.microsoft.com/office/drawing/2014/main" id="{F0FD47B2-FC19-4AAB-A001-2A2ADA99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5C16-9CC5-4D8D-8D05-22EE44DF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2BF4DE6-BD86-41D5-95A7-70D6BBDA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C7A7A22-2096-4F12-8C66-46C0D436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13C4E82-1B19-41A0-9841-866F6E6A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dtu logo png">
            <a:extLst>
              <a:ext uri="{FF2B5EF4-FFF2-40B4-BE49-F238E27FC236}">
                <a16:creationId xmlns:a16="http://schemas.microsoft.com/office/drawing/2014/main" id="{656BD4E2-6A25-4367-86F2-D4417BF7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5C239B9-2B44-43D1-AF31-B931C40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E0428E8-CC1C-4B9C-A1A0-C2236D10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B5B86A1-96B6-429F-B2ED-563C7AB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dtu logo png">
            <a:extLst>
              <a:ext uri="{FF2B5EF4-FFF2-40B4-BE49-F238E27FC236}">
                <a16:creationId xmlns:a16="http://schemas.microsoft.com/office/drawing/2014/main" id="{490E12E9-D2F3-49CE-97AC-E3EC984E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2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413E0-37A5-46F8-8F84-4F86580A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B3AA2F-8B1C-4C8D-90A5-155B1086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52D5C77-73DE-414F-8AC0-D83F1ED1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5997B6-9E08-484C-B6EE-E3BC52F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7F216E-F536-441E-9D84-7F81E6AB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BDECBB1-D144-4B5A-8E08-68275797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A3DFC4C1-2203-4E5D-839D-877E222D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52DE-1AB5-4E76-8BE9-24B0D99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CBC066E-F7FD-4E7A-8EBB-7CAD5D9C8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BE2A23-1A33-486B-927B-4610F2BB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4D1415-3C55-48EC-8750-BF2CE654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2C039F-1FE8-4671-8409-C017705C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48F780B-55FF-4F55-9E44-D27A3CC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dtu logo png">
            <a:extLst>
              <a:ext uri="{FF2B5EF4-FFF2-40B4-BE49-F238E27FC236}">
                <a16:creationId xmlns:a16="http://schemas.microsoft.com/office/drawing/2014/main" id="{E9A4A397-9069-4833-8E6A-297465EB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78" y="686036"/>
            <a:ext cx="525844" cy="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B8AC596-0FFF-492F-B736-522EC38D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643249-3B46-4223-9F81-ACC3E525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Rediger teksttypografien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E1BFFD-905B-4E16-9C5B-45C46274C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5CE9-334B-4CE3-BB2A-04ADA34A0B6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49FADE-80E8-4D9D-9BC0-A2A638A9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A9F04E-7162-4DB6-ADE1-5C2A1BBA6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9E32-F51C-4CD4-8F7F-8235E06C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45F3-B696-6BFA-FD95-CB5DBB240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AXIS of Rotation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27D51-1EFA-915D-9BB9-DFCABDFFB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4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114D-A158-3F01-2FD9-90E2417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0A55-7F1C-26CC-07AF-FCCEEA1F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3B200-D6A9-4EAD-6601-7DDAA5E3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35116"/>
            <a:ext cx="113157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324F4-1EBF-78A1-1EF6-F3AA26DF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340100"/>
            <a:ext cx="11315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CCAF-D9B5-D849-4733-D8B8B1A9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6F56-EE52-5DA5-11AC-CF36D127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8CC70-0018-4A99-E421-0D9C7387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84409"/>
            <a:ext cx="113157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3F0E8-03B9-CC82-7EE6-4E50F050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444161"/>
            <a:ext cx="112871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2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7EB4-A3A9-0E3A-A251-1F8C8D27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96E8-742B-B907-D8B2-FC4F8869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0B55F-1DB5-9D4D-22BE-FA5204CB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4" y="3508897"/>
            <a:ext cx="5657850" cy="3143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118D6-2653-4179-F183-75AA1927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275076"/>
            <a:ext cx="11315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6043"/>
      </p:ext>
    </p:extLst>
  </p:cSld>
  <p:clrMapOvr>
    <a:masterClrMapping/>
  </p:clrMapOvr>
</p:sld>
</file>

<file path=ppt/theme/theme1.xml><?xml version="1.0" encoding="utf-8"?>
<a:theme xmlns:a="http://schemas.openxmlformats.org/drawingml/2006/main" name="DT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U" id="{8555AD1F-833C-4FB5-A615-4A7DD067E772}" vid="{22790088-587C-463C-8FE9-BA5FDE7443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DTU</Template>
  <TotalTime>14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Palatino Linotype</vt:lpstr>
      <vt:lpstr>DTU</vt:lpstr>
      <vt:lpstr>AXIS of Rotation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AXIS of Rotation</dc:title>
  <dc:creator>Nikolaj Bjerregaard Sillassen</dc:creator>
  <cp:lastModifiedBy>Nikolaj Bjerregaard Sillassen</cp:lastModifiedBy>
  <cp:revision>1</cp:revision>
  <dcterms:created xsi:type="dcterms:W3CDTF">2022-11-21T08:30:52Z</dcterms:created>
  <dcterms:modified xsi:type="dcterms:W3CDTF">2022-11-21T08:45:49Z</dcterms:modified>
</cp:coreProperties>
</file>