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3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8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1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0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1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8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3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BE03-9E22-4D99-BD47-5CFE74FC637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7B10-527C-4EC5-8937-80FA3AE87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48098"/>
              </p:ext>
            </p:extLst>
          </p:nvPr>
        </p:nvGraphicFramePr>
        <p:xfrm>
          <a:off x="939651" y="362849"/>
          <a:ext cx="10439400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0439280" imgH="5143320" progId="Equation.DSMT4">
                  <p:embed/>
                </p:oleObj>
              </mc:Choice>
              <mc:Fallback>
                <p:oleObj name="Equation" r:id="rId3" imgW="10439280" imgH="5143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651" y="362849"/>
                        <a:ext cx="10439400" cy="517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4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56614" y="743160"/>
          <a:ext cx="8570912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216640" imgH="4368600" progId="Equation.DSMT4">
                  <p:embed/>
                </p:oleObj>
              </mc:Choice>
              <mc:Fallback>
                <p:oleObj name="Equation" r:id="rId3" imgW="8216640" imgH="436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614" y="743160"/>
                        <a:ext cx="8570912" cy="455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0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156333"/>
              </p:ext>
            </p:extLst>
          </p:nvPr>
        </p:nvGraphicFramePr>
        <p:xfrm>
          <a:off x="871747" y="783656"/>
          <a:ext cx="8916988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8445240" imgH="4520880" progId="Equation.DSMT4">
                  <p:embed/>
                </p:oleObj>
              </mc:Choice>
              <mc:Fallback>
                <p:oleObj name="Equation" r:id="rId3" imgW="8445240" imgH="452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47" y="783656"/>
                        <a:ext cx="8916988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7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52" y="296088"/>
            <a:ext cx="8272989" cy="5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9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xiaohong</dc:creator>
  <cp:lastModifiedBy>wang xiaohong</cp:lastModifiedBy>
  <cp:revision>3</cp:revision>
  <dcterms:created xsi:type="dcterms:W3CDTF">2019-01-14T01:52:09Z</dcterms:created>
  <dcterms:modified xsi:type="dcterms:W3CDTF">2019-01-14T01:57:26Z</dcterms:modified>
</cp:coreProperties>
</file>