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52AE0F4-35E6-41A0-9925-AE37941E4FBC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7E9B78E-0538-4D20-A6F4-2F6FDF86B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8900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AE0F4-35E6-41A0-9925-AE37941E4FBC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9B78E-0538-4D20-A6F4-2F6FDF86B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193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52AE0F4-35E6-41A0-9925-AE37941E4FBC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7E9B78E-0538-4D20-A6F4-2F6FDF86B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5836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52AE0F4-35E6-41A0-9925-AE37941E4FBC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7E9B78E-0538-4D20-A6F4-2F6FDF86BF9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8343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52AE0F4-35E6-41A0-9925-AE37941E4FBC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7E9B78E-0538-4D20-A6F4-2F6FDF86B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461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AE0F4-35E6-41A0-9925-AE37941E4FBC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9B78E-0538-4D20-A6F4-2F6FDF86B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0049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AE0F4-35E6-41A0-9925-AE37941E4FBC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9B78E-0538-4D20-A6F4-2F6FDF86B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484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AE0F4-35E6-41A0-9925-AE37941E4FBC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9B78E-0538-4D20-A6F4-2F6FDF86B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5413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52AE0F4-35E6-41A0-9925-AE37941E4FBC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7E9B78E-0538-4D20-A6F4-2F6FDF86B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597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AE0F4-35E6-41A0-9925-AE37941E4FBC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9B78E-0538-4D20-A6F4-2F6FDF86B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358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52AE0F4-35E6-41A0-9925-AE37941E4FBC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7E9B78E-0538-4D20-A6F4-2F6FDF86B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262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AE0F4-35E6-41A0-9925-AE37941E4FBC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9B78E-0538-4D20-A6F4-2F6FDF86B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306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AE0F4-35E6-41A0-9925-AE37941E4FBC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9B78E-0538-4D20-A6F4-2F6FDF86B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273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AE0F4-35E6-41A0-9925-AE37941E4FBC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9B78E-0538-4D20-A6F4-2F6FDF86B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06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AE0F4-35E6-41A0-9925-AE37941E4FBC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9B78E-0538-4D20-A6F4-2F6FDF86B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256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AE0F4-35E6-41A0-9925-AE37941E4FBC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9B78E-0538-4D20-A6F4-2F6FDF86B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119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AE0F4-35E6-41A0-9925-AE37941E4FBC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9B78E-0538-4D20-A6F4-2F6FDF86B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8682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AE0F4-35E6-41A0-9925-AE37941E4FBC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9B78E-0538-4D20-A6F4-2F6FDF86B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54172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9177"/>
            <a:ext cx="6344575" cy="35688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85425" y="736847"/>
            <a:ext cx="5903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Arcanoid </a:t>
            </a:r>
            <a:r>
              <a:rPr lang="ru-RU" sz="48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en-US" sz="48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endParaRPr lang="ru-RU" sz="4800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86152" y="3111597"/>
            <a:ext cx="2405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Выполнили: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Бебин Иван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Яковлев Никита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352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775" y="1340528"/>
            <a:ext cx="83361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Все мы знаем такие игры, как арканоиды, где нам необходимо управлять платформой, отбивающей мячик. Основной целью таких игр является, например, уничтожение всех блоков путем отбивания мячика в них. Также нужно не дать мячику пролететь мимо платформы, иначе –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 Over.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89680" y="4350058"/>
            <a:ext cx="86823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Мы решили, что наилучшим решением будет создать арканоид, ведь такие игры  чаще всего надоедают не слишком быстро и позволяют убить достаточно много времени, например, в очереди или в маршрутке.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strek-time.ru/wp-content/uploads/1/f/d/1fdb791d11b7fd00a8a87fcdc904b5d9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828" y="1124064"/>
            <a:ext cx="3262049" cy="262631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0041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86400" y="523782"/>
            <a:ext cx="65073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Арканоид был реализован средствами библиотеки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PyGame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языке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5207" y="1905735"/>
            <a:ext cx="58858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 дизайн мы использовали стиль инопланетян, то есть в образе врагов выступают инопланетяне.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791" y="1747876"/>
            <a:ext cx="4582590" cy="456414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159797" y="3629799"/>
            <a:ext cx="66937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Итак, суть нашего арканоида заключается в том, что игроку необходимо отбиться от многочисленной армии злых пришельцев, заполонивших все небо.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2963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28115" y="1012054"/>
            <a:ext cx="6658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Что умеет наш арканоид на данном этапе?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8373" y="1793289"/>
            <a:ext cx="82384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данный момент программа представляет собой стандартную игру-арканоида с одним уровнем.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05018" y="3005411"/>
            <a:ext cx="3222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Планы на будущее: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6315" y="3701988"/>
            <a:ext cx="85491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Добавить уровни с различным построением инопланетян, а также добавить другие виды врагов с разными способностями. Например, пришельцев, способных со временем приближаться к платформе. Еще есть вариант добавить различные улучшения и бонусы, которые можно собирать во время игры.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7047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53253" y="818939"/>
            <a:ext cx="7212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5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8992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45</TotalTime>
  <Words>212</Words>
  <Application>Microsoft Office PowerPoint</Application>
  <PresentationFormat>Широкоэкранный</PresentationFormat>
  <Paragraphs>14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След самолета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Никита</dc:creator>
  <cp:lastModifiedBy>Никита</cp:lastModifiedBy>
  <cp:revision>10</cp:revision>
  <dcterms:created xsi:type="dcterms:W3CDTF">2024-02-14T06:38:53Z</dcterms:created>
  <dcterms:modified xsi:type="dcterms:W3CDTF">2024-02-14T07:24:45Z</dcterms:modified>
</cp:coreProperties>
</file>