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662"/>
    <a:srgbClr val="0E0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F7C-C637-BF00-BADC-2AC38FA11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23ED4-49AC-D7FA-66DC-006C47105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7F9B3-0EE1-6B23-A81A-404BF12A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6631-3A4A-4E3A-A530-C9E5EF00E36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2CEB9-87B3-2E74-AB4E-98B3E662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44E21-115B-100C-598A-9E380F6E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5534-D632-454E-ADB6-B34AACDB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0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16BF-462E-F3D3-2E8E-C9D393CD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8745A-C7D7-18BF-FCFE-29D302274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9AB0C-5D23-9C9A-E62E-CA543139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6631-3A4A-4E3A-A530-C9E5EF00E36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D0D47-8F6B-51DC-DF92-65092589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42D20-8B06-94BB-76CD-6C4DCEF3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5534-D632-454E-ADB6-B34AACDB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3F902-7DA2-697C-5BC2-EA685CB43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A11D2-12E8-8E07-E55E-71765B694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95C1F-0763-C524-7355-5C4206DA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6631-3A4A-4E3A-A530-C9E5EF00E36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66B82-9718-559A-D93D-3D6960B2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6D692-83FC-E99B-7035-D229228B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5534-D632-454E-ADB6-B34AACDB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4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0569-9921-77BC-2F6A-22E8D416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CFF41-B332-E67A-FDB6-5D30C9817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4406D-F2AE-5FA1-56DD-F9E0BDF8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6631-3A4A-4E3A-A530-C9E5EF00E36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D97EA-B1CC-1D0B-A5C3-DFB0E788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3FFF6-9362-06CF-1AB4-28C809EE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5534-D632-454E-ADB6-B34AACDB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8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177D-2A01-B487-9D37-03B19E6C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901B1-85C0-325F-0562-3F7C1C016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9F8D1-90EE-049A-38BC-5FE80DF9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6631-3A4A-4E3A-A530-C9E5EF00E36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E5CC0-CCFE-C101-42B2-5A5DF648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47A5B-1420-DC18-FFD0-8134D80F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5534-D632-454E-ADB6-B34AACDB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5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ADEF-D617-0509-A328-080077F2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22AC6-C618-A80D-E148-DB7F788AE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49E32-4925-D536-F208-3FB05F18E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3B46F-BBCD-BF8B-7435-688C9293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6631-3A4A-4E3A-A530-C9E5EF00E36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4FF80-7838-DC1E-55A3-4B69D0D3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84256-D573-A633-0740-7B42327E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5534-D632-454E-ADB6-B34AACDB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4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C2918-D853-1C88-BE25-DAEDB4EF9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7E3D7-3CFF-3A57-97F1-181988FD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4468D-7BF2-9EB5-D7B9-02313DE47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C289-57DA-7665-A2B4-0C8CAC88A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3B8692-71F3-09D4-AD7F-29B35B108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BCED2-D94C-FD41-3F9E-EF3A8139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6631-3A4A-4E3A-A530-C9E5EF00E36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1862C-8980-A3E3-830E-798BD3FF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41CB3-207C-ADB2-BEB1-5E160614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5534-D632-454E-ADB6-B34AACDB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23A5-8D5F-9991-A69F-DEEA1FB3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AB1D8-BDD1-2931-E173-03AE206C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6631-3A4A-4E3A-A530-C9E5EF00E36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82FD2-96DA-FCCA-0ACA-C78F3631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583EB-0113-15F8-9721-0D2D09F9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5534-D632-454E-ADB6-B34AACDB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8A9E8-42FF-2C59-3EFB-7809BBB2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6631-3A4A-4E3A-A530-C9E5EF00E36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BAB2C-AF19-1E15-A609-A029AB67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7EBCA-3F4B-B265-A50E-E2B5C2FD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5534-D632-454E-ADB6-B34AACDB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6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F111-4747-F146-0C99-04440312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14BB-C178-9B52-7942-337D67327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A1C1D-4606-D40E-1F5D-785889D14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8CB4D-EA97-2AF7-8A7C-8A73D6A8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6631-3A4A-4E3A-A530-C9E5EF00E36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B37FF-ADFE-AE7B-DC8B-AEAABC79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AEEA4-F841-3AC2-DA8A-6F618454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5534-D632-454E-ADB6-B34AACDB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1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DBF7-D281-1A6D-074C-395413C4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999FE-F781-F5D1-87FD-6FFCF1B92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92239-4750-5C74-7D35-FEACCCD10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CB16E-B4C5-031E-7605-338B7E16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6631-3A4A-4E3A-A530-C9E5EF00E36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703E0-1084-90EE-FC20-6C6C19D0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C062C-DE93-81D9-ADE0-429BA3C1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5534-D632-454E-ADB6-B34AACDB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448C0-CFFC-8656-F58F-59F53253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F8AD1-EAAA-A482-035E-E8D66EE00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8EEB4-6FFC-39E5-018C-0370B5D5C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06631-3A4A-4E3A-A530-C9E5EF00E36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F6771-22FE-DF75-B8A3-2933DB991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71CCE-678F-739B-638C-4B2526425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65534-D632-454E-ADB6-B34AACDB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3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D3E9-EAE2-3468-EBE8-C4B660190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77058-BB3B-32D5-7393-EE8C59040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A3FB8-73F3-1B42-C432-4A213242F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7909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BA7511-AC27-61D3-D11E-1E4B2DD97EBB}"/>
              </a:ext>
            </a:extLst>
          </p:cNvPr>
          <p:cNvSpPr/>
          <p:nvPr/>
        </p:nvSpPr>
        <p:spPr>
          <a:xfrm flipV="1">
            <a:off x="250501" y="352890"/>
            <a:ext cx="7188986" cy="416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9292DD-B4B4-B350-6474-0BCAFD7E1AA0}"/>
              </a:ext>
            </a:extLst>
          </p:cNvPr>
          <p:cNvSpPr/>
          <p:nvPr/>
        </p:nvSpPr>
        <p:spPr>
          <a:xfrm flipV="1">
            <a:off x="4823982" y="1775395"/>
            <a:ext cx="440477" cy="232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B934C0-319E-D101-CA14-9D5101686EAC}"/>
              </a:ext>
            </a:extLst>
          </p:cNvPr>
          <p:cNvSpPr/>
          <p:nvPr/>
        </p:nvSpPr>
        <p:spPr>
          <a:xfrm flipV="1">
            <a:off x="5455776" y="1802425"/>
            <a:ext cx="440477" cy="232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75F527-4CD9-63EC-50A7-8EAB96D43943}"/>
              </a:ext>
            </a:extLst>
          </p:cNvPr>
          <p:cNvSpPr/>
          <p:nvPr/>
        </p:nvSpPr>
        <p:spPr>
          <a:xfrm flipV="1">
            <a:off x="6051320" y="2416067"/>
            <a:ext cx="440477" cy="232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13B1EA-4790-EF86-6B6C-EF63445F4AF2}"/>
              </a:ext>
            </a:extLst>
          </p:cNvPr>
          <p:cNvSpPr/>
          <p:nvPr/>
        </p:nvSpPr>
        <p:spPr>
          <a:xfrm flipV="1">
            <a:off x="6619715" y="2430167"/>
            <a:ext cx="440477" cy="232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AA6A82-A1DE-0337-A0CE-A49358DC5BDC}"/>
              </a:ext>
            </a:extLst>
          </p:cNvPr>
          <p:cNvSpPr/>
          <p:nvPr/>
        </p:nvSpPr>
        <p:spPr>
          <a:xfrm flipV="1">
            <a:off x="7219248" y="2416067"/>
            <a:ext cx="440477" cy="232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2C4816-B1F5-0FF9-5AFB-B55AE470588A}"/>
              </a:ext>
            </a:extLst>
          </p:cNvPr>
          <p:cNvSpPr/>
          <p:nvPr/>
        </p:nvSpPr>
        <p:spPr>
          <a:xfrm flipV="1">
            <a:off x="7897210" y="2226964"/>
            <a:ext cx="440477" cy="232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9F238F-A9AC-6CCD-E806-A02A2132192D}"/>
              </a:ext>
            </a:extLst>
          </p:cNvPr>
          <p:cNvSpPr/>
          <p:nvPr/>
        </p:nvSpPr>
        <p:spPr>
          <a:xfrm flipV="1">
            <a:off x="8469519" y="2256643"/>
            <a:ext cx="440477" cy="232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C7B765-A93C-5D3C-25CE-25B91D53C2C1}"/>
              </a:ext>
            </a:extLst>
          </p:cNvPr>
          <p:cNvSpPr/>
          <p:nvPr/>
        </p:nvSpPr>
        <p:spPr>
          <a:xfrm flipV="1">
            <a:off x="9011280" y="2295719"/>
            <a:ext cx="440477" cy="232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AF0B8C-EA61-C56B-4398-EE6815E97BC6}"/>
              </a:ext>
            </a:extLst>
          </p:cNvPr>
          <p:cNvSpPr/>
          <p:nvPr/>
        </p:nvSpPr>
        <p:spPr>
          <a:xfrm flipV="1">
            <a:off x="9689242" y="2350072"/>
            <a:ext cx="440477" cy="196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1AECDE-4BD4-686D-55FE-FA6C04BA54D5}"/>
              </a:ext>
            </a:extLst>
          </p:cNvPr>
          <p:cNvSpPr/>
          <p:nvPr/>
        </p:nvSpPr>
        <p:spPr>
          <a:xfrm flipV="1">
            <a:off x="10307051" y="2373084"/>
            <a:ext cx="440477" cy="232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37E3C7-8444-80F1-9724-B69807B012D0}"/>
              </a:ext>
            </a:extLst>
          </p:cNvPr>
          <p:cNvSpPr/>
          <p:nvPr/>
        </p:nvSpPr>
        <p:spPr>
          <a:xfrm flipV="1">
            <a:off x="10915324" y="2415206"/>
            <a:ext cx="440477" cy="232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BF1816-C055-73A2-D4DC-66EC14DC4AE9}"/>
              </a:ext>
            </a:extLst>
          </p:cNvPr>
          <p:cNvSpPr/>
          <p:nvPr/>
        </p:nvSpPr>
        <p:spPr>
          <a:xfrm flipV="1">
            <a:off x="11511422" y="2459846"/>
            <a:ext cx="440477" cy="232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1EED3A-C28C-B55A-C7BA-8A4502AC3549}"/>
              </a:ext>
            </a:extLst>
          </p:cNvPr>
          <p:cNvSpPr/>
          <p:nvPr/>
        </p:nvSpPr>
        <p:spPr>
          <a:xfrm flipV="1">
            <a:off x="2024776" y="1122363"/>
            <a:ext cx="753934" cy="416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ED1364-32C4-2694-2FDF-BC9D42D9FD2B}"/>
              </a:ext>
            </a:extLst>
          </p:cNvPr>
          <p:cNvSpPr/>
          <p:nvPr/>
        </p:nvSpPr>
        <p:spPr>
          <a:xfrm flipV="1">
            <a:off x="8429277" y="4424036"/>
            <a:ext cx="753934" cy="416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92DB59-26D2-EC5E-108B-C33919522A06}"/>
              </a:ext>
            </a:extLst>
          </p:cNvPr>
          <p:cNvSpPr/>
          <p:nvPr/>
        </p:nvSpPr>
        <p:spPr>
          <a:xfrm flipV="1">
            <a:off x="8257346" y="4841218"/>
            <a:ext cx="753934" cy="416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F086CA-A6DC-6D72-68A4-74755F22425D}"/>
              </a:ext>
            </a:extLst>
          </p:cNvPr>
          <p:cNvSpPr/>
          <p:nvPr/>
        </p:nvSpPr>
        <p:spPr>
          <a:xfrm flipV="1">
            <a:off x="11289366" y="4544711"/>
            <a:ext cx="753934" cy="416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897411-47A0-6B55-AF7D-F38F55545608}"/>
              </a:ext>
            </a:extLst>
          </p:cNvPr>
          <p:cNvSpPr/>
          <p:nvPr/>
        </p:nvSpPr>
        <p:spPr>
          <a:xfrm flipV="1">
            <a:off x="9135869" y="4057095"/>
            <a:ext cx="753934" cy="255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8D5D-ED12-3027-6BF0-63956D83FEAA}"/>
              </a:ext>
            </a:extLst>
          </p:cNvPr>
          <p:cNvSpPr/>
          <p:nvPr/>
        </p:nvSpPr>
        <p:spPr>
          <a:xfrm flipV="1">
            <a:off x="8753423" y="4104766"/>
            <a:ext cx="753934" cy="416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EB8076-8697-9500-07E1-01D96CCB3ECB}"/>
              </a:ext>
            </a:extLst>
          </p:cNvPr>
          <p:cNvSpPr/>
          <p:nvPr/>
        </p:nvSpPr>
        <p:spPr>
          <a:xfrm flipV="1">
            <a:off x="8254161" y="5607790"/>
            <a:ext cx="753934" cy="416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A70898-EC0F-E39D-E11D-B3BA428139F9}"/>
              </a:ext>
            </a:extLst>
          </p:cNvPr>
          <p:cNvSpPr/>
          <p:nvPr/>
        </p:nvSpPr>
        <p:spPr>
          <a:xfrm flipV="1">
            <a:off x="10668000" y="6331778"/>
            <a:ext cx="753934" cy="416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9D02BB-7E92-E5C1-E6DB-13CA2F968931}"/>
              </a:ext>
            </a:extLst>
          </p:cNvPr>
          <p:cNvSpPr/>
          <p:nvPr/>
        </p:nvSpPr>
        <p:spPr>
          <a:xfrm flipV="1">
            <a:off x="8806244" y="6288689"/>
            <a:ext cx="753934" cy="416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7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C749-B742-179B-2380-A251B38E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DE7DA-929B-9EB6-3CF6-CB0CA470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AB998-EE17-F3A6-9B35-910AFF7DB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916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7FD490-37D1-9ACD-70EE-6562DA00719F}"/>
              </a:ext>
            </a:extLst>
          </p:cNvPr>
          <p:cNvSpPr/>
          <p:nvPr/>
        </p:nvSpPr>
        <p:spPr>
          <a:xfrm flipV="1">
            <a:off x="1837677" y="312768"/>
            <a:ext cx="5335479" cy="420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CCF670-61FA-7257-14E5-0A997D04F266}"/>
              </a:ext>
            </a:extLst>
          </p:cNvPr>
          <p:cNvSpPr/>
          <p:nvPr/>
        </p:nvSpPr>
        <p:spPr>
          <a:xfrm flipV="1">
            <a:off x="3842462" y="3077565"/>
            <a:ext cx="399585" cy="368265"/>
          </a:xfrm>
          <a:prstGeom prst="rect">
            <a:avLst/>
          </a:prstGeom>
          <a:solidFill>
            <a:srgbClr val="090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C4283-6EE0-1A64-5FB6-BF85E781F0B8}"/>
              </a:ext>
            </a:extLst>
          </p:cNvPr>
          <p:cNvSpPr/>
          <p:nvPr/>
        </p:nvSpPr>
        <p:spPr>
          <a:xfrm flipV="1">
            <a:off x="5061012" y="2966674"/>
            <a:ext cx="399585" cy="368265"/>
          </a:xfrm>
          <a:prstGeom prst="rect">
            <a:avLst/>
          </a:prstGeom>
          <a:solidFill>
            <a:srgbClr val="090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0602B5-4EFB-EDA3-E958-6341CEACC593}"/>
              </a:ext>
            </a:extLst>
          </p:cNvPr>
          <p:cNvSpPr/>
          <p:nvPr/>
        </p:nvSpPr>
        <p:spPr>
          <a:xfrm flipV="1">
            <a:off x="5679904" y="2598409"/>
            <a:ext cx="399585" cy="368265"/>
          </a:xfrm>
          <a:prstGeom prst="rect">
            <a:avLst/>
          </a:prstGeom>
          <a:solidFill>
            <a:srgbClr val="090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A9C511-8FB7-A828-2BA5-2F61838D0113}"/>
              </a:ext>
            </a:extLst>
          </p:cNvPr>
          <p:cNvSpPr/>
          <p:nvPr/>
        </p:nvSpPr>
        <p:spPr>
          <a:xfrm flipV="1">
            <a:off x="6258847" y="2656032"/>
            <a:ext cx="399585" cy="368265"/>
          </a:xfrm>
          <a:prstGeom prst="rect">
            <a:avLst/>
          </a:prstGeom>
          <a:solidFill>
            <a:srgbClr val="090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ED9173-B173-65D0-02BD-0034359312FF}"/>
              </a:ext>
            </a:extLst>
          </p:cNvPr>
          <p:cNvSpPr/>
          <p:nvPr/>
        </p:nvSpPr>
        <p:spPr>
          <a:xfrm flipV="1">
            <a:off x="6877739" y="2792951"/>
            <a:ext cx="399585" cy="368265"/>
          </a:xfrm>
          <a:prstGeom prst="rect">
            <a:avLst/>
          </a:prstGeom>
          <a:solidFill>
            <a:srgbClr val="090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BE5B15-61E3-1DD5-6D91-6B08691CFE06}"/>
              </a:ext>
            </a:extLst>
          </p:cNvPr>
          <p:cNvSpPr/>
          <p:nvPr/>
        </p:nvSpPr>
        <p:spPr>
          <a:xfrm flipV="1">
            <a:off x="7398338" y="3261697"/>
            <a:ext cx="399585" cy="368265"/>
          </a:xfrm>
          <a:prstGeom prst="rect">
            <a:avLst/>
          </a:prstGeom>
          <a:solidFill>
            <a:srgbClr val="090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5580A5-3A5C-1104-AAE4-7136E18C0AE4}"/>
              </a:ext>
            </a:extLst>
          </p:cNvPr>
          <p:cNvSpPr/>
          <p:nvPr/>
        </p:nvSpPr>
        <p:spPr>
          <a:xfrm>
            <a:off x="3671588" y="2785079"/>
            <a:ext cx="741331" cy="241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683A84-7F9E-7E52-3C2B-A8786627EA49}"/>
              </a:ext>
            </a:extLst>
          </p:cNvPr>
          <p:cNvSpPr/>
          <p:nvPr/>
        </p:nvSpPr>
        <p:spPr>
          <a:xfrm>
            <a:off x="4755090" y="2710859"/>
            <a:ext cx="741331" cy="241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2C4FF6-0246-09BA-4484-5A6123FD5C41}"/>
              </a:ext>
            </a:extLst>
          </p:cNvPr>
          <p:cNvSpPr/>
          <p:nvPr/>
        </p:nvSpPr>
        <p:spPr>
          <a:xfrm>
            <a:off x="5460574" y="2026487"/>
            <a:ext cx="741331" cy="241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0E6EDB-6035-EF33-CE90-F668BC6E33BE}"/>
              </a:ext>
            </a:extLst>
          </p:cNvPr>
          <p:cNvSpPr/>
          <p:nvPr/>
        </p:nvSpPr>
        <p:spPr>
          <a:xfrm>
            <a:off x="6028902" y="1442919"/>
            <a:ext cx="741331" cy="241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FD34AC-5051-F61B-9550-8FEC84C70BA6}"/>
              </a:ext>
            </a:extLst>
          </p:cNvPr>
          <p:cNvSpPr/>
          <p:nvPr/>
        </p:nvSpPr>
        <p:spPr>
          <a:xfrm>
            <a:off x="6658432" y="642244"/>
            <a:ext cx="741331" cy="241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10787B-F001-BDBB-8515-D8AF1E48C320}"/>
              </a:ext>
            </a:extLst>
          </p:cNvPr>
          <p:cNvSpPr/>
          <p:nvPr/>
        </p:nvSpPr>
        <p:spPr>
          <a:xfrm flipV="1">
            <a:off x="8287736" y="1415462"/>
            <a:ext cx="813460" cy="221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D8956B-FEFD-0157-F1FC-B507D490281C}"/>
              </a:ext>
            </a:extLst>
          </p:cNvPr>
          <p:cNvSpPr/>
          <p:nvPr/>
        </p:nvSpPr>
        <p:spPr>
          <a:xfrm flipV="1">
            <a:off x="11346195" y="1236692"/>
            <a:ext cx="813460" cy="221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87B7A2-AEEF-815C-BBF3-506832B78C98}"/>
              </a:ext>
            </a:extLst>
          </p:cNvPr>
          <p:cNvSpPr/>
          <p:nvPr/>
        </p:nvSpPr>
        <p:spPr>
          <a:xfrm flipV="1">
            <a:off x="8464859" y="3261696"/>
            <a:ext cx="813460" cy="600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3EE7A2-EE0A-A3C9-1423-CE59849097B0}"/>
              </a:ext>
            </a:extLst>
          </p:cNvPr>
          <p:cNvSpPr/>
          <p:nvPr/>
        </p:nvSpPr>
        <p:spPr>
          <a:xfrm flipV="1">
            <a:off x="9299732" y="3701249"/>
            <a:ext cx="813460" cy="600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364464-FFA4-CA8F-1B9D-6669642645B4}"/>
              </a:ext>
            </a:extLst>
          </p:cNvPr>
          <p:cNvSpPr/>
          <p:nvPr/>
        </p:nvSpPr>
        <p:spPr>
          <a:xfrm flipV="1">
            <a:off x="10552710" y="3586129"/>
            <a:ext cx="813460" cy="643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9E22B3-4279-8B59-71F5-9DF3C2CF8978}"/>
              </a:ext>
            </a:extLst>
          </p:cNvPr>
          <p:cNvSpPr/>
          <p:nvPr/>
        </p:nvSpPr>
        <p:spPr>
          <a:xfrm flipV="1">
            <a:off x="8838108" y="1177220"/>
            <a:ext cx="1273499" cy="416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1C214E-D126-C12A-0220-7E488365AD3E}"/>
              </a:ext>
            </a:extLst>
          </p:cNvPr>
          <p:cNvSpPr/>
          <p:nvPr/>
        </p:nvSpPr>
        <p:spPr>
          <a:xfrm flipV="1">
            <a:off x="1275813" y="4353695"/>
            <a:ext cx="1273499" cy="2191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7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3FE4-9721-8B42-3563-479EF7DA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751B8-C4C1-6D85-B636-8C2D6E5FF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EF4FC-7A8A-25D9-90D8-52868E811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781" y="0"/>
            <a:ext cx="1226313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3510A6-25BD-6D94-F38E-4CBF2B559114}"/>
              </a:ext>
            </a:extLst>
          </p:cNvPr>
          <p:cNvSpPr/>
          <p:nvPr/>
        </p:nvSpPr>
        <p:spPr>
          <a:xfrm flipV="1">
            <a:off x="1326098" y="1322423"/>
            <a:ext cx="575569" cy="368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793298-656F-E21F-AFA8-CA896465516D}"/>
              </a:ext>
            </a:extLst>
          </p:cNvPr>
          <p:cNvSpPr/>
          <p:nvPr/>
        </p:nvSpPr>
        <p:spPr>
          <a:xfrm flipV="1">
            <a:off x="4248331" y="595933"/>
            <a:ext cx="1566543" cy="368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29AF4B-38E4-746C-B0BD-727D30737E35}"/>
              </a:ext>
            </a:extLst>
          </p:cNvPr>
          <p:cNvSpPr/>
          <p:nvPr/>
        </p:nvSpPr>
        <p:spPr>
          <a:xfrm flipV="1">
            <a:off x="2013662" y="1322422"/>
            <a:ext cx="498720" cy="368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BE904B-E1CE-383F-FA0C-C8ED13096F1C}"/>
              </a:ext>
            </a:extLst>
          </p:cNvPr>
          <p:cNvSpPr/>
          <p:nvPr/>
        </p:nvSpPr>
        <p:spPr>
          <a:xfrm flipV="1">
            <a:off x="2501560" y="1144588"/>
            <a:ext cx="575569" cy="368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CEE69C-3047-223D-924A-A0A5186C4A55}"/>
              </a:ext>
            </a:extLst>
          </p:cNvPr>
          <p:cNvSpPr/>
          <p:nvPr/>
        </p:nvSpPr>
        <p:spPr>
          <a:xfrm flipV="1">
            <a:off x="3021403" y="1233504"/>
            <a:ext cx="575569" cy="368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5E9A-A380-0C70-7D5F-8E40AF377192}"/>
              </a:ext>
            </a:extLst>
          </p:cNvPr>
          <p:cNvSpPr/>
          <p:nvPr/>
        </p:nvSpPr>
        <p:spPr>
          <a:xfrm flipV="1">
            <a:off x="3570017" y="954157"/>
            <a:ext cx="575569" cy="368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BBFE5B-1091-C824-CF1A-F9244357702A}"/>
              </a:ext>
            </a:extLst>
          </p:cNvPr>
          <p:cNvSpPr/>
          <p:nvPr/>
        </p:nvSpPr>
        <p:spPr>
          <a:xfrm flipV="1">
            <a:off x="5819768" y="1690686"/>
            <a:ext cx="575569" cy="368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699BCD-6A34-A966-BEB5-0ED3D7F57CB7}"/>
              </a:ext>
            </a:extLst>
          </p:cNvPr>
          <p:cNvSpPr/>
          <p:nvPr/>
        </p:nvSpPr>
        <p:spPr>
          <a:xfrm flipV="1">
            <a:off x="6507331" y="1914257"/>
            <a:ext cx="575569" cy="368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6777C6-847D-5BA7-AFAF-EADFB64AB54A}"/>
              </a:ext>
            </a:extLst>
          </p:cNvPr>
          <p:cNvSpPr/>
          <p:nvPr/>
        </p:nvSpPr>
        <p:spPr>
          <a:xfrm flipV="1">
            <a:off x="7000409" y="2187021"/>
            <a:ext cx="575569" cy="368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4FF188-DDEF-7520-0FBB-79C5D43BBC0D}"/>
              </a:ext>
            </a:extLst>
          </p:cNvPr>
          <p:cNvSpPr/>
          <p:nvPr/>
        </p:nvSpPr>
        <p:spPr>
          <a:xfrm flipV="1">
            <a:off x="7522474" y="2282522"/>
            <a:ext cx="575569" cy="368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83ADA7-3525-B658-8EA9-8A5E247757EA}"/>
              </a:ext>
            </a:extLst>
          </p:cNvPr>
          <p:cNvSpPr/>
          <p:nvPr/>
        </p:nvSpPr>
        <p:spPr>
          <a:xfrm flipV="1">
            <a:off x="1438093" y="3060734"/>
            <a:ext cx="399585" cy="368265"/>
          </a:xfrm>
          <a:prstGeom prst="rect">
            <a:avLst/>
          </a:prstGeom>
          <a:solidFill>
            <a:srgbClr val="090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531F28-330C-E5C2-5A59-1A1B013DFE82}"/>
              </a:ext>
            </a:extLst>
          </p:cNvPr>
          <p:cNvSpPr/>
          <p:nvPr/>
        </p:nvSpPr>
        <p:spPr>
          <a:xfrm flipV="1">
            <a:off x="2013662" y="3060733"/>
            <a:ext cx="399585" cy="368265"/>
          </a:xfrm>
          <a:prstGeom prst="rect">
            <a:avLst/>
          </a:prstGeom>
          <a:solidFill>
            <a:srgbClr val="090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963507-4E2A-14D1-982F-6929E2AE0C4E}"/>
              </a:ext>
            </a:extLst>
          </p:cNvPr>
          <p:cNvSpPr/>
          <p:nvPr/>
        </p:nvSpPr>
        <p:spPr>
          <a:xfrm flipV="1">
            <a:off x="2578499" y="3036317"/>
            <a:ext cx="399585" cy="368265"/>
          </a:xfrm>
          <a:prstGeom prst="rect">
            <a:avLst/>
          </a:prstGeom>
          <a:solidFill>
            <a:srgbClr val="090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00453C-4234-A187-DB33-B3277158049D}"/>
              </a:ext>
            </a:extLst>
          </p:cNvPr>
          <p:cNvSpPr/>
          <p:nvPr/>
        </p:nvSpPr>
        <p:spPr>
          <a:xfrm flipV="1">
            <a:off x="3145182" y="3018562"/>
            <a:ext cx="399585" cy="368265"/>
          </a:xfrm>
          <a:prstGeom prst="rect">
            <a:avLst/>
          </a:prstGeom>
          <a:solidFill>
            <a:srgbClr val="090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AB89B1-F7E7-7A1A-2428-9ADECED1F063}"/>
              </a:ext>
            </a:extLst>
          </p:cNvPr>
          <p:cNvSpPr/>
          <p:nvPr/>
        </p:nvSpPr>
        <p:spPr>
          <a:xfrm flipV="1">
            <a:off x="3711865" y="3041787"/>
            <a:ext cx="399585" cy="368265"/>
          </a:xfrm>
          <a:prstGeom prst="rect">
            <a:avLst/>
          </a:prstGeom>
          <a:solidFill>
            <a:srgbClr val="090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E412-AD5D-927B-3F28-9BF46D46B535}"/>
              </a:ext>
            </a:extLst>
          </p:cNvPr>
          <p:cNvSpPr/>
          <p:nvPr/>
        </p:nvSpPr>
        <p:spPr>
          <a:xfrm flipV="1">
            <a:off x="4831809" y="2813133"/>
            <a:ext cx="399585" cy="368265"/>
          </a:xfrm>
          <a:prstGeom prst="rect">
            <a:avLst/>
          </a:prstGeom>
          <a:solidFill>
            <a:srgbClr val="090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70C916-EC4B-0ABF-B8F8-2A5020ED70C4}"/>
              </a:ext>
            </a:extLst>
          </p:cNvPr>
          <p:cNvSpPr/>
          <p:nvPr/>
        </p:nvSpPr>
        <p:spPr>
          <a:xfrm flipV="1">
            <a:off x="4242368" y="2876600"/>
            <a:ext cx="399585" cy="368265"/>
          </a:xfrm>
          <a:prstGeom prst="rect">
            <a:avLst/>
          </a:prstGeom>
          <a:solidFill>
            <a:srgbClr val="090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0088F3-17F2-2C32-B2B8-B568338FC70F}"/>
              </a:ext>
            </a:extLst>
          </p:cNvPr>
          <p:cNvSpPr/>
          <p:nvPr/>
        </p:nvSpPr>
        <p:spPr>
          <a:xfrm flipV="1">
            <a:off x="5369585" y="2834429"/>
            <a:ext cx="399585" cy="368265"/>
          </a:xfrm>
          <a:prstGeom prst="rect">
            <a:avLst/>
          </a:prstGeom>
          <a:solidFill>
            <a:srgbClr val="090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7B2D6C-CCBB-590A-4BAD-B1550078BC09}"/>
              </a:ext>
            </a:extLst>
          </p:cNvPr>
          <p:cNvSpPr/>
          <p:nvPr/>
        </p:nvSpPr>
        <p:spPr>
          <a:xfrm flipV="1">
            <a:off x="5934422" y="3016247"/>
            <a:ext cx="399585" cy="368265"/>
          </a:xfrm>
          <a:prstGeom prst="rect">
            <a:avLst/>
          </a:prstGeom>
          <a:solidFill>
            <a:srgbClr val="090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FFE591-C83C-16EC-CFF2-FAF4554628A8}"/>
              </a:ext>
            </a:extLst>
          </p:cNvPr>
          <p:cNvSpPr/>
          <p:nvPr/>
        </p:nvSpPr>
        <p:spPr>
          <a:xfrm flipV="1">
            <a:off x="7592142" y="3149669"/>
            <a:ext cx="399585" cy="368265"/>
          </a:xfrm>
          <a:prstGeom prst="rect">
            <a:avLst/>
          </a:prstGeom>
          <a:solidFill>
            <a:srgbClr val="090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FA3A30-B0D0-35E5-5BC3-2A5E805CB599}"/>
              </a:ext>
            </a:extLst>
          </p:cNvPr>
          <p:cNvSpPr/>
          <p:nvPr/>
        </p:nvSpPr>
        <p:spPr>
          <a:xfrm flipV="1">
            <a:off x="6483938" y="3055103"/>
            <a:ext cx="399585" cy="368265"/>
          </a:xfrm>
          <a:prstGeom prst="rect">
            <a:avLst/>
          </a:prstGeom>
          <a:solidFill>
            <a:srgbClr val="090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68D750-4EB7-97B4-1540-1264AC722C0D}"/>
              </a:ext>
            </a:extLst>
          </p:cNvPr>
          <p:cNvSpPr/>
          <p:nvPr/>
        </p:nvSpPr>
        <p:spPr>
          <a:xfrm flipV="1">
            <a:off x="7033454" y="3085511"/>
            <a:ext cx="399585" cy="368265"/>
          </a:xfrm>
          <a:prstGeom prst="rect">
            <a:avLst/>
          </a:prstGeom>
          <a:solidFill>
            <a:srgbClr val="090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BCC7B1-5B5F-A33D-37A8-C31BBE5CBF6D}"/>
              </a:ext>
            </a:extLst>
          </p:cNvPr>
          <p:cNvSpPr/>
          <p:nvPr/>
        </p:nvSpPr>
        <p:spPr>
          <a:xfrm flipV="1">
            <a:off x="1837677" y="312768"/>
            <a:ext cx="5335479" cy="420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9C177B-E83B-ABE8-1D30-1EF489FDE00B}"/>
              </a:ext>
            </a:extLst>
          </p:cNvPr>
          <p:cNvSpPr/>
          <p:nvPr/>
        </p:nvSpPr>
        <p:spPr>
          <a:xfrm flipV="1">
            <a:off x="1458479" y="4361249"/>
            <a:ext cx="1043082" cy="2376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5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B282-9598-1C4E-0EC1-02A7DD1C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A7AA7-E81C-2F12-B71F-E9E9B6400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298E9-6FB7-CCE3-1F60-59C2C7288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7909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518AE2-0CF7-353D-7BFB-5D6CA420836D}"/>
              </a:ext>
            </a:extLst>
          </p:cNvPr>
          <p:cNvSpPr/>
          <p:nvPr/>
        </p:nvSpPr>
        <p:spPr>
          <a:xfrm>
            <a:off x="2166151" y="304643"/>
            <a:ext cx="2698812" cy="680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9B1F33-8902-E296-DC61-01009DF34D03}"/>
              </a:ext>
            </a:extLst>
          </p:cNvPr>
          <p:cNvSpPr/>
          <p:nvPr/>
        </p:nvSpPr>
        <p:spPr>
          <a:xfrm>
            <a:off x="6846162" y="4088010"/>
            <a:ext cx="4819095" cy="2223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4D3F38-3A3D-09AE-6EE2-EABD74AAE836}"/>
              </a:ext>
            </a:extLst>
          </p:cNvPr>
          <p:cNvSpPr/>
          <p:nvPr/>
        </p:nvSpPr>
        <p:spPr>
          <a:xfrm>
            <a:off x="9058182" y="6409678"/>
            <a:ext cx="565212" cy="310718"/>
          </a:xfrm>
          <a:prstGeom prst="rect">
            <a:avLst/>
          </a:prstGeom>
          <a:solidFill>
            <a:srgbClr val="0E0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387778-747C-053E-ADEC-628633D66955}"/>
              </a:ext>
            </a:extLst>
          </p:cNvPr>
          <p:cNvSpPr/>
          <p:nvPr/>
        </p:nvSpPr>
        <p:spPr>
          <a:xfrm>
            <a:off x="9650027" y="6409678"/>
            <a:ext cx="2015230" cy="310718"/>
          </a:xfrm>
          <a:prstGeom prst="rect">
            <a:avLst/>
          </a:prstGeom>
          <a:solidFill>
            <a:srgbClr val="0E0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B324A-254C-AB31-49AF-C57BE0548FD1}"/>
              </a:ext>
            </a:extLst>
          </p:cNvPr>
          <p:cNvSpPr/>
          <p:nvPr/>
        </p:nvSpPr>
        <p:spPr>
          <a:xfrm flipV="1">
            <a:off x="2121762" y="1641492"/>
            <a:ext cx="575569" cy="368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CBC5D9-3B19-6F53-9F13-BD848BC00057}"/>
              </a:ext>
            </a:extLst>
          </p:cNvPr>
          <p:cNvSpPr/>
          <p:nvPr/>
        </p:nvSpPr>
        <p:spPr>
          <a:xfrm flipV="1">
            <a:off x="2959590" y="1586305"/>
            <a:ext cx="575569" cy="368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47684-1100-2B4D-34BF-8824A2F771E1}"/>
              </a:ext>
            </a:extLst>
          </p:cNvPr>
          <p:cNvSpPr/>
          <p:nvPr/>
        </p:nvSpPr>
        <p:spPr>
          <a:xfrm flipV="1">
            <a:off x="3693107" y="1506555"/>
            <a:ext cx="575569" cy="368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D7E0BA-5FCD-B00B-D551-F04C60272CDC}"/>
              </a:ext>
            </a:extLst>
          </p:cNvPr>
          <p:cNvSpPr/>
          <p:nvPr/>
        </p:nvSpPr>
        <p:spPr>
          <a:xfrm flipV="1">
            <a:off x="4577178" y="1535457"/>
            <a:ext cx="575569" cy="368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EBB926-B990-7C7A-981D-3E0E220BCC73}"/>
              </a:ext>
            </a:extLst>
          </p:cNvPr>
          <p:cNvSpPr/>
          <p:nvPr/>
        </p:nvSpPr>
        <p:spPr>
          <a:xfrm flipV="1">
            <a:off x="5284062" y="1694468"/>
            <a:ext cx="575569" cy="368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ABF531-DFF7-BA88-A3D9-2F7EF6F2EBB6}"/>
              </a:ext>
            </a:extLst>
          </p:cNvPr>
          <p:cNvSpPr/>
          <p:nvPr/>
        </p:nvSpPr>
        <p:spPr>
          <a:xfrm flipV="1">
            <a:off x="6102281" y="1220686"/>
            <a:ext cx="575569" cy="368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6910E-C7DB-8A64-8AED-964150E2CD3D}"/>
              </a:ext>
            </a:extLst>
          </p:cNvPr>
          <p:cNvSpPr/>
          <p:nvPr/>
        </p:nvSpPr>
        <p:spPr>
          <a:xfrm flipV="1">
            <a:off x="7031114" y="801287"/>
            <a:ext cx="575569" cy="368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C7EF61-A400-B4A8-6357-D1C11A94DE9F}"/>
              </a:ext>
            </a:extLst>
          </p:cNvPr>
          <p:cNvSpPr/>
          <p:nvPr/>
        </p:nvSpPr>
        <p:spPr>
          <a:xfrm flipV="1">
            <a:off x="7869314" y="978316"/>
            <a:ext cx="575569" cy="368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B27E5-6A69-E9FA-3D7E-9464E84DE7B5}"/>
              </a:ext>
            </a:extLst>
          </p:cNvPr>
          <p:cNvSpPr/>
          <p:nvPr/>
        </p:nvSpPr>
        <p:spPr>
          <a:xfrm flipV="1">
            <a:off x="9399972" y="1641597"/>
            <a:ext cx="575569" cy="368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55EA49-5EE4-E1E7-597B-06D0DBC0FD26}"/>
              </a:ext>
            </a:extLst>
          </p:cNvPr>
          <p:cNvSpPr/>
          <p:nvPr/>
        </p:nvSpPr>
        <p:spPr>
          <a:xfrm flipV="1">
            <a:off x="8597283" y="1614011"/>
            <a:ext cx="575569" cy="368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43CE00-A6E8-8494-9FE9-A92378671BD2}"/>
              </a:ext>
            </a:extLst>
          </p:cNvPr>
          <p:cNvSpPr/>
          <p:nvPr/>
        </p:nvSpPr>
        <p:spPr>
          <a:xfrm flipV="1">
            <a:off x="10305493" y="1854398"/>
            <a:ext cx="575569" cy="368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532044-7C71-74CD-D113-C0770B09B8F9}"/>
              </a:ext>
            </a:extLst>
          </p:cNvPr>
          <p:cNvSpPr/>
          <p:nvPr/>
        </p:nvSpPr>
        <p:spPr>
          <a:xfrm flipV="1">
            <a:off x="11086733" y="1821845"/>
            <a:ext cx="575569" cy="368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D6CC-2A05-EB5C-1C44-D1A19379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D532A-43E1-7A5C-F637-0E03214B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80EC7-27B4-0176-C8D6-C1137FF2C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4686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854F7B-1E9C-4447-5361-20BB02D9894F}"/>
              </a:ext>
            </a:extLst>
          </p:cNvPr>
          <p:cNvSpPr/>
          <p:nvPr/>
        </p:nvSpPr>
        <p:spPr>
          <a:xfrm>
            <a:off x="2258291" y="1690688"/>
            <a:ext cx="900545" cy="1925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929C60-03F0-80A0-5346-706CBB968F4E}"/>
              </a:ext>
            </a:extLst>
          </p:cNvPr>
          <p:cNvSpPr/>
          <p:nvPr/>
        </p:nvSpPr>
        <p:spPr>
          <a:xfrm>
            <a:off x="1683328" y="4025644"/>
            <a:ext cx="10203872" cy="2487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FE3D14-B05E-4F5F-263C-03B24908150D}"/>
              </a:ext>
            </a:extLst>
          </p:cNvPr>
          <p:cNvSpPr/>
          <p:nvPr/>
        </p:nvSpPr>
        <p:spPr>
          <a:xfrm>
            <a:off x="11103304" y="1751169"/>
            <a:ext cx="783896" cy="902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EB3F6E-F42D-EF6A-B00E-B000AB49F8B8}"/>
              </a:ext>
            </a:extLst>
          </p:cNvPr>
          <p:cNvSpPr/>
          <p:nvPr/>
        </p:nvSpPr>
        <p:spPr>
          <a:xfrm>
            <a:off x="8401668" y="2195813"/>
            <a:ext cx="783896" cy="902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AA7361-F2E2-BC6B-BF58-07C4C0CE5C68}"/>
              </a:ext>
            </a:extLst>
          </p:cNvPr>
          <p:cNvSpPr/>
          <p:nvPr/>
        </p:nvSpPr>
        <p:spPr>
          <a:xfrm>
            <a:off x="8825466" y="1751169"/>
            <a:ext cx="526352" cy="525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E482DD-AEE5-AC7C-9E5C-B42AB6251C1B}"/>
              </a:ext>
            </a:extLst>
          </p:cNvPr>
          <p:cNvSpPr/>
          <p:nvPr/>
        </p:nvSpPr>
        <p:spPr>
          <a:xfrm>
            <a:off x="10570024" y="3344607"/>
            <a:ext cx="402775" cy="27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C32216-32D5-5DF2-4458-080C12D074FD}"/>
              </a:ext>
            </a:extLst>
          </p:cNvPr>
          <p:cNvSpPr/>
          <p:nvPr/>
        </p:nvSpPr>
        <p:spPr>
          <a:xfrm>
            <a:off x="304800" y="304644"/>
            <a:ext cx="7143565" cy="404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97409B-14AA-CDF0-672A-57E2C3BCCE0C}"/>
              </a:ext>
            </a:extLst>
          </p:cNvPr>
          <p:cNvSpPr/>
          <p:nvPr/>
        </p:nvSpPr>
        <p:spPr>
          <a:xfrm>
            <a:off x="1910440" y="971547"/>
            <a:ext cx="1134601" cy="373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1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f9c3bcb-4d45-4a46-834b-b4322c37b407}" enabled="1" method="Standard" siteId="{58bb7255-ca8f-4031-9fe2-0e4ff45a214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PATCHARAPORN SOPONPONG</dc:creator>
  <cp:lastModifiedBy>PATCHARAPORN SOPONPONG</cp:lastModifiedBy>
  <cp:revision>1</cp:revision>
  <dcterms:created xsi:type="dcterms:W3CDTF">2023-03-02T15:19:24Z</dcterms:created>
  <dcterms:modified xsi:type="dcterms:W3CDTF">2023-03-02T15:33:50Z</dcterms:modified>
</cp:coreProperties>
</file>