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74" r:id="rId3"/>
    <p:sldId id="27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80" r:id="rId22"/>
    <p:sldId id="281" r:id="rId23"/>
    <p:sldId id="278" r:id="rId24"/>
    <p:sldId id="282" r:id="rId25"/>
    <p:sldId id="304" r:id="rId26"/>
    <p:sldId id="303" r:id="rId27"/>
    <p:sldId id="308" r:id="rId28"/>
    <p:sldId id="305" r:id="rId29"/>
    <p:sldId id="283" r:id="rId30"/>
    <p:sldId id="284" r:id="rId31"/>
    <p:sldId id="288" r:id="rId32"/>
    <p:sldId id="289" r:id="rId33"/>
    <p:sldId id="287" r:id="rId34"/>
    <p:sldId id="291" r:id="rId35"/>
    <p:sldId id="290" r:id="rId36"/>
    <p:sldId id="292" r:id="rId37"/>
    <p:sldId id="309" r:id="rId38"/>
    <p:sldId id="310" r:id="rId39"/>
    <p:sldId id="311" r:id="rId40"/>
    <p:sldId id="312" r:id="rId41"/>
    <p:sldId id="313" r:id="rId42"/>
    <p:sldId id="295" r:id="rId43"/>
    <p:sldId id="294" r:id="rId44"/>
    <p:sldId id="293" r:id="rId45"/>
    <p:sldId id="296" r:id="rId46"/>
    <p:sldId id="299" r:id="rId47"/>
    <p:sldId id="300" r:id="rId48"/>
    <p:sldId id="297" r:id="rId49"/>
    <p:sldId id="298" r:id="rId50"/>
    <p:sldId id="302" r:id="rId51"/>
    <p:sldId id="307" r:id="rId52"/>
    <p:sldId id="314" r:id="rId53"/>
    <p:sldId id="316" r:id="rId54"/>
    <p:sldId id="317" r:id="rId55"/>
    <p:sldId id="318" r:id="rId56"/>
    <p:sldId id="319" r:id="rId57"/>
    <p:sldId id="321" r:id="rId58"/>
    <p:sldId id="320" r:id="rId59"/>
    <p:sldId id="322" r:id="rId60"/>
    <p:sldId id="323" r:id="rId61"/>
    <p:sldId id="324" r:id="rId62"/>
    <p:sldId id="325" r:id="rId63"/>
    <p:sldId id="326" r:id="rId64"/>
    <p:sldId id="327" r:id="rId65"/>
    <p:sldId id="32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nary Search Trees" id="{AA5AEE83-66CB-42ED-8DA3-BD1A599B5883}">
          <p14:sldIdLst>
            <p14:sldId id="256"/>
            <p14:sldId id="274"/>
            <p14:sldId id="275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7"/>
            <p14:sldId id="280"/>
            <p14:sldId id="281"/>
            <p14:sldId id="278"/>
            <p14:sldId id="282"/>
            <p14:sldId id="304"/>
            <p14:sldId id="303"/>
            <p14:sldId id="308"/>
            <p14:sldId id="305"/>
            <p14:sldId id="283"/>
            <p14:sldId id="284"/>
            <p14:sldId id="288"/>
            <p14:sldId id="289"/>
            <p14:sldId id="287"/>
            <p14:sldId id="291"/>
            <p14:sldId id="290"/>
            <p14:sldId id="292"/>
            <p14:sldId id="309"/>
            <p14:sldId id="310"/>
            <p14:sldId id="311"/>
            <p14:sldId id="312"/>
            <p14:sldId id="313"/>
            <p14:sldId id="295"/>
            <p14:sldId id="294"/>
            <p14:sldId id="293"/>
            <p14:sldId id="296"/>
            <p14:sldId id="299"/>
            <p14:sldId id="300"/>
            <p14:sldId id="297"/>
            <p14:sldId id="298"/>
            <p14:sldId id="302"/>
            <p14:sldId id="307"/>
          </p14:sldIdLst>
        </p14:section>
        <p14:section name="AVL Trees" id="{3818FADD-9C9E-4A66-AAFD-5A7A653FBEFC}">
          <p14:sldIdLst>
            <p14:sldId id="314"/>
            <p14:sldId id="316"/>
            <p14:sldId id="317"/>
            <p14:sldId id="318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86FC7-1ADA-4368-AE13-4AF4FF7EC188}" v="332" dt="2023-07-10T04:37:00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9/07/2023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9/07/2023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9/07/2023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9/07/2023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9/07/2023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9/07/2023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9/07/2023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9/07/2023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9/07/2023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9/07/2023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9/07/2023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9/07/2023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9/07/2023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br>
              <a:rPr lang="en-CA" dirty="0"/>
            </a:br>
            <a:r>
              <a:rPr lang="en-CA" dirty="0"/>
              <a:t>10.1 – 10.2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1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358BF92-7B66-FD24-AB82-8246BC91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485" y="209416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75473-9568-5CA5-DEA5-A180382D9058}"/>
              </a:ext>
            </a:extLst>
          </p:cNvPr>
          <p:cNvSpPr txBox="1"/>
          <p:nvPr/>
        </p:nvSpPr>
        <p:spPr>
          <a:xfrm>
            <a:off x="8058355" y="3484313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No! </a:t>
            </a:r>
            <a:r>
              <a:rPr lang="en-CA" sz="2400" dirty="0"/>
              <a:t>No other keys can be swapped to make this a BST.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377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Question Mark with solid fill">
            <a:extLst>
              <a:ext uri="{FF2B5EF4-FFF2-40B4-BE49-F238E27FC236}">
                <a16:creationId xmlns:a16="http://schemas.microsoft.com/office/drawing/2014/main" id="{4C95F331-4567-5265-B34C-8BBEB6EC5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0348" y="5140594"/>
            <a:ext cx="914400" cy="914400"/>
          </a:xfrm>
          <a:prstGeom prst="rect">
            <a:avLst/>
          </a:prstGeom>
        </p:spPr>
      </p:pic>
      <p:pic>
        <p:nvPicPr>
          <p:cNvPr id="38" name="Graphic 37" descr="Question Mark with solid fill">
            <a:extLst>
              <a:ext uri="{FF2B5EF4-FFF2-40B4-BE49-F238E27FC236}">
                <a16:creationId xmlns:a16="http://schemas.microsoft.com/office/drawing/2014/main" id="{234E58BB-F19A-B9B7-948F-E9C31CDAC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881" y="49387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2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FBF6E97-42CD-39D5-FBA3-72EB75BB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8308" y="5110316"/>
            <a:ext cx="914400" cy="914400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43F517C1-383E-D99B-C382-364EC69C7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3001" y="52949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255538" y="269322"/>
            <a:ext cx="245003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4" y="20941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2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028295-0CAC-B195-C4D0-2BCE660B3951}"/>
              </a:ext>
            </a:extLst>
          </p:cNvPr>
          <p:cNvSpPr txBox="1"/>
          <p:nvPr/>
        </p:nvSpPr>
        <p:spPr>
          <a:xfrm>
            <a:off x="8623589" y="2676057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C000"/>
                </a:solidFill>
              </a:rPr>
              <a:t>X</a:t>
            </a:r>
            <a:r>
              <a:rPr lang="en-CA" sz="4800" dirty="0"/>
              <a:t> = 29</a:t>
            </a:r>
            <a:endParaRPr lang="en-AU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0310B-C799-D271-B322-0D9D86D4E222}"/>
              </a:ext>
            </a:extLst>
          </p:cNvPr>
          <p:cNvSpPr txBox="1"/>
          <p:nvPr/>
        </p:nvSpPr>
        <p:spPr>
          <a:xfrm>
            <a:off x="8255538" y="269322"/>
            <a:ext cx="245003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F1C4A-6884-EF48-1BD8-57AE7A0314CD}"/>
              </a:ext>
            </a:extLst>
          </p:cNvPr>
          <p:cNvSpPr txBox="1"/>
          <p:nvPr/>
        </p:nvSpPr>
        <p:spPr>
          <a:xfrm>
            <a:off x="8501760" y="4185878"/>
            <a:ext cx="19575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Only value that works!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2357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665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1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4CB42-1EDE-9A91-BBF0-E0C38EAA9938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D2D77-DF60-D0A9-95C4-975ACAF26B21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smallest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smallest key in a BST?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9A706-DF67-295B-4458-9D1523ECA79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43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smallest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biggest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4A922-22C9-57CE-6D4C-8A14E53DF971}"/>
              </a:ext>
            </a:extLst>
          </p:cNvPr>
          <p:cNvSpPr txBox="1"/>
          <p:nvPr/>
        </p:nvSpPr>
        <p:spPr>
          <a:xfrm>
            <a:off x="5996195" y="4486334"/>
            <a:ext cx="2397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DDB798-4A16-4E40-C3FD-70D3A984DDBE}"/>
              </a:ext>
            </a:extLst>
          </p:cNvPr>
          <p:cNvSpPr txBox="1"/>
          <p:nvPr/>
        </p:nvSpPr>
        <p:spPr>
          <a:xfrm>
            <a:off x="9263529" y="4477337"/>
            <a:ext cx="247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1B08B-658B-CED1-C7E4-6A53AA24A91A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DCBFF-98C2-0BF1-AB18-AD4466DA18E0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6B950C-8F74-CE68-11B8-1BDF743CDD2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031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Suppose 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2F9614-E64B-7679-6201-55372B75FBDA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40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0D9BE-94B8-FC3E-4852-795D7B193B1C}"/>
              </a:ext>
            </a:extLst>
          </p:cNvPr>
          <p:cNvSpPr txBox="1"/>
          <p:nvPr/>
        </p:nvSpPr>
        <p:spPr>
          <a:xfrm>
            <a:off x="8819182" y="440599"/>
            <a:ext cx="190233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Draw a diagram showing the structure of a BST.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40445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211FCE-DFD0-CAE7-E9AC-A88F3E09FE98}"/>
              </a:ext>
            </a:extLst>
          </p:cNvPr>
          <p:cNvGrpSpPr/>
          <p:nvPr/>
        </p:nvGrpSpPr>
        <p:grpSpPr>
          <a:xfrm>
            <a:off x="9059716" y="2293707"/>
            <a:ext cx="923109" cy="566057"/>
            <a:chOff x="4084320" y="836023"/>
            <a:chExt cx="923109" cy="56605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A867F5-699D-7C98-F686-68CFDA902A5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5409FF-A1CF-FE96-C87E-D6DE567876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A79B13-95F9-D03A-AA2F-93C0C37D7D46}"/>
              </a:ext>
            </a:extLst>
          </p:cNvPr>
          <p:cNvCxnSpPr>
            <a:cxnSpLocks/>
            <a:stCxn id="39" idx="3"/>
            <a:endCxn id="44" idx="0"/>
          </p:cNvCxnSpPr>
          <p:nvPr/>
        </p:nvCxnSpPr>
        <p:spPr>
          <a:xfrm flipH="1">
            <a:off x="8484845" y="2776867"/>
            <a:ext cx="818348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182FB6-AD5E-430E-6874-C94530A92A27}"/>
              </a:ext>
            </a:extLst>
          </p:cNvPr>
          <p:cNvCxnSpPr>
            <a:cxnSpLocks/>
            <a:stCxn id="39" idx="5"/>
            <a:endCxn id="47" idx="0"/>
          </p:cNvCxnSpPr>
          <p:nvPr/>
        </p:nvCxnSpPr>
        <p:spPr>
          <a:xfrm>
            <a:off x="9721930" y="2776867"/>
            <a:ext cx="960671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ACC7A2-0AD4-8FFA-8CB1-62676766C775}"/>
              </a:ext>
            </a:extLst>
          </p:cNvPr>
          <p:cNvGrpSpPr/>
          <p:nvPr/>
        </p:nvGrpSpPr>
        <p:grpSpPr>
          <a:xfrm>
            <a:off x="8031999" y="3315166"/>
            <a:ext cx="923109" cy="566057"/>
            <a:chOff x="4084320" y="836023"/>
            <a:chExt cx="923109" cy="56605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D991B6-73DD-9E1F-FC9C-BAC5A13B947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245055-2265-C2BF-1BA1-7CA6E6C10A4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9ADD76-A059-5DAF-5214-7FBDE9E916D5}"/>
              </a:ext>
            </a:extLst>
          </p:cNvPr>
          <p:cNvGrpSpPr/>
          <p:nvPr/>
        </p:nvGrpSpPr>
        <p:grpSpPr>
          <a:xfrm>
            <a:off x="10229755" y="3315166"/>
            <a:ext cx="923109" cy="566057"/>
            <a:chOff x="4084320" y="836023"/>
            <a:chExt cx="923109" cy="5660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D75AFD-419D-1F0D-C54D-54684654017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BD4C98-B837-A2B8-3B15-5520E8CF51B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1C575E-A84A-5C8C-B608-31951315AFEE}"/>
              </a:ext>
            </a:extLst>
          </p:cNvPr>
          <p:cNvGrpSpPr/>
          <p:nvPr/>
        </p:nvGrpSpPr>
        <p:grpSpPr>
          <a:xfrm>
            <a:off x="7383161" y="4371494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68BD86-21EB-C713-961F-98C594723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04192D-3C40-E8B9-CECF-3E28D15F225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1E9E21-91C1-6665-386D-92DE2E4A1035}"/>
              </a:ext>
            </a:extLst>
          </p:cNvPr>
          <p:cNvCxnSpPr>
            <a:cxnSpLocks/>
            <a:stCxn id="44" idx="5"/>
            <a:endCxn id="58" idx="0"/>
          </p:cNvCxnSpPr>
          <p:nvPr/>
        </p:nvCxnSpPr>
        <p:spPr>
          <a:xfrm>
            <a:off x="8694213" y="3798326"/>
            <a:ext cx="24208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1D11A-C2A0-6910-8F2E-265BFBF9BC18}"/>
              </a:ext>
            </a:extLst>
          </p:cNvPr>
          <p:cNvGrpSpPr/>
          <p:nvPr/>
        </p:nvGrpSpPr>
        <p:grpSpPr>
          <a:xfrm>
            <a:off x="8483456" y="4371494"/>
            <a:ext cx="923109" cy="566057"/>
            <a:chOff x="4084320" y="836023"/>
            <a:chExt cx="923109" cy="56605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169467-15AF-B457-6107-B4FE129C047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955BD3-A676-B5A6-7863-5804246A572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6FAB81-F0DD-DA0B-C2AD-B4C84B588639}"/>
              </a:ext>
            </a:extLst>
          </p:cNvPr>
          <p:cNvGrpSpPr/>
          <p:nvPr/>
        </p:nvGrpSpPr>
        <p:grpSpPr>
          <a:xfrm>
            <a:off x="10684046" y="4371494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8577C0-2210-7FDE-AB4A-D9D70A830CA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23</a:t>
              </a:r>
              <a:endParaRPr lang="en-AU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C663698-DE6E-DDF9-4DA6-70153593D7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564685-6CAF-872D-3EE8-DA232E79C24B}"/>
              </a:ext>
            </a:extLst>
          </p:cNvPr>
          <p:cNvCxnSpPr>
            <a:cxnSpLocks/>
            <a:stCxn id="47" idx="3"/>
            <a:endCxn id="66" idx="0"/>
          </p:cNvCxnSpPr>
          <p:nvPr/>
        </p:nvCxnSpPr>
        <p:spPr>
          <a:xfrm flipH="1">
            <a:off x="10036597" y="3798326"/>
            <a:ext cx="436635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BC70D8-67A8-8B67-C32E-919E108239AC}"/>
              </a:ext>
            </a:extLst>
          </p:cNvPr>
          <p:cNvGrpSpPr/>
          <p:nvPr/>
        </p:nvGrpSpPr>
        <p:grpSpPr>
          <a:xfrm>
            <a:off x="9583751" y="4371494"/>
            <a:ext cx="923109" cy="566057"/>
            <a:chOff x="4084320" y="836023"/>
            <a:chExt cx="923109" cy="56605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0F8DDE-801B-5AF8-D172-8F8AE1F565A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A17E56-C590-D7E0-E5C7-36D47F0704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EF1F0D-0179-1CD8-728C-F2E832025AB2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 flipH="1">
            <a:off x="7836007" y="3798326"/>
            <a:ext cx="43946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1D42E3-CA9C-223B-7908-47861EFBD4DD}"/>
              </a:ext>
            </a:extLst>
          </p:cNvPr>
          <p:cNvCxnSpPr>
            <a:cxnSpLocks/>
            <a:stCxn id="47" idx="5"/>
            <a:endCxn id="61" idx="0"/>
          </p:cNvCxnSpPr>
          <p:nvPr/>
        </p:nvCxnSpPr>
        <p:spPr>
          <a:xfrm>
            <a:off x="10891969" y="3798326"/>
            <a:ext cx="244923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C65181F-1A13-A56C-A9D1-54306B70356E}"/>
              </a:ext>
            </a:extLst>
          </p:cNvPr>
          <p:cNvSpPr/>
          <p:nvPr/>
        </p:nvSpPr>
        <p:spPr>
          <a:xfrm>
            <a:off x="7510578" y="3210870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54A9E38-459C-437D-86C5-A6ED684E1C59}"/>
              </a:ext>
            </a:extLst>
          </p:cNvPr>
          <p:cNvSpPr/>
          <p:nvPr/>
        </p:nvSpPr>
        <p:spPr>
          <a:xfrm>
            <a:off x="9691590" y="3232401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A7E29E-CAED-2BE3-3AAC-D61F50B0B804}"/>
              </a:ext>
            </a:extLst>
          </p:cNvPr>
          <p:cNvSpPr txBox="1"/>
          <p:nvPr/>
        </p:nvSpPr>
        <p:spPr>
          <a:xfrm>
            <a:off x="7711992" y="5097256"/>
            <a:ext cx="137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is a BST</a:t>
            </a:r>
            <a:endParaRPr lang="en-A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FA9246-1FE8-FFC4-0A77-DAA5E498163B}"/>
              </a:ext>
            </a:extLst>
          </p:cNvPr>
          <p:cNvSpPr txBox="1"/>
          <p:nvPr/>
        </p:nvSpPr>
        <p:spPr>
          <a:xfrm>
            <a:off x="9921157" y="5116110"/>
            <a:ext cx="145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A98E35-1F14-BE10-90C2-075DCF5BE324}"/>
              </a:ext>
            </a:extLst>
          </p:cNvPr>
          <p:cNvSpPr txBox="1"/>
          <p:nvPr/>
        </p:nvSpPr>
        <p:spPr>
          <a:xfrm>
            <a:off x="7783299" y="2467875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10 &lt; 15 &lt; 20</a:t>
            </a:r>
            <a:endParaRPr lang="en-A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A0C4E-8B61-52E6-A93B-C0D44C714BAA}"/>
              </a:ext>
            </a:extLst>
          </p:cNvPr>
          <p:cNvSpPr txBox="1"/>
          <p:nvPr/>
        </p:nvSpPr>
        <p:spPr>
          <a:xfrm>
            <a:off x="8509309" y="5825755"/>
            <a:ext cx="200650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Not</a:t>
            </a:r>
            <a:r>
              <a:rPr lang="en-CA" dirty="0"/>
              <a:t> a BST: 14 is in the wrong sub-tree</a:t>
            </a:r>
          </a:p>
        </p:txBody>
      </p:sp>
    </p:spTree>
    <p:extLst>
      <p:ext uri="{BB962C8B-B14F-4D97-AF65-F5344CB8AC3E}">
        <p14:creationId xmlns:p14="http://schemas.microsoft.com/office/powerpoint/2010/main" val="109933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742" y="1866086"/>
            <a:ext cx="914400" cy="9144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47D2D1F2-4E5F-FC5D-041F-5FF1DE05D32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65D528E-5338-2314-76A2-8A8C48BE2C48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AFC37F-79DB-31B5-FE7E-98CE4B163B28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7061693-9B7E-1774-7E32-E9346DF842CB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8859D1C-40CF-B948-6D57-B996E0E9C131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EB6DFD-DAA7-6AE9-98E2-36E60AB02184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B10C04-12D8-319B-7FB5-0A7260869672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145F314-DE81-8E50-DB47-E0FBC0F051FE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5C562B-4897-8B36-0EB3-8095EC1426CD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14397BF-C121-3039-4521-3C50588E0119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1701135-3ECB-3F86-4E82-B23AAC1163BC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9B1331E-8148-BEE1-6D73-C3D7C1CA8A8E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78E3CEF-8C22-205B-7948-86165C1054A9}"/>
              </a:ext>
            </a:extLst>
          </p:cNvPr>
          <p:cNvCxnSpPr>
            <a:stCxn id="190" idx="3"/>
            <a:endCxn id="192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546DECA-F8A7-8A6D-DC5F-4053388C4C74}"/>
              </a:ext>
            </a:extLst>
          </p:cNvPr>
          <p:cNvCxnSpPr>
            <a:cxnSpLocks/>
            <a:stCxn id="190" idx="5"/>
            <a:endCxn id="194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09F26D3-4E81-C12E-F817-23266C9D093F}"/>
              </a:ext>
            </a:extLst>
          </p:cNvPr>
          <p:cNvCxnSpPr>
            <a:cxnSpLocks/>
            <a:stCxn id="192" idx="3"/>
            <a:endCxn id="198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B0A1AC1-C234-3865-4F6D-F6FCDB9D9B6F}"/>
              </a:ext>
            </a:extLst>
          </p:cNvPr>
          <p:cNvCxnSpPr>
            <a:cxnSpLocks/>
            <a:stCxn id="194" idx="3"/>
            <a:endCxn id="196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4557DD-44B1-F32B-6596-BD889FA97C4D}"/>
              </a:ext>
            </a:extLst>
          </p:cNvPr>
          <p:cNvCxnSpPr>
            <a:cxnSpLocks/>
            <a:stCxn id="194" idx="5"/>
            <a:endCxn id="200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6D922BC-18A1-BAAE-E29B-A6D55E7D87F6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CCA49BC-3A3F-A9A2-3A2C-FF1DECB57562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F1F3CA9-0BF2-3AE1-3976-2EF36D79D35E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28AEC35-6950-FF21-72B7-131BCB02964C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BEFE4AF-6E4C-71E1-2E7C-CC0CEA449003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85A8FCC-E866-8D86-AC99-661F557A7A1B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4AB544B-55BE-1922-1D16-2879045E52A9}"/>
              </a:ext>
            </a:extLst>
          </p:cNvPr>
          <p:cNvCxnSpPr>
            <a:cxnSpLocks/>
            <a:stCxn id="207" idx="3"/>
            <a:endCxn id="209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4A2096B-735A-41F3-D52E-1B5378CB021F}"/>
              </a:ext>
            </a:extLst>
          </p:cNvPr>
          <p:cNvCxnSpPr>
            <a:cxnSpLocks/>
            <a:stCxn id="207" idx="5"/>
            <a:endCxn id="211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1EF944E-172F-F1F4-FC21-255D6577E07A}"/>
              </a:ext>
            </a:extLst>
          </p:cNvPr>
          <p:cNvCxnSpPr>
            <a:cxnSpLocks/>
            <a:stCxn id="196" idx="3"/>
            <a:endCxn id="207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22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DA288-BF28-5F3C-C1B7-5BD9ECE68346}"/>
              </a:ext>
            </a:extLst>
          </p:cNvPr>
          <p:cNvSpPr txBox="1"/>
          <p:nvPr/>
        </p:nvSpPr>
        <p:spPr>
          <a:xfrm>
            <a:off x="8498955" y="17347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F46BA-B270-6D94-713F-5C791CAE17B9}"/>
              </a:ext>
            </a:extLst>
          </p:cNvPr>
          <p:cNvSpPr/>
          <p:nvPr/>
        </p:nvSpPr>
        <p:spPr>
          <a:xfrm>
            <a:off x="8655709" y="16389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7D49E-16B0-54B5-449D-FDFEC0166AE6}"/>
              </a:ext>
            </a:extLst>
          </p:cNvPr>
          <p:cNvSpPr txBox="1"/>
          <p:nvPr/>
        </p:nvSpPr>
        <p:spPr>
          <a:xfrm>
            <a:off x="7375681" y="265035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7BFF02-D381-497F-01A5-424E0AADE871}"/>
              </a:ext>
            </a:extLst>
          </p:cNvPr>
          <p:cNvSpPr/>
          <p:nvPr/>
        </p:nvSpPr>
        <p:spPr>
          <a:xfrm>
            <a:off x="7532435" y="255456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9ED4F-F44C-917F-66C3-21278B31846A}"/>
              </a:ext>
            </a:extLst>
          </p:cNvPr>
          <p:cNvSpPr txBox="1"/>
          <p:nvPr/>
        </p:nvSpPr>
        <p:spPr>
          <a:xfrm>
            <a:off x="9933075" y="26519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B5B13F-B71E-C8DF-1508-72E026D84043}"/>
              </a:ext>
            </a:extLst>
          </p:cNvPr>
          <p:cNvSpPr/>
          <p:nvPr/>
        </p:nvSpPr>
        <p:spPr>
          <a:xfrm>
            <a:off x="10089829" y="255612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F45B2-F027-DE27-FA4B-57D5542962A7}"/>
              </a:ext>
            </a:extLst>
          </p:cNvPr>
          <p:cNvSpPr txBox="1"/>
          <p:nvPr/>
        </p:nvSpPr>
        <p:spPr>
          <a:xfrm>
            <a:off x="9309067" y="35775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CAD264-9A73-1CD2-A29B-4F93F6E3B26F}"/>
              </a:ext>
            </a:extLst>
          </p:cNvPr>
          <p:cNvSpPr/>
          <p:nvPr/>
        </p:nvSpPr>
        <p:spPr>
          <a:xfrm>
            <a:off x="9465821" y="348172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EBDFB-9A85-000E-1E38-C75E79CB6D40}"/>
              </a:ext>
            </a:extLst>
          </p:cNvPr>
          <p:cNvSpPr txBox="1"/>
          <p:nvPr/>
        </p:nvSpPr>
        <p:spPr>
          <a:xfrm>
            <a:off x="6809501" y="357595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043B6F-48F1-1223-B2F7-1BB756A20095}"/>
              </a:ext>
            </a:extLst>
          </p:cNvPr>
          <p:cNvSpPr/>
          <p:nvPr/>
        </p:nvSpPr>
        <p:spPr>
          <a:xfrm>
            <a:off x="6966255" y="348016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94101-CDF3-F5F1-5ECD-1E9C4691211D}"/>
              </a:ext>
            </a:extLst>
          </p:cNvPr>
          <p:cNvSpPr txBox="1"/>
          <p:nvPr/>
        </p:nvSpPr>
        <p:spPr>
          <a:xfrm>
            <a:off x="10772107" y="364360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EB4D45-304A-D2FE-F8C2-CF1947619B3D}"/>
              </a:ext>
            </a:extLst>
          </p:cNvPr>
          <p:cNvSpPr/>
          <p:nvPr/>
        </p:nvSpPr>
        <p:spPr>
          <a:xfrm>
            <a:off x="10928861" y="354780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3F6600-C853-5856-5D73-27BD39B40E54}"/>
              </a:ext>
            </a:extLst>
          </p:cNvPr>
          <p:cNvCxnSpPr>
            <a:stCxn id="16" idx="3"/>
            <a:endCxn id="22" idx="0"/>
          </p:cNvCxnSpPr>
          <p:nvPr/>
        </p:nvCxnSpPr>
        <p:spPr>
          <a:xfrm flipH="1">
            <a:off x="7828527" y="2122109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1366D-911C-579E-A786-3050D91AC739}"/>
              </a:ext>
            </a:extLst>
          </p:cNvPr>
          <p:cNvCxnSpPr>
            <a:cxnSpLocks/>
            <a:stCxn id="16" idx="5"/>
            <a:endCxn id="25" idx="0"/>
          </p:cNvCxnSpPr>
          <p:nvPr/>
        </p:nvCxnSpPr>
        <p:spPr>
          <a:xfrm>
            <a:off x="9161169" y="2122109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0763CE-A4E9-8688-A763-E650D88E897E}"/>
              </a:ext>
            </a:extLst>
          </p:cNvPr>
          <p:cNvCxnSpPr>
            <a:cxnSpLocks/>
            <a:stCxn id="22" idx="3"/>
            <a:endCxn id="31" idx="0"/>
          </p:cNvCxnSpPr>
          <p:nvPr/>
        </p:nvCxnSpPr>
        <p:spPr>
          <a:xfrm flipH="1">
            <a:off x="7262347" y="3037723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E3329-565B-085E-EA6E-FEDA67C4FD2B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9761913" y="3039280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4F4B35-E498-0C39-BE64-19227B067153}"/>
              </a:ext>
            </a:extLst>
          </p:cNvPr>
          <p:cNvCxnSpPr>
            <a:cxnSpLocks/>
            <a:stCxn id="25" idx="5"/>
            <a:endCxn id="35" idx="0"/>
          </p:cNvCxnSpPr>
          <p:nvPr/>
        </p:nvCxnSpPr>
        <p:spPr>
          <a:xfrm>
            <a:off x="10595289" y="3039280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CADE23-1F78-28C7-A57E-BBF1EA48BEF7}"/>
              </a:ext>
            </a:extLst>
          </p:cNvPr>
          <p:cNvSpPr txBox="1"/>
          <p:nvPr/>
        </p:nvSpPr>
        <p:spPr>
          <a:xfrm>
            <a:off x="8721312" y="45851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955270-E141-61DD-83BB-6D47F76230A7}"/>
              </a:ext>
            </a:extLst>
          </p:cNvPr>
          <p:cNvSpPr/>
          <p:nvPr/>
        </p:nvSpPr>
        <p:spPr>
          <a:xfrm>
            <a:off x="8878066" y="448934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CB5383-062A-198C-770F-2ED0DFEA9AB1}"/>
              </a:ext>
            </a:extLst>
          </p:cNvPr>
          <p:cNvSpPr txBox="1"/>
          <p:nvPr/>
        </p:nvSpPr>
        <p:spPr>
          <a:xfrm>
            <a:off x="7930691" y="53913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2D592E-394D-86AD-4797-9AE3FB1AEA9A}"/>
              </a:ext>
            </a:extLst>
          </p:cNvPr>
          <p:cNvSpPr/>
          <p:nvPr/>
        </p:nvSpPr>
        <p:spPr>
          <a:xfrm>
            <a:off x="8087445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799474-EAC0-583B-BE5C-9234FCFE907B}"/>
              </a:ext>
            </a:extLst>
          </p:cNvPr>
          <p:cNvSpPr txBox="1"/>
          <p:nvPr/>
        </p:nvSpPr>
        <p:spPr>
          <a:xfrm>
            <a:off x="9405903" y="53784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89EDA8-BF94-0E74-635A-A77E41E9501B}"/>
              </a:ext>
            </a:extLst>
          </p:cNvPr>
          <p:cNvSpPr/>
          <p:nvPr/>
        </p:nvSpPr>
        <p:spPr>
          <a:xfrm>
            <a:off x="9571367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FEAC7F-A528-920F-B540-B92A7166A3BA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383537" y="497250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A78C4-B627-6D6D-01E2-E0ABB4847A76}"/>
              </a:ext>
            </a:extLst>
          </p:cNvPr>
          <p:cNvCxnSpPr>
            <a:cxnSpLocks/>
            <a:stCxn id="43" idx="5"/>
            <a:endCxn id="49" idx="0"/>
          </p:cNvCxnSpPr>
          <p:nvPr/>
        </p:nvCxnSpPr>
        <p:spPr>
          <a:xfrm>
            <a:off x="9383526" y="497250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E7D623-129E-6EDA-F836-224C9789BC84}"/>
              </a:ext>
            </a:extLst>
          </p:cNvPr>
          <p:cNvCxnSpPr>
            <a:cxnSpLocks/>
            <a:stCxn id="28" idx="3"/>
            <a:endCxn id="43" idx="0"/>
          </p:cNvCxnSpPr>
          <p:nvPr/>
        </p:nvCxnSpPr>
        <p:spPr>
          <a:xfrm flipH="1">
            <a:off x="9174158" y="396488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7994A-AA77-D236-AB21-EFE82E0C26C6}"/>
              </a:ext>
            </a:extLst>
          </p:cNvPr>
          <p:cNvCxnSpPr>
            <a:cxnSpLocks/>
            <a:stCxn id="22" idx="5"/>
            <a:endCxn id="56" idx="0"/>
          </p:cNvCxnSpPr>
          <p:nvPr/>
        </p:nvCxnSpPr>
        <p:spPr>
          <a:xfrm>
            <a:off x="8037895" y="3037723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7ED5EB4-1971-C20F-6E35-1FCB90814704}"/>
              </a:ext>
            </a:extLst>
          </p:cNvPr>
          <p:cNvSpPr/>
          <p:nvPr/>
        </p:nvSpPr>
        <p:spPr>
          <a:xfrm>
            <a:off x="8247531" y="349623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F3EE37-EB6C-B172-157D-1222B1786BC4}"/>
              </a:ext>
            </a:extLst>
          </p:cNvPr>
          <p:cNvCxnSpPr>
            <a:cxnSpLocks/>
            <a:stCxn id="28" idx="5"/>
            <a:endCxn id="62" idx="0"/>
          </p:cNvCxnSpPr>
          <p:nvPr/>
        </p:nvCxnSpPr>
        <p:spPr>
          <a:xfrm>
            <a:off x="9971281" y="3964881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2289354-B672-1AA2-6739-AECCBE45A762}"/>
              </a:ext>
            </a:extLst>
          </p:cNvPr>
          <p:cNvSpPr/>
          <p:nvPr/>
        </p:nvSpPr>
        <p:spPr>
          <a:xfrm>
            <a:off x="10147750" y="45291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BAA42D-BDB0-389C-50A0-916AC6E299FE}"/>
              </a:ext>
            </a:extLst>
          </p:cNvPr>
          <p:cNvCxnSpPr>
            <a:cxnSpLocks/>
            <a:stCxn id="46" idx="5"/>
            <a:endCxn id="66" idx="0"/>
          </p:cNvCxnSpPr>
          <p:nvPr/>
        </p:nvCxnSpPr>
        <p:spPr>
          <a:xfrm>
            <a:off x="8592905" y="5778749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288E7-889C-F3FC-8F37-6FBF1F1CDABC}"/>
              </a:ext>
            </a:extLst>
          </p:cNvPr>
          <p:cNvSpPr/>
          <p:nvPr/>
        </p:nvSpPr>
        <p:spPr>
          <a:xfrm>
            <a:off x="8762812" y="62374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8B325A-858A-8FA4-FE07-3565EE8F02F9}"/>
              </a:ext>
            </a:extLst>
          </p:cNvPr>
          <p:cNvCxnSpPr>
            <a:cxnSpLocks/>
            <a:stCxn id="46" idx="3"/>
            <a:endCxn id="70" idx="0"/>
          </p:cNvCxnSpPr>
          <p:nvPr/>
        </p:nvCxnSpPr>
        <p:spPr>
          <a:xfrm flipH="1">
            <a:off x="7873538" y="5778749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C8594EA-377B-D4C7-6C31-85CFD983F53E}"/>
              </a:ext>
            </a:extLst>
          </p:cNvPr>
          <p:cNvSpPr/>
          <p:nvPr/>
        </p:nvSpPr>
        <p:spPr>
          <a:xfrm>
            <a:off x="7799329" y="6272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7827A6-BECC-9455-4192-1D975B95B5CF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1436155" y="4028701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1118C34-4567-28C3-A3F6-B15099BB7537}"/>
              </a:ext>
            </a:extLst>
          </p:cNvPr>
          <p:cNvSpPr/>
          <p:nvPr/>
        </p:nvSpPr>
        <p:spPr>
          <a:xfrm>
            <a:off x="11710241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68735E-A493-184A-17D0-75036A2F9288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10716788" y="4028701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BD3A182-57AE-7054-43AC-60584A90EFC1}"/>
              </a:ext>
            </a:extLst>
          </p:cNvPr>
          <p:cNvSpPr/>
          <p:nvPr/>
        </p:nvSpPr>
        <p:spPr>
          <a:xfrm>
            <a:off x="10642579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B533C6-705F-200A-BF49-7072B365EE78}"/>
              </a:ext>
            </a:extLst>
          </p:cNvPr>
          <p:cNvCxnSpPr>
            <a:cxnSpLocks/>
            <a:stCxn id="31" idx="3"/>
            <a:endCxn id="85" idx="0"/>
          </p:cNvCxnSpPr>
          <p:nvPr/>
        </p:nvCxnSpPr>
        <p:spPr>
          <a:xfrm flipH="1">
            <a:off x="6750221" y="3963324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6C26462-D30A-F409-ECF2-65DB540BA5C8}"/>
              </a:ext>
            </a:extLst>
          </p:cNvPr>
          <p:cNvSpPr/>
          <p:nvPr/>
        </p:nvSpPr>
        <p:spPr>
          <a:xfrm>
            <a:off x="6676012" y="450229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42A40A-8078-9DCE-7E6C-EE651304AB7A}"/>
              </a:ext>
            </a:extLst>
          </p:cNvPr>
          <p:cNvCxnSpPr>
            <a:cxnSpLocks/>
            <a:stCxn id="31" idx="5"/>
            <a:endCxn id="91" idx="0"/>
          </p:cNvCxnSpPr>
          <p:nvPr/>
        </p:nvCxnSpPr>
        <p:spPr>
          <a:xfrm>
            <a:off x="7471715" y="3963324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0636992-6B3B-8561-BF5F-6417E95DD48B}"/>
              </a:ext>
            </a:extLst>
          </p:cNvPr>
          <p:cNvSpPr/>
          <p:nvPr/>
        </p:nvSpPr>
        <p:spPr>
          <a:xfrm>
            <a:off x="7702988" y="451222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DC3E8E8-8C8D-6E13-1BBC-98326DA37C41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10063158" y="5766056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990962B-424F-F956-A5A6-67BC4F27E08B}"/>
              </a:ext>
            </a:extLst>
          </p:cNvPr>
          <p:cNvSpPr/>
          <p:nvPr/>
        </p:nvSpPr>
        <p:spPr>
          <a:xfrm>
            <a:off x="10233065" y="62247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2E9144D-3C13-DE42-94D5-E47A7590D52C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9343791" y="5766056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AC899E-665D-ADCC-E667-8957C044DE47}"/>
              </a:ext>
            </a:extLst>
          </p:cNvPr>
          <p:cNvSpPr/>
          <p:nvPr/>
        </p:nvSpPr>
        <p:spPr>
          <a:xfrm>
            <a:off x="9269582" y="62598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7D2D1F2-4E5F-FC5D-041F-5FF1DE05D32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65D528E-5338-2314-76A2-8A8C48BE2C48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AFC37F-79DB-31B5-FE7E-98CE4B163B28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7061693-9B7E-1774-7E32-E9346DF842CB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8859D1C-40CF-B948-6D57-B996E0E9C131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EB6DFD-DAA7-6AE9-98E2-36E60AB02184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B10C04-12D8-319B-7FB5-0A7260869672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145F314-DE81-8E50-DB47-E0FBC0F051FE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5C562B-4897-8B36-0EB3-8095EC1426CD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14397BF-C121-3039-4521-3C50588E0119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1701135-3ECB-3F86-4E82-B23AAC1163BC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9B1331E-8148-BEE1-6D73-C3D7C1CA8A8E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78E3CEF-8C22-205B-7948-86165C1054A9}"/>
              </a:ext>
            </a:extLst>
          </p:cNvPr>
          <p:cNvCxnSpPr>
            <a:stCxn id="190" idx="3"/>
            <a:endCxn id="192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546DECA-F8A7-8A6D-DC5F-4053388C4C74}"/>
              </a:ext>
            </a:extLst>
          </p:cNvPr>
          <p:cNvCxnSpPr>
            <a:cxnSpLocks/>
            <a:stCxn id="190" idx="5"/>
            <a:endCxn id="194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09F26D3-4E81-C12E-F817-23266C9D093F}"/>
              </a:ext>
            </a:extLst>
          </p:cNvPr>
          <p:cNvCxnSpPr>
            <a:cxnSpLocks/>
            <a:stCxn id="192" idx="3"/>
            <a:endCxn id="198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B0A1AC1-C234-3865-4F6D-F6FCDB9D9B6F}"/>
              </a:ext>
            </a:extLst>
          </p:cNvPr>
          <p:cNvCxnSpPr>
            <a:cxnSpLocks/>
            <a:stCxn id="194" idx="3"/>
            <a:endCxn id="196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4557DD-44B1-F32B-6596-BD889FA97C4D}"/>
              </a:ext>
            </a:extLst>
          </p:cNvPr>
          <p:cNvCxnSpPr>
            <a:cxnSpLocks/>
            <a:stCxn id="194" idx="5"/>
            <a:endCxn id="200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6D922BC-18A1-BAAE-E29B-A6D55E7D87F6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CCA49BC-3A3F-A9A2-3A2C-FF1DECB57562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F1F3CA9-0BF2-3AE1-3976-2EF36D79D35E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28AEC35-6950-FF21-72B7-131BCB02964C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BEFE4AF-6E4C-71E1-2E7C-CC0CEA449003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85A8FCC-E866-8D86-AC99-661F557A7A1B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4AB544B-55BE-1922-1D16-2879045E52A9}"/>
              </a:ext>
            </a:extLst>
          </p:cNvPr>
          <p:cNvCxnSpPr>
            <a:cxnSpLocks/>
            <a:stCxn id="207" idx="3"/>
            <a:endCxn id="209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4A2096B-735A-41F3-D52E-1B5378CB021F}"/>
              </a:ext>
            </a:extLst>
          </p:cNvPr>
          <p:cNvCxnSpPr>
            <a:cxnSpLocks/>
            <a:stCxn id="207" idx="5"/>
            <a:endCxn id="211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1EF944E-172F-F1F4-FC21-255D6577E07A}"/>
              </a:ext>
            </a:extLst>
          </p:cNvPr>
          <p:cNvCxnSpPr>
            <a:cxnSpLocks/>
            <a:stCxn id="196" idx="3"/>
            <a:endCxn id="207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75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914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5056433" y="33879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5213187" y="32921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720481" y="37730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94567" y="42684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7523B-7FE6-A1B1-66E1-B9872FCDE3A7}"/>
              </a:ext>
            </a:extLst>
          </p:cNvPr>
          <p:cNvGrpSpPr/>
          <p:nvPr/>
        </p:nvGrpSpPr>
        <p:grpSpPr>
          <a:xfrm>
            <a:off x="3870542" y="4213925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1C65249-3884-41A1-236F-FEC41EB09B05}"/>
              </a:ext>
            </a:extLst>
          </p:cNvPr>
          <p:cNvSpPr txBox="1"/>
          <p:nvPr/>
        </p:nvSpPr>
        <p:spPr>
          <a:xfrm>
            <a:off x="6818961" y="4441873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This is the only leaf node that 31 can go in</a:t>
            </a:r>
            <a:r>
              <a:rPr lang="en-CA" sz="2400" dirty="0"/>
              <a:t>. In any other leaf node the BST rule is broken.</a:t>
            </a:r>
            <a:endParaRPr lang="en-AU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D6C6B7-53BF-874A-5CE6-61353EAB702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78749" y="4621957"/>
            <a:ext cx="2140212" cy="6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37224-2E1E-76C6-1B56-1E4E6704B89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1091425" cy="49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F2C98A-DAAA-C064-F8DC-2C3CF16917C6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529542" cy="487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1CAC4-D3A1-166F-DE3D-0B5D9733C5DE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9A1351-BD5B-7396-A8F0-7E6B804868AC}"/>
              </a:ext>
            </a:extLst>
          </p:cNvPr>
          <p:cNvCxnSpPr>
            <a:cxnSpLocks/>
            <a:stCxn id="74" idx="3"/>
            <a:endCxn id="24" idx="0"/>
          </p:cNvCxnSpPr>
          <p:nvPr/>
        </p:nvCxnSpPr>
        <p:spPr>
          <a:xfrm flipH="1">
            <a:off x="5164693" y="3775355"/>
            <a:ext cx="135217" cy="50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C4AB94-06B0-9122-DE2A-4D29CB17BE33}"/>
              </a:ext>
            </a:extLst>
          </p:cNvPr>
          <p:cNvSpPr/>
          <p:nvPr/>
        </p:nvSpPr>
        <p:spPr>
          <a:xfrm>
            <a:off x="5090484" y="42798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315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28745F5-B5AC-54F1-7C99-0A51B533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5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60C248D-ECC5-4C98-FBAC-D0D3487D0C03}"/>
              </a:ext>
            </a:extLst>
          </p:cNvPr>
          <p:cNvGrpSpPr/>
          <p:nvPr/>
        </p:nvGrpSpPr>
        <p:grpSpPr>
          <a:xfrm>
            <a:off x="8696767" y="1554845"/>
            <a:ext cx="3277185" cy="4309863"/>
            <a:chOff x="8076615" y="1314649"/>
            <a:chExt cx="3277185" cy="430986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1B7881E-52F7-AFEA-BC98-9828B626F466}"/>
                </a:ext>
              </a:extLst>
            </p:cNvPr>
            <p:cNvGrpSpPr/>
            <p:nvPr/>
          </p:nvGrpSpPr>
          <p:grpSpPr>
            <a:xfrm>
              <a:off x="10430691" y="1314649"/>
              <a:ext cx="923109" cy="566057"/>
              <a:chOff x="8276281" y="1440292"/>
              <a:chExt cx="923109" cy="56605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C678D-F58E-6EE1-E32D-10203228D345}"/>
                  </a:ext>
                </a:extLst>
              </p:cNvPr>
              <p:cNvSpPr txBox="1"/>
              <p:nvPr/>
            </p:nvSpPr>
            <p:spPr>
              <a:xfrm>
                <a:off x="8276281" y="1536086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B2A7BA4-903E-D328-7293-1413681ACEE9}"/>
                  </a:ext>
                </a:extLst>
              </p:cNvPr>
              <p:cNvSpPr/>
              <p:nvPr/>
            </p:nvSpPr>
            <p:spPr>
              <a:xfrm>
                <a:off x="8433035" y="1440292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D803E9-8803-4AC4-BDE0-18FC5D7CDE44}"/>
                </a:ext>
              </a:extLst>
            </p:cNvPr>
            <p:cNvGrpSpPr/>
            <p:nvPr/>
          </p:nvGrpSpPr>
          <p:grpSpPr>
            <a:xfrm>
              <a:off x="9842172" y="2250601"/>
              <a:ext cx="923109" cy="566057"/>
              <a:chOff x="7652273" y="2365893"/>
              <a:chExt cx="923109" cy="56605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3EE7E-2B21-9E82-0926-54821283746D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F684C2-D9ED-6111-C4F9-DCDCE39D647D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36DA12-87C3-C4CE-4802-7E6199B03A4A}"/>
                </a:ext>
              </a:extLst>
            </p:cNvPr>
            <p:cNvCxnSpPr>
              <a:cxnSpLocks/>
              <a:stCxn id="3" idx="3"/>
              <a:endCxn id="10" idx="0"/>
            </p:cNvCxnSpPr>
            <p:nvPr/>
          </p:nvCxnSpPr>
          <p:spPr>
            <a:xfrm flipH="1">
              <a:off x="10295018" y="1797809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C4769F-786F-C960-0FDD-3CC0812DF785}"/>
                </a:ext>
              </a:extLst>
            </p:cNvPr>
            <p:cNvGrpSpPr/>
            <p:nvPr/>
          </p:nvGrpSpPr>
          <p:grpSpPr>
            <a:xfrm>
              <a:off x="9253653" y="3186552"/>
              <a:ext cx="923109" cy="566057"/>
              <a:chOff x="2478558" y="4162270"/>
              <a:chExt cx="923109" cy="56605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F8CFCF-70C3-9147-BB1E-46116AA3649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D7EB47-6AC6-3267-174B-0747A72F4580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C60285-FE5A-D576-CE11-B8000EC16D06}"/>
                </a:ext>
              </a:extLst>
            </p:cNvPr>
            <p:cNvCxnSpPr>
              <a:cxnSpLocks/>
              <a:stCxn id="21" idx="3"/>
              <a:endCxn id="35" idx="0"/>
            </p:cNvCxnSpPr>
            <p:nvPr/>
          </p:nvCxnSpPr>
          <p:spPr>
            <a:xfrm flipH="1">
              <a:off x="9117980" y="3669712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4B202B-1F59-6A12-6333-EC2AD0DC58AA}"/>
                </a:ext>
              </a:extLst>
            </p:cNvPr>
            <p:cNvCxnSpPr>
              <a:cxnSpLocks/>
              <a:stCxn id="10" idx="3"/>
              <a:endCxn id="21" idx="0"/>
            </p:cNvCxnSpPr>
            <p:nvPr/>
          </p:nvCxnSpPr>
          <p:spPr>
            <a:xfrm flipH="1">
              <a:off x="9706499" y="2733761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2D4265-CECD-A42C-8FCE-847A6C3757C3}"/>
                </a:ext>
              </a:extLst>
            </p:cNvPr>
            <p:cNvGrpSpPr/>
            <p:nvPr/>
          </p:nvGrpSpPr>
          <p:grpSpPr>
            <a:xfrm>
              <a:off x="8665134" y="4122503"/>
              <a:ext cx="923109" cy="566057"/>
              <a:chOff x="2478558" y="4162270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B606AB-101D-7D91-A40A-F0B564F6963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8ED787-62A3-C628-6A3F-FD386DE3B3A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C4AE8B-9BC7-E26F-BA18-92CE3813FE5D}"/>
                </a:ext>
              </a:extLst>
            </p:cNvPr>
            <p:cNvGrpSpPr/>
            <p:nvPr/>
          </p:nvGrpSpPr>
          <p:grpSpPr>
            <a:xfrm>
              <a:off x="8076615" y="5058455"/>
              <a:ext cx="923109" cy="566057"/>
              <a:chOff x="2478558" y="4162270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B12957-0765-4956-7BF3-643EDA7F5BFF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082445-408B-3DB3-6A17-1ED0BC8C87E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25B96B9-A98A-DD76-FD7B-3A2D46C08410}"/>
                </a:ext>
              </a:extLst>
            </p:cNvPr>
            <p:cNvCxnSpPr>
              <a:cxnSpLocks/>
              <a:stCxn id="35" idx="3"/>
              <a:endCxn id="39" idx="0"/>
            </p:cNvCxnSpPr>
            <p:nvPr/>
          </p:nvCxnSpPr>
          <p:spPr>
            <a:xfrm flipH="1">
              <a:off x="8529461" y="4605663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C175735-44EE-B4BB-3B2C-8AC058622E76}"/>
              </a:ext>
            </a:extLst>
          </p:cNvPr>
          <p:cNvGrpSpPr/>
          <p:nvPr/>
        </p:nvGrpSpPr>
        <p:grpSpPr>
          <a:xfrm>
            <a:off x="5691032" y="2022821"/>
            <a:ext cx="2688666" cy="3373911"/>
            <a:chOff x="5362085" y="1780338"/>
            <a:chExt cx="2688666" cy="33739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350767-A8F3-8DDF-3FDD-C604C3F811ED}"/>
                </a:ext>
              </a:extLst>
            </p:cNvPr>
            <p:cNvGrpSpPr/>
            <p:nvPr/>
          </p:nvGrpSpPr>
          <p:grpSpPr>
            <a:xfrm>
              <a:off x="7127642" y="1780338"/>
              <a:ext cx="923109" cy="566057"/>
              <a:chOff x="7652273" y="2365893"/>
              <a:chExt cx="923109" cy="56605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CC4BD2-1636-E29E-294B-1C5563274913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97C03AA-7C25-F640-8F5A-D9D7B7E5562C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566A7E-EF1A-39CB-B780-AA608AEE8910}"/>
                </a:ext>
              </a:extLst>
            </p:cNvPr>
            <p:cNvGrpSpPr/>
            <p:nvPr/>
          </p:nvGrpSpPr>
          <p:grpSpPr>
            <a:xfrm>
              <a:off x="6539123" y="2716289"/>
              <a:ext cx="923109" cy="566057"/>
              <a:chOff x="2478558" y="4162270"/>
              <a:chExt cx="923109" cy="56605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1A1CBD-860D-75DA-14D5-C6BA506F572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2FC1E1-1217-D711-6AE6-C552BB07583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DB7569D-C596-FA82-7726-3412FD9AC8B9}"/>
                </a:ext>
              </a:extLst>
            </p:cNvPr>
            <p:cNvCxnSpPr>
              <a:cxnSpLocks/>
              <a:stCxn id="51" idx="3"/>
              <a:endCxn id="56" idx="0"/>
            </p:cNvCxnSpPr>
            <p:nvPr/>
          </p:nvCxnSpPr>
          <p:spPr>
            <a:xfrm flipH="1">
              <a:off x="6403450" y="3199449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9124754-6339-1238-BB65-BEA7332EFE2C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6991969" y="2263498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8D5CE9B-606E-DF8B-C802-E08584D2AAE9}"/>
                </a:ext>
              </a:extLst>
            </p:cNvPr>
            <p:cNvGrpSpPr/>
            <p:nvPr/>
          </p:nvGrpSpPr>
          <p:grpSpPr>
            <a:xfrm>
              <a:off x="5950604" y="3652240"/>
              <a:ext cx="923109" cy="566057"/>
              <a:chOff x="2478558" y="4162270"/>
              <a:chExt cx="923109" cy="56605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68D74D-53DE-4607-2DE6-70B43230FBD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A36F46-E240-D16D-3535-7DD8C922D15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AFFB55-D760-5824-002F-0A7026AE2E53}"/>
                </a:ext>
              </a:extLst>
            </p:cNvPr>
            <p:cNvGrpSpPr/>
            <p:nvPr/>
          </p:nvGrpSpPr>
          <p:grpSpPr>
            <a:xfrm>
              <a:off x="5362085" y="4588192"/>
              <a:ext cx="923109" cy="566057"/>
              <a:chOff x="2478558" y="4162270"/>
              <a:chExt cx="923109" cy="56605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D751ED-924E-BD65-0D2E-18B43C3A1EF6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19D6657-5F88-244E-8AB5-F7D58876D0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DBB0203-50D5-400A-C54D-15C9A7F77C23}"/>
                </a:ext>
              </a:extLst>
            </p:cNvPr>
            <p:cNvCxnSpPr>
              <a:cxnSpLocks/>
              <a:stCxn id="56" idx="3"/>
              <a:endCxn id="59" idx="0"/>
            </p:cNvCxnSpPr>
            <p:nvPr/>
          </p:nvCxnSpPr>
          <p:spPr>
            <a:xfrm flipH="1">
              <a:off x="5814931" y="4135400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5DB4E8D-1270-2B61-3E94-7CFA490F28EE}"/>
              </a:ext>
            </a:extLst>
          </p:cNvPr>
          <p:cNvGrpSpPr/>
          <p:nvPr/>
        </p:nvGrpSpPr>
        <p:grpSpPr>
          <a:xfrm>
            <a:off x="3273818" y="2490796"/>
            <a:ext cx="2100147" cy="2437960"/>
            <a:chOff x="3244379" y="2715727"/>
            <a:chExt cx="2100147" cy="243796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99F6D-07E6-A1DB-E3B1-70B216811415}"/>
                </a:ext>
              </a:extLst>
            </p:cNvPr>
            <p:cNvGrpSpPr/>
            <p:nvPr/>
          </p:nvGrpSpPr>
          <p:grpSpPr>
            <a:xfrm>
              <a:off x="4421417" y="2715727"/>
              <a:ext cx="923109" cy="566057"/>
              <a:chOff x="2478558" y="4162270"/>
              <a:chExt cx="923109" cy="56605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3DD6D7-EC4A-2CC4-72B2-824E36C33FC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E7E25B9-7392-C034-BBD6-95C64A8EDFF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D62508-6A08-BB09-566E-D8FDEFC8C305}"/>
                </a:ext>
              </a:extLst>
            </p:cNvPr>
            <p:cNvCxnSpPr>
              <a:cxnSpLocks/>
              <a:stCxn id="78" idx="3"/>
              <a:endCxn id="99" idx="0"/>
            </p:cNvCxnSpPr>
            <p:nvPr/>
          </p:nvCxnSpPr>
          <p:spPr>
            <a:xfrm flipH="1">
              <a:off x="4285744" y="3198887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B2D82DB-1A74-738A-6C18-6E8F4B22A7B1}"/>
                </a:ext>
              </a:extLst>
            </p:cNvPr>
            <p:cNvGrpSpPr/>
            <p:nvPr/>
          </p:nvGrpSpPr>
          <p:grpSpPr>
            <a:xfrm>
              <a:off x="3832898" y="3651678"/>
              <a:ext cx="923109" cy="566057"/>
              <a:chOff x="2478558" y="4162270"/>
              <a:chExt cx="923109" cy="56605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45F5845-4D65-2027-6738-EA62E9E8493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3EF58A5-69A2-AFD7-D237-4B6B20B498A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F5CC5A4-47E4-676F-4A69-67D995E54FD6}"/>
                </a:ext>
              </a:extLst>
            </p:cNvPr>
            <p:cNvGrpSpPr/>
            <p:nvPr/>
          </p:nvGrpSpPr>
          <p:grpSpPr>
            <a:xfrm>
              <a:off x="3244379" y="4587630"/>
              <a:ext cx="923109" cy="566057"/>
              <a:chOff x="2478558" y="4162270"/>
              <a:chExt cx="923109" cy="56605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D15A6D6-A62F-4924-4980-D36F451A711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C39EFC9-CB3F-DA30-1106-87ABD4704A8A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8451425-5986-5F3B-2B0D-BCF1747DB67E}"/>
                </a:ext>
              </a:extLst>
            </p:cNvPr>
            <p:cNvCxnSpPr>
              <a:cxnSpLocks/>
              <a:stCxn id="99" idx="3"/>
              <a:endCxn id="110" idx="0"/>
            </p:cNvCxnSpPr>
            <p:nvPr/>
          </p:nvCxnSpPr>
          <p:spPr>
            <a:xfrm flipH="1">
              <a:off x="3697225" y="4134838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445123" y="2958772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07502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82D0379B-2E85-F24A-D8F0-441E38C8893B}"/>
              </a:ext>
            </a:extLst>
          </p:cNvPr>
          <p:cNvSpPr/>
          <p:nvPr/>
        </p:nvSpPr>
        <p:spPr>
          <a:xfrm>
            <a:off x="1081248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6F7C7287-0B80-8C1B-0227-592BC6ACEAD9}"/>
              </a:ext>
            </a:extLst>
          </p:cNvPr>
          <p:cNvSpPr/>
          <p:nvPr/>
        </p:nvSpPr>
        <p:spPr>
          <a:xfrm>
            <a:off x="2909943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3DE72EE6-68AF-B7D0-F3EB-BD7936D8E3B0}"/>
              </a:ext>
            </a:extLst>
          </p:cNvPr>
          <p:cNvSpPr/>
          <p:nvPr/>
        </p:nvSpPr>
        <p:spPr>
          <a:xfrm>
            <a:off x="5327157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22EF95E8-7BD6-E580-02E4-5756296DF94D}"/>
              </a:ext>
            </a:extLst>
          </p:cNvPr>
          <p:cNvSpPr/>
          <p:nvPr/>
        </p:nvSpPr>
        <p:spPr>
          <a:xfrm>
            <a:off x="8332890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04D99E-6F10-18F6-96C2-764A7FCCD498}"/>
              </a:ext>
            </a:extLst>
          </p:cNvPr>
          <p:cNvSpPr txBox="1"/>
          <p:nvPr/>
        </p:nvSpPr>
        <p:spPr>
          <a:xfrm>
            <a:off x="1098011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5D131F-AB98-79D7-7FDC-988AE7FB2FB4}"/>
              </a:ext>
            </a:extLst>
          </p:cNvPr>
          <p:cNvSpPr txBox="1"/>
          <p:nvPr/>
        </p:nvSpPr>
        <p:spPr>
          <a:xfrm>
            <a:off x="2884466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4DE8791-565E-0739-8374-7EE9898ADE37}"/>
              </a:ext>
            </a:extLst>
          </p:cNvPr>
          <p:cNvSpPr txBox="1"/>
          <p:nvPr/>
        </p:nvSpPr>
        <p:spPr>
          <a:xfrm>
            <a:off x="5301796" y="3337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8C8170A-6C93-0B54-5417-AA6157C69F64}"/>
              </a:ext>
            </a:extLst>
          </p:cNvPr>
          <p:cNvSpPr txBox="1"/>
          <p:nvPr/>
        </p:nvSpPr>
        <p:spPr>
          <a:xfrm>
            <a:off x="8332890" y="3360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A1338-2AB0-0626-FCA7-7AA575154A1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171026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FF728-70F5-C896-AA15-43991675C4EC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8625A48F-367F-A3A7-6746-49E54DA66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81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612047" y="3027961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95937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3E08A4-5EC3-7A31-35B6-1685E92AEE0C}"/>
              </a:ext>
            </a:extLst>
          </p:cNvPr>
          <p:cNvGrpSpPr/>
          <p:nvPr/>
        </p:nvGrpSpPr>
        <p:grpSpPr>
          <a:xfrm>
            <a:off x="1164710" y="3495224"/>
            <a:ext cx="410683" cy="567483"/>
            <a:chOff x="1081248" y="3318630"/>
            <a:chExt cx="410683" cy="567483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82D0379B-2E85-F24A-D8F0-441E38C8893B}"/>
                </a:ext>
              </a:extLst>
            </p:cNvPr>
            <p:cNvSpPr/>
            <p:nvPr/>
          </p:nvSpPr>
          <p:spPr>
            <a:xfrm>
              <a:off x="1081248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04D99E-6F10-18F6-96C2-764A7FCCD498}"/>
                </a:ext>
              </a:extLst>
            </p:cNvPr>
            <p:cNvSpPr txBox="1"/>
            <p:nvPr/>
          </p:nvSpPr>
          <p:spPr>
            <a:xfrm>
              <a:off x="1098011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C8FDAB3-4124-351D-E74E-F9A7F01E0395}"/>
              </a:ext>
            </a:extLst>
          </p:cNvPr>
          <p:cNvGrpSpPr/>
          <p:nvPr/>
        </p:nvGrpSpPr>
        <p:grpSpPr>
          <a:xfrm>
            <a:off x="3160329" y="3495224"/>
            <a:ext cx="436160" cy="567483"/>
            <a:chOff x="2884466" y="3318630"/>
            <a:chExt cx="436160" cy="567483"/>
          </a:xfrm>
        </p:grpSpPr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6F7C7287-0B80-8C1B-0227-592BC6ACEAD9}"/>
                </a:ext>
              </a:extLst>
            </p:cNvPr>
            <p:cNvSpPr/>
            <p:nvPr/>
          </p:nvSpPr>
          <p:spPr>
            <a:xfrm>
              <a:off x="2909943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5D131F-AB98-79D7-7FDC-988AE7FB2FB4}"/>
                </a:ext>
              </a:extLst>
            </p:cNvPr>
            <p:cNvSpPr txBox="1"/>
            <p:nvPr/>
          </p:nvSpPr>
          <p:spPr>
            <a:xfrm>
              <a:off x="2884466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D6188A9-D028-8C48-2043-A5B4BC18986D}"/>
              </a:ext>
            </a:extLst>
          </p:cNvPr>
          <p:cNvSpPr txBox="1"/>
          <p:nvPr/>
        </p:nvSpPr>
        <p:spPr>
          <a:xfrm>
            <a:off x="617269" y="5218112"/>
            <a:ext cx="34885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Fact:</a:t>
            </a:r>
            <a:r>
              <a:rPr lang="en-CA" sz="2400" dirty="0"/>
              <a:t> The order in which you insert keys into a BST affects its shape.</a:t>
            </a:r>
            <a:endParaRPr lang="en-AU" sz="24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7DF50-CE3C-3598-96EA-A88EBB3AA249}"/>
              </a:ext>
            </a:extLst>
          </p:cNvPr>
          <p:cNvGrpSpPr/>
          <p:nvPr/>
        </p:nvGrpSpPr>
        <p:grpSpPr>
          <a:xfrm>
            <a:off x="3633143" y="3027961"/>
            <a:ext cx="1970243" cy="1502009"/>
            <a:chOff x="3587123" y="2958772"/>
            <a:chExt cx="1970243" cy="15020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DBB940-2646-7FB9-73A7-634A39F833B0}"/>
                </a:ext>
              </a:extLst>
            </p:cNvPr>
            <p:cNvGrpSpPr/>
            <p:nvPr/>
          </p:nvGrpSpPr>
          <p:grpSpPr>
            <a:xfrm>
              <a:off x="4163993" y="2958772"/>
              <a:ext cx="923109" cy="566057"/>
              <a:chOff x="2478558" y="4162270"/>
              <a:chExt cx="923109" cy="56605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4E2200-E9D2-8969-6441-2AED0DA1E8B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D2902FB-DA26-B00E-DE0F-F4D5EDE4473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17A373-E017-83D8-076C-10A8889F293A}"/>
                </a:ext>
              </a:extLst>
            </p:cNvPr>
            <p:cNvGrpSpPr/>
            <p:nvPr/>
          </p:nvGrpSpPr>
          <p:grpSpPr>
            <a:xfrm>
              <a:off x="3587123" y="3894724"/>
              <a:ext cx="923109" cy="566057"/>
              <a:chOff x="2478558" y="4162270"/>
              <a:chExt cx="923109" cy="56605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D0656D-A7C1-6F62-55B6-E93B392813F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597184C-CAAF-491C-452D-1B0593551AF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EE26D6-C0AA-432F-43B0-9BB2E8162677}"/>
                </a:ext>
              </a:extLst>
            </p:cNvPr>
            <p:cNvCxnSpPr>
              <a:cxnSpLocks/>
              <a:stCxn id="13" idx="3"/>
              <a:endCxn id="11" idx="0"/>
            </p:cNvCxnSpPr>
            <p:nvPr/>
          </p:nvCxnSpPr>
          <p:spPr>
            <a:xfrm flipH="1">
              <a:off x="4039969" y="3441932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6EFF84-4AD4-CEB5-E584-DE0AEED9E3D0}"/>
                </a:ext>
              </a:extLst>
            </p:cNvPr>
            <p:cNvGrpSpPr/>
            <p:nvPr/>
          </p:nvGrpSpPr>
          <p:grpSpPr>
            <a:xfrm>
              <a:off x="4634257" y="3892155"/>
              <a:ext cx="923109" cy="566057"/>
              <a:chOff x="2478558" y="4162270"/>
              <a:chExt cx="923109" cy="56605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7A59AF-B749-7820-ED87-72DDEC4489E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C25A49-B118-4E12-6558-8DBA95656D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143E17-32A6-D390-B0F4-C42E798E1FD2}"/>
                </a:ext>
              </a:extLst>
            </p:cNvPr>
            <p:cNvCxnSpPr>
              <a:cxnSpLocks/>
              <a:stCxn id="13" idx="5"/>
              <a:endCxn id="17" idx="0"/>
            </p:cNvCxnSpPr>
            <p:nvPr/>
          </p:nvCxnSpPr>
          <p:spPr>
            <a:xfrm>
              <a:off x="4826207" y="3441932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5848F49-9A9E-519F-4BFC-534EDB48F9D1}"/>
              </a:ext>
            </a:extLst>
          </p:cNvPr>
          <p:cNvGrpSpPr/>
          <p:nvPr/>
        </p:nvGrpSpPr>
        <p:grpSpPr>
          <a:xfrm>
            <a:off x="5640040" y="3495224"/>
            <a:ext cx="436160" cy="567483"/>
            <a:chOff x="5628783" y="3401537"/>
            <a:chExt cx="436160" cy="567483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6D15025-E0D9-E756-C2DC-8A26D80C3817}"/>
                </a:ext>
              </a:extLst>
            </p:cNvPr>
            <p:cNvSpPr/>
            <p:nvPr/>
          </p:nvSpPr>
          <p:spPr>
            <a:xfrm>
              <a:off x="5654260" y="3697768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5C1CA-B791-33BA-51F1-B0DF94C87F82}"/>
                </a:ext>
              </a:extLst>
            </p:cNvPr>
            <p:cNvSpPr txBox="1"/>
            <p:nvPr/>
          </p:nvSpPr>
          <p:spPr>
            <a:xfrm>
              <a:off x="5628783" y="3401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5155D9-8D58-BE15-E543-C64AC7A6F65D}"/>
              </a:ext>
            </a:extLst>
          </p:cNvPr>
          <p:cNvGrpSpPr/>
          <p:nvPr/>
        </p:nvGrpSpPr>
        <p:grpSpPr>
          <a:xfrm>
            <a:off x="6112854" y="2586696"/>
            <a:ext cx="2557366" cy="2384539"/>
            <a:chOff x="5940907" y="2538799"/>
            <a:chExt cx="2557366" cy="23845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E8811A-FEAD-CA8A-D210-C601F676A45F}"/>
                </a:ext>
              </a:extLst>
            </p:cNvPr>
            <p:cNvGrpSpPr/>
            <p:nvPr/>
          </p:nvGrpSpPr>
          <p:grpSpPr>
            <a:xfrm>
              <a:off x="7104900" y="2538799"/>
              <a:ext cx="923109" cy="566057"/>
              <a:chOff x="2478558" y="4162270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36617D-A7CE-9D13-0E0D-2D194CFE54A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3CD9571-AD7B-F053-FF89-BC00DA60227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B664C6-9FE7-3CD5-D2FB-A77B6B3F2F15}"/>
                </a:ext>
              </a:extLst>
            </p:cNvPr>
            <p:cNvGrpSpPr/>
            <p:nvPr/>
          </p:nvGrpSpPr>
          <p:grpSpPr>
            <a:xfrm>
              <a:off x="6528030" y="3474751"/>
              <a:ext cx="923109" cy="566057"/>
              <a:chOff x="2478558" y="4162270"/>
              <a:chExt cx="923109" cy="56605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2F4273-AA2A-73F2-9D14-A64A89AE527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3FA525D-7CF5-0063-0C4A-5DEE9937AFFE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43ADE7-EC29-11C2-30A0-B1A8E7A2D143}"/>
                </a:ext>
              </a:extLst>
            </p:cNvPr>
            <p:cNvCxnSpPr>
              <a:cxnSpLocks/>
              <a:stCxn id="28" idx="3"/>
              <a:endCxn id="41" idx="0"/>
            </p:cNvCxnSpPr>
            <p:nvPr/>
          </p:nvCxnSpPr>
          <p:spPr>
            <a:xfrm flipH="1">
              <a:off x="6980876" y="3021959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911970D-F71A-A1B6-8048-4119A19EF596}"/>
                </a:ext>
              </a:extLst>
            </p:cNvPr>
            <p:cNvGrpSpPr/>
            <p:nvPr/>
          </p:nvGrpSpPr>
          <p:grpSpPr>
            <a:xfrm>
              <a:off x="7575164" y="3472182"/>
              <a:ext cx="923109" cy="566057"/>
              <a:chOff x="2478558" y="4162270"/>
              <a:chExt cx="923109" cy="56605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69E7FB-D033-B3AF-822A-428EB0439DB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73BCAE5-B074-9DF1-7866-8F0531DED34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BCCF08D-F0B5-6E8F-B917-430C37B2E617}"/>
                </a:ext>
              </a:extLst>
            </p:cNvPr>
            <p:cNvCxnSpPr>
              <a:cxnSpLocks/>
              <a:stCxn id="28" idx="5"/>
              <a:endCxn id="64" idx="0"/>
            </p:cNvCxnSpPr>
            <p:nvPr/>
          </p:nvCxnSpPr>
          <p:spPr>
            <a:xfrm>
              <a:off x="7767114" y="3021959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3412837-366A-A944-4AEA-5B52139D4FFD}"/>
                </a:ext>
              </a:extLst>
            </p:cNvPr>
            <p:cNvGrpSpPr/>
            <p:nvPr/>
          </p:nvGrpSpPr>
          <p:grpSpPr>
            <a:xfrm>
              <a:off x="5940907" y="4357281"/>
              <a:ext cx="923109" cy="566057"/>
              <a:chOff x="2478558" y="4162270"/>
              <a:chExt cx="923109" cy="56605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FA4C8-DF8D-87B1-10A8-857664480D9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414BB4F-AA60-04C2-582C-34D90DE2110F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DFD5AC8-B30B-9704-6D28-4C18802DA031}"/>
                </a:ext>
              </a:extLst>
            </p:cNvPr>
            <p:cNvCxnSpPr>
              <a:cxnSpLocks/>
              <a:stCxn id="41" idx="3"/>
              <a:endCxn id="68" idx="0"/>
            </p:cNvCxnSpPr>
            <p:nvPr/>
          </p:nvCxnSpPr>
          <p:spPr>
            <a:xfrm flipH="1">
              <a:off x="6393753" y="3957911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0A53A5D-7510-047F-6DB1-D19E8D71139F}"/>
              </a:ext>
            </a:extLst>
          </p:cNvPr>
          <p:cNvGrpSpPr/>
          <p:nvPr/>
        </p:nvGrpSpPr>
        <p:grpSpPr>
          <a:xfrm>
            <a:off x="8706874" y="3495224"/>
            <a:ext cx="436160" cy="567483"/>
            <a:chOff x="9011332" y="3391731"/>
            <a:chExt cx="436160" cy="567483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6C48799E-25B5-81EB-FDFC-353A40BC75CA}"/>
                </a:ext>
              </a:extLst>
            </p:cNvPr>
            <p:cNvSpPr/>
            <p:nvPr/>
          </p:nvSpPr>
          <p:spPr>
            <a:xfrm>
              <a:off x="9036809" y="3687962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3B4939-2F29-D3E6-57B7-8218231624E2}"/>
                </a:ext>
              </a:extLst>
            </p:cNvPr>
            <p:cNvSpPr txBox="1"/>
            <p:nvPr/>
          </p:nvSpPr>
          <p:spPr>
            <a:xfrm>
              <a:off x="9011332" y="3391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7C63B9-801F-6F59-83F1-A2BD3C0551FD}"/>
              </a:ext>
            </a:extLst>
          </p:cNvPr>
          <p:cNvGrpSpPr/>
          <p:nvPr/>
        </p:nvGrpSpPr>
        <p:grpSpPr>
          <a:xfrm>
            <a:off x="11268891" y="4415589"/>
            <a:ext cx="923109" cy="566057"/>
            <a:chOff x="2478558" y="4162270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3FBDE5E-F0CB-2218-C2A3-091343754680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DA92E-658B-938F-DF24-F80D153D37C0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2032F3-0576-91A7-CEED-C1EC321F2120}"/>
              </a:ext>
            </a:extLst>
          </p:cNvPr>
          <p:cNvGrpSpPr/>
          <p:nvPr/>
        </p:nvGrpSpPr>
        <p:grpSpPr>
          <a:xfrm>
            <a:off x="9179689" y="2586696"/>
            <a:ext cx="2557366" cy="2384539"/>
            <a:chOff x="9179689" y="2634593"/>
            <a:chExt cx="2557366" cy="238453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88C79E-BE0D-3B52-A2F6-7A7D19292F12}"/>
                </a:ext>
              </a:extLst>
            </p:cNvPr>
            <p:cNvGrpSpPr/>
            <p:nvPr/>
          </p:nvGrpSpPr>
          <p:grpSpPr>
            <a:xfrm>
              <a:off x="10343682" y="2634593"/>
              <a:ext cx="923109" cy="566057"/>
              <a:chOff x="2478558" y="4162270"/>
              <a:chExt cx="923109" cy="56605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81D068-00D8-1BC6-3C88-49EFA7F41768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CB7E53-E454-5E45-F73B-F75C6DBBFA8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B14394-8997-4D34-5846-8417B4FC17AE}"/>
                </a:ext>
              </a:extLst>
            </p:cNvPr>
            <p:cNvGrpSpPr/>
            <p:nvPr/>
          </p:nvGrpSpPr>
          <p:grpSpPr>
            <a:xfrm>
              <a:off x="9766812" y="3570545"/>
              <a:ext cx="923109" cy="566057"/>
              <a:chOff x="2478558" y="4162270"/>
              <a:chExt cx="923109" cy="56605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57F570-3C2C-7EFC-B5B5-5ED6E34A9D2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84C26C8-AD53-EC8A-468B-658BD0D4B4E7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30CD2D-A545-3E36-AE49-3B0CA195478D}"/>
                </a:ext>
              </a:extLst>
            </p:cNvPr>
            <p:cNvCxnSpPr>
              <a:cxnSpLocks/>
              <a:stCxn id="76" idx="3"/>
              <a:endCxn id="81" idx="0"/>
            </p:cNvCxnSpPr>
            <p:nvPr/>
          </p:nvCxnSpPr>
          <p:spPr>
            <a:xfrm flipH="1">
              <a:off x="10219658" y="3117753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698A5A1-A9A3-B3CE-5674-92F7701B017B}"/>
                </a:ext>
              </a:extLst>
            </p:cNvPr>
            <p:cNvGrpSpPr/>
            <p:nvPr/>
          </p:nvGrpSpPr>
          <p:grpSpPr>
            <a:xfrm>
              <a:off x="10813946" y="3567976"/>
              <a:ext cx="923109" cy="566057"/>
              <a:chOff x="2478558" y="4162270"/>
              <a:chExt cx="923109" cy="566057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B26695-F8DB-6D69-D890-F5F753C4396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745EA4E-8BF1-1102-1B7C-9C7A2D5F4DF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558D128-D225-B20A-B449-A8DFEF6C9271}"/>
                </a:ext>
              </a:extLst>
            </p:cNvPr>
            <p:cNvCxnSpPr>
              <a:cxnSpLocks/>
              <a:stCxn id="76" idx="5"/>
              <a:endCxn id="85" idx="0"/>
            </p:cNvCxnSpPr>
            <p:nvPr/>
          </p:nvCxnSpPr>
          <p:spPr>
            <a:xfrm>
              <a:off x="11005896" y="3117753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102E58D-1FD4-F022-B952-4C31B3FA8B6D}"/>
                </a:ext>
              </a:extLst>
            </p:cNvPr>
            <p:cNvGrpSpPr/>
            <p:nvPr/>
          </p:nvGrpSpPr>
          <p:grpSpPr>
            <a:xfrm>
              <a:off x="9179689" y="4453075"/>
              <a:ext cx="923109" cy="566057"/>
              <a:chOff x="2478558" y="4162270"/>
              <a:chExt cx="923109" cy="56605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4799BA-5576-6806-8315-DDD8C2FA3F0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DD4B5A0-C919-C405-E149-07F00B54109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A502650-161C-98A1-9B3C-3DD5B8010FCA}"/>
                </a:ext>
              </a:extLst>
            </p:cNvPr>
            <p:cNvCxnSpPr>
              <a:cxnSpLocks/>
              <a:stCxn id="81" idx="3"/>
              <a:endCxn id="89" idx="0"/>
            </p:cNvCxnSpPr>
            <p:nvPr/>
          </p:nvCxnSpPr>
          <p:spPr>
            <a:xfrm flipH="1">
              <a:off x="9632535" y="4053705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48C701E-F2F0-A40A-BE3D-4B2678781668}"/>
                </a:ext>
              </a:extLst>
            </p:cNvPr>
            <p:cNvCxnSpPr>
              <a:cxnSpLocks/>
              <a:stCxn id="85" idx="5"/>
              <a:endCxn id="101" idx="0"/>
            </p:cNvCxnSpPr>
            <p:nvPr/>
          </p:nvCxnSpPr>
          <p:spPr>
            <a:xfrm>
              <a:off x="11476160" y="4051136"/>
              <a:ext cx="245577" cy="364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6B73DE-C1DC-651E-8F09-D16DD869CC32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056393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FE8531-A29C-B23F-07FA-002DF148F9FF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3B5925-3367-68A5-A371-FAF7767A544E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049694-6314-4CEE-3DDD-732772A149A2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777B0-1D70-D958-711B-CB490E3FF878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682222" cy="42629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CDB15-0A3A-2F5A-085A-D8F965CAC626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603B6F-4106-95B2-F2A2-7EB6618F5861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6F8C17-0CFC-4812-DF96-7036B4B59AE8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F8CEF-CBE4-B63B-9D9D-14394ED15CA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709FE9-718D-2CB0-EC26-137BD3B8E01C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95DAAA-41B6-B0B7-7EFA-C2D445ED79BA}"/>
              </a:ext>
            </a:extLst>
          </p:cNvPr>
          <p:cNvCxnSpPr>
            <a:cxnSpLocks/>
            <a:stCxn id="74" idx="3"/>
            <a:endCxn id="28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343DFBF-0FEC-31FD-DDB5-33906472EEBF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02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7678168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9854503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9105566" y="21195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8435515" y="2602700"/>
            <a:ext cx="913528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6" idx="0"/>
          </p:cNvCxnSpPr>
          <p:nvPr/>
        </p:nvCxnSpPr>
        <p:spPr>
          <a:xfrm>
            <a:off x="9767780" y="2602700"/>
            <a:ext cx="844070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99B0E-EDE0-8918-ABA4-1F4D3FCF567A}"/>
              </a:ext>
            </a:extLst>
          </p:cNvPr>
          <p:cNvSpPr txBox="1"/>
          <p:nvPr/>
        </p:nvSpPr>
        <p:spPr>
          <a:xfrm>
            <a:off x="7833329" y="420776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&lt; 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5873E-746F-4F54-9B5E-98B70C9C2EBD}"/>
              </a:ext>
            </a:extLst>
          </p:cNvPr>
          <p:cNvSpPr txBox="1"/>
          <p:nvPr/>
        </p:nvSpPr>
        <p:spPr>
          <a:xfrm>
            <a:off x="10028675" y="423434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&gt; k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7742983" y="4923214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left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11E3C-B945-D075-9AAC-AA04031857FF}"/>
              </a:ext>
            </a:extLst>
          </p:cNvPr>
          <p:cNvSpPr txBox="1"/>
          <p:nvPr/>
        </p:nvSpPr>
        <p:spPr>
          <a:xfrm>
            <a:off x="9928698" y="4923213"/>
            <a:ext cx="146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B481E7-9DE4-0395-9543-FB7FE40529DC}"/>
              </a:ext>
            </a:extLst>
          </p:cNvPr>
          <p:cNvSpPr txBox="1"/>
          <p:nvPr/>
        </p:nvSpPr>
        <p:spPr>
          <a:xfrm>
            <a:off x="8974795" y="19708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10028675" y="1212359"/>
            <a:ext cx="189011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Holds for every node p in the BST.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696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3584477" y="715247"/>
            <a:ext cx="252421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After deleting the root there are two separate BSTs.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973282-F82F-D1D9-9875-FFD800B62635}"/>
              </a:ext>
            </a:extLst>
          </p:cNvPr>
          <p:cNvCxnSpPr>
            <a:cxnSpLocks/>
          </p:cNvCxnSpPr>
          <p:nvPr/>
        </p:nvCxnSpPr>
        <p:spPr>
          <a:xfrm flipH="1">
            <a:off x="6191395" y="991182"/>
            <a:ext cx="1549594" cy="23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929DB8E-C592-541C-1C95-AEA48E03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6063" y="35995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B462DE-928A-F75D-7037-94BE6BA886FD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BAF4D4-3A79-AAA2-D090-5EDE7CFB69C7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07959-B102-7205-B6AA-4DAC74248447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84A0E0-238E-4A3A-DFC2-57921C22BC4D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358A864-9D51-3C23-2762-EAFA299219EA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077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748744" y="4379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905498" y="428374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660700" y="688852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3849006" y="1512119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1182564" y="530513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1339318" y="520934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727795" y="1520163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635410" y="4766904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301852" y="1172012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5322914" y="1172012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3095274" y="2481764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2304653" y="34153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2461407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779865" y="3402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945329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757499" y="2964924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757488" y="2964924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3548120" y="1995279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2410958" y="4766904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620594" y="52254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966867" y="3802677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3136774" y="4261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2247500" y="3802677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6390009" y="2003323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6522914" y="246285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4511220" y="1995279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1123284" y="5692505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1049075" y="62314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844778" y="5692505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2076051" y="62414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7120" y="3789984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607027" y="42487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717753" y="3789984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643544" y="428374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700916" y="2481764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5363130" y="2964924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5509600" y="34296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828043" y="2964924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753834" y="345764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884549" y="2003323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810340" y="246285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892662" y="4252351"/>
            <a:ext cx="1924566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958758" y="3885906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537613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B73423-9464-011A-B8D5-69EC399D8EB8}"/>
              </a:ext>
            </a:extLst>
          </p:cNvPr>
          <p:cNvGrpSpPr/>
          <p:nvPr/>
        </p:nvGrpSpPr>
        <p:grpSpPr>
          <a:xfrm>
            <a:off x="2194903" y="399352"/>
            <a:ext cx="923109" cy="566057"/>
            <a:chOff x="1763901" y="403600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35838C-52C3-31C5-0E3A-27F670BE6581}"/>
                </a:ext>
              </a:extLst>
            </p:cNvPr>
            <p:cNvSpPr txBox="1"/>
            <p:nvPr/>
          </p:nvSpPr>
          <p:spPr>
            <a:xfrm>
              <a:off x="1763901" y="4993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2A3214-6F0E-C09F-BEAB-EF566BA27230}"/>
                </a:ext>
              </a:extLst>
            </p:cNvPr>
            <p:cNvSpPr/>
            <p:nvPr/>
          </p:nvSpPr>
          <p:spPr>
            <a:xfrm>
              <a:off x="1920655" y="4036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3760364" y="1389983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2948670" y="2213250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478542" y="15308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635296" y="14350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4827459" y="2221294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931388" y="882512"/>
            <a:ext cx="1506992" cy="5525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401516" y="1873143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422578" y="1873143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2194938" y="3182895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404317" y="411644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561071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2879529" y="41035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044993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1857163" y="3666055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2857152" y="3666055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647784" y="2696410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20" idx="0"/>
          </p:cNvCxnSpPr>
          <p:nvPr/>
        </p:nvCxnSpPr>
        <p:spPr>
          <a:xfrm>
            <a:off x="2857117" y="882512"/>
            <a:ext cx="1356093" cy="50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066531" y="450380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236438" y="49625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1347164" y="450380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489673" y="2704454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622578" y="3163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610884" y="2696410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419262" y="19182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345053" y="24571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140756" y="19182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372029" y="24671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36784" y="449111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3706691" y="494983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2817417" y="449111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2743208" y="498487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3800580" y="3182895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462794" y="3666055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609264" y="413074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3927707" y="3666055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3853498" y="41587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4984213" y="2704454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4910004" y="316398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156875" y="321087"/>
            <a:ext cx="2874340" cy="24288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489673" y="4078873"/>
            <a:ext cx="213349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to re-combine the trees.</a:t>
            </a:r>
            <a:endParaRPr lang="en-AU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D7CB52-2205-EE31-7F85-B58ACE22A213}"/>
              </a:ext>
            </a:extLst>
          </p:cNvPr>
          <p:cNvSpPr/>
          <p:nvPr/>
        </p:nvSpPr>
        <p:spPr>
          <a:xfrm>
            <a:off x="1277295" y="4984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313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378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7573" y="3514699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64214-E2FD-5425-CB14-7CE275F9A76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95333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2179462" y="45058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2336216" y="44100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057739" y="80140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214493" y="70561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123507" y="171992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280261" y="162412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1613282" y="54314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1770036" y="53356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896771" y="169730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2066128" y="48931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4576353" y="118877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719953" y="118877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35752" y="27275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92506" y="26317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721892" y="343799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220343" y="352089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385807" y="343799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197977" y="311490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197966" y="311490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988598" y="210728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785721" y="210728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407345" y="3921157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3531955" y="42473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66" idx="0"/>
          </p:cNvCxnSpPr>
          <p:nvPr/>
        </p:nvCxnSpPr>
        <p:spPr>
          <a:xfrm flipH="1">
            <a:off x="2632308" y="3921157"/>
            <a:ext cx="356300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6558985" y="218046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6657550" y="266410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1633274" y="58187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1559065" y="6319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2275496" y="58187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2431525" y="63602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891267" y="392115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937231" y="44100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223720" y="392115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149511" y="441001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025188" y="266269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2890317" y="53583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2841676" y="48931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2957646" y="58414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2883437" y="63623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3552531" y="5841462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3685798" y="637169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77481" y="315215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847388" y="3610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165831" y="315194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091622" y="36388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093263" y="218046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019054" y="2685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1459796" y="4402224"/>
            <a:ext cx="2515113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5325426" y="4733152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660809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433199" y="223154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4116441" y="8005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4273195" y="7047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624044" y="26049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780798" y="25091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689812" y="35234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846566" y="342763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3550261" y="17261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3707015" y="16303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6463076" y="3500806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4003107" y="11878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5142658" y="2992277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6286258" y="2992277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4102057" y="45310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4258811" y="443525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3288197" y="5241499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786648" y="532439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952112" y="524149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764282" y="491841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764271" y="491841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4554903" y="391079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5352026" y="3910791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973650" y="5724659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4098260" y="60508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3317257" y="5724659"/>
            <a:ext cx="237656" cy="34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7125290" y="3983966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7223855" y="446760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3570253" y="21134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3496044" y="26139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4212475" y="21134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4368504" y="26549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5457572" y="5724659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5503536" y="62135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790025" y="5724659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715816" y="621351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591493" y="4466192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4827296" y="16530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4778655" y="11878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4894625" y="21361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4820416" y="26570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68" idx="1"/>
          </p:cNvCxnSpPr>
          <p:nvPr/>
        </p:nvCxnSpPr>
        <p:spPr>
          <a:xfrm>
            <a:off x="5489510" y="2136162"/>
            <a:ext cx="378011" cy="45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43786" y="495565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6413693" y="541437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32136" y="4955448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657927" y="5442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659568" y="3983966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585359" y="44890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3396775" y="696925"/>
            <a:ext cx="2209851" cy="219335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1818931" y="3325027"/>
            <a:ext cx="22025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of re-combining the trees.</a:t>
            </a:r>
            <a:endParaRPr lang="en-AU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4027B8-25C2-110C-9945-F855564B0AC6}"/>
              </a:ext>
            </a:extLst>
          </p:cNvPr>
          <p:cNvSpPr/>
          <p:nvPr/>
        </p:nvSpPr>
        <p:spPr>
          <a:xfrm>
            <a:off x="3249598" y="606851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30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30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53987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53987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8484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CAF7E-A0EA-35EB-8E51-C8F4F019A3B4}"/>
              </a:ext>
            </a:extLst>
          </p:cNvPr>
          <p:cNvSpPr txBox="1"/>
          <p:nvPr/>
        </p:nvSpPr>
        <p:spPr>
          <a:xfrm>
            <a:off x="5585510" y="1404118"/>
            <a:ext cx="259123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Three trees!</a:t>
            </a:r>
            <a:br>
              <a:rPr lang="en-CA" sz="2400" dirty="0"/>
            </a:br>
            <a:r>
              <a:rPr lang="en-CA" sz="2400" dirty="0"/>
              <a:t>One rooted a 12</a:t>
            </a:r>
            <a:br>
              <a:rPr lang="en-CA" sz="2400" dirty="0"/>
            </a:br>
            <a:r>
              <a:rPr lang="en-CA" sz="2400" dirty="0"/>
              <a:t>One rooted at 28</a:t>
            </a:r>
            <a:br>
              <a:rPr lang="en-CA" sz="2400" dirty="0"/>
            </a:br>
            <a:r>
              <a:rPr lang="en-CA" sz="2400" dirty="0"/>
              <a:t>One rooted at 35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BAC3-7D45-B96C-1773-C77D750B61D4}"/>
              </a:ext>
            </a:extLst>
          </p:cNvPr>
          <p:cNvSpPr txBox="1"/>
          <p:nvPr/>
        </p:nvSpPr>
        <p:spPr>
          <a:xfrm>
            <a:off x="6733055" y="4172917"/>
            <a:ext cx="31010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could you re-combine them into one binary search tree?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8271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1822378" y="539169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1979132" y="531137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1752244" y="5794532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2484592" y="5794532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78035" y="627279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2559177" y="630305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3508027" y="3304145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170241" y="3787305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523160" y="3808871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070314" y="4290226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3732528" y="4773386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3853714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177098" y="4290226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4839312" y="4773386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4943329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4223015" y="4773386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148806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CFB6BC-EAA7-1922-E4A2-C5C2DDBF9DF1}"/>
              </a:ext>
            </a:extLst>
          </p:cNvPr>
          <p:cNvSpPr/>
          <p:nvPr/>
        </p:nvSpPr>
        <p:spPr>
          <a:xfrm>
            <a:off x="2951565" y="3270828"/>
            <a:ext cx="2234035" cy="218681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7E1D3-5653-75E1-EBFA-8387122087CE}"/>
              </a:ext>
            </a:extLst>
          </p:cNvPr>
          <p:cNvCxnSpPr>
            <a:cxnSpLocks/>
            <a:stCxn id="31" idx="3"/>
            <a:endCxn id="81" idx="0"/>
          </p:cNvCxnSpPr>
          <p:nvPr/>
        </p:nvCxnSpPr>
        <p:spPr>
          <a:xfrm flipH="1">
            <a:off x="2275224" y="4773386"/>
            <a:ext cx="1038567" cy="53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C57A1C-5BAB-3814-12BA-08A1EEF4E6FA}"/>
              </a:ext>
            </a:extLst>
          </p:cNvPr>
          <p:cNvCxnSpPr>
            <a:cxnSpLocks/>
            <a:stCxn id="68" idx="3"/>
            <a:endCxn id="5" idx="0"/>
          </p:cNvCxnSpPr>
          <p:nvPr/>
        </p:nvCxnSpPr>
        <p:spPr>
          <a:xfrm flipH="1">
            <a:off x="3960873" y="2798885"/>
            <a:ext cx="631818" cy="5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C1BA96-C3E1-32BC-972B-99B5C0D31E6B}"/>
              </a:ext>
            </a:extLst>
          </p:cNvPr>
          <p:cNvSpPr/>
          <p:nvPr/>
        </p:nvSpPr>
        <p:spPr>
          <a:xfrm>
            <a:off x="1626087" y="5243741"/>
            <a:ext cx="1163258" cy="127448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A1868-5940-6818-C9AF-CA12BD1AB4A4}"/>
              </a:ext>
            </a:extLst>
          </p:cNvPr>
          <p:cNvSpPr txBox="1"/>
          <p:nvPr/>
        </p:nvSpPr>
        <p:spPr>
          <a:xfrm>
            <a:off x="5691060" y="2540031"/>
            <a:ext cx="235581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One way to do it.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96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65126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7113334" y="3320454"/>
            <a:ext cx="336996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find a different way to re-combine them?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14400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24286" y="3377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81040" y="329709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3454152" y="3780251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5" idx="0"/>
          </p:cNvCxnSpPr>
          <p:nvPr/>
        </p:nvCxnSpPr>
        <p:spPr>
          <a:xfrm>
            <a:off x="4186500" y="3780251"/>
            <a:ext cx="653766" cy="74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3379943" y="4258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87420" y="4529448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5049634" y="5012608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402553" y="5034174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949707" y="5515529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611921" y="5998689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733107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4012793" y="5998689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938584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5056491" y="5515529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718705" y="5998689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822722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102408" y="5998689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5028199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5850460" y="2111109"/>
            <a:ext cx="28619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different way to re-combine the trees.</a:t>
            </a:r>
            <a:endParaRPr lang="en-AU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3AFDFC-76C6-DC72-B5FE-D5D58A38BBCB}"/>
              </a:ext>
            </a:extLst>
          </p:cNvPr>
          <p:cNvSpPr/>
          <p:nvPr/>
        </p:nvSpPr>
        <p:spPr>
          <a:xfrm>
            <a:off x="3311981" y="3238564"/>
            <a:ext cx="1163258" cy="120293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E2116-6AAC-1447-8CAC-A8FC9BDA80FE}"/>
              </a:ext>
            </a:extLst>
          </p:cNvPr>
          <p:cNvCxnSpPr>
            <a:cxnSpLocks/>
            <a:stCxn id="68" idx="3"/>
            <a:endCxn id="81" idx="0"/>
          </p:cNvCxnSpPr>
          <p:nvPr/>
        </p:nvCxnSpPr>
        <p:spPr>
          <a:xfrm flipH="1">
            <a:off x="3977132" y="2798885"/>
            <a:ext cx="615559" cy="49820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80FDAD-B256-36A4-0B09-8AAE0685210A}"/>
              </a:ext>
            </a:extLst>
          </p:cNvPr>
          <p:cNvSpPr/>
          <p:nvPr/>
        </p:nvSpPr>
        <p:spPr>
          <a:xfrm>
            <a:off x="3827496" y="4483530"/>
            <a:ext cx="2268503" cy="2237945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52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9288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28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6BD4D-7033-201E-B9F0-B1A59B363E04}"/>
              </a:ext>
            </a:extLst>
          </p:cNvPr>
          <p:cNvSpPr txBox="1"/>
          <p:nvPr/>
        </p:nvSpPr>
        <p:spPr>
          <a:xfrm>
            <a:off x="4958938" y="2089514"/>
            <a:ext cx="253115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4 comparisons </a:t>
            </a:r>
            <a:r>
              <a:rPr lang="en-CA" sz="2400" dirty="0"/>
              <a:t>are need to find 28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87416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4005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D728-F3F8-A0DC-3FD8-5C9E981EB069}"/>
              </a:ext>
            </a:extLst>
          </p:cNvPr>
          <p:cNvSpPr txBox="1"/>
          <p:nvPr/>
        </p:nvSpPr>
        <p:spPr>
          <a:xfrm>
            <a:off x="5324605" y="2111197"/>
            <a:ext cx="253115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3 comparisons </a:t>
            </a:r>
            <a:r>
              <a:rPr lang="en-CA" sz="2400" dirty="0"/>
              <a:t>are need to show 31 is not in the BST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21977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326" y="1433502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2366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B0025-E335-D527-F0A4-03BD38F599F9}"/>
              </a:ext>
            </a:extLst>
          </p:cNvPr>
          <p:cNvSpPr txBox="1"/>
          <p:nvPr/>
        </p:nvSpPr>
        <p:spPr>
          <a:xfrm>
            <a:off x="7664208" y="2212708"/>
            <a:ext cx="2274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bool contains(k)</a:t>
            </a:r>
            <a:br>
              <a:rPr lang="en-CA" dirty="0"/>
            </a:br>
            <a:r>
              <a:rPr lang="en-CA" dirty="0"/>
              <a:t>   p = root</a:t>
            </a:r>
            <a:br>
              <a:rPr lang="en-CA" dirty="0"/>
            </a:br>
            <a:r>
              <a:rPr lang="en-CA" dirty="0"/>
              <a:t>   while p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 if k == p-&gt;key:</a:t>
            </a:r>
            <a:br>
              <a:rPr lang="en-CA" dirty="0"/>
            </a:br>
            <a:r>
              <a:rPr lang="en-CA" dirty="0"/>
              <a:t>               return true</a:t>
            </a:r>
          </a:p>
          <a:p>
            <a:r>
              <a:rPr lang="en-CA" dirty="0"/>
              <a:t>         else if k &lt; p-&gt;key:</a:t>
            </a:r>
            <a:br>
              <a:rPr lang="en-CA" dirty="0"/>
            </a:br>
            <a:r>
              <a:rPr lang="en-CA" dirty="0"/>
              <a:t>               p = p-&gt;left</a:t>
            </a:r>
            <a:br>
              <a:rPr lang="en-CA" dirty="0"/>
            </a:br>
            <a:r>
              <a:rPr lang="en-CA" dirty="0"/>
              <a:t>         else if k &gt; p-&gt;key:</a:t>
            </a:r>
            <a:br>
              <a:rPr lang="en-CA" dirty="0"/>
            </a:br>
            <a:r>
              <a:rPr lang="en-CA" dirty="0"/>
              <a:t>               p = p-&gt;right</a:t>
            </a:r>
          </a:p>
          <a:p>
            <a:r>
              <a:rPr lang="en-CA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8119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32C2CB-4BE5-6E2E-1687-55297450E473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C300BB9B-BD54-1808-EA0D-E38C967F4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051" y="2105097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A7B2BE-08C3-AA5A-4310-60BF4F41C644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12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22159C0-AAD8-3610-BC87-5F01F5AF2707}"/>
              </a:ext>
            </a:extLst>
          </p:cNvPr>
          <p:cNvSpPr/>
          <p:nvPr/>
        </p:nvSpPr>
        <p:spPr>
          <a:xfrm rot="10800000">
            <a:off x="4675539" y="838480"/>
            <a:ext cx="293168" cy="3272830"/>
          </a:xfrm>
          <a:prstGeom prst="rightBrace">
            <a:avLst>
              <a:gd name="adj1" fmla="val 8333"/>
              <a:gd name="adj2" fmla="val 25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DFCC1-8C01-B205-A705-803FD943C8B4}"/>
              </a:ext>
            </a:extLst>
          </p:cNvPr>
          <p:cNvSpPr txBox="1"/>
          <p:nvPr/>
        </p:nvSpPr>
        <p:spPr>
          <a:xfrm>
            <a:off x="2472718" y="2699702"/>
            <a:ext cx="20312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you need to search from the root to the deepest leaf.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0A89F-D18A-3D24-A043-49881C38D32E}"/>
              </a:ext>
            </a:extLst>
          </p:cNvPr>
          <p:cNvSpPr txBox="1"/>
          <p:nvPr/>
        </p:nvSpPr>
        <p:spPr>
          <a:xfrm>
            <a:off x="6391492" y="4569091"/>
            <a:ext cx="22778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</a:t>
            </a:r>
            <a:r>
              <a:rPr lang="en-CA" b="1" dirty="0"/>
              <a:t>O(h)</a:t>
            </a:r>
            <a:r>
              <a:rPr lang="en-CA" dirty="0"/>
              <a:t> comparisons needed,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1D314-5F6D-0E21-DE3D-DF75EB10E2CC}"/>
              </a:ext>
            </a:extLst>
          </p:cNvPr>
          <p:cNvCxnSpPr>
            <a:cxnSpLocks/>
          </p:cNvCxnSpPr>
          <p:nvPr/>
        </p:nvCxnSpPr>
        <p:spPr>
          <a:xfrm>
            <a:off x="4222994" y="3999627"/>
            <a:ext cx="2082991" cy="10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1EB7E6-24C9-BCFC-B505-1EF7072D7E63}"/>
              </a:ext>
            </a:extLst>
          </p:cNvPr>
          <p:cNvCxnSpPr>
            <a:cxnSpLocks/>
          </p:cNvCxnSpPr>
          <p:nvPr/>
        </p:nvCxnSpPr>
        <p:spPr>
          <a:xfrm flipV="1">
            <a:off x="8754856" y="3182950"/>
            <a:ext cx="1722353" cy="198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765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93FE4F5E-9BB7-A57B-A08F-E67D1F854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863" y="4707998"/>
            <a:ext cx="914400" cy="914400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B73545D-7EB6-BE3F-DB43-AF37705D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9247AF-D543-AE89-A934-85F368CBE0ED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22149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7B946-D849-BF13-E7DF-D8BD9423280B}"/>
              </a:ext>
            </a:extLst>
          </p:cNvPr>
          <p:cNvSpPr txBox="1"/>
          <p:nvPr/>
        </p:nvSpPr>
        <p:spPr>
          <a:xfrm>
            <a:off x="1675673" y="2477954"/>
            <a:ext cx="288891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worst-case</a:t>
            </a:r>
            <a:r>
              <a:rPr lang="en-CA" dirty="0"/>
              <a:t> performance of </a:t>
            </a:r>
            <a:r>
              <a:rPr lang="en-CA" b="1" dirty="0"/>
              <a:t>contains(k)</a:t>
            </a:r>
            <a:r>
              <a:rPr lang="en-CA" dirty="0"/>
              <a:t> is </a:t>
            </a:r>
            <a:r>
              <a:rPr lang="en-CA" b="1" dirty="0"/>
              <a:t>O(h)</a:t>
            </a:r>
            <a:r>
              <a:rPr lang="en-CA" dirty="0"/>
              <a:t>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3226-CF22-7FB2-C1CA-462785265F49}"/>
              </a:ext>
            </a:extLst>
          </p:cNvPr>
          <p:cNvSpPr txBox="1"/>
          <p:nvPr/>
        </p:nvSpPr>
        <p:spPr>
          <a:xfrm>
            <a:off x="2149932" y="3426995"/>
            <a:ext cx="2274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bool contains(k)</a:t>
            </a:r>
            <a:br>
              <a:rPr lang="en-CA" dirty="0"/>
            </a:br>
            <a:r>
              <a:rPr lang="en-CA" dirty="0"/>
              <a:t>   p = root</a:t>
            </a:r>
            <a:br>
              <a:rPr lang="en-CA" dirty="0"/>
            </a:br>
            <a:r>
              <a:rPr lang="en-CA" dirty="0"/>
              <a:t>   while p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 if k == p-&gt;key:</a:t>
            </a:r>
            <a:br>
              <a:rPr lang="en-CA" dirty="0"/>
            </a:br>
            <a:r>
              <a:rPr lang="en-CA" dirty="0"/>
              <a:t>               return true</a:t>
            </a:r>
          </a:p>
          <a:p>
            <a:r>
              <a:rPr lang="en-CA" dirty="0"/>
              <a:t>         else if k &lt; p-&gt;key:</a:t>
            </a:r>
            <a:br>
              <a:rPr lang="en-CA" dirty="0"/>
            </a:br>
            <a:r>
              <a:rPr lang="en-CA" dirty="0"/>
              <a:t>               p = p-&gt;left</a:t>
            </a:r>
            <a:br>
              <a:rPr lang="en-CA" dirty="0"/>
            </a:br>
            <a:r>
              <a:rPr lang="en-CA" dirty="0"/>
              <a:t>         else if k &gt; p-&gt;key:</a:t>
            </a:r>
            <a:br>
              <a:rPr lang="en-CA" dirty="0"/>
            </a:br>
            <a:r>
              <a:rPr lang="en-CA" dirty="0"/>
              <a:t>               p = p-&gt;right</a:t>
            </a:r>
          </a:p>
          <a:p>
            <a:r>
              <a:rPr lang="en-CA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818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4159-B77F-D6E5-F12C-357039C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48B4-F5F7-F130-6FE0-792A8A9B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  <a:p>
            <a:r>
              <a:rPr lang="en-CA" b="1" dirty="0"/>
              <a:t>Adding</a:t>
            </a:r>
            <a:r>
              <a:rPr lang="en-CA" dirty="0"/>
              <a:t> and </a:t>
            </a:r>
            <a:r>
              <a:rPr lang="en-CA" b="1" dirty="0"/>
              <a:t>deleting</a:t>
            </a:r>
            <a:r>
              <a:rPr lang="en-CA" dirty="0"/>
              <a:t> keys can change the shape of the BST</a:t>
            </a:r>
          </a:p>
          <a:p>
            <a:pPr lvl="1"/>
            <a:r>
              <a:rPr lang="en-CA" dirty="0"/>
              <a:t>They could </a:t>
            </a:r>
            <a:r>
              <a:rPr lang="en-CA" b="1" dirty="0"/>
              <a:t>increase the height</a:t>
            </a:r>
            <a:r>
              <a:rPr lang="en-CA" dirty="0"/>
              <a:t>, slowing down height-based tree operations</a:t>
            </a:r>
          </a:p>
          <a:p>
            <a:r>
              <a:rPr lang="en-CA" dirty="0"/>
              <a:t>In practice, </a:t>
            </a:r>
            <a:r>
              <a:rPr lang="en-CA" b="1" dirty="0"/>
              <a:t>plain</a:t>
            </a:r>
            <a:r>
              <a:rPr lang="en-CA" dirty="0"/>
              <a:t> BSTs can become quite tall, making them perform very poorly.</a:t>
            </a:r>
          </a:p>
          <a:p>
            <a:pPr lvl="1"/>
            <a:r>
              <a:rPr lang="en-CA" dirty="0"/>
              <a:t>So </a:t>
            </a:r>
            <a:r>
              <a:rPr lang="en-CA" b="1" dirty="0"/>
              <a:t>plain</a:t>
            </a:r>
            <a:r>
              <a:rPr lang="en-CA" dirty="0"/>
              <a:t> BSTs are not very useful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DE9F1-F821-FCBA-EE95-D970B4B0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2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760-CEC6-914F-AF64-E3CA8D56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7221" cy="1325563"/>
          </a:xfrm>
        </p:spPr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790D-A0C0-3CDE-8E32-3D5357E1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7221" cy="2821945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AVL trees </a:t>
            </a:r>
            <a:r>
              <a:rPr lang="en-CA" dirty="0"/>
              <a:t>are binary search trees</a:t>
            </a:r>
            <a:r>
              <a:rPr lang="en-AU" dirty="0"/>
              <a:t> whose height is guaranteed to be O(log n).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AVL trees </a:t>
            </a:r>
            <a:r>
              <a:rPr lang="en-AU" dirty="0"/>
              <a:t>satisfy the height-balance property.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CC5B6-F390-4401-A17F-F3609E2CE8FF}"/>
              </a:ext>
            </a:extLst>
          </p:cNvPr>
          <p:cNvGrpSpPr/>
          <p:nvPr/>
        </p:nvGrpSpPr>
        <p:grpSpPr>
          <a:xfrm>
            <a:off x="9020175" y="2936927"/>
            <a:ext cx="2095500" cy="3305594"/>
            <a:chOff x="6044753" y="163579"/>
            <a:chExt cx="2095500" cy="33055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48BB5-AFD7-AAAC-0D27-C4DF65A1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753" y="163579"/>
              <a:ext cx="20955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0C20C2-C182-8533-2DE3-53E5D179E268}"/>
                </a:ext>
              </a:extLst>
            </p:cNvPr>
            <p:cNvSpPr txBox="1"/>
            <p:nvPr/>
          </p:nvSpPr>
          <p:spPr>
            <a:xfrm>
              <a:off x="6347363" y="3099841"/>
              <a:ext cx="149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Evgenii Landis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CE409C-172B-07C2-0775-9328E983A673}"/>
              </a:ext>
            </a:extLst>
          </p:cNvPr>
          <p:cNvGrpSpPr/>
          <p:nvPr/>
        </p:nvGrpSpPr>
        <p:grpSpPr>
          <a:xfrm>
            <a:off x="8782050" y="365125"/>
            <a:ext cx="2571750" cy="2169557"/>
            <a:chOff x="8157887" y="4146092"/>
            <a:chExt cx="2571750" cy="21695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325A1CE-DFF7-A5E8-1E51-BCDE163A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87" y="4146092"/>
              <a:ext cx="257175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EED09-3B05-EE8B-3210-9DF50B6C3A2B}"/>
                </a:ext>
              </a:extLst>
            </p:cNvPr>
            <p:cNvSpPr txBox="1"/>
            <p:nvPr/>
          </p:nvSpPr>
          <p:spPr>
            <a:xfrm>
              <a:off x="8281521" y="5946317"/>
              <a:ext cx="2324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Georgy Adelson-Velsky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E5A540-E702-1A38-546C-F57E078B18E2}"/>
              </a:ext>
            </a:extLst>
          </p:cNvPr>
          <p:cNvSpPr txBox="1"/>
          <p:nvPr/>
        </p:nvSpPr>
        <p:spPr>
          <a:xfrm>
            <a:off x="6638607" y="2135273"/>
            <a:ext cx="190233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are the two inventors of the AVL tree. Can you guess why they’re called </a:t>
            </a:r>
            <a:r>
              <a:rPr lang="en-CA" b="1" dirty="0"/>
              <a:t>AVL</a:t>
            </a:r>
            <a:r>
              <a:rPr lang="en-CA" dirty="0"/>
              <a:t> trees?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F1789-F43F-8554-AB89-037D59B45104}"/>
              </a:ext>
            </a:extLst>
          </p:cNvPr>
          <p:cNvSpPr txBox="1"/>
          <p:nvPr/>
        </p:nvSpPr>
        <p:spPr>
          <a:xfrm>
            <a:off x="1076325" y="4670298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</p:spTree>
    <p:extLst>
      <p:ext uri="{BB962C8B-B14F-4D97-AF65-F5344CB8AC3E}">
        <p14:creationId xmlns:p14="http://schemas.microsoft.com/office/powerpoint/2010/main" val="20966801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19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51350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55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9AFF1B6-35BD-7839-4368-E4A1C2B4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378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56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22391-1701-8FF7-1176-DC954110A49C}"/>
              </a:ext>
            </a:extLst>
          </p:cNvPr>
          <p:cNvSpPr txBox="1"/>
          <p:nvPr/>
        </p:nvSpPr>
        <p:spPr>
          <a:xfrm>
            <a:off x="8298650" y="2280849"/>
            <a:ext cx="261369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No!</a:t>
            </a:r>
            <a:br>
              <a:rPr lang="en-CA" dirty="0"/>
            </a:br>
            <a:r>
              <a:rPr lang="en-CA" dirty="0"/>
              <a:t>To be height-balanced, every key node’s children must differ by at most 1.</a:t>
            </a:r>
          </a:p>
          <a:p>
            <a:pPr algn="ctr"/>
            <a:br>
              <a:rPr lang="en-CA" b="1" dirty="0"/>
            </a:br>
            <a:r>
              <a:rPr lang="en-CA" dirty="0"/>
              <a:t>But the root node has children whose height differs by 2, so it is not height-balanced.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0CDD07-24A8-6E6D-829C-B54F18B1538C}"/>
              </a:ext>
            </a:extLst>
          </p:cNvPr>
          <p:cNvCxnSpPr/>
          <p:nvPr/>
        </p:nvCxnSpPr>
        <p:spPr>
          <a:xfrm>
            <a:off x="6960486" y="1549246"/>
            <a:ext cx="2327097" cy="89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75A6C-8D36-47C3-050C-D5B998507A64}"/>
              </a:ext>
            </a:extLst>
          </p:cNvPr>
          <p:cNvCxnSpPr/>
          <p:nvPr/>
        </p:nvCxnSpPr>
        <p:spPr>
          <a:xfrm flipH="1" flipV="1">
            <a:off x="5917237" y="2558118"/>
            <a:ext cx="3453474" cy="11372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FF942-1701-DB0B-EA5E-3E15E8B7E62B}"/>
              </a:ext>
            </a:extLst>
          </p:cNvPr>
          <p:cNvSpPr txBox="1"/>
          <p:nvPr/>
        </p:nvSpPr>
        <p:spPr>
          <a:xfrm>
            <a:off x="6335943" y="5510143"/>
            <a:ext cx="21763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</a:t>
            </a:r>
            <a:r>
              <a:rPr lang="en-CA" dirty="0"/>
              <a:t> height-balanced,</a:t>
            </a:r>
          </a:p>
          <a:p>
            <a:pPr algn="ctr"/>
            <a:r>
              <a:rPr lang="en-CA" b="1" dirty="0"/>
              <a:t>so not an AVL tree.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58506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57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00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58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724297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59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ADBF4-1A76-7711-0D3F-87FF80F81D9F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6E1CE-D009-A888-DF09-1CA40537C78B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5327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26A9E33-17B6-0086-B6F9-B9C2CAC6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6972F0-F153-1E4B-B42A-032192AB939C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743231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60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ACD64-3915-676F-E8BF-1EFFA401BD97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B4915-46AD-2FE3-FA4D-E8266DAE3680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197814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61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8FACC-2EC1-F35D-DAFE-80BAFE7D857E}"/>
              </a:ext>
            </a:extLst>
          </p:cNvPr>
          <p:cNvSpPr txBox="1"/>
          <p:nvPr/>
        </p:nvSpPr>
        <p:spPr>
          <a:xfrm>
            <a:off x="389619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3CEC2-E448-AEBF-93E0-4432237CCB89}"/>
              </a:ext>
            </a:extLst>
          </p:cNvPr>
          <p:cNvSpPr txBox="1"/>
          <p:nvPr/>
        </p:nvSpPr>
        <p:spPr>
          <a:xfrm>
            <a:off x="538652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D8522-CDFA-4092-CEF2-B739DFAEF7CB}"/>
              </a:ext>
            </a:extLst>
          </p:cNvPr>
          <p:cNvSpPr txBox="1"/>
          <p:nvPr/>
        </p:nvSpPr>
        <p:spPr>
          <a:xfrm>
            <a:off x="6284908" y="332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32A31-8823-D4D1-D479-88321EE9B905}"/>
              </a:ext>
            </a:extLst>
          </p:cNvPr>
          <p:cNvSpPr txBox="1"/>
          <p:nvPr/>
        </p:nvSpPr>
        <p:spPr>
          <a:xfrm>
            <a:off x="4494845" y="3335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2A345-83A3-B9D7-C596-FE2FAC880541}"/>
              </a:ext>
            </a:extLst>
          </p:cNvPr>
          <p:cNvSpPr txBox="1"/>
          <p:nvPr/>
        </p:nvSpPr>
        <p:spPr>
          <a:xfrm>
            <a:off x="5434381" y="237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3D7CC-59C9-1D66-9B45-7415DF933A61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0CAE5A-4EF4-C6D5-BD8F-E3A1C376F213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293A0F7B-A41A-652A-D95C-AFC61C929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428251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E59872-997B-D353-0AF2-4F2C5B7EF9F4}"/>
              </a:ext>
            </a:extLst>
          </p:cNvPr>
          <p:cNvSpPr txBox="1"/>
          <p:nvPr/>
        </p:nvSpPr>
        <p:spPr>
          <a:xfrm>
            <a:off x="6335943" y="5967775"/>
            <a:ext cx="149386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the differences are at most 1.</a:t>
            </a:r>
            <a:endParaRPr lang="en-AU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0957E-0505-CC8E-FF28-5D26F70031CE}"/>
              </a:ext>
            </a:extLst>
          </p:cNvPr>
          <p:cNvCxnSpPr>
            <a:stCxn id="25" idx="0"/>
            <a:endCxn id="8" idx="1"/>
          </p:cNvCxnSpPr>
          <p:nvPr/>
        </p:nvCxnSpPr>
        <p:spPr>
          <a:xfrm flipV="1">
            <a:off x="7082875" y="4773199"/>
            <a:ext cx="1151814" cy="119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008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62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9753" y="262154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9680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63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D1AD0-10E9-4DEC-CD5F-5D0BCB8CEBAD}"/>
              </a:ext>
            </a:extLst>
          </p:cNvPr>
          <p:cNvSpPr txBox="1"/>
          <p:nvPr/>
        </p:nvSpPr>
        <p:spPr>
          <a:xfrm>
            <a:off x="8141871" y="4267536"/>
            <a:ext cx="23721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Yes!</a:t>
            </a:r>
          </a:p>
          <a:p>
            <a:pPr algn="ctr"/>
            <a:r>
              <a:rPr lang="en-CA" dirty="0"/>
              <a:t>left and right are both AVL trees. In fact, all sub-trees of an AVL tree are also AVL trees.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481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64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8E2D31-E06F-2EFB-9521-7C112D80C0F5}"/>
              </a:ext>
            </a:extLst>
          </p:cNvPr>
          <p:cNvSpPr txBox="1"/>
          <p:nvPr/>
        </p:nvSpPr>
        <p:spPr>
          <a:xfrm>
            <a:off x="6544383" y="4392045"/>
            <a:ext cx="248089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br>
              <a:rPr lang="en-CA" b="1" dirty="0"/>
            </a:br>
            <a:r>
              <a:rPr lang="en-CA" dirty="0"/>
              <a:t>Adding/removing can change the shape of a BST, and so they could ruin the height-balance property!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05313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65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8524E3-B973-EB2C-3907-271F753EE1A5}"/>
              </a:ext>
            </a:extLst>
          </p:cNvPr>
          <p:cNvSpPr txBox="1"/>
          <p:nvPr/>
        </p:nvSpPr>
        <p:spPr>
          <a:xfrm>
            <a:off x="6544383" y="4392045"/>
            <a:ext cx="248089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br>
              <a:rPr lang="en-CA" b="1" dirty="0"/>
            </a:br>
            <a:r>
              <a:rPr lang="en-CA" dirty="0"/>
              <a:t>Regular BST add/delete can change the shape of a BST in a way that ruins the height-balance property!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C8842-8B09-8939-57C4-E561F49D08FB}"/>
              </a:ext>
            </a:extLst>
          </p:cNvPr>
          <p:cNvSpPr txBox="1"/>
          <p:nvPr/>
        </p:nvSpPr>
        <p:spPr>
          <a:xfrm>
            <a:off x="9707163" y="4392045"/>
            <a:ext cx="21798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need add/delete operations that preserve the height-balance property!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1174B4-EC08-127F-F6CB-682FB0043C60}"/>
              </a:ext>
            </a:extLst>
          </p:cNvPr>
          <p:cNvSpPr/>
          <p:nvPr/>
        </p:nvSpPr>
        <p:spPr>
          <a:xfrm>
            <a:off x="9170285" y="4874997"/>
            <a:ext cx="453422" cy="2967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72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8686" y="4541392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8406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1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87A071-DB11-6957-1587-358B2521076B}"/>
              </a:ext>
            </a:extLst>
          </p:cNvPr>
          <p:cNvGrpSpPr/>
          <p:nvPr/>
        </p:nvGrpSpPr>
        <p:grpSpPr>
          <a:xfrm>
            <a:off x="8771301" y="204838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1E4316-9DBC-4AA7-8B6C-C12E31EDBF6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B3810E-3005-47A7-1207-F239F372B61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4CD425-AE89-8CD8-3F4B-59130B431346}"/>
              </a:ext>
            </a:extLst>
          </p:cNvPr>
          <p:cNvGrpSpPr/>
          <p:nvPr/>
        </p:nvGrpSpPr>
        <p:grpSpPr>
          <a:xfrm>
            <a:off x="7707393" y="3038932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51C07A-3A9B-513D-D38A-6F041534B79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0F21B0-4F55-6ABE-E6A6-D22083AEA5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F8E772-E30A-BBA6-8C83-FCA028BF8B1D}"/>
              </a:ext>
            </a:extLst>
          </p:cNvPr>
          <p:cNvGrpSpPr/>
          <p:nvPr/>
        </p:nvGrpSpPr>
        <p:grpSpPr>
          <a:xfrm>
            <a:off x="9743334" y="3001787"/>
            <a:ext cx="923109" cy="566057"/>
            <a:chOff x="4084320" y="836023"/>
            <a:chExt cx="923109" cy="5660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9A4E31-DA41-3022-EC9C-139498C998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6AE001-9BA5-8803-4526-C807DF15DC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AFA099-8FDF-5B04-496D-F812979CBE93}"/>
              </a:ext>
            </a:extLst>
          </p:cNvPr>
          <p:cNvGrpSpPr/>
          <p:nvPr/>
        </p:nvGrpSpPr>
        <p:grpSpPr>
          <a:xfrm>
            <a:off x="9190278" y="4100810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EA538C-D906-E9F9-E9B5-275F2D1B86C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91E5F2-8E0C-7873-261C-2B67534947C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F451B7-0B72-03BA-E9C1-5FA8682873F5}"/>
              </a:ext>
            </a:extLst>
          </p:cNvPr>
          <p:cNvGrpSpPr/>
          <p:nvPr/>
        </p:nvGrpSpPr>
        <p:grpSpPr>
          <a:xfrm>
            <a:off x="7076025" y="4096126"/>
            <a:ext cx="923109" cy="566057"/>
            <a:chOff x="4084320" y="836023"/>
            <a:chExt cx="923109" cy="5660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DB782-67EB-F084-92BA-70D95AF5A68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77F701-694A-DE85-B264-672FFC9C52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55FAB5-136C-010E-8D8D-FAB81052E763}"/>
              </a:ext>
            </a:extLst>
          </p:cNvPr>
          <p:cNvGrpSpPr/>
          <p:nvPr/>
        </p:nvGrpSpPr>
        <p:grpSpPr>
          <a:xfrm>
            <a:off x="10235307" y="4100810"/>
            <a:ext cx="923109" cy="566057"/>
            <a:chOff x="4084320" y="836023"/>
            <a:chExt cx="923109" cy="5660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BC07A1-E78A-EA1A-64F1-26AED7D291B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12B3409-1ADB-43A6-A2F4-2D8DB73BA44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E54848-7172-AF38-ECE0-7F126CA1C321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 flipH="1">
            <a:off x="8160239" y="2531547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CFB3F8-5168-64E3-B7CA-838F30752EF1}"/>
              </a:ext>
            </a:extLst>
          </p:cNvPr>
          <p:cNvCxnSpPr>
            <a:stCxn id="24" idx="5"/>
            <a:endCxn id="30" idx="0"/>
          </p:cNvCxnSpPr>
          <p:nvPr/>
        </p:nvCxnSpPr>
        <p:spPr>
          <a:xfrm>
            <a:off x="9433515" y="2531547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61D311-987B-DD34-4447-18B80F4ECB70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 flipH="1">
            <a:off x="7528871" y="3522092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963A60-7844-225B-62F4-F17EE1C74061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 flipH="1">
            <a:off x="9643124" y="3484947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C5CA2-1419-7C09-C88F-DFC234042A9A}"/>
              </a:ext>
            </a:extLst>
          </p:cNvPr>
          <p:cNvCxnSpPr>
            <a:cxnSpLocks/>
            <a:stCxn id="30" idx="5"/>
            <a:endCxn id="43" idx="0"/>
          </p:cNvCxnSpPr>
          <p:nvPr/>
        </p:nvCxnSpPr>
        <p:spPr>
          <a:xfrm>
            <a:off x="10405548" y="3484947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AEE20C1D-5975-B28A-BE8D-E4724937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832" y="4976824"/>
            <a:ext cx="914400" cy="91440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660962C-D156-3998-8EBA-E6D1C98EBF1C}"/>
              </a:ext>
            </a:extLst>
          </p:cNvPr>
          <p:cNvSpPr/>
          <p:nvPr/>
        </p:nvSpPr>
        <p:spPr>
          <a:xfrm>
            <a:off x="9007913" y="219380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E06A7AE-6606-879B-8EB5-C1562614B8DB}"/>
              </a:ext>
            </a:extLst>
          </p:cNvPr>
          <p:cNvSpPr/>
          <p:nvPr/>
        </p:nvSpPr>
        <p:spPr>
          <a:xfrm>
            <a:off x="9988655" y="313902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4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3674</Words>
  <Application>Microsoft Office PowerPoint</Application>
  <PresentationFormat>Widescreen</PresentationFormat>
  <Paragraphs>969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Binary Search Trees 10.1 – 10.2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AVL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dcterms:created xsi:type="dcterms:W3CDTF">2023-07-08T03:43:54Z</dcterms:created>
  <dcterms:modified xsi:type="dcterms:W3CDTF">2023-07-10T04:38:53Z</dcterms:modified>
</cp:coreProperties>
</file>