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51" r:id="rId33"/>
    <p:sldId id="35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51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EAEA1-0B4D-4DAA-8091-63A22CD8447C}" v="105" dt="2023-07-25T02:43:27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23/07/2023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23/07/2023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23/07/2023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String: Brute Force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often want to know if a string contains a sub-string</a:t>
                </a:r>
              </a:p>
              <a:p>
                <a:pPr lvl="1"/>
                <a:r>
                  <a:rPr lang="en-CA" dirty="0"/>
                  <a:t>E.g. searching for a word in a document</a:t>
                </a:r>
              </a:p>
              <a:p>
                <a:r>
                  <a:rPr lang="en-CA" dirty="0"/>
                  <a:t>The textbook calls the “obvious” way of doing this the brute force algorithm</a:t>
                </a:r>
              </a:p>
              <a:p>
                <a:pPr lvl="1"/>
                <a:r>
                  <a:rPr lang="en-CA" dirty="0"/>
                  <a:t>To determine if “www.sfu.ca” contains “</a:t>
                </a:r>
                <a:r>
                  <a:rPr lang="en-CA" dirty="0" err="1"/>
                  <a:t>sfu</a:t>
                </a:r>
                <a:r>
                  <a:rPr lang="en-CA" dirty="0"/>
                  <a:t>”, write “</a:t>
                </a:r>
                <a:r>
                  <a:rPr lang="en-CA" dirty="0" err="1"/>
                  <a:t>sfu</a:t>
                </a:r>
                <a:r>
                  <a:rPr lang="en-CA" dirty="0"/>
                  <a:t>” underneath and “slide” it along until you match all characters, or reach the end</a:t>
                </a:r>
              </a:p>
              <a:p>
                <a:r>
                  <a:rPr lang="en-AU" dirty="0"/>
                  <a:t>Performance: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string being searched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target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2471</Words>
  <Application>Microsoft Office PowerPoint</Application>
  <PresentationFormat>Widescreen</PresentationFormat>
  <Paragraphs>669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String: Brute Force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2023-07-25T02:45:51Z</dcterms:modified>
</cp:coreProperties>
</file>