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65" r:id="rId16"/>
    <p:sldId id="266" r:id="rId17"/>
    <p:sldId id="267" r:id="rId18"/>
    <p:sldId id="30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21" r:id="rId51"/>
    <p:sldId id="322" r:id="rId52"/>
    <p:sldId id="323" r:id="rId53"/>
    <p:sldId id="324" r:id="rId54"/>
    <p:sldId id="325" r:id="rId55"/>
    <p:sldId id="307" r:id="rId56"/>
    <p:sldId id="306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2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037A-4E75-4ED8-B03F-51D9F449DC08}" v="23" dt="2023-07-04T21:38:14.916"/>
    <p1510:client id="{A76E2764-1C54-4D6B-BD3F-CC57CAC877D4}" v="170" dt="2023-07-05T05:33:22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5T05:35:34.393" v="2081" actId="21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6D43037A-4E75-4ED8-B03F-51D9F449DC08}"/>
    <pc:docChg chg="undo custSel delSld modSld">
      <pc:chgData name="Toby Donaldson" userId="2e6e5431-bb17-4c41-9985-d39c50d83c73" providerId="ADAL" clId="{6D43037A-4E75-4ED8-B03F-51D9F449DC08}" dt="2023-07-04T21:38:30.146" v="55" actId="2696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1:00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5199 4607 0,'-4'2'400'16,"1"-2"-400"-16,-1 3 0 0,3-3 0 0,-3 4 304 0,-1-2-32 15,-4-2 0-15,-3 3 0 16,-7 2-960-16,1 1-192 0,-4-3-32 0,1 1-16 15,2-3 336-15,0-1 64 0,3 0 16 0,4-5 0 16,-2 3 512-16,-2 1 0 0,6-5 0 0,-3 3 0 16,8-2 304-16,-4-1-48 0,1 1 0 0,-1-2 0 0,4 2-256 0,-4 0 0 15,4 0 128-15,1-2-128 0,-1 1 400 0,2 1 32 16,-3-2 0-16,3 5 0 0,-1-1-96 0,3-1-16 16,1 3 0-16,-4-3 0 15,-1 4 192-15,2 0 16 0,-1 0 16 0,-1 0 0 0,0 0-224 0,-4 5-64 0,0-1 0 0,-3 1 0 16,-2 0 288-16,0-1 48 15,-7 5 16-15,2-2 0 0,2-1 352 0,-4 1 64 0,2-1 0 0,3 2 16 16,2-2 80-16,2-1 16 16,3-2 0-16,2 1 0 0,4-2-384 0,-1-1-80 15,2 1-16-15,4-2 0 0,2 0-240 0,-3 0-48 0,6 0-16 0,-2 0 0 16,4-2 0-16,0 1 0 16,0-1 0-16,1-2 0 0,1 4-80 0,2-3-16 0,-4 1 0 0,5-1 0 15,-5 1-48-15,1-2-16 16,1 4 0-16,-1 0 0 0,-1 0 0 0,3 0-16 15,-3 0 0-15,0 0 0 0,1 0 64 0,2 0 16 0,-3 4 0 16,5-4 0-16,-2 2 64 0,4-2 0 16,3 0 16-16,4 0 0 0,-1-2-144 0,-1-2-16 0,5 1-16 0,2 1 0 0,0-1-160 0,2-1 0 15,1-1 0-15,0 1 0 0,1 3 0 0,1-3 160 16,-5 4-32-16,3 0-128 16,-1 4 448-16,-30-4 0 0,61 5-16 0,-61-5 0 15,0 0-64-15,82 17-16 0,-82-17 0 0,0 0 0 16,83 11-176-16,-53-11-48 0,-1 2 0 0,3-4 0 0,-4 2 32 0,3-2 0 15,2-1 0-15,-5 1 0 16,7-2 112-16,-5 1 32 0,1 1 0 0,0-1 0 0,-1 3 16 16,1-4 0-16,1 4 0 0,-1 0 0 15,0 0-160-15,1 4-32 0,-1-4 0 0,2 3 0 16,-5-1-128-16,2-2 0 0,-4 3 0 0,2-3 0 16,1-3 0-16,-2 3 0 0,4 0 0 0,0-5 0 0,1 1 0 0,2-1 0 15,1 1 0-15,5-2 0 0,4-1 176 16,-4 1 48-16,4 3 16 0,-1-1 0 0,-1 3-32 0,-4-3 0 0,2 4 0 0,-3 0 0 0,-4 4-208 0,-2-3 0 15,1 3 128-15,-6-4-128 0,2 3 0 0,2-1 0 16,-4 0 0-16,5 0 0 0,-3-2 0 0,2 0 0 16,4 0-128-16,-2 0 128 0,3 3 0 0,-4-3 0 31,4 0 0-31,1 2 0 0,3 0 0 0,1-1 0 16,3-1 0-16,1 0 0 0,1 4 0 0,-1-3 0 15,-2 3 0-15,-42-4 0 0,82 9 0 0,-82-9 0 16,78 12 0-16,-78-12 0 0,77 17-128 0,-77-17 128 15,78 19 0-15,-78-19 0 0,84 18 0 0,-84-18-128 16,85 12 128-16,-85-12 0 0,92 9 0 0,-92-9 0 16,98 2 0-16,-51-2 0 0,2 0 0 0,3-2 0 0,6-2 0 0,-4 1 0 15,3 1 0-15,4-1 0 0,-2-1 0 0,6 2 0 16,-4-1 0-16,-2 3 0 0,-3 3 0 0,1-3 0 16,-6 2 0-16,5-2 0 0,1 0 0 0,1-5 0 15,3 1 0-15,5-3 0 0,2 0 0 0,2 2 0 16,1-2 0-16,-1-1 0 0,-1-1 0 0,-2-2 0 15,-8 3 0-15,5-1 0 0,-1 0 0 0,0 6 0 16,-2-2 0-16,0 5 0 0,-4-2 0 0,-4 2 0 16,-5 0 0-16,1 2 0 0,-2-2 0 0,2-2 0 15,0 2 0-15,1-4 0 0,6 1 0 0,2-2 0 16,3-1 0-16,3-1 0 0,6-1 0 0,-6-1 0 16,-1 0 0-16,-2 2 0 0,2-3 0 0,-6 1 0 0,1 0 0 15,3-1 0-15,-2 1 0 0,5 1 0 0,4 4 0 0,-1-3 0 16,-3 0 0-16,-3-2 0 0,-2-1 0 0,-3 1 0 15,2 1 0-15,-6-1 0 0,-3 2 0 0,3 2 0 16,2-1 0-16,-5 3 0 0,3 1 0 0,-1 2 0 16,-1 0 0-16,-1 0 0 0,-6 0 0 0,3 0 0 15,-6 0 0-15,-2 2 0 0,-1 1 0 0,-2-1 0 0,-35-2 0 16,0 0 0-16,89 26 0 0,-89-26 0 0,0 0 0 0,74 35 0 16,-74-35-144-16,0 0 144 0,0 0 0 0,93 35-144 15,-93-35 144-15,0 0 0 0,75 19 0 0,-49-15 0 16,2-1 0-16,1-1 0 0,-2 0 0 0,-1-1 0 15,0-1 0-15,2 0 0 0,-6 4 0 0,8-2 128 16,-6-1-128-16,2 1 0 0,4 2 0 0,-4-3 0 16,0 6 0-16,6-2 0 0,-32-5 0 0,61 13 0 15,-61-13 0-15,68 14 0 16,-68-14 0-16,75 12 0 0,-75-12 0 0,82 10 0 0,-37-10 0 0,-5 4 0 16,-40-4 0-16,84 1 0 0,-44 3 0 0,0-4 0 15,2 3 0-15,3-3 0 0,-2 2 0 0,1-2-128 16,1 4 128-16,2-4 0 0,2 3 0 0,0 2 0 15,1 1 0-15,-50-6 0 0,105 14 0 0,-105-14-128 16,92 19 128-16,-92-19 0 0,89 24 0 0,-89-24 0 16,80 24 0-16,-80-24 0 0,82 27 0 0,-82-27 0 15,86 24 0-15,-86-24 0 0,87 23 0 0,-87-23 0 16,97 21 0-16,-97-21 0 0,101 17 0 0,-101-17 0 16,98 14 0-16,-53-11 0 0,-45-3 0 0,93 13 0 0,-46-12 0 0,-4 5 0 15,6-5 0-15,-4 1 0 0,4 3 0 0,0-3 0 0,3 0 0 0,-5-2 0 16,4 3 0-16,-4-3 0 15,-2-3 0-15,-1 1 128 0,-1 0-128 0,-1-3 0 16,0 5 0-16,-2 0 0 0,-3 0 0 0,-2 0 0 16,-1 3 0-16,1-1 0 0,-35-2 0 0,68 4 0 15,-68-4 0-15,68 7 0 0,-31-7 0 0,-2 0 0 16,-4 0 0-16,0-4-128 0,1 1 128 0,-3 1 0 16,3-5 0-16,-4 4 0 0,5-4-240 0,-2 0 48 15,-3 1 0-15,2-2 0 16,-3 4-240-16,3-1-32 0,0-4-16 0,1 6 0 0,0-2 256 0,1-1 48 15,3 1 16-15,-4-2 0 0,6 2 160 0,-1-2 0 16,3 2-144-16,-1-4 144 0,-2 0 0 0,-1 4 0 0,0-4 0 0,0 1 0 16,-5-1 0-16,1-2 0 15,0 3 0-15,-4-4 0 0,-1 3 0 0,2-2-144 0,1 1 144 0,-3-4 0 16,-1 5-320-16,-1-5 32 0,2 6 16 0,0-5 0 16,2 3-112-16,0-2 0 0,2 0-16 0,1-2 0 15,2 0 256-15,4 2 144 0,3-2-160 0,3 1 160 16,-2 0 0-16,2-1-144 0,1-4 144 0,1 4 0 15,-1-3-176-15,-4-1 176 0,-4 4-208 0,-3 1 80 16,-1-3-160-16,-6 2-32 0,-4 2 0 0,-2 1 0 16,-3-1 320-16,-1 3 0 0,-2-3 0 0,-6-2 0 0,1 4 592 15,0-2 80-15,-4-1 16 0,-1-1 0 16,1 4-304-16,-5-6-64 0,0-1-16 0,0 1 0 16,0-1-304-16,-4-8 0 0,3 3 0 0,-3-4 0 15,1 0 0-15,1-1-144 0,-3 0 144 0,1-1-128 16,1 0 128-16,-1-4 128 0,2 8-128 0,-1-2 176 0,-1 2 224 0,-1-3 48 15,0 3 16-15,-4 0 0 0,-3 1-176 0,-2 0-32 16,0 3-16-16,-3 2 0 0,-6 1-48 0,-3-2 0 16,0 5 0-16,-4 0 0 0,-1-2-192 0,-2 6 0 0,3-3-192 0,-1 5 192 15,5-5-160-15,-1 6 160 16,5-1-128-16,-1-3 128 0,2 1 0 0,4-2 0 16,-4 1 0-16,4-1 0 0,1-2 0 0,-5 2 0 15,2-2 0-15,1 2 0 0,1 1 0 0,-4-1 224 16,0 3-48-16,2 1-16 0,-4 2 240 0,1 0 48 15,1 0 16-15,-5 1 0 0,3 2-304 0,-3-3-160 0,-2 6 160 0,0-3-160 16,0 1 0-16,-2-1-240 0,3-1 32 16,-1-1 0-1,0 1-368-15,3-3-64 0,-1 1 0 0,0-3-16 0,4-2 400 0,-1-1 64 0,2 0 32 16,4-2 0-16,-6 4 160 0,5-6 0 0,-4 5 0 0,1-1 128 16,-2 0-128-16,-3 3 0 0,3 1 0 0,-3-1 0 15,0 2 0-15,-5-2 0 0,-1 2 0 0,1 2 128 16,1 0-128-16,-4 1 0 0,-1 1 0 0,0-2 0 15,0 3-144-15,2-2 144 0,-2 1-160 0,-2-1 160 16,8-1-192-16,-3 2 192 0,-6-2-208 0,2 1 80 16,1-1 128-16,-4 0 0 0,-1 1 0 0,0 2 0 15,4-1 192-15,-3-6 0 0,3 6 16 0,-8 1 0 16,9-2-80-16,-5 4 0 0,0 0-128 0,0 0 192 0,2 4-192 16,-2-2 0-16,-4 1 0 0,2 2 0 15,0-1 0-15,-3 1 0 0,-4-1-144 0,0-1 144 16,1-1-448-16,-3 1 0 0,1 1 0 0,6-2 0 15,1 3 0-15,-3-2 0 0,-4 4 0 0,-1 0 0 0,-1 2 304 0,3 0 144 0,-3-1-128 0,0 1 128 16,-3 0 0-16,1-1 0 0,-3 5 0 0,1-3 0 16,2-1 0-16,2 3 0 15,3 0 0-15,-3-1 0 0,3 1 0 0,-3 0-160 16,1-2 160-16,-1 3-160 0,-2-3 160 0,2-1-192 16,-1 0 192-16,5-1-192 0,1 1 192 0,1 0 0 15,3-4 0-15,3 4 0 0,-1-2 0 0,3-6 0 16,3 6 0-16,2-5 0 0,-2 1-240 0,4-1-16 15,-2-2 0-15,5-2 0 0,0-1 96 0,2 3 16 0,0-3 0 16,-4-3 0-16,4 6 144 0,0-5-192 0,0 2 192 0,1 1-192 0,-1-5-128 0,0 5-48 16,3-5 0-16,-3 5 0 15,0-1-64-15,-2-1-16 16,2-1 0-16,0 3 0 0,-4-1 96 0,3 0 16 0,-3 1 0 0,-1-2 0 0,1 1 336 0,-1 1 0 16,-1-1 0-16,1-1 0 0,-1-1 0 0,-2 1 0 15,-1-1 0-15,-2 0 128 0,4 1 160 0,-4-1 32 16,3 0 0-16,-5-2 0 0,3 4 288 0,-1-3 64 0,2 3 16 15,-3-2 0-15,3 1-112 0,0-1 0 0,2-4-16 0,-2 4 0 16,0 2-160-16,-1-3-16 0,1-2-16 16,-5 2 0-16,0 1-368 0,-2-2 128 0,-2-2-128 0,-1 4 0 15,0-2 0-15,-2-3 0 0,-2 1 0 0,4 0 0 16,3 1-160-16,-4-1 160 0,1-1-192 0,-4 1 192 16,6 2 0-16,-4-2 0 0,1 0 0 0,3 4 0 15,-4-4 0-15,0 1 128 0,0 3-128 0,1-2 0 16,-1 1 128-16,-3 3-128 0,-2 1 0 0,-1-1 144 15,1 6-144-15,-2 1 0 16,2-3 0-16,-6 6 0 0,2 0 0 0,-3-3 0 0,-2 3 0 0,2-6 0 0,0 5 0 16,1-6 0-16,4 3 0 0,5-3 0 0,1 0 0 0,-1 4 0 15,0-3 0-15,-2 3 0 0,6-1 0 0,-2-1 0 16,-2 2 128-16,-1-1-128 0,6-3 256 0,-5 0-16 16,1 0-16-16,-5 2 0 0,-2-2-96 0,4 3-128 15,-1 3 176-15,-2-1-176 16,2 2 128-16,-4 1-128 0,2-2 0 0,0 2 0 0,-7 1 0 0,0-4 0 15,0 4 0-15,-2-4 0 0,9 4-128 0,-4-6 128 32,6 6 0-32,0-4-144 0,3-1-112 0,4 1-32 15,1-1 0-15,-1-4 0 0,1 5 144 0,1-5 144 16,-6 0-208-16,0 0 80 0,0 3 128 0,2-3 0 16,2 0-144-16,-2 0 144 0,7 4 0 0,0-4 0 0,0 2 0 15,0-2 0-15,-2 3 0 0,5-3 0 0,-3 3 0 0,2-3 0 16,1 2 0-16,-6-2 0 0,3 4 0 0,-7-3 0 15,5 1-144-15,-2-2-64 0,1 0-16 0,3 0 0 16,-1-2-48-16,3 2-16 0,2 0 0 0,-5 0 0 16,1-1 288-16,-1 1 0 0,0 0 0 0,0 1 0 15,-1-1 0-15,-3 2 0 0,-3 0 0 0,0 1 0 16,2-1 0-16,-1 0 0 0,2 0-160 0,1-2 160 16,3 0-288-16,2 0 32 0,1 0 0 0,5 0 0 15,-5 0 256-15,1 0-160 0,2 3 160 0,0-3-128 16,0 0 128-16,-1 2 0 0,1-2 0 0,-5 2 0 0,2-1 0 15,-3 3 0-15,1-1 0 0,2-1 128 16,1 2-128-16,3-4 0 0,2 1 0 0,1-1 0 0,8-1 0 0,-3-3 0 16,5 2 0-16,0-1 0 0,6-1 0 0,-8-1 0 15,5-2 0-15,3 0 0 0,1 0 0 0,-5-1 128 16,3 2-128-16,-1-2 176 0,-1 2 64 0,-1 1 16 16,2-2 0-16,-4 4 0 0,3-3-80 0,-1 1-16 15,2-2 0-15,-4 2 0 0,2 0-160 0,-2-4 0 16,1 6 0-16,-4-3-176 0,0 6-144 0,-2-3-48 15,-1 1 0-15,1-1 0 0,0 6 224 0,-4-3 144 16,3 2-192-16,0-2 192 0,1 3 0 0,4 1 0 0,-4-2 0 16,3-2 0-16,2 3 144 0,2-3-16 0,1 4 0 0,1-3 0 15,0-1-128-15,-3 0 0 0,1 4 0 0,0-4 0 16,-2 3 0-16,2-1 0 0,-2 2 0 0,2-3 0 16,-4 3 0-16,2-1 0 15,-5 2 0-15,3-1 0 0,-3 1 176 0,0 2-48 16,-2-2-128-16,2 1 192 0,0 2-64 0,0 1-128 0,-4 1 176 0,2-1-176 15,-1 0 208-15,1 0-64 0,2 1-16 0,0-3 0 16,-2 5-128-16,2-3 160 0,-1 1-160 0,1-1 160 16,0 0-160-16,4-1 0 0,-1-1 0 0,2 2 0 15,0-4 224-15,2 8 16 0,1-5 0 0,1 1 0 16,0 0 224-16,-4 1 48 0,2 2 16 0,1-1 0 0,-3 1-304 0,2 2-64 16,-4 0-16-16,2-2 0 15,2 0-144-15,0 2 160 0,0 0-160 0,0 4 160 16,1-5-160-16,3 3 0 0,1 2 0 0,-4 1 0 0,4-2 0 0,0 6 0 15,2-1 0-15,-2-1 0 0,2 5 0 0,2-3 0 16,-1 7 0-16,2-2 0 0,1 1 0 0,1 3 0 16,3-1 0-16,-1 0 0 0,5 1 0 0,0-3 0 15,5 8 0-15,-1-2 0 0,-4-35 0 0,14 78 0 16,-14-78 0-16,10 85 0 0,-6-38 144 0,1 2-144 16,-3 3 160-16,3 2-160 0,-5-54 208 0,26 110-48 15,-26-110-16-15,71 106 0 0,-71-106 64 0,156 84 16 0,-43-53 0 16,21-13 0-16,16-6-224 0</inkml:trace>
  <inkml:trace contextRef="#ctx0" brushRef="#br0" timeOffset="11062.42">3476 7392 2751 0,'4'0'256'0,"-3"0"-256"0,3 0 0 0,-1 0 0 16,-1 0 496-16,3-2 48 0,6-1 16 0,4-2 0 15,6-2-240-15,2 1-32 0,0 1-16 0,-2-2 0 31,-4 5-832-31,-5-1-160 0,-1-1-48 0,-3 4 0 0,-2 0 352 0,-3 4 64 0,1-4 16 0,-4 5 0 16,-4-1 1264-16,2 1 256 0,1 2 48 0,-1-2 16 16,2 0 240-16,0 4 48 0,0 0 16 0,0-1 0 15,2 1-768-15,-1 0-144 0,5-4-48 0,-3 2 0 16,4-2-416-16,0 0-176 0,2-1 128 0,1 1-128 16,2-1 192-16,-3-3-64 0,1 3 0 0,3-4 0 0,-1 0-128 0,-3 0 0 15,1 3 0-15,2-1 128 0,-3-2 256 0,5 0 64 16,-2 0 0-16,-3-2 0 15,5-1 64-15,0 3 32 16,1-2 0-16,5-5 0 0,-3 4 48 0,4-6 16 0,3-1 0 0,1-4 0 0,3 0-256 0,1-2-48 16,-1-1-16-16,2-3 0 0,-6 0-288 0,0 0 0 15,-6-1 0-15,-1 1-144 0,-6 4-112 0,-6-2 0 16,-2 3-16-16,-4-3 0 0,-1 4 112 0,-7 2 32 16,-1-3 0-16,-8-1 0 0,-3 2 128 0,-5 2 0 31,-2 1 0-31,-3 3 0 0,-4 1 144 0,-1 1-144 0,1 6 192 0,0 7-192 0,-3 4 480 0,1 3-16 0,2 1 0 15,0 5 0-15,2 2 112 0,4-1 0 0,2 2 16 0,1 3 0 16,4 4 48-16,-4-3 0 0,5 5 0 0,-2 3 0 16,0-1-64-16,1 6-16 0,-4 1 0 0,3 2 0 15,-3 1 0-15,3-4 0 0,2-2 0 0,7-3 0 16,2-2 48-16,9-7 16 0,6-3 0 0,-3-23 0 16,0 0-112-16,0 0-32 0,82 52 0 0,-82-52 0 15,0 0-320-15,103-9-160 0,-103 9 160 0,85-26-160 31,-38 7-352-31,5-5-160 0,-3-4-48 0,5 0 0 16,4-2-672-16,6-1-144 0,2 1-32 0,1-1 0 16,1 3-512-16,-4 0-96 0,-5 0-32 0,-3 2-8208 0</inkml:trace>
  <inkml:trace contextRef="#ctx0" brushRef="#br0" timeOffset="12297.75">4832 7254 6447 0,'-11'-12'576'0,"3"7"-576"0,2 0 0 0,3 1 0 15,6 1 2784-15,-1 1 448 0,3-1 96 0,2 3 0 16,4-4-2576-16,4 2-528 0,-1 2-96 0,-1 2-128 31,-3 7-816-31,-3 0-256 0,-5 4-48 0,1 3-16 16,-6 3 496-16,-1-1 80 0,3 4 32 0,-8-1 0 0,4 2 1120 0,-8 1 240 0,5 4 32 0,-6 2 16 16,-4 3 592-16,-4 7 112 0,-4 2 16 0,-4 1 16 15,-1-1-512-15,-1 2-96 0,-6 3-32 0,3-2 0 16,2 0-688-16,0-1-144 0,5-4-16 0,0-7-128 15,9-5-560-15,3-7-208 0,4-4-64 0,7-6 0 16,-4-3 112-16,9 1 16 0,0-9 0 0,0 0 0 0,4 0 400 0,2-4 96 16,3-1 16-16,0 0 0 0,3-7 192 0,0 0 0 15,6-8 192-15,4 0-192 0,1-7 608 0,5 0 16 16,5-5 0-16,-2-6 0 0,9 3-240 0,-1-7-32 16,6-1-16-16,-1-1 0 0,-2 1-80 0,-4 6-32 15,-2 2 0-15,-6 6 0 0,-4 4 80 0,-8 8 16 16,-4 5 0-16,-2 6 0 0,-5 3 80 0,-4 3 32 15,2 7 0-15,-3 0 0 0,0 2 448 0,-2 6 80 16,-2 4 32-16,-1 11 0 0,-4 1-112 0,0 6-32 16,-5 6 0-16,3 1 0 0,-5 3-624 0,-2 0-224 15,2-3 144-15,0-1-144 0,2-3-144 0,2-5-112 16,3 3-32-16,2-10 0 16,1-2-512-16,2-3-96 0,2-6-32 0,2-8 0 15,2-4 160-15,1-5 16 0,2-1 16 0,-2-8 0 0,4-3 736 0,3-2 368 0,2-4-48 0,0-4 0 16,3-3 352-16,4-6 64 0,2-2 16 0,-2-2 0 15,7 0-496-15,-2 0-112 0,5 1-16 0,-3-3 0 32,2 4-544-32,-1-4-112 0,3 6-32 0,-1-4 0 15,0 7-336-15,-1 4-64 0,1 1 0 0,-5 6-16 0,2 3 256 0,-3 2 48 0,-3 3 16 16,-3 0 0-16,-3 8 400 0,-2 1 64 0,-5 1 32 0,0 6 0 16,-4 2 352-16,-2 1 64 0,2 4 0 0,-1-2 16 0,-2 6 304 15,-2-1 48-15,3 4 16 0,-3 4 0 0,0 4 0 0,-5 6 16 16,1 2 0-16,-4 3 0 0,-3 3-80 0,-1 1-32 15,0-4 0-15,1 3 0 0,-1-3-192 0,4-1-32 16,-1-6-16-16,4-4 0 16,1-2-576-16,4-8-112 0,4-5-32 0,-1-6 0 15,4-4-1536-15,0-4-304 0,2-2-64 0,1-5-16 16,2-3 672-16,1-6 144 0,6 2 32 0,-2-3 0 0,4-1 1488 0,2-4 0 16,3-4 240-16,2-1-16 0,1 0 272 0,3-7 48 15,3 3 16-15,-2-4 0 16,5-1-880-16,0-1-160 0,2-1-32 0,-3-6-16 15,1 4-1008-15,-3 4-192 0,-2-3-32 0,-3 8-16 16,-7 3 736-16,-6 2 144 0,0 2 16 0,-8 6 16 0,0 4 1024 0,-9 11 208 0,0 3 32 16,-7 3 16-16,-2 9 1616 0,-1 2 320 0,-4 9 64 15,-2 1 16-15,2 1-80 0,0 6-16 0,-3-1 0 0,3 1 0 16,-4 4-608-16,1 3-112 0,-6-1-16 0,1 6-16 16,1 3-1008-16,-9-3-208 15,4 6-48-15,-2 3 0 0,-3 6-320 0,-4-3 0 0,4 3 0 0,-4-1-128 16,3 1 128-16,-2-4 0 0,2 3 0 0,-3-8 0 15,6 0 0-15,1-9 0 0,2-2 0 0,3-6 0 16,6-10 0-16,1-4 0 0,5-6 0 0,3-7-128 16,4-5 128-16,4-2 0 0,4-5 0 0,4-7 128 15,5-7 64-15,6-10 32 0,7-5 0 0,4-11 0 16,1-2-224-16,9-9 0 0,0-8-144 0,0-9 144 0,4 0-128 0,-1-10 128 16,3-6 0-16,2-1-144 0,5 0 16 0,4-6 0 15,6 1 0-15,7 4 0 0,-4 1-64 0,-2 8 0 16,-4 13 0-16,-8 14 0 0,-9 13 192 0,-2 9 0 15,-7 11 160-15,-6 3-160 0,-2 7 368 0,-5 7-32 16,-2 2 0-16,-3 8 0 0,-2-1 16 0,0 7 0 16,-14-9 0-16,0 0 0 0,0 0-32 0,28 69-16 15,-25-39 0-15,-4-2 0 0,-3 8-304 0,-3 3 0 16,-3 1-176-16,-4 3 176 0,-4-3-192 0,-3 6 64 16,-1-4 128-16,-8-2-208 0,2-4 208 0,-3-1 208 15,-2 0-32-15,1-4-16 0,1 1 288 0,3-1 48 16,-1-5 16-16,2-5 0 0,8-7-512 0,2-2 0 0,-1-7 0 15,6-7 0 1,4-4-1440-16,6-3-288 0,2-9-48 0,5-6-16 16,4-9-1600-16,5-9-320 0,8-8-64 0,4-4-6144 0</inkml:trace>
  <inkml:trace contextRef="#ctx0" brushRef="#br0" timeOffset="12582.08">7627 6378 20271 0,'-5'-1'1792'0,"1"-3"-1424"15,4 4-368-15,0 4 0 0,0-3 1920 0,-3-1 320 16,-1 7 64-16,-1 2 16 0,0 5-1120 0,-4 5-240 16,-5 7-32-16,2 7-16 15,-2 4-1296-15,-7 8-256 0,2 4-48 0,-2 7-16 16,-2 6-64-16,-3 8 0 0,4 1-16 0,-5 4 0 0,1-2 608 0,4 1 176 15,-3 2 0-15,6 1 0 0,2-2 448 0,-3 5 176 16,3-2 16-16,1-3 16 0,2-3-112 0,0-6-32 16,2 3 0-16,0-6 0 0,5-2-320 0,4-3-192 15,-1-3 192-15,2-9-192 16,2-3-576-16,0-6-240 0,0-4-32 0,-3-5-12080 0</inkml:trace>
  <inkml:trace contextRef="#ctx0" brushRef="#br0" timeOffset="13266.94">7113 7300 11967 0,'-11'-26'528'0,"3"10"112"0,-1 4-512 0,4 5-128 0,5 2 0 0,0 5 0 16,0 0 1536-16,1 0 256 0,3-2 64 0,1 4 16 16,9 1-608-16,4 2-128 0,-18-5-32 0,0 0 0 15,0 0-448-15,104 52-80 0,-104-52-32 0,0 0 0 16,110 58 48-16,-110-58 16 0,85 40 0 0,-85-40 0 0,100 38-128 0,-100-38-32 15,106 32 0-15,-106-32 0 16,106 22-160-16,-106-22-32 0,101 6-16 0,-101-6 0 0,100-2-240 0,-100 2 0 16,87-16-144-16,-49 2 144 0,-1 2-304 0,-2-7 48 15,-1 1 0-15,-2 1 0 0,-6 3 256 0,-3 0 0 16,-3-2 0-16,-2 6 0 0,-4-2 0 16,-2 1 0-16,-3 1 0 0,-2-1 0 0,0 8 0 0,-2 3 0 15,-2 0 0-15,-1 3 0 0,2 8 0 0,-3-1 0 16,1 6 0-16,-4 5 0 0,2 5 768 0,-5 5 48 15,0 9 16-15,-4 1 0 0,-5 7 496 0,6-1 96 0,-8 2 32 0,5-2 0 32,3-5-624-32,2-2-112 0,3-2-16 0,6-10-16 15,3 2-480-15,-6-30-80 0,0 0-128 0,0 0 176 16,71 61-176-16,-71-61-144 0,0 0 144 0,80-9-208 16,-55-3-256-1,3-9-48-15,1-3-16 0,3-8 0 0,-3 3 240 0,3-6 48 0,1 3 16 0,0-4 0 0,2-1 224 0,-1-1 0 16,3 0 192-16,0-1-192 0,1-1 0 0,-3 0-304 15,0 0 48-15,-2 2 0 16,-4 6-256-16,-2 6-64 0,-5 4 0 0,-3 8 0 0,-1 2 368 0,-6 12 64 0,0 0 16 16,-7 8 0-16,1 8 256 0,-3 3 48 0,-3 12 16 0,-3 8 0 15,-3 10 304-15,-4 5 64 0,-2 6 16 0,-6 10 0 16,-4 7-128-16,-4 10-32 0,-4 5 0 0,-3 6 0 16,-2 15-256-16,0-5-160 0,0 2 192 0,4-9-192 15,-2-6 0-15,1-11 0 0,5-7 0 0,-5-11 0 31,-1-10-576-31,0-6-128 0,-9-6-32 0,0-4 0 0,-1-2 0 16,-3-7 0-16,5-3 0 0,1-7 0 0,3-7 736 0,-1-7 0 0,6-7 128 0,3-3-128 16,4-10 0-16,4-4 0 0,7-6 0 0,2-3 0 15,9-7-240-15,6-10 0 0,9-10 0 0,11-9 0 0,7-8 240 16,10-8 0-16,10-6 0 0,6-5 160 0,5 0-160 0,3 1 160 16,10-3-160-16,-5 11 160 0,3 10-160 0,-4 11 0 15,5 10 0-15,-5 9 0 0,-4 14 0 0,-10 5 0 16,-5 4 0-16,-7 4 0 15,-42 13-432-15,77-15-16 0,-77 15 0 0,75-9-8784 16,-75 9-1776-16</inkml:trace>
  <inkml:trace contextRef="#ctx0" brushRef="#br0" timeOffset="13628.57">11365 6664 9215 0,'-5'5'816'0,"-1"-1"-656"0,6-4-160 0,0 3 0 15,2-1 192-15,-4 3 16 0,1-1 0 0,-1 8 0 16,-7 2-1056-16,0 3-224 0,-3 2-32 0,2-1-16 16,-4-1 496-16,2 1 112 0,-4 2 0 0,0 0 16 15,4 1 3136-15,-5-1 624 0,3 5 128 0,0-1 32 16,2 4-416-16,-2 7-64 0,1 1-32 0,-1 3 0 0,1 1-1696 0,-3 9-320 16,-2 8-80-16,1 4-16 0,0 5-672 0,1 0-128 15,-2 4 0-15,1-9 0 16,3-3-1024-16,5-13-96 0,6-5-32 0,-2-9-10880 15</inkml:trace>
  <inkml:trace contextRef="#ctx0" brushRef="#br0" timeOffset="14022.61">12396 6730 19343 0,'-8'-12'1728'0,"-1"5"-1392"16,4 0-336-16,1 5 0 0,1 1 1664 0,-6-5 256 0,-8-2 48 0,-11-6 16 16,-11 1-960-16,-6 5-176 15,-4 8-32-15,2 3-16 0,2 11-1264 0,5 2-256 0,0 1-48 0,5 2-16 16,9-1 384-16,0 3 80 0,6-2 0 0,5 2 16 16,4-2 304-16,3 2 0 0,1-2-128 0,5-2 128 15,2 6 720-15,2 1 208 0,-2-24 32 0,0 0 16 0,24 86 176 16,-24-86 48-16,23 64 0 0,-23-64 0 0,28 68-688 0,-28-68-144 15,34 70-32-15,-34-70 0 16,44 71-336-16,-44-71 0 0,40 70 0 0,-40-70 0 0,21 66-192 0,-19-35-16 16,-7-1 0-16,-6-4 0 0,-5-1-96 0,-3-5-16 15,-7 3 0-15,-5-2 0 0,-2 2 560 0,-4-1 96 16,-8 4 32-16,-2-1 0 0,-7-3 432 0,-2-2 96 16,-5 1 0-16,2-8 16 15,-2 5-336-15,3-4-80 0,6-5-16 0,3-3 0 0,5-4-352 0,8-4-128 16,5-4 0-16,4-3 144 15,3-5-1904-15,8-7-384 0,1-2-80 0,8-8-12816 0</inkml:trace>
  <inkml:trace contextRef="#ctx0" brushRef="#br0" timeOffset="14226.9">11644 6016 35007 0,'-28'5'1552'0,"10"2"320"0,4-2-1488 0,9 4-384 0,5-4 0 0,2-1 0 16,3 1 512-16,2 7 16 0,-7-12 16 0,0 0 0 31,0 0-1680-31,68 77-336 0,-68-77-64 0,0 0 0 0,0 0-3712 0,73 43-720 0,-73-43-160 0,0 0-16 16</inkml:trace>
  <inkml:trace contextRef="#ctx0" brushRef="#br0" timeOffset="14698.82">14081 6857 35935 0,'-3'-7'1600'0,"3"2"320"0,3 0-1536 0,-3 1-384 0,6 1 0 0,-6 1 0 31,3-1-320-31,2 1-128 0,-1-5-16 0,-2-2-16 16,-4 1-3072-16,-7-1-608 0,-5 4-128 0,-5 1-32 16,-4 4 1504-16,-4 0 320 0,0 9 48 0,-4-6 16 0,-2 6 2688 0,2 0 528 15,-1-4 112-15,1 4 32 0,-1-1 2176 0,1-2 432 0,0 1 96 0,3-2 16 31,3 0-512-31,1-1-112 0,5 4-16 0,-2-3 0 16,7 4-1648-16,0 0-336 0,2 3-64 0,7-1 0 16,-1 1-704-16,6 0-256 0,6-2 176 0,-6-10-176 0,0 0-160 0,0 0-128 15,45 61-32-15,-45-61 0 16,0 0-624-16,61 63-128 16,-61-63-16-16,0 0-16 0,70 73-160 0,-70-73-16 0,0 0-16 0,57 86 0 15,-57-86 672-15,32 60 144 0,-32-60 32 0,17 54 0 0,-17-54 448 0,0 44 0 16,-5-27 128-16,-4-3-128 0,-3-1 1088 0,-6 0 96 15,-4 3 32-15,-8-5 0 0,-6 1 112 0,-8-7 16 16,-5 4 16-16,-3-6 0 0,-2-1-640 0,-9 3-128 16,-1-1-16-16,3-4-16 0,3 8-304 0,4-1-48 15,5 0-16-15,2-3 0 0,5 1-192 0,8-3 0 0,4-1 0 0,7-1 0 32,9-3-768-32,6-2-192 0,1 1-32 0,8-3-10784 0,10-3-2176 0</inkml:trace>
  <inkml:trace contextRef="#ctx0" brushRef="#br0" timeOffset="15139.34">14824 7132 27647 0,'0'-1'2448'0,"3"-3"-1952"16,-3 4-496-16,0 0 0 0,2 0 1552 0,0 0 224 15,3 0 32-15,-5 0 16 0,3-1-864 0,-3 1-160 16,-1 1-32-16,-6 3-16 16,-4 1-1120-16,-3 4-208 0,0 3-64 0,-3 2 0 15,-6 5 0-15,2-2-16 0,-1 10 0 0,-1-1 0 16,6 5 656-16,-4 0 0 0,3 4 208 0,4 3-48 0,4 3 608 0,3-1 112 16,4 3 16-16,3-43 16 0,6 77-448 0,-6-77-80 15,27 66-32-15,-27-66 0 0,0 0-352 0,66 82 0 16,-66-82 0-16,0 0 0 0,92 54 0 0,-92-54 0 15,68 15-160-15,-68-15 160 0,65 0 0 0,-34-6 272 0,-3-3-16 16,-2-9-16-16,4 1 336 0,-8-7 64 0,-3-9 0 0,-1-1 16 16,-6-4-384-16,-5-5-80 0,-2 2 0 0,-5-7-16 15,-5-5-176-15,-5-1 0 0,-1 2 0 0,-6 3 0 16,-1 9 0-16,-4 2 0 0,-4 10 0 0,-1 6 0 16,1 4 0-16,-2 6-144 0,-3 8 144 0,1 4-160 15,1 7-272-15,1 4-48 16,2 3-16-16,0 2 0 0,3 1-1680 0,0 0-352 0,6 1-64 0,3-3-12000 15</inkml:trace>
  <inkml:trace contextRef="#ctx0" brushRef="#br0" timeOffset="15595.07">15552 7268 6207 0,'30'-10'128'0,"-11"-1"48"0,-2 4 0 0,-4 1 0 0,-5 0-176 0,-4 3 0 15,1-2 0-15,7-4 0 0,7-3 2096 0,-1-2 384 16,-1 0 80-16,-8 5 0 0,0 0-128 0,-9 6-16 16,0 3-16-16,-9 3 0 0,0 3-1136 0,-5 2-240 15,-7 6-32-15,0-2-16 0,2 6-320 0,-3-4-64 16,-3 7-16-16,3-4 0 0,-1 2 224 0,2 7 32 16,-2 4 16-16,4-2 0 0,2 3-496 0,-1-1-96 15,1 1-32-15,3 1 0 0,2-1-224 0,0-3 0 0,3 0 0 0,4-6-160 31,3 4-208-31,0-8-32 0,2-18-16 0,0 0 0 16,0 0-16-16,0 0 0 0,0 0 0 0,0 0 0 16,0 0 0-16,0 0 0 0,0 0 0 0,0 0 0 0,73 9 288 0,-59-27 144 0,4-8-160 0,-4 0 160 15,3-7-256-15,1-9 32 0,2 0 16 0,0-5 0 16,1-5-48-16,-2-2-16 0,-2 2 0 0,1-1 0 16,-3 8 272-16,-1 2-160 0,4 8 160 0,-8 3-128 15,-1 13 128-15,-2 4 0 0,-2 6 0 0,-3 4 0 16,-1 5 128-16,1 3 64 0,2 2 16 0,-4-5 0 0,0 0 432 0,0 0 64 15,0 0 32-15,0 0 0 0,69 66-432 0,-69-66-96 16,0 0-16-16,0 0 0 16,86 46-416-16,-86-46-96 0,0 0 0 0,75 29-16 15,-75-29-688-15,0 0-128 0,89 28-16 16,-89-28-16-16,0 0-608 0,92 21-112 0,-92-21-16 0,70 9-4352 16,-70-9-880-16</inkml:trace>
  <inkml:trace contextRef="#ctx0" brushRef="#br0" timeOffset="15861.76">16812 6356 30399 0,'-7'0'2704'0,"2"0"-2160"0,5 3-544 0,3-1 0 15,3 1 1376-15,-5 1 160 0,1 1 48 0,3 7 0 16,-5 2-1328-16,0-14-256 0,0 0 0 0,0 70 0 31,-8-42-1040-31,-1 3-112 0,-3 0-32 0,-2 3 0 16,0 6 448-16,0 0 96 0,-4 5 0 0,1 5 16 0,0 1 624 0,-1 5 208 0,-3-2 0 0,2 10 0 15,2 1 496-15,-6 1 80 0,2 3 32 0,0 6 0 16,2 4-512-16,-4-3-112 0,6 6 0 0,1-10-16 16,1-6-368-16,2-9-64 0,5 1 0 0,-5-9-14464 15</inkml:trace>
  <inkml:trace contextRef="#ctx0" brushRef="#br0" timeOffset="16301.56">16037 7335 5519 0,'-13'-20'496'0,"5"5"-496"16,2 6 0-16,5 7 0 0,1-1 1408 0,-4-1 192 16,-4-10 48-16,-1-7 0 0,-5-1-432 0,5 3-96 15,6 6-16-15,3 5 0 0,8 6-512 0,-8 2-96 16,0 0-32-16,0 0 0 0,98 24 704 0,-98-24 144 15,80 25 32-15,-80-25 0 0,99 26-64 0,-99-26-16 16,124 33 0-16,-52-16 0 0,3 1 320 0,-4 3 64 16,4-4 16-16,-2 1 0 0,4-3-832 0,1-3-144 15,-1 6-48-15,5-9 0 0,-2-1-640 0,-2-4 0 0,-6-4-128 0,-11-2 128 32,-4-3-688-32,-3 0-16 0,-1-8 0 0,-1 3 0 0,-3-2 704 0,-1-6 224 0,-2 1 0 0,1-1 0 15,-4-1 224-15,-3-2 32 0,-6-1 16 0,-8 1 0 16,-2-2-496-16,-10-3-240 0,-5 3 32 0,-7 1 0 15,-4-4 208-15,-7 5-192 0,-5 2 192 0,-3-2-192 16,-6 7 384-16,-3 2 96 0,-5 1 16 0,-3 2 0 16,0 6 176-16,-6 1 32 0,-2 4 16 0,0 5 0 15,0 2 80-15,2 1 16 0,2 7 0 0,-1 3 0 0,3 1-48 0,4-1 0 16,-3 3 0-16,4 0 0 0,5 3-256 0,-4 3-64 16,4 3-16-16,2 1 0 0,-2 3-240 0,0 3 144 15,8-1-144-15,4 0 128 0,5 3-128 0,9-41 0 16,6 76 0-16,-6-76 0 0,35 73-336 0,-35-73 48 15,62 63 16-15,-62-63 0 16,82 49-448-16,-82-49-96 0,98 31-16 0,-98-31 0 16,103 18-1440-16,-42-13-288 0,0-7-64 0,10-5-11456 0</inkml:trace>
  <inkml:trace contextRef="#ctx0" brushRef="#br0" timeOffset="16787.97">19208 7387 19343 0,'-3'-5'848'0,"1"-2"192"0,2 1-832 0,-2 3-208 0,2 3 0 0,0 0 0 16,0-2 1248-16,-2-5 208 0,-1 2 32 0,-2-4 16 15,-4 1-768-15,-8-1-160 0,-1 0-16 0,-5 0-16 16,-1 1-368-16,-4-1-176 0,-3 0 160 0,-1 1-160 16,1 1 0-16,-4-2-128 0,-3 2-16 0,1-2 0 15,2 6 144-15,1-2 128 0,-5 3-128 0,3-2 176 16,-1 8 400-16,2 1 64 0,-5 0 32 0,-2 9 0 15,2 2-176-15,-3 3-48 0,1 7 0 0,2 4 0 16,1 5-304-16,8 1-144 0,1 4 128 0,6 0-128 0,7 0 192 16,4-1-32-16,5 1-16 0,8-40 0 0,0 73-304 0,0-73-64 15,21 64-16-15,-21-64 0 16,0 0-400-16,71 75-64 0,-71-75-32 0,72 30 0 0,-72-30 736 0,87 3 128 16,-42-10 48-16,2-3 0 0,-3-6 912 0,1-3 192 15,-5-2 48-15,4-7 0 0,-1-7-176 0,2-3-16 16,1-4-16-16,1-5 0 0,-4-5-672 0,1-11-128 15,-1-3-16-15,3-9-16 16,-6 0-1168-16,3-5-224 0,3-2-48 0,-3-3-16 16,4 1-208-16,-1-1-32 0,-3-7-16 0,3 1 0 0,1 2 880 0,-6 2 176 15,3 4 48-15,-4 3 0 0,0 10 320 0,-5 5 0 16,-5 10 0-16,-8 6 0 0,-4 5 320 0,-10 18 0 16,-8 9-16-16,-5 12 0 0,-7 8 832 0,-7 11 160 0,-9 16 48 0,-5 10 0 15,-7 10-304-15,-2 9-48 0,-3 9-16 0,5 12 0 16,-1 11-304-16,0 15-64 0,1 14-16 0,3 13 0 15,0 3-144-15,4-4-48 0,5 4 0 0,11 0 0 16,8 1-400-16,6-8 128 0,11-14-128 0,10-9-18336 16</inkml:trace>
  <inkml:trace contextRef="#ctx0" brushRef="#br0" timeOffset="32941.72">1781 14275 8287 0,'-2'-5'736'0,"0"0"-592"0,2 1-144 0,0 4 0 16,2-3 960-16,-2 1 144 0,2-5 48 0,-2-3 0 15,1-4 256-15,-1-2 48 0,0 2 16 0,-1 0 0 16,-3 2-1472-16,-3 3-176 0,0 1-80 0,-2 4-32 31,-3-1-896-31,3 3-176 0,-3 0-48 0,2 2 0 0,3 0 1408 0,0 0 288 0,3 2 48 0,-1-2 16 16,2 2 976-16,-1-2 192 0,2 3 32 0,2-1 16 15,0-2-608-15,0 0-112 0,0 0-16 0,0 0-16 16,2-2-672-16,2-1-144 0,-1 3 0 0,-1-2 0 16,3-1 0-16,2-1-128 0,2-1 128 0,0 2-160 15,-4-3 160-15,3 3 0 0,-4 1 128 0,1-1-128 16,4 3 592-16,-6 0 48 0,3 0 16 0,-1 3 0 0,0-1 176 0,4 1 48 15,-2-3 0-15,3 0 0 16,6 4-272-16,-16-4-48 0,0 0-16 0,66-7 0 0,-66 7-320 0,75-11-64 0,-75 11-16 0,94-21 0 16,-38 13-144-16,-2-6 0 0,-2 0 0 0,-1-2-13104 15</inkml:trace>
  <inkml:trace contextRef="#ctx0" brushRef="#br0" timeOffset="33277.08">3040 14178 12895 0,'-19'5'576'0,"7"2"112"0,2-2-560 0,6-1-128 0,1-3 0 0,1-1 0 31,2 4-592-31,0-1-160 0,-4 4-16 0,4-3-16 0,4 5 592 0,1-6 192 0,-1 1 0 0,4-4 0 16,1-2 0-16,5 0-144 0,-4-3 144 0,6-2 0 16,-2 2-144-16,0-2 144 0,2 1-128 0,1 1 128 15,2 0 2752-15,-1-2 608 0,4 2 112 0,-22 5 48 16,58-11-1376-16,-58 11-288 0,71-15-48 0,-71 15 16 15,86-18-1216-15,-86 18-240 0,97-17-48 0,-97 17 0 16,93-14-1376-16,-93 14-288 16</inkml:trace>
  <inkml:trace contextRef="#ctx0" brushRef="#br0" timeOffset="33763.71">4325 14166 11967 0,'-6'-2'1072'0,"5"-2"-864"0,1 4-208 0,0 0 0 0,1 0 560 0,-1 0 64 16,4 0 16-16,-4 0 0 0,2 0-256 0,5 0-64 15,-4 0 0-15,2 4 0 0,4-2-320 0,0-2-240 16,5 0 48-16,-2-2 0 0,2-2 192 0,3-1 208 16,1 2-32-16,-1-3-16 0,6 1 352 0,-6-2 80 15,6 4 16-15,0-2 0 0,-23 5-80 0,0 0-16 16,75-14 0-16,-75 14 0 15,64-13-768-15,-64 13-144 0</inkml:trace>
  <inkml:trace contextRef="#ctx0" brushRef="#br0" timeOffset="34093.25">6717 14178 29487 0,'2'5'1296'0,"2"2"288"0,-4-7-1264 0,0 0-320 16,0 0 0-16,0 0 0 0,0 0 0 0,88-4-144 15,-88 4 16-15,110-12 0 16,-47 5-2720-16,-2 0-544 0,-9-3-96 0,-52 10-32 0,84-11 2944 0,-84 11 576 16,68-5 144-16,-68 5 48 0</inkml:trace>
  <inkml:trace contextRef="#ctx0" brushRef="#br0" timeOffset="34312.74">9246 14394 32255 0,'0'0'1424'0,"0"0"304"0,0 0-1392 0,0 0-336 0,0 0 0 0,82 12 0 16,-82-12 560-16,0 0 32 0,99 7 16 0,-99-7 0 16,143 3-1232-16,-70-3-240 0,-5-3-48 0,-3-8-16 15,-3-1 704-15,-8-5 224 0</inkml:trace>
  <inkml:trace contextRef="#ctx0" brushRef="#br0" timeOffset="34532.97">11722 14126 24879 0,'0'0'1088'0,"75"34"256"0,-75-34-1088 0,0 0-256 15,71 26 0-15,-71-26 0 0,0 0 160 0,96 13-32 16,-19-3 0-16,24-1 0 0,9 0-128 0,-6-2-144 16,-15-6 144-16,-9-1-208 0,-8 0 208 0,-6-3-144 15,0-2 144-15,0-6-128 0,-1 2 128 0,1-3 0 0,0 0 0 16,1-2-128-16,-1 5 0 0,-5-3 0 0,-2 5 0 0,-1-1 0 31,-3 1-896-31,-1-2-160 0,4 4-32 0,6-8-8288 0</inkml:trace>
  <inkml:trace contextRef="#ctx0" brushRef="#br0" timeOffset="37389.6">5029 14103 10127 0,'-9'5'896'0,"4"-1"-704"0,1-1-192 0,4-1 0 0,4-2 576 0,-2 0 64 0,1-2 32 0,6 2 0 16,3-3 128-16,-12 3 32 0,0 0 0 0,0 0 0 15,82-4-640-15,-82 4-192 0,0 0 0 0,0 0 0 16,90 0 192-16,-90 0-192 0,0 0 192 0,0 0-192 15,98 0 608-15,-98 0 16 0,0 0 0 0,98 4 0 16,-98-4 432-16,0 0 96 0,120-4 0 0,-120 4 16 16,83-5-208-16,-83 5-64 15,84-5 0-15,-84 5 0 0,89-14-352 0,-89 14-80 0,101-26-16 0,-101 26 0 0,108-35-448 0,-108 35 0 16,129-35 0-16,-63 18 0 16,-66 17-768-16,124-35-128 0,-124 35-48 0,119-32 0 31,-119 32 240-31,115-26 64 0,-115 26 0 0,111-21 0 0,-111 21 640 0,122-10 0 0,-122 10 0 0,119-5 0 0,-119 5 192 0,111-7 0 15,-111 7 16-15,96-2 0 16,-96 2 96-16,94-7 16 0,-94 7 0 0,101 0 0 0,-101 0-144 0,106 0-32 16,-106 0 0-16,112 0 0 0,-112 0 208 0,113 0 32 15,-113 0 16-15,98-7 0 0,-98 7-16 0,92-10 0 16,-92 10 0-16,98-16 0 0,-98 16-384 0,92-11 0 0,-92 11 128 0,96-5-128 16,-96 5 0-16,92 0 0 0,-92 0 0 0,89 5 0 15,-89-5 0-15,0 0 0 0,96 16 0 0,-96-16 0 31,0 0 192-31,0 0-32 0,89 19-16 0,-89-19 0 16,0 0-144-16,0 0 0 0,0 0 0 0,90 26 128 16,-90-26-304-16,0 0-64 0,0 0-16 0,0 0 0 31,0 0-464-31,0 0-112 0,0 0 0 0,0 0-16 0,0 0 352 0,0 0 80 0,0 0 16 0,34 49 0 16,-52-42 928-16,1-2 192 0,-6 1 48 0,-1 2 0 15,-1-3 384-15,1-1 96 0,1 3 16 0,1-5 0 16,-5-2-320-16,5 0-64 0,-4 3-16 0,-6-6 0 0,1 1-688 15,-4-2-176-15,0 1 0 0,-1-2 0 16,-3-4-976-16,-8 0-240 0,2 1-32 0,0-1-16 16,1 0-16-16,0-3-16 0,-3-2 0 0,2 4 0 0,0-3 800 0,-4 1 176 15,2 2 16-15,-7-2 16 0,-4 6 288 0,-3-2 0 16,-5 2 128-16,0 3-128 0,0 6 368 0,0-1-32 16,-8 7 0-16,3 5 0 0,-1 2-336 0,1-3 0 15,-4 1 0-15,2-1 0 16,7-5-560-16,-2 1-176 0,2 0-32 0,5 1-16 15,-2-1-528-15,4 3-96 0,1-2-32 0,-1 1 0 16,-2-2 160-16,-5 1 16 0,-6-1 16 0,6 0 0 0,0-1 1248 0,1 3 160 16,2-3 80-16,6-1 16 0,-1 2 1264 0,4-4 256 0,4 4 48 0,-1 0 16 15,-1-1-32-15,3-2 0 0,-3 1 0 0,3-6 0 16,6 6-1136-16,-1-5-224 0,4 3-64 0,0-5 0 31,3 2-832-31,3-5-192 0,-5-1-16 0,8-1-16 16,-6 0-1168-16,8-2-224 0,-3 1-48 0,6 3-16 15,3 1 1104-15,-3-1 208 0,5-1 48 0,4 2 16 0,0-1 752 0,6 1 336 0,-3 1-16 0,5-1-16 16,6-2 256-16,-2 4 48 0,1 0 16 0,8 0 0 16,-3 0 240-16,6 0 48 0,4 4 16 0,-11-4 0 15,0 0-144-15,0 0-16 0,90-4-16 0,-90 4 0 16,0 0-288-16,112-14-48 0,-112 14-16 0,84-12 0 0,-84 12-400 16,106-19 0-16,-106 19 0 0,118-17 0 0,-118 17 0 0,133-13 0 15,-133 13-144-15,129-8 144 0,-129 8 448 0,115-2 128 16,-115 2 48-16,118 2 0 0,-118-2 144 0,124 7 16 15,-124-7 16-15,139 7 0 0,-139-7-288 0,157 1-48 16,-157-1-16-16,154-12 0 0,-154 12-320 0,150-22-128 16,-67 9 0-16,3 1 144 0,6-2-144 0,4 4 0 15,-13-6 0-15,1 2 0 0,-9-3 0 0,0 5 0 16,-75 12 0-16,143-20 0 0,-143 20 0 0,141-7 0 16,-141 7 0-16,127 0 0 0,-127 0 0 0,103 2 0 15,-103-2 0-15,84 5 0 0,-84-5 0 0,0 0 0 0,104 14 0 16,-104-14 0-16,0 0-240 0,80 18 80 0,-80-18 16 15,0 0 0-15,0 0 0 0,84 35 0 16,-84-35 0-16,0 0 0 0,0 0 144 0,0 0 0 0,0 0 0 0,0 0 0 16,0 0 288-16,12 36-16 0,-33-29 0 0,-5 2 0 15,-5 1 528-15,-6 2 96 0,-5 2 32 0,-8 0 0 16,-6 4-496-16,-7-1-112 0,-6 1 0 0,-8 2-16 16,-7 0-304-16,-8 1 0 0,-6-1 0 0,1 0 0 15,1 2 0-15,-7-4 0 0,-1-3 0 0,-15-4 0 16,-1 1-256-16,-4-10-48 0,2-2-16 0,5-9-15248 15</inkml:trace>
  <inkml:trace contextRef="#ctx0" brushRef="#br0" timeOffset="83481.62">7909 17203 11967 0,'-7'0'1072'0,"6"0"-864"0,-3 0-208 0,4 0 0 15,0 0 688-15,-2 0 80 0,-1-2 32 0,-2 1 0 16,-2-1-352-16,-2-2-80 0,4 4-16 0,-8-5 0 16,5 2-896-16,-3 3-176 0,-3-2-48 15,2-1-3536-15,-5 3-720 0</inkml:trace>
  <inkml:trace contextRef="#ctx0" brushRef="#br0" timeOffset="83734.37">7575 17168 1839 0,'-6'0'160'0,"6"0"-160"16,0 0 0-16,-3 0 0 0,-2-1 1024 0,-9 1 160 16,-7-4 32-16,-5 4 16 0,-4-2-144 0,-1 1-16 15,5 2-16-15,3 1 0 0,4 2 352 0,1-3 64 16,6 3 0-16,3 1 16 0,6-1-32 0,1-4-16 16,6 3 0-16,1-1 0 0,-5-2-576 0,0 0-112 15,0 0-32-15,0 0 0 0,89-11 48 0,-89 11 16 16,0 0 0-16,97-21 0 0,-97 21 320 0,87-17 64 15,-87 17 16-15,98-28 0 0,-98 28-608 0,101-31-112 16,-101 31-16-16,106-33-16 0,-48 15-432 0,3 3 0 16,5-3 128-16,0 2-128 0,2 3 0 0,-1 2 0 0,-67 11 0 15,123-17 128-15,-123 17-128 0,110-11 0 0,-110 11 0 16,113-7 0-16,-113 7-256 0,119-7 0 0,-51 2 16 0,1 0 0 31,6 1-784-31,-5 1-176 0,2-6-16 0,-4 0-11360 0</inkml:trace>
  <inkml:trace contextRef="#ctx0" brushRef="#br0" timeOffset="84519.45">12098 17100 21183 0,'-1'2'1888'0,"-3"-2"-1504"0,4 0-384 0,4 0 0 15,-4 0 896-15,1 0 128 0,1 0 0 0,3 0 16 16,1 0-544-16,1 0-112 0,0-2-32 0,1-1 0 15,1 3-592-15,-9 0-112 0,0 0-32 0,0 0 0 16,0 0 64-16,73-14 16 0,-73 14 0 0,0 0 0 16,80-16 656-16,-80 16 128 0,72-8 32 0,-72 8 0 15,87-6-64-15,-87 6 0 16,92 7 0-16,-92-7 0 0,107 16-256 0,-107-16-48 0,127 17-16 0,-52-1 0 16,15-2 192-16,10 0 48 15,6 2 0-15,0-2 0 0,6-4-32 0,10 7 0 0,12 6 0 0,5-2 0 16,-3-4-336-16,2 6 0 0,-2 0 0 0,3-2-13376 15</inkml:trace>
  <inkml:trace contextRef="#ctx0" brushRef="#br0" timeOffset="85950.9">16953 17228 19343 0,'0'5'1728'0,"2"-3"-1392"0,1 1-336 0,1 0 0 16,1-3 0-16,-3 2 0 0,-2-2 0 0,0 0 128 15,0 0-1280-15,0 0-256 0,56 49-64 0,-56-49 0 16,0 0-624-16,0 0-128 15,0 0-16-15,0 0-16 0,0 0 1568 0,0 0 320 0,29 52 64 0,-32-45 16 0,-6-2 1248 0,0 1 240 16,1 2 48-16,-5-2 16 0,5 2 560 0,-1 1 112 16,0 0 32-16,4-1 0 0,2-1-528 0,1-1-96 15,2-3-32-15,2-1 0 0,-2-2-416 0,0 0-96 16,0 0-16-16,0 0 0 0,0 0-528 0,82 3-128 16,-82-3 0-16,0 0-128 0,74-7 0 0,-74 7 0 15,61-10 0-15,-61 10-144 0,72-17 144 0,-72 17 0 16,71-18 0-16,-71 18 0 0,75-17 0 0,-75 17 0 15,84-19 144-15,-84 19-144 0,87-16 656 0,-87 16 32 16,98-14 0-16,-98 14 0 0,111-12 272 0,-50 3 64 0,5 0 16 16,-3-5 0-16,-2 4-400 0,0-6-64 0,2 6-32 0,-63 10 0 15,113-21-544-15,-113 21 0 0,117-12 0 0,-117 12 0 16,118-7-192-16,-118 7-80 0,110-7-32 0,-110 7 0 16,92-5 160-16,-92 5 144 0,89-4-208 0,-89 4 80 15,86-2 128-15,-86 2 0 0,90 0 0 0,-90 0 0 16,101 2 352-16,-101-2 48 0,108 7 16 0,-108-7 0 15,114 0-80-15,-114 0-16 0,110-3 0 0,-110 3 0 16,115-9-128-16,-115 9-48 0,109-9 0 0,-109 9 0 16,119-3-144-16,-119 3 0 0,125 0 0 0,-125 0 0 15,124-6 0-15,-124 6 0 0,113-3 0 0,-113 3 0 16,101-5 0-16,-101 5 0 0,98 0 0 0,-98 0 0 16,92 7 0-16,-92-7 0 0,101 10 0 0,-101-10 0 0,112 9 0 0,-112-9 128 15,115 0-128-15,-115 0 192 0,120-9 0 0,-59 4 16 16,2-2 0-16,1 0 0 0,3 0-208 0,-1-2 0 15,0 6 0-15,0-2 0 0,-5-4 0 0,-61 9 0 16,110-9 0-16,-110 9-160 0,99-5 160 0,-99 5 0 16,93 5 0-16,-93-5 0 0,83 9 0 0,-83-9 0 15,79 24 0-15,-79-24 0 0,78 32 0 0,-78-32 0 16,77 34 0-16,-77-34-10464 16,71 25-2048-16</inkml:trace>
  <inkml:trace contextRef="#ctx0" brushRef="#br0" timeOffset="92630.82">24004 17181 20271 0,'0'-4'1792'0,"1"2"-1424"0,-1 2-368 0,0 0 0 15,0 0 208-15,0 0-16 0,25-21-16 0,-11 9 0 32,7-7-560-32,1-2-128 0,3-1 0 0,-1 1-16 15,-1 1-240-15,3 1-64 0,2 4 0 0,5-3 0 0,4 4 704 0,-37 14 128 0,78-26 0 0,-78 26 0 16,89-26 1568-16,-40 12 272 0,5 2 48 0,5-2 16 15,7 2-576-15,2 3-112 0,2 0-32 0,1 4 0 16,2 0-800-16,2 1-176 0,2-1-16 16,1 2-16-16,6 3-176 0,5 0 0 0,0 0 0 0,3 0 0 0,-8 3 0 15,-1-3 208-15,6 0 0 0,7 0 0 0,4 0 576 0,4-3 112 16,-3 1 32-16,-3-5 0 0,-4 2-240 0,5 0-48 16,-1-2-16-16,-1-2 0 0,-4 2-624 0,-10 0-320 15,-8 2 48-15,-9 1-14592 16</inkml:trace>
  <inkml:trace contextRef="#ctx0" brushRef="#br0" timeOffset="93285.84">29115 17292 35007 0,'0'0'3120'0,"0"0"-2496"16,0 0-496-16,0 0-128 0,0 0-144 0,0 0-48 15,0 0-16-15,0 0 0 16,0 0-784-16,64-16-160 0,-64 16-16 0,58-12-16 16,-58 12-208-16,68-12-32 0,-68 12-16 0,90-14 0 15,-32 5 512-15,5 1 96 0,8-1 32 0,-1-3 0 0,-1-2 800 0,6 3 352 0,0 3-32 0,2-1 0 16,7 5 1104-16,3 3 224 0,9-3 32 16,1 1 16-16,-6-3-80 0,5 3-16 15,8 0 0-15,8 1 0 0,10 2-704 0,1 0-160 16,1 0-32-16,2 0 0 0,4 5-496 0,6 0-208 0,7 6 176 0,-7-6-176 15,-16 0 192-15,2 0-64 0,-7 4-128 0,-14 0-16832 16</inkml:trace>
  <inkml:trace contextRef="#ctx0" brushRef="#br0" timeOffset="112904.22">23301 9771 11967 0,'6'-3'1072'0,"-5"-1"-864"0,6 4-208 0,-5-2 0 0,5 2 320 0,-2-3 0 16,4-2 16-16,8-2 0 0,3-4-336 0,1-1-128 15,-4 0 0-15,-3 3 0 0,0 2-96 0,-5-1-16 16,-2 1 0-16,-2-2 0 0,-5 4 864 0,3-1 160 16,-3 0 48-16,0 0 0 0,0 1 880 0,-3 0 176 15,3-2 32-15,-5 2 16 0,5-2-576 0,-7 0-112 0,0 0-32 0,0 3 0 16,-4 3-784-16,-1-3-176 0,-2 2-16 0,-7-1-16 15,0 3-224-15,-1 0 0 0,-1 0-144 0,0 0 144 32,-3 5-144-32,3-1 144 0,-3 1-128 0,4 3 128 0,1 8 208 0,2-2 128 0,-1 3 32 0,1 3 0 15,5 1-64-15,-3 1-16 0,3 1 0 0,2-1 0 16,3-1-288-16,0 2 160 16,6 1-160-16,3-4 128 0,7-3-128 0,2-3 0 0,-9-14 0 0,0 0 0 15,0 0 0-15,80 52 0 16,-80-52 0-16,0 0 0 0,94 37 0 0,-94-37 0 0,0 0 0 0,99 38 128 0,-99-38-128 15,0 0 192-15,80 45-192 0,-80-45 192 0,0 0 160 0,0 0 32 16,53 67 16-16,-53-67 0 0,0 0 176 0,0 0 48 16,15 64 0-16,-13-50 0 15,-2-5-240-15,0 3-64 16,-3-3 0-16,-3-1 0 0,-2 3-64 0,-6-3-32 16,-4 5 0-16,-6-3 0 0,-4 6-96 0,-7-2 0 15,-5 0-128-15,0-1 192 0,0 3-192 0,-2-2 128 16,0 0-128-16,0 0 0 0,8-2 176 0,0 0-176 15,8-3 192-15,4-4-192 16,9-3-320-16,8-7-160 0,5 0-32 0,9-8-15024 0</inkml:trace>
  <inkml:trace contextRef="#ctx0" brushRef="#br0" timeOffset="113200.49">24504 8855 38703 0,'-9'-16'1712'0,"4"6"352"0,5 5-1648 0,0 1-416 0,3 4 0 0,3 4 0 16,2-3 0-16,1 3 0 0,-9-4 0 0,0 0 0 31,0 0-928-31,85 63-112 0,-85-63-32 0,0 0 0 16,65 78-1136-16,-65-78-224 0,31 66-64 0,-31-66 0 15,23 70 1024-15,-23-70 208 0,14 76 48 0,-7-32 0 0,-4 5 1728 0,-1 3 368 0,-2 6 64 0,-3 4 16 16,1 3 496-16,-2 1 96 0,1-3 32 0,3 1 0 16,-2-7-1120-16,2-1-208 0,4-4-64 0,1-3 0 15,4 0-880 1,-1 2-176-16,-8-51-32 0,23 102-12048 0</inkml:trace>
  <inkml:trace contextRef="#ctx0" brushRef="#br0" timeOffset="113774.89">24194 9432 38703 0,'-26'-4'1712'0,"8"4"352"0,6 4-1648 0,7-3-416 16,8 5 0-16,-1-3 0 0,5 2 0 0,2 2 0 15,-9-7 0-15,0 0 0 32,0 0-960-32,94 63-160 0,-94-63-32 0,0 0-16 0,104 35-992 0,-104-35-192 0,77 8-32 0,-77-8-16 15,87 4 1328-15,-87-4 272 0,94 2 48 0,-94-2 16 0,99 0 912 0,-99 0 176 0,91 3 32 0,-91-3 16 16,75 5 592-16,-75-5 112 0,0 0 32 0,77 28 0 16,-77-28-512-16,0 0-112 0,0 0 0 0,0 0-16 15,75 56-224-15,-75-56-32 0,0 0-16 0,0 0 0 16,0 0-96-16,59 71 0 15,-59-71-128-15,0 0 192 0,0 0-320 0,40 75-80 0,-40-75-16 0,0 0 0 32,24 65-304-32,-24-65-64 0,0 0-16 0,28 76 0 0,-28-76 368 0,0 0 80 0,23 87 16 0,-20-59 0 15,1 4 144-15,-4-4 0 0,-2-1 0 0,0 0 0 0,-3-5 0 16,2-1 0-16,-6-2 0 0,4-3 0 0,-2-2 320 16,0-4 80-16,3-1 32 0,-1-2 0 0,2-2 304 0,3-3 64 15,0 0 16-15,1-2 0 0,3-4-624 0,3-1-192 16,3-4 0-16,2-6 0 15,-1 1-672-15,3-5-240 0,3-6-48 16,4-6-16-16,0-1 48 0,3-2 16 0,6-6 0 0,-4-1 0 0,6-2 480 0,2-2 112 16,-2-4 0-16,3-2 16 0,1-3 592 0,-1-7 112 15,3-5 32-15,3 0 0 0,-5 0 192 0,-1 7 32 16,3 6 16-16,-10 10 0 16,-2 13-304-16,-5 8-64 0,-5 11-16 0,-6 4 0 0,-3 11-80 0,0 1-16 15,-5 2 0-15,0 3 0 0,-2 6-16 0,0 0-16 0,2 5 0 16,-2-1 0-16,3 0-160 0,-1 2 0 15,-2-22-192-15,0 0-8992 0,0 0-1792 0</inkml:trace>
  <inkml:trace contextRef="#ctx0" brushRef="#br0" timeOffset="114011.9">26172 9350 11967 0,'0'0'528'15,"-2"0"112"-15,2 0-512 0,0 0-128 0,0 0 0 0,0 0 0 0,0 3 1232 0,0 1 224 16,0 1 32-16,0 0 16 0,5 4-256 0,-3 0-48 16,1 1-16-16,1 0 0 0,1 1-416 0,-5-11-64 15,0 0-32-15,0 0 0 0,0 0 192 0,26 70 32 16,-22-53 16-16,-4 2 0 0,0 4-208 0,-6 1-32 16,3 2-16-16,-4 2 0 0,-2 7-16 0,-1 0 0 15,1 1 0-15,0 6 0 0,1-2-80 0,-3-3-32 16,4 3 0-16,4 0 0 15,3-5-1200-15,0-35-240 0</inkml:trace>
  <inkml:trace contextRef="#ctx0" brushRef="#br0" timeOffset="114454.43">26872 9433 25791 0,'0'9'2304'0,"2"0"-1856"0,-2-9-448 0,0 0 0 15,0 0 608-15,0 0 32 0,0 0 0 0,47 92 0 16,-47-92-3216-16,22 94-640 0,-18-45-128 0,-4-6-32 16,-9 1 2656-16,-5-6 528 0,-3-6 192 0,-1-10-144 15,-2-3 144-15,0-3-160 0,-1-2 160 0,2-5-144 16,2-1 144-16,5-2-192 0,-1-3 192 0,7 1-144 15,2-8 1952-15,1 1 400 0,6-3 80 0,2-6 16 16,4 2-1968-16,5-4-336 0,3-2-192 0,4-6 48 16,5 1-1200-16,-1-7-256 0,4 0-32 0,3-5 0 15,-3 1 16-15,3-4 0 16,-1-6 0-16,4-3 16 0,-5 0 1344 0,3-4 256 0,0-3 0 0,0-4 192 0,2 2 704 0,0 2 128 16,1 3 16-16,-1 9 48 0,-2 8 48 0,-1 8 16 15,-5 8 0-15,-2 8 0 0,-6 4 112 0,-5 8 16 16,-14-4 0-16,0 0 0 0,0 0-128 0,0 0-48 15,0 0 0-15,42 88 16 0,-42-88-448 0,5 54-96 16,-3-19 0-16,-2 2 0 0,-2 6-448 0,-3 4-128 16,-4 6 0-16,-3 1 0 15,-2 3-384-15,-4-1-160 0,1-6-32 0,0-1 16 16,3-5-800-16,1-6-176 0,5-5-16 0,4 0-9392 0</inkml:trace>
  <inkml:trace contextRef="#ctx0" brushRef="#br0" timeOffset="115019">28236 9151 31327 0,'-22'-5'2784'0,"8"1"-2224"0,2 4-560 0,6 0 0 0,3 0 1552 0,1 0 208 16,2 0 32-16,-3 4 16 0,-9 1-1408 0,-4 0-272 15,-5 4-128-15,-9 0 0 16,-1 6-1120-16,-4 1-320 0,-1 2-64 0,-5 2-16 15,3 1 720-15,2 2 144 0,-3 0 16 0,4 3 16 0,4 2 624 0,0 1 0 16,3 3 0-16,3-1 0 0,6 4 624 0,-2 3 144 16,7-1 16-16,2 3 16 0,3-5-352 0,8 1-80 15,1-36-16-15,5 61 0 0,-5-61-352 0,0 0-320 16,40 66 64-16,-40-66 16 16,0 0-496-16,0 0-96 0,101 53-32 0,-101-53 0 15,70 5 224-15,-30-10 32 0,5-9 16 0,7-7 0 0,-3-5 592 0,3-1 0 16,-3-4 0-16,0-4 128 0,-5-5 240 0,-8 4 32 0,-1-8 16 0,-5 1 0 15,-6 1-208-15,0-5-32 0,-1 3-16 0,-5 1 0 16,-6 3 176-16,2 5 48 0,-4 3 0 0,-3 6 0 16,-2 7 384-16,-1 3 64 0,-4 6 32 0,-4 1 0 15,1 6-432-15,-4 6-96 0,-5 11-16 0,-2 4 0 16,-2 8-320-16,-3 9 0 16,-2 5 0-16,-2 8 0 0,1 17 0 0,-4 8 0 15,1 14 0-15,1 2 0 0,-2 7 0 0,3 5 0 0,6 5 0 0,3 5 0 16,5 13 0-16,2-9-128 0,5-5 128 0,-1-13 0 15,-3-6 192-15,-1-6 112 0,-3-1 16 0,-2-6 16 16,-7-10-336-16,-2-16 144 0,-2-17-144 0,-1-9 0 16,1-3 0-16,0-9 0 0,1-5-192 0,-3-6 48 0,6-3 288 0,2-2 64 15,3-6 16-15,5-8 0 0,0-3 144 0,6-7 16 16,3-13 16-16,5-2 0 0,6-12-400 0,3-8-192 16,3-8 0-16,9-6 16 15,11-7-208-15,6-9-64 0,8-1 0 0,8-7 0 16,4-6-224-16,3 3-48 0,-3 2-16 0,-2 8 0 15,0 10-240-15,-9 9-48 0,-2 7-16 0,-6 8-8544 16,-6 10-1696-16</inkml:trace>
  <inkml:trace contextRef="#ctx0" brushRef="#br0" timeOffset="115270.02">26889 8543 41471 0,'-57'-10'1840'0,"22"3"368"0,12 7-1760 0,10-2-448 15,11-1 0-15,5 3 0 0,4 0 0 0,0-2 0 31,5-2-192-31,-3-3 192 0,0-1-192 0</inkml:trace>
  <inkml:trace contextRef="#ctx0" brushRef="#br0" timeOffset="116010.25">30357 8895 32255 0,'-15'0'2864'0,"4"0"-2288"0,6 0-576 0,1 0 0 15,-1 0 640-15,-4 0 32 0,-12 0 0 0,-6 4 0 32,-15 1-1104-32,-4 4-208 0,3-1-64 0,1 3 0 15,7-1-1424-15,6 1-304 0,1 3-48 0,7-1-16 16,2 0 1200-16,3 2 224 16,4 1 48-16,1 1 16 0,-1 4 1552 0,2 0 304 0,1 4 64 0,4 1 16 0,1 0 736 0,-1 5 160 0,5 1 32 0,5-1 0 15,-5-31-768-15,18 59-160 0,-18-59-32 0,0 0 0 16,66 82-736-16,-66-82-160 0,0 0 0 0,94 47 0 15,-94-47-800-15,73 17-112 16,-73-17-32-16,0 0 0 16,91 13 224-16,-91-13 32 0,0 0 16 0,0 0 0 0,82 17 816 0,-82-17 176 0,0 0 16 0,0 0 16 0,0 0 288 0,0 0 48 15,0 0 16-15,48 59 0 0,-48-50-528 0,0 0-176 16,0 3 0-16,-3-2 144 0,-2-1-144 0,0 5 0 16,-4-2 0-16,-7 0 0 0,0 2 0 0,-4 0 240 15,-7 4-48-15,-2-1 0 0,-4 4 448 0,-2-4 96 16,0 3 16-16,0-5 0 0,4 1-752 0,1 0-256 15,4-6 0-15,7 2-14656 16</inkml:trace>
  <inkml:trace contextRef="#ctx0" brushRef="#br0" timeOffset="116276.88">30915 9978 35935 0,'-9'6'1600'0,"4"-3"320"0,3-1-1536 0,4 1-384 0,1-1 0 0,1 2 0 0,1-1 0 0,0 2 0 16,-5-5 0-16,0 0 0 15,0 0-1488-15,26 58-224 0,-31-37-32 0,-9 1-16 16,-3 1-1440-16,-4 7-304 0,-2-3-48 0,-3 5-16 15,0-1 1200-15,0-5 224 0,5 4 48 0,5-7-3200 16</inkml:trace>
  <inkml:trace contextRef="#ctx0" brushRef="#br0" timeOffset="116632.92">31978 8441 34095 0,'-23'19'1504'0,"11"-2"320"0,3 1-1456 15,7-5-368-15,2 0 0 0,2-5 0 16,0 6-448-16,3 12-144 0,-3 18-48 0,1 17 0 15,1 5-1984-15,-9 2-416 0,-2 2-80 0,-4 1-16 16,-1-5 1440-16,-2 2 288 0,2-3 48 0,0-4 16 0,-2 0 2240 0,3-4 464 16,-4-3 96-16,1 2 16 0,0-2 160 0,-4-7 32 15,4-2 16-15,0-5 0 0,2-8-384 0,4-1-80 16,1-5 0-16,5-5-16 0,2-21-576 0,0 0-112 16,0 0-32-16,0 0 0 0,0 0-480 0,63 66-208 0,-63-66 16 15,0 0 0 1,83 0-832-16,-83 0-176 0,79-9-16 0,-36 4-16 0,-43 5 16 0,91-14 0 0,-41 5 0 0,1-1-6336 15,-1-4-1280-15</inkml:trace>
  <inkml:trace contextRef="#ctx0" brushRef="#br0" timeOffset="116884.42">31587 8970 26719 0,'-29'-3'2368'0,"15"1"-1888"16,2 2-480-16,8 0 0 0,6 2 2160 0,3-2 336 15,4 0 64-15,-9 0 0 16,0 0-1328-16,66 3-272 0,-66-3-48 0,77 0-16 16,-77 0-1408-16,78-9-272 0,-78 9-64 0,80-17-16 31,-40 8-1680-31,4-1-336 0,0-1-64 0,3-3 0 0,3 0 1520 0,6-3 304 0,1 0 64 0,3-1 16 15,-1 1 160-15,-3 3 48 0</inkml:trace>
  <inkml:trace contextRef="#ctx0" brushRef="#br0" timeOffset="117088.49">32964 8864 42383 0,'-35'3'1872'0,"20"-1"400"0,4 1-1824 0,11-1-448 15,2-2 0-15,1 0 0 16,4 4-672-16,0-4-224 0,-7 0-64 0,0 0 0 0,0 0 816 0,0 0 144 16</inkml:trace>
  <inkml:trace contextRef="#ctx0" brushRef="#br0" timeOffset="117292.5">32846 10125 42383 0,'-49'45'1872'0,"19"-10"400"0,8 0-1824 0,8-13-448 0,8-4 0 0,5-6 0 16,-1 7 0-16,-7 16-192 0,-8 21 16 0,-6 15 0 16</inkml:trace>
  <inkml:trace contextRef="#ctx0" brushRef="#br0" timeOffset="118138.79">26353 12206 18431 0,'-2'-5'1632'0,"-1"-2"-1312"16,6 5-320-16,-3 0 0 0,2 1 1296 0,-1-3 192 15,1-1 48-15,2-7 0 0,-4-2-944 0,0 2-176 16,0-2-32-16,-6 5-16 0,0 4-368 0,-3 1 0 0,-3 4 0 0,-2 0 0 16,0 0 0-16,-5 7 128 0,-1-1-128 0,-2-1 0 15,-3 7 272-15,-4-2-16 0,-3 3 0 0,-3 1 0 16,-10-1 80-16,2 5 16 0,-6-1 0 0,5 1 0 15,1 3-96-15,-3 0-32 0,5-2 0 0,0 3 0 16,5 1 96-16,1-2 32 0,4 2 0 0,-1-1 0 0,6 3 96 0,2-3 0 16,5 1 16-16,1-1 0 0,4 5-16 0,-1-1-16 15,4 0 0-15,4 0 0 0,5-3-432 0,2-1 0 16,6 4 0-16,-6-26 0 16,0 0-800-16,43 67-32 0,-43-67-16 0,0 0 0 15,80 66 224-15,-80-66 48 0,75 40 16 0,-75-40 0 0,79 35 368 0,-79-35 192 0,71 31-192 0,-71-31 192 16,0 0 0-16,92 52 304 0,-92-52-48 0,0 0 0 31,65 49 336-31,-65-49 64 0,0 0 16 0,28 52 0 16,-28-38 64-16,-5 4 16 0,-2-1 0 0,-7 0 0 0,0 3-256 15,-11-3-48-15,1 0-16 0,-7 4 0 0,-3-1-80 16,-2-1-16-16,-11 3 0 0,2-3 0 0,-4 6 256 0,-7-6 48 16,-2 4 16-16,-1-2 0 0,-2-2-176 0,-1 2-32 15,-3-4-16-15,4-3 0 0,7 0-272 0,9-5-160 16,1-2 192-16,9-6-192 15,6-2-864-15,6-6-288 0</inkml:trace>
  <inkml:trace contextRef="#ctx0" brushRef="#br0" timeOffset="118755.38">28426 12116 25791 0,'-27'19'2304'0,"9"-5"-1856"15,4-4-448-15,5-1 0 0,4 0 208 0,2-4-48 16,-2 3-16-16,-8 10 0 16,-4 8-1424-16,-14 9-272 0,-8 8-64 0,-4-4-16 15,-4-3-2384-15,0-4-464 0,-1-3-112 0,1-3-16 0,4-3 3392 0,1-4 656 0,5-1 144 0,-3-3 32 16,6-1 2720-16,-1-3 544 0,3 1 128 0,1-3 0 16,1 1 0-16,4-3 0 0,2-2 0 0,3 2 0 15,2-5-1184-15,3 1-240 0,4 1-48 0,5-2-16 16,0-2-1024-16,5 0-208 0,4 3-32 0,7-6-16 15,3 3-240-15,-12 0-288 0,0 0 64 0,0 0 16 16,80-9-112-16,-80 9-32 0,0 0 0 0,89 0 0 16,-89 0 176-16,0 0 48 0,101 14 0 0,-101-14 0 15,0 0 128-15,113 31 0 0,-113-31 0 0,84 30 0 0,-84-30 144 0,89 36 16 16,-89-36 0-16,87 44 0 0,-87-44 480 16,80 43 112-16,-80-43 16 0,75 53 0 0,-75-53-192 0,71 52-16 15,-71-52-16-15,67 50 0 0,-67-50-544 0,71 49 0 16,-71-49 0-16,70 42-14800 15</inkml:trace>
  <inkml:trace contextRef="#ctx0" brushRef="#br0" timeOffset="119178.54">30310 11502 34095 0,'-5'7'3024'0,"3"-1"-2416"0,4 1-480 0,1-6-128 16,3 5 656-16,-3 2 112 0,-3-8 32 0,0 0 0 15,19 73-2544-15,-13-32-512 0,-5 2-112 0,-4 2 0 16,-2 2-1920-1,-4-1-368-15,0-1-80 0,-3 4 0 0,0-1 3712 0,1 5 768 16,-3 4 256-16,-3 8-192 0,3 3 2944 0,-2 1 592 0,2 1 112 0,-3-7 32 16,3-1-768-16,-3-4-160 0,-1-2-16 0,-3-2-16 0,7-6-1680 0,0-4-336 15,-1-4-64-15,4-2 0 0,2-6-448 0,1-1-224 16,-1-5 32-16,0 0 0 0,4 0 0 0,0-5 0 16,1-5 0-16,4 0 0 15,2-6-336-15,2-1-64 0,-4-9-16 0,0 0 0 16,0 0 128-16,0 0 32 0,73 17 0 0,-73-17 0 15,73-10-176-15,-73 10-16 0,96-25-16 0,-47 8 0 0,3-2 368 0,2-2 80 16,3 2 16-16,1-2 0 16,-2 2-192-1,1-2-16-15,6-5-16 0,-2-1-7024 0,-2 1-1408 0</inkml:trace>
  <inkml:trace contextRef="#ctx0" brushRef="#br0" timeOffset="119414.92">29529 12041 43311 0,'-36'15'1920'0,"22"-6"384"0,5 0-1840 0,14-6-464 15,-5-3 0-15,0 0 0 0,0 0 0 0,119-12 0 16,-42 0 0-16,36-6 0 15,23-1-768-15,5-5-256 0,2 1-64 0,-12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1:2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7913 11055 0,'0'0'976'0,"0"-2"-784"0,3 2-192 0,-3 0 0 16,2 0 528-16,1 0 64 0,1 0 16 0,3-3 0 16,3-1-608-16,4 2 0 15,0-3 0-15,4-2-128 0,1-2-576 0,0-1-96 16,4-2-32-16,-6 0 0 0,2 1 192 0,-1-1 48 0,-5 7 0 0,0-1 0 15,-8 3 848-15,-2 0 192 0,1 3 16 0,-2 0 16 0,-2 0 592 0,0 0 112 16,3 0 32-16,-3 0 0 0,2 3-464 0,0 0-96 16,3-1-16-16,0-2 0 0,0 4-496 0,2-1-144 15,-2-1 0-15,4-2 0 0,0 3 0 16,1-1 0-16,3-2 0 0,-1 4-128 0,-12-4 128 0,0 0 192 16,0 0-32-16,0 0-16 0,0 0 368 0,83 38 80 15,-83-38 16-15,0 0 0 0,0 0-224 0,0 0-32 16,77 49-16-16,-77-49 0 0,0 0-80 0,0 0-32 0,87 22 0 15,-87-22 0-15,0 0 96 0,80 2 0 16,-80-2 16-16,58-2 0 16,-58 2 128-16,61-3 32 0,-61 3 0 0,61 0 0 0,-61 0 208 0,71 0 32 0,-71 0 16 0,84 0 0 15,-84 0-240-15,84 5-64 0,-84-5 0 0,83 7 0 16,-83-7-448-16,79 11 0 0,-79-11 0 0,76 8 0 16,-76-8 0-16,79 12 0 0,-79-12 0 0,80 9 0 15,-80-9 0-15,84 9-160 16,-84-9 160-16,87 5-128 0,-87-5 128 0,99 7 0 0,-99-7 0 0,105 2 0 15,-105-2 0-15,101 5 0 16,-101-5 0-16,106 2 0 0,-52-4 0 0,7 2 0 0,2-2 0 0,6 2 0 0,1-3 0 16,5 3 0-16,0-2 0 0,-4 2 0 0,-8 2 0 15,2 1 0-15,1 1 0 0,-3-2 0 0,-1 1 0 0,4-1 0 16,2-1 0-16,4-1-128 0,-1 2 128 0,-1-2 0 16,1-2 0-16,-1-1-128 0,2 0-192 0,-1-6-16 15,4 0-16-15,7 4 0 0,0-4 80 0,0 0 16 16,-4 4 0-16,-5-2 0 0,-3 2 256 0,0 2 0 15,-4-3 0-15,2 1 0 0,5 0 0 0,2-2 0 16,9 2 0-16,-4-4 0 0,-5 5 176 0,0-1-176 16,0-3 192-16,-4 2-192 0,2-1 128 0,4 2-128 15,3-4 0-15,2 4 0 0,-5 0 128 0,-4-2-128 16,-7 2 0-16,0 0 0 0,6-2 304 16,-3 1 0-16,3-2 0 0,-2 2 0 15,5 1-144-15,-4-2-32 0,-1 5 0 0,-8-4 0 16,-1 4-128-16,-1-2 0 0,-5 1 0 0,3-1 0 15,-1 3 208-15,-3 1-32 0,4 0-16 0,-1 0 0 16,1 3 176-16,-2-3 48 0,1 2 0 0,-4-2 0 16,-1 0-160-16,2-4-32 0,0 3 0 0,2-3 0 15,1 2-192-15,1-1 0 0,-1 3 0 0,1 0 0 16,-1 0 0-16,-5 3 0 0,-52-3 0 0,98 2 0 16,-98-2 320-16,84 9-16 0,-84-9-16 0,80 9 0 15,-80-9-32-15,83 8-16 0,-83-8 0 0,89 12 0 16,-89-12-240-16,96 6 0 0,-96-6 0 0,94 0 0 0,-94 0 0 15,82 0 0-15,-82 0 0 0,68-6 0 0,-68 6-352 16,56-5 32-16,-56 5 16 0,40-7-8992 16,-23 7-1808-16</inkml:trace>
  <inkml:trace contextRef="#ctx0" brushRef="#br0" timeOffset="9533.26">7655 10633 13823 0,'-2'0'1216'0,"-1"0"-960"16,6 0-256-16,-3 0 0 0,5 0 512 0,-3-1 48 15,5-3 16-15,2-1 0 16,1-2-896-16,6-2-160 0,-6 1-32 0,3-1-16 15,-3 2-320-15,-1 0-64 0,-2 2-16 0,1-1 0 0,-2-1 752 0,2 2 176 16,-2 2 0-16,0 1 0 0,0-1 688 0,-6 1 128 16,3 0 16-16,2 2 16 0,-1-2 128 0,3 2 32 15,2 2 0-15,-1-2 0 0,8 0-320 0,-16 0-64 16,0 0-16-16,66-2 0 0,-43-1-400 0,-23 3-80 0,57-5 0 16,-57 5-128-16,61-6 0 0,-61 6 0 0,67 2 0 0,-67-2 0 15,61 7 0-15,-61-7 0 0,66 7 0 0,-66-7 0 16,66 9 576-16,-66-9 64 0,63 7 16 0,-63-7 0 15,66 5 64-15,-66-5 16 16,66 9 0-16,-66-9 0 0,72 5-352 0,-72-5-80 0,71 9-16 0,-71-9 0 16,87 0-64-16,-87 0-16 0,101-2 0 0,-101 2 0 31,105-7-208-31,-51 5 144 0,-2-1-144 0,-52 3 128 0,92 0-128 0,-92 0 0 0,82 3 0 0,-82-3 0 16,82 9 0-16,-82-9 0 0,75 10 0 0,-75-10 128 15,72 18 224-15,-72-18 32 0,83 22 16 0,-83-22 0 16,93 18-112-16,-93-18-32 0,94 17 0 0,-94-17 0 0,96 14-256 0,-96-14 160 15,88 9-160-15,-88-9 128 0,93 9-128 0,-93-9 0 16,94 8 0-16,-94-8 0 0,94 9 0 0,-94-9 0 16,98 12 0-16,-98-12 0 0,97 9 320 0,-97-9 0 15,93 10-16-15,-93-10 0 0,88 9-176 0,-88-9-128 16,93 7 192-16,-93-7-192 0,92 5 0 0,-92-5 0 31,94 0 0-31,-94 0 0 0,105 4 0 0,-105-4 0 16,101 1 0-16,-101-1 0 0,90 9 0 0,-90-9 0 15,91 12 0-15,-91-12 0 0,85 11 0 0,-85-11 0 16,91 9 0-16,-91-9 0 0,98 3 0 0,-98-3 0 16,101 9 0-16,-101-9 0 0,110 5 0 0,-110-5 0 0,102 9 0 0,-102-9 0 15,96 8 0-15,-96-8 0 0,94 9 0 0,-94-9 0 16,93 9 0-16,-93-9 0 0,94 7 0 0,-94-7 0 16,99 5 0-16,-99-5 0 0,101 9 0 0,-101-9 0 15,98 10 256-15,-98-10-48 0,94 4-16 0,-94-4 0 16,96 5 80-16,-96-5 16 0,94-5 0 0,-44 1 0 15,4 2-32-15,-1-1 0 0,4-2 0 0,-3-1 0 16,2 5 32-16,-2-5 0 0,-2 5 0 0,-52 1 0 16,94-7 32-16,-94 7 16 0,96-9 0 0,-96 9 0 15,94-5-144-15,-41 1-48 0,1-1 0 0,3 2 0 0,2-3-144 16,4 1 0-16,-4 2 0 0,6-3 0 0,-8 3 0 0,1-2 0 16,-4 1 0-16,5-1 0 0,-1 0 0 0,1-2 0 15,2 3 0-15,0-1 0 0,-4 0 0 0,3 1 0 16,-5 3 0-16,-55 1 0 0,98-4 0 0,-98 4 0 15,97-5 0-15,-97 5 0 0,100 0 0 0,-50-3 0 16,3 3 0-16,-53 0 0 0,106-4 0 0,-106 4 0 16,106 0 0-16,-106 0 0 0,100 0 0 0,-100 0 0 15,94 0 0-15,-94 0 0 0,92 0 0 0,-92 0 0 16,87-2 0-16,-87 2 0 0,89-3 0 0,-89 3 0 16,92 0 0-16,-92 0 0 0,91 0 0 0,-91 0 0 15,87 5 0-15,-87-5 128 0,78 7 16 0,-78-7 0 16,72 9 0-16,-72-9 0 0,70 5-144 0,-70-5 0 15,71 0 144-15,-71 0-144 0,75 0 0 0,-75 0 0 0,75 0 0 0,-75 0 0 16,75-4 0-16,-75 4 0 0,75-5 0 0,-75 5 0 16,69-3 0-16,-69 3 0 0,63 0 0 0,-63 0 0 15,0 0 0-15,70 0 0 0,-70 0 0 0,0 0 0 16,63 0 0-16,-63 0 0 0,0 0 0 0,57 7 0 16,-57-7 0-16,0 0 0 0,61 1 0 0,-61-1 0 15,0 0 0-15,66 0 0 0,-66 0 0 0,49-5 0 16,-49 5 0-16,63-8 0 0,-63 8 0 0,70-9 0 15,-70 9 0-15,75-9 0 0,-75 9 0 0,68-9 0 16,-68 9 0-16,55-5 0 0,-55 5 0 0,44-7 0 16,-44 7 0-16,0 0 0 0,0 0 0 0,49-5 0 0,-41 5-304 15,1-2-80-15,0 2 0 0,-4 0-16 16,4 2-464-16,-9-2-96 0,0 0 0 0,0 0-14016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2:35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27494 16569 8287 0,'4'-5'736'0,"1"0"-592"0,-2 1-144 0,-1 4 0 15,2-1 464-15,-3-3 64 0,8-5 16 0,-9 9 0 16,33-26-144-16,-10 4-16 16,3-6-16-16,-3-5 0 15,4-2-1056-15,3 2-208 0,0-6-32 0,-2 8-16 0,1 1 736 0,-6-1 208 0,-4 5 0 0,-3 3 0 16,-8 4-144-16,-2 3 144 0,-5 6 0 0,-2 1-128 16,-5 2 128-16,-2 6-128 0,-4-3 128 0,-2 2 0 15,0 1 1648-15,-4 1 416 0,3 1 96 0,-1 1 48 16,-2 3-576-16,3-1-112 0,4 1-32 0,-4 2 32 15,4-5-304-15,2 1-64 0,-3 1-16 0,2-3 32 16,1-1-848-16,-3 4-192 0,-2-2-128 0,-4 1 208 16,1 2-496-16,-6 2-96 0,-1 2-32 0,-7 1 32 0,-4 3 112 0,-5 4 16 15,-6 2 0-15,-1 0 16 0,2 1 448 0,-2-3 96 16,5 0 16-16,-7-3 16 0,2 4 320 0,2-4 64 16,1 1 16-16,1 1 32 0,3 0 192 0,0-2 16 15,0 7 16-15,0-6 32 0,-2 3-176 0,2-1-16 16,3 0-16-16,6 1 32 0,-4 3-464 0,4-2-112 15,1 7-16-15,-1 0 32 0,1 4-288 0,2 3 0 16,-3 2-208-16,1 3 208 0,2-1 0 0,2 3 0 16,2 2-128-16,4-2 128 0,3 0 384 0,3 0 96 15,2 0 32-15,7 0 0 0,1 3 160 0,1-3 32 0,4 6 16 16,5-5 0-16,-5 1-240 0,3 0-48 0,3 0-16 0,-2-2 0 16,0-2-192-16,4 2-32 0,-4 0-16 0,2 2 0 15,2 0-176-15,-2 2 192 0,2-4-192 0,1-2 192 16,4 2-192-16,0-3 128 0,3-3-128 0,3-2 128 15,-20-32-128-15,47 50 0 0,-47-50 0 0,61 40 128 16,-61-40-128-16,75 32 0 0,-75-32 0 0,90 22 0 16,-90-22 0-16,105 13 0 0,-105-13 0 0,109 1 0 15,-109-1-128-15,112-1 128 0,-112 1 0 0,118-13 0 16,-118 13 0-16,128-14 0 0,-128 14 0 0,132-21 0 16,-132 21 0-16,133-19 0 0,-133 19 0 0,120-29 0 15,-120 29 0-15,118-32 0 0,-118 32 0 0,124-34 0 0,-124 34 0 0,136-35 0 16,-65 16 0-16,1-6 0 0,-2-1-176 0,-6-2 176 15,-64 28-128-15,113-52 128 0,-113 52-304 0,108-51 32 16,-108 51 0-16,107-55 0 0,-107 55 64 0,102-54 16 16,-46 24 0-16,-56 30 0 0,101-57 192 0,-101 57 0 15,80-53 0-15,-80 53 0 0,63-57 0 0,-38 25 0 16,-3 6 0-16,-8-5 0 0,0-4 0 0,-7 0 0 16,-2-1 0-16,-5-8 0 0,-5 4 128 0,-7-3-128 15,-2 3 0-15,-12-4 0 0,-6 0 256 0,-8-1-64 16,-3 5-16-16,-10-3 0 0,-2 8 16 0,-5-2 0 15,-4-1 0-15,0 3 0 0,4 0-64 0,1 2-128 0,2 0 192 0,-1 2-64 16,6-1 32-16,-2 1 0 0,1 0 0 0,-2-4 0 16,-6 0-160-16,1-5 0 0,3 2 0 0,-1-4-12304 15,-3-2-2576-15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13:43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7543 9235 11055 0,'-15'8'976'0,"1"3"-784"15,8-4-192-15,1-4 0 0,5-1 496 0,-9 5 48 16,-3 4 16-16,-7 2 0 0,-2 8 208 0,0-1 64 16,2-3 0-16,2-5 0 15,3 2-1088-15,-4-5-192 0,4-1-64 0,-1 1 0 16,-3 0-128-16,-1 0-48 0,-2-1 0 0,0 1 0 0,2 0 688 0,-2-1 0 15,2 3 0-15,-4 1 0 0,6 0 832 0,-6 2 240 0,6 0 48 16,-1 2 16 0,3-2 64-16,-1 0 16 0,4 3 0 0,0-3 0 15,3 3-576-15,0 1-96 0,4-4-32 0,0-2 0 16,5 5-288-16,0-3-64 0,2 4-16 16,1-1 0-16,-3-17-144 0,0 0 128 0,0 0-128 0,26 63 128 15,-26-63-128-15,0 0 0 0,0 0 0 0,0 0 0 16,35 78 0-16,-26-59 128 0,-1-1-128 0,1-1 0 15,-9-17 576-15,0 0 48 0,0 0 0 0,40 73 0 16,-40-73 288-16,0 0 64 0,0 0 16 0,66 63 0 16,-66-63 592-16,0 0 112 0,0 0 32 0,95 54 0 15,-95-54-1952 1,0 0-384-16,95 30-80 0,-95-30-16 0,0 0 704 0,107 35 0 0,-107-35 0 0,0 0 0 0,103 40 0 0,-103-40 0 16,0 0 0-16,90 38 0 0,-90-38 0 0,0 0 0 15,80 40 0-15,-80-40 0 0,0 0 0 0,75 35 0 16,-75-35 0-16,0 0 0 0,86 36 0 0,-86-36 0 15,0 0 0-15,99 35 0 0,-99-35 0 0,78 19 0 16,-78-19 0-16,89 18 0 0,-89-18 0 0,89 17 0 16,-89-17 0-16,84 12 0 0,-84-12 0 0,83 14 0 15,-83-14 0-15,81 14 0 0,-81-14 0 0,0 0 0 16,109 32 0-16,-109-32 0 0,79 24 0 0,-79-24-128 16,85 26 128-16,-85-26 0 0,92 25 0 0,-92-25 0 15,98 17 0-15,-98-17 0 0,96 17 0 0,-96-17 0 0,94 9 0 0,-94-9 0 16,96 12 0-16,-96-12 0 0,92 14 0 0,-92-14 0 15,98 16 0-15,-98-16 0 0,101 19 0 0,-101-19 0 16,101 26 240-16,-101-26 16 0,94 23 16 0,-94-23 0 16,96 14-80-16,-96-14-32 0,94 15 0 0,-94-15 0 15,105 7-160-15,-105-7 0 0,111 4 0 0,-111-4 0 16,122 0 0-16,-59-2 0 0,-6 0 0 0,-57 2 0 16,112 0 0-16,-112 0 0 0,106-1 0 0,-106 1 0 15,110-4 0-15,-53-1 0 0,4 5 0 0,2-4 0 16,3-1 0-16,-1 2 0 0,-4-2 0 0,-2 1 0 15,2 2 0-15,0-1 0 0,-2-1 0 0,2-1 0 0,2 3-128 0,3-1 128 16,2-1 0-16,-2 3 0 0,-1-3 0 0,-1 1 0 16,-3 1 0-16,-1-2 0 0,1 1 0 0,0-6 0 15,5 4 0-15,0-4 0 0,2 1-128 0,5-1 128 16,2 0-160-16,-3 0 160 0,-3 1-192 0,-6 3 192 16,1-4-208-16,1 5 80 0,-1-1 128 0,-1 5 0 15,2-3 0-15,1 3 0 0,-66 0 0 0,120 7 0 16,-120-7 0-16,110 8 0 0,-110-8 0 0,101 9 0 15,-101-9 0-15,101 7 0 0,-101-7 0 0,108 3 0 16,-108-3 0-16,119 4 0 0,-57-4 0 0,-62 0 0 16,115 0 0-16,-115 0 0 0,105 2-128 0,-105-2 128 15,96 1-128-15,-96-1 128 0,89 6-128 0,-89-6 128 0,83 5-128 0,-83-5 128 16,80 9 0-16,-80-9 0 0,84 5 0 0,-84-5-128 16,80 7 128-16,-80-7 0 0,79 5 0 0,-79-5 0 15,71 4 0-15,-71-4 0 0,70 1 0 0,-70-1 0 16,66 0 0-16,-66 0 0 0,61 4 0 0,-61-4 0 15,59 3 0-15,-59-3 0 0,0 0 0 0,93 9 0 16,-93-9 0-16,66 5 0 0,-66-5 0 0,69 5 0 16,-69-5 0-16,75 7 128 0,-75-7-128 0,68 6 0 15,-68-6 0-15,67 1 0 0,-67-1 0 0,68-5 0 16,-34-4 0-16,-1 4 0 0,1-4 0 0,-1 1 0 16,-2-4 0-16,2 3 0 0,0-2 0 0,0-1 0 0,-1 3 0 0,-1-1 0 15,0-2 0-15,4 3 0 0,0-3 0 0,-3 3 0 16,2-1 0-16,-2-2 0 0,-1 3 0 0,2 0 0 15,0 0 0-15,-1 1 0 0,-3 3 0 0,1-4 0 16,1 0 0-16,1 0 0 0,-4 1 0 0,1-1 0 16,1-1-144-16,-2-3 144 15,1 5-160-15,-4-5 160 0,-1 3-208 0,-1-2 80 16,-4 1 128-16,-2-1 0 0,1 2 0 0,-3-1 0 0,-1 1 0 0,0-2 0 16,-1 1 0-16,-3-1 0 0,2 2 384 0,-1-1 48 15,1 2 16-15,5-1 0 0,-5-2 32 0,4 3 16 16,0-1 0-16,-2-3 0 0,-2 1-304 0,2-2-64 15,-5 0-128-15,-1 2 192 0,1-2-192 0,-5 2 0 16,1-2 0-16,0 0 0 0,-1 2 0 0,-3 1 0 0,6-1 0 16,-5-2 0-16,5 2 0 0,-2-2 0 0,4 2 0 0,0-5 0 15,1 1 0-15,2-1 0 0,0 1 0 0,-1-2 0 16,1 1-128-16,-1-2 128 0,-3 1-192 0,-1-1 192 16,2 2-272-16,-7 1 48 0,1-1 16 0,1 1 0 15,-4 0 208-15,0 2 0 0,0 2 0 0,0-2 0 16,1 4 0-16,-1-2 0 0,4 0 0 0,-4 3 0 15,0 0 144-15,3 0-144 0,-3 1 0 0,0-1 144 16,0-1-144-16,-3 1 0 0,-2 0 0 0,-2-3 0 16,-2 3 0-16,-1-5 0 0,-4 4 144 0,-2-2-144 0,-2-1 192 15,-1 3-48-15,-2-2 0 0,2-6 0 0,-2 4 96 0,-1-3 16 16,-1-4 0-16,0 4 0 0,-1-6 128 0,1 4 16 16,-5-2 16-16,-1 2 0 0,-1-2-256 0,-3 0-160 15,0 4 192-15,-4-3-192 16,3 3 0-16,-7-4 0 0,-2 5 0 0,-2-3 0 15,-4 2-448-15,-2-2 0 0,1 5 0 0,-6 0 0 0,2 2 48 0,-7-1 16 16,-2 3 0-16,0-2 0 0,2 1 128 0,-1-1 48 16,6 0 0-16,-2 2 0 0,3-3-32 0,1 5 0 15,5 2 0-15,-5-2 0 0,2 1-96 0,-4-2-32 16,-3 0 0-16,-2 1 0 16,3-3-80-16,-5 2 0 0,2 4-16 0,-1-2 0 0,2 2 240 0,1 3 48 15,2-1 16-15,-1-2 0 0,2-2 160 0,-1 1 0 0,-4-1 0 0,2-3 0 16,1 1 0-16,2 1 144 0,2-1-144 0,-3 4 160 15,3-1-160-15,-4 3 0 0,3-1 0 0,-8 4 0 16,2-1 0-16,-9-6 0 0,-1 3 0 0,-1-1 0 16,-1 0-352-16,5 0 0 0,-2 1 0 0,4 1 0 31,0 1-320-31,-4-2-64 0,2 1-16 0,-5-2 0 0,-2 1 208 16,4-1 32-16,4 2 16 0,1-3 0 0,4 6 352 0,1-1 144 0,-2-1-128 0,2 2 128 15,-4 0 0-15,-3 2 0 0,-5-1 0 0,2-1 0 16,3 4-288-16,0-2-32 0,3-1 0 0,4-1 0 15,-3 2-336-15,5-2-80 0,-2 0-16 0,-2 0 0 16,-3 0 352-16,-1 0 64 0,0 0 16 0,2 0 0 0,4 0 320 16,-2 0 0-16,2 0 0 0,-3 3 128 0,1 3 64 15,-3-6 16-15,0 5 0 0,-6-5 0 0,3 3-80 0,2-3-128 16,5 0 176-16,1 0-176 0,3 0 128 0,1 0-128 16,1 4 0-16,2-4 0 0,5 2 128 0,-9-2-128 15,1 0 0-15,-6 0 0 0,4 0 144 0,1-2-144 16,4-2 0-16,0 4 144 0,2-3-144 0,0 3 0 15,-2 0 0-15,2 0 0 0,-2 0 0 0,-2-2 0 16,-2 2 0-16,1 0 0 0,-4 2 0 0,-2-2 128 0,2 3-128 0,-2 3 128 16,2-3 160-16,-1 6 32 0,1 0 0 0,-2-1 0 15,-3 3 0-15,-1-3 16 0,-7 1 0 16,4-5 0-16,0 4-16 0,2-2-16 0,7 6 0 0,-3-2 0 16,4 2-144-16,-2-3-32 0,1 5 0 0,-9-5 0 15,4 3-128-15,-6-3 0 16,-3 3 0-16,1 5 128 0,-1 2 48 0,0 9 0 0,-4 5 0 0,-1 4 0 0,-7 6-176 15,-5 11 192 1,-6 2-192-16,4 7-11632 16</inkml:trace>
  <inkml:trace contextRef="#ctx0" brushRef="#br0" timeOffset="18308.89">28859 16597 11967 0,'-9'0'1072'0,"2"-2"-864"0,3 2-208 0,1 0 0 15,1 0 624-15,-1-1 80 0,-6 1 0 0,-3-4 16 32,-2 2-192-32,-4-1-32 0,4-1-16 0,-1-1 0 15,4 0-256-15,3-2-48 0,2 2-16 0,-1-4 0 0,6 0 32 0,-3 1 16 16,1-3 0-16,1-1 0 0,-5 0-80 0,2-2 0 15,-4 2-128-15,-3 3 192 0,-4-2-192 0,-1 3 144 16,-4 4-144-16,-2 1 128 0,2 3 240 0,-1 0 32 16,-5 3 16-16,3 3 0 0,-2 0 96 0,2 0 0 15,-1 2 16-15,4 1 0 0,4 0 16 0,-6 0 0 16,7 1 0-16,1 0 0 0,3 1-64 0,-1-2-16 16,3 3 0-16,-4-2 0 0,2 4-464 0,-6-2 0 15,1 6 0-15,-2-4 0 16,0 3-544-16,-6 1 0 0,-4 4 0 0,-3-1 0 0,-6 2 544 0,1 1-128 15,1 1 128-15,1-3 0 0,5 3 640 0,-5 1 192 16,1 5 48-16,0 4 0 0,0 1 144 0,-5-1 48 16,8 4 0-16,0-3 0 0,1 4-240 0,2-1-64 0,2-3 0 15,3 2 0-15,2-1-208 0,4-2-48 0,3-4-16 0,5 1 0 16,4-1-256-16,1-1-48 0,4-1-16 0,4-1 0 16,1 3-176-16,7-1 0 0,-1 1 0 0,3 1 0 15,3-1 0-15,1 4 0 0,-1-4 0 0,-1 4 0 16,-1 0 0-16,1 1 0 0,2-2 0 0,1-1 0 15,-2-4 0-15,-1 1 128 0,-16-30-128 0,38 59 0 16,-19-24 176-16,-19-35-48 0,42 66-128 0,-42-66 192 16,47 63 0-16,-47-63-16 0,46 59 0 0,-46-59 0 15,54 57 112-15,-54-57 32 0,66 49 0 0,-66-49 0 16,78 44 0-16,-78-44 0 0,89 36 0 0,-89-36 0 0,91 30-160 0,-91-30-32 16,94 23 0-16,-94-23 0 0,99 10-128 15,-99-10 0-15,105 0 0 0,-105 0 0 0,104-9 0 0,-104 9 0 16,106-8 0-16,-106 8 0 15,100-18 0-15,-100 18 0 0,90-19 0 0,-90 19 0 0,91-23 0 0,-91 23 0 16,98-29 0-16,-98 29 0 0,108-44 0 0,-49 20 0 16,0-6 0-16,6 1 0 0,-6-3 0 0,-2-3 0 15,-1 2-144-15,-12 0 144 16,-2 2-432-16,-1-4-16 0,-1-1-16 0,-3 1 0 16,-2 0-320-16,-9 4-64 0,0 4-16 0,-7 0 0 0,-1 2 400 0,-4-1 80 15,-4 3 0-15,-3 1 16 0,-3 1 368 0,-6 2 0 16,0-2 0-16,-5 5 0 0,-2 0 0 0,-3-1 0 15,-2 0 192-15,-1-1-64 0,-3 2 336 0,-1 1 64 0,2-3 16 0,-6 4 0 16,2 1-256-16,2-3-48 0,-4 0-16 0,2 1 0 16,4 1-224-16,-6-4 176 0,6 4-176 0,-4-7 160 15,2 4-160-15,-2-6 160 0,2 4-160 0,-2-5 160 16,-2-1-160-16,0 1 192 0,-3 0-192 0,0-3 192 16,-3 3-192-16,1 0 0 0,-5-2 0 0,-1-1 0 15,1 3 0-15,0 1 0 0,-2 4 0 0,1-2 0 16,-5 4-400-16,3-2-16 0,-3 1 0 15,-1 3 0-15,0-1 96 0,0 0 32 0,3 6 0 0,-1-2 0 16,3 1 288-16,0 3 0 0,2-1 0 0,-2 0 0 16,1 2 0-16,-1-2 224 0,0-1-64 0,2-2-16 0,0 1-144 15,0-1 0-15,3 0 0 0,0 1 128 0,2 3-272 0,-1-4-64 16,-4 6-16-16,-2 1 0 16,-5 2-544-16,1 4-128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36:47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20489 6822 7359 0,'-5'-3'656'0,"5"3"-528"0,0 0-128 0,0 0 0 0,0 3 752 0,0-3 112 15,3 2 32-15,-3 0 0 0,2 3-576 0,1 0-96 16,-1 2-32-16,2 0 0 0,1 2-192 0,-3-2-128 15,3 3 128-15,-5-1-208 16,2 0-192-16,-2 3-48 0,-2 2 0 0,-2-2 0 0,-1 2 256 0,0 0 32 16,1 3 16-16,1-1 0 0,1 3 672 0,-1 0 144 15,-1 2 32-15,2 5 0 0,-1 2 128 0,-2 2 16 16,1 8 16-16,-1-1 0 0,0 6-416 0,-2 1-96 16,2 1-16-16,-4 2 0 0,2-1-336 0,-2 2 0 0,2-1 0 0,-1-1 0 15,-1-1 0-15,0 2 0 0,0-7 0 0,1 5 0 16,-1-1-352-1,0-1 16-15,4 6 0 0,-4 3 0 16,1 1-32-16,-1 1 0 0,0 0 0 0,2-7-5584 0</inkml:trace>
  <inkml:trace contextRef="#ctx0" brushRef="#br0" timeOffset="573.04">20533 7648 5519 0,'0'0'496'0,"3"0"-496"15,2 0 0-15,-1-2 0 0,-3-1 960 0,6 3 80 16,0-4 32-16,9-1 0 0,1 0-704 0,1-2-144 15,-4 0-32-15,0 0 0 16,-2 5-816-16,-2-1-160 0,-1-1-48 0,-2 4 0 0,-2-1 832 0,1-1 0 0,1 0 0 0,-2 2 144 31,-2 2 1648-31,3 0 336 0,-3-1 64 0,6 4 16 16,1-1 176-16,2 5 48 0,2-4 0 0,4 2 0 0,-18-7-896 0,0 0-192 0,0 0-16 0,83 14-16 16,-83-14-880-16,0 0-176 0,0 0-48 0,103-4 0 15,-103 4-208-15,0 0 0 0,82-24 0 16,-82 24 0-16,54-24-176 0,-28 6 32 0,0 1 0 0,1-1 0 15,-3-4-144-15,0-4-32 0,-1 1 0 0,-4-4 0 32,0-3-144-32,-3 3-48 0,0-3 0 0,-6 6 0 0,-1 3 0 0,-2-3-16 15,-5 7 0-15,-2-2 0 0,-2 4 208 0,-2-1 64 0,-3 6 0 0,0 2 0 16,-1 1 128-16,-1 6 128 0,-7 6-192 0,1 2 192 0,-3 9 0 16,-3 4 128-16,2 3 0 0,-2 1 16 0,-1 4 128 0,-3 6 32 15,1 6 0-15,-1-1 0 0,1 1 336 0,3-2 64 16,-2 5 0-16,-3 0 16 0,4-4-144 0,1 3-16 31,1-5-16-31,3 0 0 0,5-4 144 0,-2 0 16 0,7 1 16 0,2-6 0 0,5-4-208 0,0-1-64 16,8 0 0-16,1-2 0 0,-9-19-304 0,0 0-144 15,49 49 128-15,-49-49-128 16,0 0-352-16,0 0-160 0,110 33-16 0,-110-33-16 16,0 0-1312-16,111-10-256 0,-111 10-48 0,84-23-5840 15,-84 23-1184-15</inkml:trace>
  <inkml:trace contextRef="#ctx0" brushRef="#br0" timeOffset="895.23">22293 7268 28559 0,'-13'-14'1264'0,"8"2"272"0,5 4-1232 0,0-1-304 0,4 0 0 0,1 4 0 15,4-6 0-15,-1-8 0 0,10-12-128 0,-1-9 128 16,1-5-2336-16,-5-4-368 0,-4 0-80 0,-5 2-16 16,-3 3-800-16,-4 3-176 0,-4-1-16 0,-2 7-16 31,-3 4 2496-31,0 5 496 0,1 3 112 0,-1 9 0 0,2 2 2112 0,-1 7 432 16,1 8 80-16,-2 2 0 0,3 4-96 0,-2 8-32 15,4 4 0-15,-1 4 0 0,3 8-784 0,-1 3-176 16,-2 8-16-16,2 1-16 0,-2 13-288 0,-1 3-64 15,0 10-16-15,1 4 0 0,-1 3 16 0,0 8 16 16,0 1 0-16,-3 0 0 0,2-4-288 0,-4-6-176 16,2-2 192-16,-2-9-192 0,5-8 0 0,-3-6-192 15,3-3 0-15,-5-2 0 16,2-6-1392-16,1-6-272 0</inkml:trace>
  <inkml:trace contextRef="#ctx0" brushRef="#br0" timeOffset="1131.67">21566 7446 17503 0,'-14'10'1552'0,"5"-1"-1232"0,6 2-320 0,1-6 0 16,4 2 2592-16,1-5 464 0,2 6 80 0,6 1 32 16,-11-9-864-16,0 0-192 0,68 61-16 0,-68-61-16 15,0 0-1792-15,96 57-288 0,-96-57-192 0,0 0 16 31,111 37-528-31,-111-37-128 0,87 7 0 0,-87-7-16 0,93-7 656 0,-93 7 192 0,89-16 0 0,-89 16 0 16,87-26 128-16,-87 26 112 0,94-31 16 0,-49 10 0 16,-45 21-256-16,91-35-240 0,-91 35 48 0,89-36-14592 15</inkml:trace>
  <inkml:trace contextRef="#ctx0" brushRef="#br0" timeOffset="1351.09">23171 6958 28559 0,'-19'-17'1264'0,"3"5"272"0,2 3-1232 0,9 4-304 16,1 1 0-16,1 4 0 0,1 0 1216 0,-1 0 192 16,-6 4 48-16,-2 1 0 0,1 9-1312 0,-4 7-144 15,0 1-256-15,0 10 64 16,-2 3-960-16,-1 5-208 0,-2 2-48 0,1-1 0 0,-3 8 1136 0,4 0 272 0,1 3 0 0,1 4 0 16,4-2 512-16,-3 0 176 0,7-2 16 0,-1-3 16 15,2-2-416-15,-2-2-96 0,2-1-16 0,-2-4 0 31,1 0-816-31,0 0-160 0,3-5-48 0,1-4-7968 0,-1 0-1600 16</inkml:trace>
  <inkml:trace contextRef="#ctx0" brushRef="#br0" timeOffset="1539.88">22690 7258 26719 0,'0'-9'2368'0,"3"2"-1888"15,3 4-480-15,6-2 0 16,-2-1 1840-16,4 6 272 0,-14 0 48 0,0 0 16 0,115-14-1328 0,-36 2-256 16,11 3-48-16,8 4-16 15,-4 0-3056-15,-5 3-608 0,-2 2-128 0,-7 4-9648 16</inkml:trace>
  <inkml:trace contextRef="#ctx0" brushRef="#br0" timeOffset="2420.9">28608 7260 14735 0,'-7'5'1312'0,"3"-3"-1056"0,1-1-256 0,3-1 0 0,-2 0 928 0,2 0 128 16,-4 0 32-16,-1 6 0 0,2-3-96 0,-2 6-16 15,-1-4 0-15,3 2 0 0,3-2-176 0,0 4-32 16,0 0-16-16,2-4 0 16,1 7-176-16,2-3-16 0,2 1-16 0,-2 2 0 0,4 1-80 0,-5-3-16 15,3 7 0-15,0 1 0 0,1 1-64 0,-2 2 0 16,-1 0-16-16,-2 1 0 0,1 1-368 0,-4 0 0 15,0 1 0-15,0-1 0 0,-4-1-192 0,1-4-64 16,1 3-16-16,2-6 0 0,-3-2 272 0,3 1 0 0,3-6-128 16,-3-1 128-16,5-2 320 0,0-1 112 15,2-4 16-15,2-2 16 0,0-3-192 0,0-4-32 16,1-1-16-16,2-6 0 0,0-7-416 0,2-3-96 0,0-2-16 0,-1-3 0 16,0-7 176-16,5-2 128 0,-4-6-192 0,3-2 192 15,1 1 0-15,-4 1 0 0,0-1 0 0,-2 4 0 16,2 8 0-16,-2-2-128 0,-2 11 128 0,-1 5 0 15,3 2 0-15,-6 10 0 0,0 1 0 0,0 4 0 16,-3 4 0-16,4 0 0 0,0 0 0 0,2 0 0 16,-4 0 0-16,2 0 144 0,0 4 16 0,0-4 0 15,2 5-160-15,-1-5 0 0,-1 3 144 0,4 1-144 16,-2-2-544-16,-1 1-176 16,-8-3-48-16,0 0-7744 0,0 0-1536 0</inkml:trace>
  <inkml:trace contextRef="#ctx0" brushRef="#br0" timeOffset="2641.47">29413 7211 7359 0,'5'3'656'0,"-2"-1"-528"0,3-2-128 0,-3 4 0 0,-3-4 1520 0,5 3 272 15,-5-3 48-15,0 0 16 0,0 0-752 0,0 0-144 16,67 44-16-16,-67-44-16 0,0 0-688 0,0 0-240 16,36 54 144-16,-29-40-144 0,-5-1 704 0,1 0 48 15,-3 1 16-15,0 3 0 0,0 0 640 0,-5 1 144 16,2 4 32-16,-1 1 0 0,2 3 16 0,-6 4 16 0,-1 1 0 0,2 1 0 15,0-3-864-15,-2-1-176 0,1 3-48 16,-1-4 0 0,2-1-1024-1,5-4-208-15,2-1-32 0,4-2-13536 0</inkml:trace>
  <inkml:trace contextRef="#ctx0" brushRef="#br0" timeOffset="3209.64">30096 7528 22111 0,'5'-4'1968'0,"0"3"-1584"16,-1-1-384-16,1 0 0 0,-2-1 1088 0,6 1 128 16,0-7 16-16,7-3 16 0,3-5-1120 0,-4-3-128 15,-2 0-192-15,-8-3 32 16,-2 2-1728-16,-10 4-352 0,-3-1-64 0,-2 2 0 16,-2 1 1184-16,-4 4 240 0,4 1 48 0,-7 3 16 0,2 0 960 0,2 5 192 15,-4 2 48-15,2 2 0 0,-2 1 752 0,2 3 144 16,1 6 48-16,-3 0 0 0,4 5-256 0,3 3-48 15,0 2-16-15,-3 4 0 0,3 4-576 0,2 1-112 16,-1 1-32-16,3-1 0 0,1-1-288 0,2-4 0 16,5 2 0-16,-1-6 0 0,3 1 0 0,5-2 0 0,-5-21 0 15,0 0 0-15,0 0 0 0,0 0 0 0,70 54 0 0,-70-54 0 16,0 0 208-16,0 0-16 0,92-9 0 0,-92 9 0 16,49-22 64-16,-23 4 0 0,2-1 0 0,-2-2 0 15,4-5-256-15,-4 2 176 16,0-3-176-16,0-2 160 0,2 3-160 0,-2-6 0 0,-7 6 0 0,2 4 0 31,-8 4-256-31,-3 6-128 0,-1 5-16 0,-6 5-16 0,1 4-496 0,-6 7-112 16,0 5 0-16,-7 5-16 15,1 7 736-15,-6 9 160 0,2 5 144 0,-8 7-208 16,0 3 768-16,-7 8 144 0,0 8 48 0,-3 0 0 16,-1 4 288-16,-1 1 64 0,1 8 16 0,3-10 0 0,4-3-96 0,-1-12 0 15,2-8-16-15,1-11 0 0,-8-1-736 0,2-2-144 16,-7-6-128-16,4-9 192 0,0-3 384 0,-1-10 96 15,8-1 16-15,5-6 0 16,-2-6-1056-16,7 0-208 0,0-5-32 0,5 0-16 0,1-3 624 0,1-4 0 16,5-1 0-16,2-1 192 0,2-2-192 0,5 1-272 15,1 0 64-15,3 1 16 16,4-3-400-16,5 3-80 0,4-3-16 0,4 4 0 16,3-1-1008-16,6-2-208 0,5 3-32 0,3-6-16 15,7-2 48-15,6-3 16 0,3 0 0 0,0-2 0 16,1 4 288-16,-9 0 48 0</inkml:trace>
  <inkml:trace contextRef="#ctx0" brushRef="#br0" timeOffset="3614.05">30749 7375 911 0,'14'-35'0'0,"-3"9"0"0,-1 1 0 0,-1 4 0 0,-4 11 0 0,-3-1 0 16,1-4 352-16,6-15-16 0,3-15 0 0,-1-14 0 16,1-6-336-16,-7 6 0 0,0 5 0 0,-5 10 0 15,0 8 0-15,-1 6 0 0,-6 13 0 0,0 8 0 16,0 4 0-16,-2 10 144 0,0 4-144 0,1 3 144 15,-3 9 1616-15,2 2 320 0,-6 4 64 0,-1 7 32 16,4-1 384-16,-7 7 64 0,3 1 32 0,-1 1 0 16,-3 9-704-16,3-1-144 0,-4 6-16 0,2 2-16 0,1 4-688 0,-2 1-128 15,0-2-16-15,3 0-16 0,-1-4-192 0,1-8-32 16,1 0-16-16,2-9 0 0,4 0-336 0,-6-5-64 16,6-9-16-16,1-3 0 0,0-3-480 0,2-7-112 15,2-6 0-15,2-4-16 16,1-5-656-16,-1-5-128 0,1-1-32 0,4-6 0 15,3-7 16-15,2-4 0 0,5-4 0 0,4-8 0 0,1-4 624 0,4-1 112 16,2-5 16-16,-1 1 16 0,3 3 368 0,-1-6 0 16,2-7 0-16,0 2 128 15,0 6-1792-15,4-1-384 0,-2 0-64 0,-2 7 0 16,0 6 1280-16,-5 8 256 0,2 9 48 0,-23 19 16 0,0 0 784 0,0 0 176 16,0 0 16-16,0 0 16 0,0 0 1472 0,49 61 288 15,-49-27 64-15,-6 13 16 0,3 7-448 0,-6 9-80 0,0 12-32 0,1-2 0 16,-1-1-1184-16,0-1-224 15,-1-1-48-15,6-8-16 16,-1-6-1168-16,7-7-224 0,1-6-48 0,6-6-11152 0</inkml:trace>
  <inkml:trace contextRef="#ctx0" brushRef="#br0" timeOffset="3852.89">31579 6633 40543 0,'-56'52'1792'0,"23"-16"384"0,8 4-1744 0,12-8-432 16,7-6 0-16,3-5 0 0,-1 10 0 0,-6 27-192 16,-6 31 0-16,-8 20 16 15,-2 15-2064-15,0-9-400 0,1-9-96 0,1-15-16 16,-2-6-192-16,3-10-32 0,-1 0-16 0,1-9 0 15,4-2 1840-15,-2-4 352 0,0-3 80 0,2-6 16 16,-4-4-144-16,6-9-32 0</inkml:trace>
  <inkml:trace contextRef="#ctx0" brushRef="#br0" timeOffset="4057">30829 7470 32255 0,'-8'-24'1424'0,"4"10"304"0,8 4-1392 0,1 1-336 0,4 4 0 0,-9 5 0 16,0 0 960-16,61-11 128 0,-61 11 32 0,109-14 0 16,-34 6-416-16,0 8-64 0,0 0-32 0,-75 0 0 15,133 7-864-15,-133-7-160 0,127 15-32 0,-127-15-16 16,122 25-608-16,-122-25-112 0,113 24-32 16,-113-24 0-16,98 19-576 0,-98-19-112 15,78 9-16-15,-78-9-6528 0,0 0-1312 0</inkml:trace>
  <inkml:trace contextRef="#ctx0" brushRef="#br0" timeOffset="4262.22">30030 6638 40543 0,'-39'-2'3600'0,"18"0"-2880"15,20 1-576-15,6 1-144 0,-2 0 576 0,3 0 96 0,-6-4 16 0,0 1 0 32,3-3-1696-32,-3 6-336 0,0 0-64 0</inkml:trace>
  <inkml:trace contextRef="#ctx0" brushRef="#br0" timeOffset="34798.33">19332 10403 10127 0,'-16'-8'896'0,"6"4"-704"0,1-1-192 0,4 5 0 0,1 0 1232 0,-1-3 224 16,-12-4 32-16,-9-6 16 0,-4 5-432 0,-1-5-96 16,3 5-16-16,1-1 0 0,1 2-688 0,5 0-144 15,2 2-128-15,2-2 192 0,-1 2-192 0,4-4-176 16,1 4 48-16,0-4 0 15,5-1-416-15,-1 1-80 0,4 0-16 0,1 1 0 0,1-5 272 0,3 5 48 16,-2-5 16-16,4-1 0 16,1 6 800-16,1-3 144 0,1-1 48 0,4 0 0 0,1 3 128 0,6 2 16 15,1 0 16-15,2-1 0 0,6 6-464 0,-25 2-112 16,59 0-16-16,-59 0 0 0,70 9-256 0,-70-9 0 16,75 15 0-16,-75-15 0 0,71 25 0 0,-71-25-144 15,70 27 144-15,-70-27-192 0,68 27-128 0,-68-27-48 16,68 17 0-16,-68-17 0 0,73 10 176 0,-73-10 16 0,82 9 16 0,-82-9 0 15,92 4 704-15,-41-1 144 0,-51-3 16 0,108 2 16 16,-54 0 448-16,-54-2 96 0,97 1 16 0,-97-1 0 16,96 4-672-16,-96-4-128 0,94 2-32 0,-94-2 0 15,93 8-304-15,-93-8-144 0,101 12 128 0,-101-12-128 16,109 20 0-16,-51-13 0 0,-58-7 0 0,110 14 0 16,-110-14-192-16,106 8 192 0,-106-8-192 0,106 18 192 15,-106-18-448-15,103 17 48 0,-103-17 0 0,110 19 0 16,-53-10 256-16,-57-9 144 0,114 12-160 0,-114-12 160 15,101 14 0-15,-101-14 160 0,97 14 0 0,-97-14 0 0,95 16 320 16,-95-16 64-16,97 21 16 0,-97-21 0 0,101 22-320 0,-101-22-64 16,108 23-16-16,-108-23 0 0,106 21-160 0,-106-21 0 31,84 10 0-31,-84-10-176 0,86 14-144 0,-86-14-16 0,83 12-16 0,-83-12 0 0,84 11 160 0,-84-11 16 16,87 3 16-16,-87-3 0 0,98 7 160 0,-98-7 0 15,97 2 128-15,-48-2-128 0,-49 0 0 0,92 3 0 16,-92-3 0-16,79 2 0 0,-79-2 0 0,80 2 0 15,-80-2 0-15,75 0 0 0,-75 0 0 0,75 0-192 16,-75 0 192-16,75 2-192 0,-75-2 192 0,76 3-128 16,-76-3 128-16,91 2-128 0,-91-2 128 15,89 7 128-15,-44-7-128 0,-3-4 176 0,-2 4-176 0,0-8-176 0,-3 4 48 16,1-4-11904-16</inkml:trace>
  <inkml:trace contextRef="#ctx0" brushRef="#br0" timeOffset="35175.42">23523 9978 23951 0,'-18'-15'2128'0,"10"6"-1696"16,2 0-432-16,6 4 0 0,6 5 1136 0,-5-3 144 0,6 3 16 0,7-6 16 0,4 3-1312 15,8-6 0-15,0 8-320 0,5-3 64 16,-4 4-464-16,-27 0-112 0,0 0 0 0,60 23-16 0,-60-23 592 0,0 0 256 16,0 0-192-16,63 61 192 0,-63-61 0 0,0 0 320 15,61 57-48-15,-61-57 0 0,59 40 368 0,-59-40 80 16,79 38 16-16,-79-38 0 0,85 44 176 16,-85-44 48-16,87 45 0 0,-87-45 0 0,79 44-304 0,-79-44-48 15,59 36-16-15,-59-36 0 0,0 0-416 0,52 61-176 16,-52-61 128-16,0 0-128 15,4 72-320-15,-16-48-160 0,-6 1-32 0,-4 1 0 0,-10 5 176 0,-3-5 16 16,-5 7 16-16,-7-1 0 0,-2-1 304 0,-5 0 224 0,-3 8-32 16,-1 1-16-16,-4 2 528 0,6-4 96 0,4 5 32 0,6-6 0 31,8-2-64-31,3-6-16 0,7-1 0 0,2 2-11440 0,9-4-2304 0</inkml:trace>
  <inkml:trace contextRef="#ctx0" brushRef="#br0" timeOffset="36010.94">26776 10619 15663 0,'4'0'1392'0,"-1"0"-1120"0,2 0-272 0,4 4 0 0,0-4 640 0,-9 0 80 15,0 0 16-15,63 5 0 0,-63-5-864 0,90 0-192 16,-39 0-16-16,-4-3-16 15,2 3-752-15,-8-6-160 0,3 3-16 0,-1-4-16 0,5 0 928 0,-5 4 192 16,4-3 48-16,4-2 0 0,-1 4 1920 0,2-3 384 16,1 0 64-16,1 2 32 0,2 0 128 0,1-2 32 15,1 5 0-15,3-3 0 0,3 1-1104 0,4 1-224 16,3 1-32-16,4 0-16 0,0 1-768 0,0-3-160 16,-3 2-128-16,3 1 192 0,0-1-192 0,-1 2 0 0,7 2 0 15,-1-1 0-15,2 1 0 0,-6 2 0 0,1-4 0 16,-2-4 0-16,2 4 0 0,-2-2 0 0,0 2 0 0,3 0 0 15,2 0 0-15,0-1 0 0,7 1-144 16,-6-6 144-16,-7 5 0 0,1-3 0 0,-5 1-128 0,5 3 128 16,0 3 0-16,2-1 0 0,1 0 0 0,-3-1 0 15,-7-1 0-15,-2 0 0 0,-5 4 0 0,0-2 0 0,-3 1 0 0,-4 2 0 16,-2-1 0-16,0 3 0 16,-3-2 0-16,-2 0 0 0,2 0 0 0,-4 2 0 0,-45-7 0 0,80 11-128 15,-80-11 128-15,74 9 0 0,-74-9 0 0,71 8 0 16,-31-8-128-16,-40 0 128 0,71 6-144 0,-71-6 144 15,67 0-208-15,-36 0 80 0,-1 0 128 0,-1-2 0 16,-6-2 0-16,-4 4 0 0,-1 0 0 0,-6-1 0 16,-4-1 0-16,-6-3-9536 15,-4 5-1856-15</inkml:trace>
  <inkml:trace contextRef="#ctx0" brushRef="#br0" timeOffset="36349.14">31023 10010 28559 0,'-9'-4'2544'0,"6"10"-2032"0,3-6-512 0,0 0 0 16,0 0 816-16,0 0 64 0,0 0 16 0,69 61 0 15,-69-61-2448-15,72 57-496 0,-72-57-80 0,78 49-32 31,-78-49-1344-31,66 40-272 0,-66-40-48 0,54 33-16 0,-54-33 2928 0,0 0 576 0,67 47 112 0,-67-47 32 16,0 0 2944-16,57 56 608 0,-57-56 112 0,0 0 32 16,52 78-816-16,-52-78-144 0,0 0-48 0,53 98 0 0,-53-98-1840 0,35 68-368 15,-35-68-80-15,19 69-16 16,-19-69-960-16,0 75-208 0,0-75-48 0,-26 73 0 16,6-36-336-1,0-1-80-15,-7-1-16 0,5 0 0 0,4-4 2288 0,-4 3 448 0,4-1 80 0,1 0 32 16,17-33 144-16,-35 59 48 0,14-35 0 0,-3-5-15568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37:5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12542 1839 0,'0'-1'160'0,"0"-1"-160"0,0 2 0 0,0 0 0 16,0 0 432-16,-2 0 48 0,0 2 16 0,2-2 0 15,-5 1-320-15,2-1-176 0,-1 4 192 0,2-2-192 16,-1-1 128-16,3-1-128 16,0 2 0-16,-4-2 0 0,4 0 144 0,-1 0-144 0,-3 3 0 0,-1 1 144 15,-2-2 416-15,-2 1 80 0,2 1 0 0,-1-3 16 16,-1 3-32-16,2-2-16 0,-2 1 0 0,4-3 0 15,0 5-416-15,-4-5-192 0,5 0 160 0,-1 4-160 16,5-4 0-16,-3 0 128 0,1 0-128 0,2 0 0 16,2 0 256-16,-2 0 0 0,3 0 0 0,-3 0 0 15,2 0 256-15,0 0 64 0,3-4 16 0,-3 4 0 16,-1 0-256-16,5 0-48 0,-6-1-16 0,5-3 0 0,-5 4 0 0,3 0 0 16,-3 4 0-16,0-3 0 0,0-1 512 0,-3 4 112 15,3 1 0-15,0 2 16 16,-4-2 160-16,4-1 16 0,4-3 16 0,-4 3 0 0,3-2-464 0,3-2-80 15,-3 0-32-15,6 0 0 0,-4 0-528 0,0-2 0 16,2-2 0-16,-2 3 0 16,4-1 0-16,-5-3 208 0,1 0-64 0,0 1-16 0,4-1 320 0,-4 1 48 15,4-1 16-15,-1 2 0 0,5-3 16 0,-5 3 16 16,5-2 0-16,1-1 0 0,-14 6-368 0,31-8-176 16,-14 3 160-16,-17 5-160 0,32-9 0 0,-15 2 0 15,1 2 0-15,-1 1 0 0,2-5 0 0,-1 4 0 0,-1-3 0 16,0-1 0-16,1 0 0 0,-1 0 192 15,1 4-48-15,-1-4-16 0,-3 6 128 0,0-2 0 16,2 1 16-16,-2 3 0 0,0-3 272 0,-2 4 48 0,2 0 16 0,-4 0 0 16,-10 0-192-16,0 0-32 0,0 0-16 0,0 0 0 15,75 9-368-15,-75-9 0 0,0 0 0 0,0 0 128 16,73 8-128-16,-73-8 0 0,0 0 0 0,0 0-128 16,75 11 128-16,-75-11 0 0,0 0 0 0,0 0-128 15,75 3 128-15,-75-3 0 0,0 0 0 0,0 0 0 16,72 4 0-16,-72-4 0 0,0 0 0 0,0 0 128 15,0 0-128-15,69 3 0 0,-69-3 0 0,0 0 0 16,0 0 128-16,0 0-128 0,0 0 160 0,0 0-160 16,0 0 336-16,0 0-16 0,0 0-16 0,0 0 0 0,0 0 48 0,0 0 16 15,0 0 0-15,0 0 0 0,0 0-112 16,0 0-32-16,0 0 0 0,0 0 0 16,0 0-224-16,0 0 0 0,53 58 128 0,-52-56-128 0,3-2 0 0,-2 3 0 15,-1 1 0-15,5-3 0 0,-1-1 0 0,3 4 0 16,-2-2 0-16,1-1 0 15,1 1 352-15,1 3-32 0,0-3 0 0,-1 0 0 0,1 3-160 0,2-2-32 16,-3 3-128-16,3-3 192 0,1 2-192 0,-12-5 0 16,0 0 0-16,0 0 0 0,0 0-144 0,71 25 144 15,-71-25-208-15,0 0 80 0,0 0-48 0,74 14 0 16,-74-14 0-16,0 0 0 0,0 0 176 0,80 14 0 16,-80-14 0-16,0 0 0 0,70 5 0 0,-70-5 0 0,0 0 0 0,76 3 0 15,-76-3 0-15,0 0 0 0,79-5 0 0,-79 5 128 16,45-5-128-16,-45 5 0 0,0 0 0 0,61-9 0 15,-44 7-192-15,1 1 32 0,-1-3 16 0,1 4 0 16,-1 0 144-16,0 0-208 16,-17 0 80-16,0 0 128 0,63 5 0 0,-63-5 0 0,0 0 0 0,84 2 0 15,-84-2 0-15,61 0 0 0,-61 0 0 0,68 2 0 16,-68-2 0-16,73 3 0 0,-73-3 0 0,66 6 0 16,-66-6-128-16,0 0 128 0,89 17 0 0,-89-17 0 15,0 0 0-15,75 19 0 0,-75-19 0 0,0 0 0 16,0 0 128-16,92 26 0 0,-92-26 0 0,0 0 0 15,72 13 64-15,-72-13 0 0,0 0 0 0,82 12 0 0,-82-12-192 16,68 0 192-16,-68 0-192 0,73-4 192 0,-73 4-192 0,71-8 0 16,-71 8 0-16,63-9 0 31,-63 9-1600-31,45-9-192 0</inkml:trace>
  <inkml:trace contextRef="#ctx0" brushRef="#br0" timeOffset="11279.63">2169 13600 911 0,'7'0'0'0,"0"0"0"0,-2 0 0 0,-1 0 0 0,-4-4 128 0,3 4-128 0,6 0 0 0,1 0 128 15,4-2 128-15,2 1 32 0,-16 1 0 0,0 0 0 16,0 0-288-16,0 0 0 16,0 0 0-16,0 0 0 0,-9 15 0 0,1-13 0 0,-1-2 0 0,0 3 0 15,1-3 0-15,-1 4 0 0,0-2 0 0,0 1 0 16,1-3 0-16,2 4 0 0,-2-3 0 0,-1 3 0 16,2 1 0-16,-3-1 0 0,1-1 0 0,-3-3 0 15,1 0 192-15,2-3 16 0,-3 3 0 0,7 0 16 16,-4-4 288-16,6 4 48 0,-1-5 16 0,3 5 0 15,1-4 176-15,0 4 16 0,0-1 16 0,0-3 32 0,1 4 80 0,-1-3 32 16,2 1 0-16,-2-2 16 0,-2 1-160 0,1-2-16 16,1 1-16-16,-6-1 16 0,3 2-256 0,-2-3-64 15,3 3 0-15,0-2 32 0,2 5 384 0,0-2 80 16,4-2 16-16,1 1 0 0,4 1 400 0,-1-1 80 16,5 3 16-16,-13 0 16 0,0 0-368 0,47 3-64 31,-47-3-16-31,0 0 16 0,0 0-448 0,73 11-80 0,-73-11-32 0,0 0 32 0,63 14-512 0,-63-14 0 15,0 0 0-15,78 3 0 16,-78-3-160-16,66-2 160 0,-26 1-160 0,-5-5 160 0,5 5 0 0,-1-6 0 0,1 3 0 0,1-3 0 16,3 0 0-16,0-1 128 0,-4 2 16 0,-2 3 0 15,-38 3 16-15,66-2 0 0,-66 2 0 0,49-3 0 32,-49 3-576-32,0 0-112 0,49 5-32 0,-49-5 0 15,0 0-1680-15,0 0-352 0,0 0-64 0,0 0-7248 0</inkml:trace>
  <inkml:trace contextRef="#ctx0" brushRef="#br0" timeOffset="11893.13">2493 14192 11967 0,'-1'3'1072'0,"1"1"-864"0,0-3-208 0,0-1 0 15,0 0 144-15,-4 4-16 0,2-1 0 0,-1 4 0 16,-2 2-1632-16,-2-2-336 0,1-2-64 0,-2 0-16 15,-1-5 1520-15,4 0 400 0,-4-1-128 0,2-3 128 16,0 1 0-16,-2-2 0 0,1 1 0 0,-1-1 0 0,0 3 0 16,1-1 128-16,-5-1 32 0,1 1 32 0,2 1 1920 0,-4-2 384 15,2 4 64-15,3-1 64 0,0-3-1600 0,0 1-336 16,1 3-64-16,2-2-16 0,1-2-480 0,2 1-128 16,3 3 0-16,0 0 0 0,-4-2 176 0,4-1-48 15,0 3 0-15,0 0 0 0,0 0 352 0,-2 0 64 16,2 0 16-16,-1 3 0 0,-1-1 224 0,2 1 48 15,0 1 16-15,0-2 0 0,0 5 48 0,0-6 16 16,2 5 0-16,1-3 0 0,-3-3 304 0,0 0 64 16,0 0 16-16,0 0 0 0,0 0-16 0,87 35 0 15,-87-35 0-15,61 12 0 0,-61-12-544 0,77 5-112 16,-77-5-32-16,96 0 0 0,-39 0-464 0,1-5-128 0,3 2 0 0,2-3 0 16,-4-1-256-16,-2 2-112 0,-1 0-16 0,-4-2-16 31,1-2-1888-31,1 1-368 0</inkml:trace>
  <inkml:trace contextRef="#ctx0" brushRef="#br0" timeOffset="13086.85">5182 14195 1839 0</inkml:trace>
  <inkml:trace contextRef="#ctx0" brushRef="#br0" timeOffset="13306.82">5233 14249 7359 0,'-6'0'656'0,"1"0"-528"16,2 0-128-16,-1 0 0 0,4 0 1264 0,4 0 208 0,-4 0 64 0,3 0 0 15,2 0-304-15,4-2-48 0,0 2-16 0,0-3 0 16,3-1-896-16,2 4-272 0,-4-5 128 0,2 4-128 31,2-3-320-31,-2 1-144 0,2 1-32 0,-5 0 0 16,3 0-32-16,-3 2-16 0,-9 0 0 0,0 0 0 0,0 0 544 0,63 4 0 0,-63-4 192 0,52-4-48 15,-52 4 48-15,75-8 0 0</inkml:trace>
  <inkml:trace contextRef="#ctx0" brushRef="#br0" timeOffset="36140.57">2730 14993 6447 0,'11'-4'576'0,"-3"1"-576"0,-1 1 0 0,-1-1 0 16,-1 3 0-16,4-4-272 0,8-3 16 15,9-5 16 1,9 0 240-16,-9-2 192 0</inkml:trace>
  <inkml:trace contextRef="#ctx0" brushRef="#br0" timeOffset="36738.08">2211 15052 16575 0,'-10'-5'736'0,"1"1"160"0,4-1-720 0,3 3-176 0,0 1 0 0,4-5 0 15,0 5 224-15,3-6 16 0,0-4 0 16,4-3 0-16,3-1-480 0,-3-3-80 0,5 4-32 0,-6 2 0 31,1 3-768-31,1-1-160 0,-1 3-16 0,3-2-16 16,-3 4 496-16,0 0 112 0,0-4 0 0,1 6 16 0,6 1 688 0,-6-2 304 0,6 1-32 0,-1-2 0 16,5 3 432-16,-1-1 64 0,2-1 32 0,1 1 0 15,5-3-96-15,-5 3 0 0,6-2-16 0,2 1 0 16,-30 4 144-16,61-5 16 0,-61 5 16 0,66-4 0 15,-66 4-48-15,66 0-16 0,-66 0 0 0,61 0 0 16,-61 0-16-16,63 2 0 0,-63-2 0 0,0 0 0 16,83 9-272-16,-83-9-64 0,0 0-16 0,77 10 0 0,-77-10-48 0,0 0 0 15,79 13 0-15,-79-13 0 0,0 0 48 0,83 10 0 16,-83-10 0-16,66 0 0 0,-66 0-48 0,75-5 0 16,-35 1 0-16,4-3 0 0,0 0-112 0,-1-1-16 15,2-1-16-15,-1 0 0 0,0 1-96 0,1 2-16 16,-2-2 0-16,3 2 0 0,-3-1-128 0,6-1 128 15,3 1-128-15,-1 0 128 0,5 2-128 0,-4-4 192 16,5 5-192-16,-6 3 192 0,-4-3-192 0,2 4 0 16,0-3 0-16,3 3 0 0,0-6-176 0,-1 3 48 15,-1-2 0-15,6-4 0 16,8 4-304-16,3-7-48 0,-1 3-16 0,0 0-8480 16,-8 0-1712-16</inkml:trace>
  <inkml:trace contextRef="#ctx0" brushRef="#br0" timeOffset="37641.33">2002 15859 13823 0,'0'-6'1216'0,"2"6"-960"0,-1-3-256 0,5 1 0 16,-6 2 1856-16,0 0 336 0,0 0 64 0,43-14 16 15,-43 14-2592-15,66-17-512 0,-66 17-96 0,81-21-32 16,-81 21-1776-16,62-21-352 0,-62 21-80 0,54-16-16 15,-54 16 2560-15,47-17 624 0,-47 17 0 0,44-12 0 16,-44 12-832-16,43-13-64 0,-43 13-32 0,49-17 0 16,-23 8 3776-16,6 1 752 0,-1-1 160 0,4-2 16 0,2-1-1504 0,3 2-304 15,7-2-64-15,-4 3-16 0,3-2-944 0,-1 1-192 16,2 0-48-16,-2 1 0 0,-1 0-576 0,-1 0-128 16,-43 9 0-16,93-10 0 0,-93 10 0 0,80-3 0 15,-80 3 0-15,80 5 0 0,-80-5 0 0,78 8 0 16,-78-8 0-16,84 14 0 0,-84-14-128 0,78 18 128 15,-78-18 0-15,82 12 0 0,-82-12 0 0,82 12 0 16,-82-12 0-16,86 9 0 0,-86-9 0 0,90 2 0 16,-90-2 0-16,101 3 0 0,-101-3 0 0,112 0 0 15,-112 0-128-15,106 5 128 0,-106-5 0 0,98 9 0 0,-98-9 0 16,90 9 0-16,-90-9-224 0,91 10 16 0,-91-10 0 16,96 11 0-1,-96-11-752-15,104 14-160 0</inkml:trace>
  <inkml:trace contextRef="#ctx0" brushRef="#br0" timeOffset="53867.65">3004 17261 9215 0,'0'0'816'0,"0"0"-656"16,0 0-160-16,0 0 0 0,3 0 288 0,-3-2 32 16,0-2 0-16,2 1 0 0,2-2-512 0,-4 1-112 15,1-1-16-15,-2 2 0 16,1 1-544-16,-6-2-112 0,-1 4-32 0,2 0 0 15,-4 0 64-15,-1 0 16 0,1 4 0 0,1-2 0 0,1 1 1392 0,-2-3 288 16,0 3 48-16,0-1 16 0,4 2 656 0,0-4 128 0,-2 3 16 0,5-1 16 16,2-2 192-16,0-2 32 0,0-1 16 0,0 3 0 15,0-4-464-15,2-1-112 0,5 0-16 0,-2-4 0 16,4 0-624-16,1-3-128 0,6-2-16 0,1 0-16 16,3-1-368-16,1-5-128 0,-1 0 0 15,3 2 0-15,0-4 0 0,-1 4 0 16,1-1 0-16,-2-2 0 0,-2 4 0 0,-1-3 0 0,2 0 0 0,-2-1 0 15,1-2 0-15,2 0 0 0,0 2 0 0,-5 2 0 16,-1 2 0-16,3-4 192 0,-1 2-16 0,-1-4-16 16,1 2 0-16,1 4 0 0,-1-1 0 0,-1 1 0 15,1 0 96-15,1 3 0 0,1-4 16 0,-2 8 0 0,-17 10 144 16,0 0 32-16,40-18 0 0,-40 18 0 0,0 0 32 0,0 0 16 16,0 0 0-16,0 0 0 0,0 0-240 0,0 0-64 15,67 51 0-15,-67-51 0 0,0 0-192 0,0 0 144 16,0 0-144-16,40 61 128 0,-40-61-128 0,0 0 128 15,0 0-128-15,0 0 128 0,61 64-128 0,-61-64 128 16,0 0-128-16,0 0 128 0,0 0-128 0,80 47 0 16,-80-47 0-16,0 0 0 0,0 0 0 0,83 35 0 15,-83-35 0-15,0 0 0 0,0 0-176 0,88 44 48 16,-88-44 0-16,0 0 0 16,0 0-1056-16,0 0-208 0</inkml:trace>
  <inkml:trace contextRef="#ctx0" brushRef="#br0" timeOffset="54386.87">3537 16933 2751 0,'0'-3'128'0,"-3"3"16"0,3-4-144 0,0 3 0 0,0-3 0 0,0 4 0 16,0 0 192-16,0-2 16 0,3-1 0 0,-3-2 0 0,2-2-208 0,1 1 0 15,-3 3 128-15,4-2-128 0,-2-1 832 0,1 1 128 16,0 2 32-16,-1-1 0 0,2 3 128 0,-4 1 32 16,1 0 0-16,1 1 0 0,-2-1 160 0,0 7 32 15,0 0 16-15,0 2 0 0,-3 0-80 0,-1 5 0 16,-1-2-16-16,-4 5 0 0,1 1-608 0,-6 2-112 16,0 5-32-16,-2-1 0 15,-1 4-144-15,-1-2-48 0,2 6 0 0,1-6 0 16,1 0 368-16,2 2 64 0,3 0 16 0,2-4 0 0,3 6 272 0,4-4 64 0,-3 0 16 0,6 2 0 15,-3 3-304-15,2 0-64 0,2 2-16 0,-4-33 0 16,14 68-304-16,-14-68-64 0,26 75-16 0,-26-75 0 16,47 70-48-16,-47-70-16 0,66 66 0 0,-66-66 0 15,80 54-288-15,-80-54 128 0,96 40-128 0,-96-40 0 16,112 30-192-16,-112-30-128 0,129 31-48 0,-56-15 0 16,7 1-496-1,-2-1-96-15,2 0-32 0,-5-6-8608 0,0 2-1712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04T20:39:58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04T20:40:01.664"/>
    </inkml:context>
  </inkml:definitions>
  <inkml:trace contextRef="#ctx0" brushRef="#br0">21907 12790 0,'0'0'0,"0"0"16,0 0-16,0 0 15,-160-134 17</inkml:trace>
  <inkml:trace contextRef="#ctx1" brushRef="#br0">9868 11506 1839 0,'0'-2'160'0,"-4"2"-160"0,4 0 0 0,0 0 0 0,0 0 512 0,0 0 80 15,0 2 16-15,0-2 0 0,0 0 96 0,0 0 0 16,0 0 16-16,0 3 0 16,0-1-256-16,4 0-48 0,-4-2-16 0,5 2 0 0,-5 1 400 0,2 1 80 15,0 3 16-15,3-4 0 0,-3 2-64 0,1 4 0 16,1-2 0-16,-1 0 0 0,2 0-512 0,0-2-96 16,1 4-32-16,1 3 0 0,1-1-192 0,-2 1 0 15,2 2 0-15,-2 1 0 0,-1 1 256 0,2 5 0 16,1 5 0-16,-2 0 0 0,1 2 176 0,-2 2 32 15,4-3 16-15,-4 7 0 0,-2-1-480 0,-3-2 0 0,2 2 0 0,-4 0 0 16,2-3 0-16,0 5 0 0,-3-6 0 0,-1-1 0 16,3 0 0-16,-3-2 0 0,1 0 0 0,1 4 0 15,-2-8 0-15,3 5-128 0,-1-5 128 0,0 1 0 16,-1 0 0-16,1-6-160 0,2-1 160 0,-2-6-128 16,2 2 128-16,0-6 0 0,0 0 0 0,0-4 0 15,0-2 0-15,2-2-128 16,0-1 128-16,1-4-128 0,-1-3 128 0,0-3-128 0,3-1 128 0,0-3-128 15,-1-6 128-15,1-3 0 0,-2-2 0 0,3-5 0 16,-3-2 0-16,2-5 0 0,4 4 0 0,0-4-128 16,-1 1 128-16,1 8 0 0,0 3 0 0,1 4 128 0,2 5-128 0,1 5 0 15,1 3 128-15,-6 6-128 0,6 5 0 0,-5 4 0 16,3-1 0-16,2 4 0 16,0 0 176-16,2 2-48 0,3-4 0 0,-2 4 0 0,4-1-128 0,2 1 0 15,0 1 0-15,-4-1 0 0,5 2 0 0,-1-1 0 16,-6 8 0-16,1-5 0 0,-4 5 0 0,-6-2 0 15,-2-1-160-15,-3 3 160 0,-3 3 0 0,-3-1-144 16,-3 3 144-16,-2 0 0 0,-6 3 0 0,-4 0 0 16,-4 2 0-16,-3 1 0 0,-3 3 0 0,-7-4 144 15,-1-2-144-15,1 0 160 0,0-5 208 0,0-2 32 16,0-3 16-16,4-6 0 0,0-1 352 0,8-2 80 16,-1-5 16-16,4 1 0 0,3-6-688 0,-4 1-176 0,5-2 0 15,4-3 0-15,-3 0-224 0,4-1-80 0</inkml:trace>
  <inkml:trace contextRef="#ctx1" brushRef="#br0" timeOffset="12487.21">7508 15742 2751 0,'-5'-4'256'0,"2"1"-256"16,-1 3 0-16,2 0 0 0,2 0 496 0,-6 0 48 15,0-2 16-15,-4-1 0 0,-2-3-128 0,-1-1-32 16,3 2 0-16,1-3 0 0,6-1-400 0,-2 0-176 15,5 0 16-15,-4 1 0 0,2-3 160 0,2 3-160 0,0-1 160 0,0 0-160 16,2 0 928-16,-2-3 192 0,4 2 48 0,-3-2 0 16,3-1-48-16,-1 3 0 15,-1-2 0-15,1 1 0 0,-3 1-592 16,6-1-128-16,2-1-32 0,1 4 0 0,3-1-208 0,1 2 0 0,0 0-144 0,1-2 144 16,4 7-128-16,-4-1 128 15,-14 3 0-15,0 0-144 16,57-7 144-16,-57 7 0 0,0 0 0 0,67-5 0 0,-67 5 0 0,0 0 0 0,71-9 0 0,-71 9 0 15,0 0 0-15,70-14 0 0,-70 14 0 0,0 0 0 16,71-9 0-16,-71 9 192 0,0 0-32 0,77-5-16 16,-77 5 320-16,0 0 64 0,73-5 16 0,-73 5 0 0,0 0-160 15,82-7-48-15,-82 7 0 0,0 0 0 16,77-2-336-16,-77 2 144 0,0 0-144 0,73 0 0 0,-73 0 0 0,0 0 0 16,0 0 0-16,76 2 0 0,-76-2-176 0,0 0-80 15,0 0-32-15,0 0 0 16,61 0-624-16,-52 0-128 15,0 0-32-15,0 0 0 0,-4 0 624 0,0 3 128 0,2-3 32 0,-2 2 0 0,2-2 464 0,-2 2 80 16,4-2 32-16,-4 2 0 0,1-2-96 0,-3 0 0 16,1 0-16-16,-3 3 0 0,3-1-176 0,-4 0 0 15,0-1 0-15,-4 5-176 0,3-3 176 0,-3 2 144 16,1 2-16-16,-3-1-128 0,1 2 464 0,-2-3-16 16,0 2 0-16,-2 0 0 15,-1-3-704-15,0 3-128 0,1-5-48 16,-5 3 0-16,-4-2-144 0,3 3-48 0,-1-3 0 0,-1 0 0 0,-1-1 624 0,-3-2 0 0,2 4 0 0,-2-4 192 15,-5 0 448-15,3 0 80 16,1 0 32-16,-4 0 0 0,-4 5-304 0,2-2-64 0,2 3-16 0,-5-1 0 31,1 2-688-31,2 2-128 0,-3-1-16 0,1 1-16 0,-1 1-528 0,5-1-96 16,-4 0-32-16,6 0 0 0,3-4 560 0,-2-2 96 0,6-3 32 16,-4 4 0-16,7-3 192 0,-4-1 64 0,4 2 0 0,-1-4 0 15,1 2 448-15,0 0 112 0,2 0 16 0,1 0 0 16,-1 0 704-16,3 0 160 0,4-1 32 0,-2-3 0 0,5 4-192 0,-1 0-48 15,3-2 0-15,0 2 0 0,3 0-576 0,-1 2-112 16,5-2-32-16,-7 0 0 0,0 0-80 0,0 0-32 16,0 0 0-16,0 0 0 0,75 9-32 0,-75-9-16 15,0 0 0-15,77 0 0 0,-77 0-160 0,68-2 0 16,-68 2 0-16,85-9 0 0,-36 3 0 0,8-3 0 16,8-2 0-1,6-4 0-15,15-3-176 0,1-1-112 0,0-4-32 0,5 3-7696 0</inkml:trace>
  <inkml:trace contextRef="#ctx1" brushRef="#br0" timeOffset="21043.32">10297 6742 2751 0,'0'0'256'0,"0"2"-256"0,0-2 0 0,-4 0 0 0,2 4 672 0,2-3 96 15,-3 1 0-15,-2 3 16 0,-2 0 272 0,-2 2 48 16,2-5 16-16,0 3 0 0,2-1-224 0,5-4-32 15,-5 3-16-15,1-3 0 16,1 0-400-16,1 0-64 0,0 0-32 0,0-3 0 0,-1 3 160 0,1-2 16 16,-1-1 16-16,3-1 0 0,-6 1-48 0,3-3-16 15,-1 1 0-15,-1 0 0 0,0-2-304 0,-2 2-176 16,-2 1 192-16,-1 3-192 0,-2-3 0 0,1 1 0 16,-5 3 0-16,6-6 0 0,-2 6 0 0,0-3 0 15,1-2 0-15,2 1 0 0,1-1 0 0,3-4 0 16,-2 4 0-16,1-2 0 0,3 2 0 0,-2 0 0 15,1 1 0-15,-1 2 0 0,1-1 0 0,-3 3-144 0,0 5 144 0,2-1 0 16,-3 1 0-16,-5 4 0 0,5-1 0 0,-3 1 0 16,2 0 0-16,1 3 0 0,-4-2 0 15,1 6 0-15,-1 0 256 0,1-4 16 0,-1 5 16 0,4 1 0 16,-1-4 80-16,0 3 16 0,0 1 0 0,1-5 0 16,-1 5-32-16,0-1 0 0,4 1 0 0,-4 4 0 15,4-4 64-15,-2 3 16 0,4-2 0 0,1-2 0 16,-2 1 16-16,3-1 0 0,1 0 0 0,1-3 0 15,3 4-96-15,-1-4-16 0,3 1 0 0,2-1 0 0,-2 4-208 16,1-1-128-16,1-3 160 0,3 4-160 0,-3-4 0 0,1 3 128 16,0-1-128-16,0-6 0 0,-1 4 0 0,3-5 0 15,1-1 0-15,-3 1 0 0,-1-4 0 0,-2-1 0 16,2-4 0-16,-3 3 0 0,2-3 0 0,-1-3 144 16,1 1-16-16,0-5 0 0,1 2 0 0,1-2 0 15,0-4 0-15,-1-1 0 0,5 4-128 0,-1-6 0 16,2 0 0-16,-4-4 0 0,6 6 128 0,0-5-128 15,-1 1 0-15,3-1 128 0,-1 1-128 0,-1-2 0 16,1-1 0-16,-1-2 0 0,1 4 0 0,-3 0 0 16,-3-1 0-16,1-1 0 0,-3 2 0 0,3-3 0 15,-7 3 0-15,4-4 0 0,1 4 0 0,-3-2 0 0,2-1 0 16,-4 1 0-16,0-2 0 0,2-1 0 0,-5-1 0 0,2 2 0 31,-1 2-320-31,-3 2-112 0,0-1-16 0,0 6 0 0,-3 5 128 0,-1 0 32 0,2-2 0 0,2 6 0 16,0 1 288-16,0-1 0 0,2-1 0 0,2 2 0 15,-4-1 0-15,3 3 0 16,2-2 0-16,-1-1 0 0,-2 3-224 0,1 0 16 0,-3 0 0 0,4 3 0 16,-4-1-16-16,0 3 0 0,0-1 0 0,-4 4 0 15,1 1 224-15,-3 0 0 0,3 3 0 0,-2-2 160 16,-1 4 224-16,-1 2 32 0,0 1 16 0,4 3 0 16,-4 2 80-16,2 3 32 0,0 1 0 0,-4 0 0 15,4-2-80-15,-2 2-16 0,1 6 0 0,1-3 0 0,-2 1-96 16,2 1-32-16,2 1 0 0,1-5 0 0,2 5 112 0,0-4 16 15,0 0 0-15,5-6 0 0,2-1-32 0,3-7 0 16,8 0 0-16,-1-7 0 0,1-5-416 0,4-2 0 16,1-6 0-16,1 1 0 15,1-2-1312-15,1-1-288 0</inkml:trace>
  <inkml:trace contextRef="#ctx1" brushRef="#br0" timeOffset="36677.64">10241 10174 911 0,'-2'3'0'0,"2"-1"0"0,-5-2 0 0,3 3 0 0,0-1 384 0,-1 0-16 16,-1-1 0-16,-3 6 0 0,-1 0 224 0,-6 6 48 15,2 1 16-15,-4-6 0 0,5 1-160 0,3-2-48 16,-1-5 0-16,4 1 0 0,5-3-16 0,-4-3-16 16,1-3 0-16,1 1 0 0,2-2 16 0,-7 2 0 31,5-4 0-31,-6 4 0 0,1-2 320 0,-2-2 64 0,0 4 16 0,-1 2 0 0,-2-3-432 0,-2 6-80 16,0 0 0-16,0 0-16 0,2 4-304 0,-2-1 0 0,0 3 0 0,3-1 0 31,1 0 0-31,1-1 0 0,-5 4 0 0,5 3 0 15,-3-1 0-15,2-1 0 0,-2 1 0 0,3 3 0 16,-3-3 0-16,1 6 128 0,-1-1 0 0,2 3-128 16,-1-1 256-16,1 4-64 0,3 2-16 0,0-1 0 15,3 5 272-15,-1-1 64 0,5 0 16 0,0 0 0 16,2 2-16-16,5-2-16 0,-2 0 0 0,4 4 0 16,-1-3-304-16,3 3-64 0,-3-2-128 0,1-2 192 15,3 0-192-15,-3 4 0 0,2-4 0 0,4-2 0 16,-3-1 128-16,4-4 96 0,0-5 16 0,1-3 0 15,2 1 336-15,4-7 64 0,3 0 0 0,4-5 16 0,3 0-400 16,-33 0-64-16,0 0-32 0,113-22 0 0,-113 22-160 0,0 0 0 16,119-28 0-16,-119 28 0 0,0 0 0 0,108-30 0 15,-108 30 0-15,0 0 0 0,0 0 0 0,127-37 0 16,-127 37 0-16,0 0 0 0,98-33 0 0,-98 33 0 16,0 0 0-16,108-59 0 0,-108 59 0 0,66-61 0 15,-44 30 0-15,-4-1 0 0,-9 6 0 0,-6-3 0 16,-6-3 0-16,-10-2 0 0,-6 2-128 0,-2-3-16 15,-5 4 0-15,0 0 0 0,3 3 320 0,-3 2 64 16,0-4 16-16,2 4 0 0,-2 0 368 0,-1 3 80 16,1 6 0-16,-5 3 16 0,0 2-512 0,-3 6-208 0,0 3 176 15,-6 3-7616-15,-4 3-1520 0</inkml:trace>
  <inkml:trace contextRef="#ctx1" brushRef="#br0" timeOffset="38107.78">10138 5535 3679 0,'-9'0'320'0,"4"0"-320"0,2 0 0 0,3 0 0 15,0-3 624-15,-4 1 48 0,-1-5 16 0,-6-3 0 16,-1-6-288-16,-2-3-48 0,2 5-16 0,-7 2 0 16,7 6-336-16,-9 3 0 0,2 10 0 0,-4 2 0 0,-1 6 240 0,1 3 128 15,0 6 16-15,1 1 16 0,4 1 304 0,2 0 48 16,6 5 16-16,1-1 0 0,4-2-128 0,3 6-32 15,4-2 0-15,3 6 0 0,1-1-480 0,2 3-128 16,4-2 0-16,2 0 0 0,-1-1 0 16,1-6 0-16,3-1 0 0,-3-2 0 0,3-2 0 0,1-3 0 15,1-1-144-15,2-1 144 0,1-3 0 0,3 1 0 16,3-4 0-16,0-1 0 0,5-2 688 0,2-3 96 16,5 0 32-16,-40-9 0 0,0 0-288 0,116 7-48 15,-116-7-16-15,0 0 0 0,115-19-464 0,-115 19 128 16,0 0-128-16,105-61 0 0,-77 35 0 0,-2-6 0 15,-2 1 0-15,-4-7 0 0,-3-4 352 0,-8-5-32 16,-4-5 0-16,-7-6 0 16,-6-1-128-16,-10 1-16 0,-3 3-16 0,-7 1 0 0,-7 5-160 0,-5 5 0 0,2 9 0 0,-6 4 0 15,3 8 0-15,-8 3 0 0,0 9 0 0,0 2 0 16,6 6-224-16,-1 3-32 0,6 5 0 0,5 4-8320 16</inkml:trace>
  <inkml:trace contextRef="#ctx1" brushRef="#br0" timeOffset="39539.83">10046 14575 4607 0,'-4'5'400'0,"2"-1"-400"0,-3-1 0 0,3-1 0 16,1-2 640-16,-3 3 32 0,-1 3 16 0,-4 2 0 16,1 1-352-16,-1 0-64 0,-3-1-16 0,3 1 0 15,0 0-128-15,0-4-128 0,3 4 192 0,-3-1-192 16,2 5 768-16,-2-1 64 0,4-2 0 0,-6 6 0 0,4-2 256 16,-1-4 48-16,-1 8 16 0,0-1 0 0,4 4-368 0,-4-2-64 15,1 6-16-15,-3-3 0 0,3 1-384 0,-1 5-96 16,0-2-16-16,-1 0 0 0,3 4-16 0,0-3 0 15,5 0 0-15,-5-1 0 0,5 0 384 0,2 0 80 16,2-3 16-16,1-2 0 0,1-2 80 0,1-2 16 16,0 4 0-16,2-4 0 0,2 1-336 0,0-2-64 15,1 1-16-15,2-1 0 0,-3-1-128 0,2 1-32 16,1-2 0-16,0 0 0 0,2 2-64 0,0-6-128 16,-2-3 176-16,2 0-176 0,0-5 128 0,0-1-128 0,2-2 0 0,-2-1 0 15,-2-3 288-15,2-1 0 0,3-1 0 0,-3-1 0 16,3-3 208-16,1-1 32 0,-1-2 16 15,2 0 0-15,-3 2-176 0,0-5-48 0,1 3 0 0,4-4 0 16,-3-3-160-16,-1-1-32 0,2 3-128 0,-1-4 192 16,-3-1-192-16,1 1 0 0,0-3 0 0,-2 0 0 15,3 1 0-15,-3-4 128 0,2-1-128 0,-1-1 0 16,1 3 0-16,-2-2 0 0,-4-1 0 0,-1 3 0 16,0-2 0-16,-6 1 0 0,1 4 0 0,-4 1 0 15,0 5 0-15,-5-4 0 0,-2-1 0 0,-6 1 0 16,-2 4 144-16,-6-5-144 0,-2 6 128 0,-3-1-128 0,-5 2 128 15,-4-1-128-15,3 4 0 0,-6 2 128 0,3 3-128 0,2 1 0 16,0 6 0-16,0 2 128 16,3 2-128-16,2 3-272 0,2 4 64 0,0-2-9248 15,5-2-1840-15</inkml:trace>
  <inkml:trace contextRef="#ctx1" brushRef="#br0" timeOffset="40307.67">9636 11854 11967 0,'4'0'1072'0,"-1"-1"-864"0,2-3-208 0,-1-1 0 16,1-2 528-16,4 2 64 0,3-8 16 0,11-9 0 16,-23 22-352-16,0 0-80 0,92-75-16 0,-66 56 0 15,-2 3-160-15,-3 2 0 0,-1 5 0 0,-1 1 0 16,0 4 352-16,-7 3 144 0,2-3 16 0,0 8 16 16,0-3 400-16,2 3 80 0,-2 1 16 0,-2 2 0 15,3-2-48-15,3 0 0 0,3 4 0 0,1-4 0 16,3-1-528-16,3-1-96 0,0 1-32 0,5-2 0 15,-2 1-320-15,4-1 0 0,-2-1 0 0,0 1 0 0,0-2 0 0,-3 4 0 16,-4-1 0-16,0-1 0 16,-3 3-736-16,-6-1-112 0,1 1-32 0,-4 2 0 15,-2-2-848-15,-7 4-192 0,0-1-16 0,-1 1-3296 16,-1 3-656-16</inkml:trace>
  <inkml:trace contextRef="#ctx1" brushRef="#br0" timeOffset="40575.44">9821 12251 8287 0,'-4'18'368'0,"3"-11"80"0,2-2-448 0,1-1 0 0,3-4 0 0,-1 0 0 15,3-4 992-15,8-1 112 0,8-2 32 0,8-4 0 16,-31 11-592-16,0 0-112 0,114-40-32 0,-114 40 0 15,0 0-272-15,116-41-128 0,-116 41 0 0,0 0 128 16,122-37 656-16,-122 37 128 0,0 0 32 0,121-30 0 16,-121 30-144-16,0 0-32 0,109-19 0 0,-77 12 0 0,-1 5-320 0,-1-1-80 15,-1 1-16-15,-1 1 0 0,-1-1-352 0,-1-2-128 16</inkml:trace>
  <inkml:trace contextRef="#ctx1" brushRef="#br0" timeOffset="41630.37">11664 11149 6447 0,'0'7'576'0,"0"-5"-576"0,0 3 0 0,0-3 0 16,0-1 800-16,0-1 48 0,0 0 16 0,-3 4 0 15,3-1 672-15,-2 3 128 0,2-1 16 0,-7 3 16 16,2 1-1008-16,0 0-208 0,-4 1-32 0,0 1-16 16,2-1-112-16,-1 4-32 0,1 2 0 0,-5-2 0 15,6 0 224-15,-2 0 32 0,1 3 16 0,1 0 0 0,3 1 16 0,1-2 16 16,2 3 0-16,2 0 0 0,1 2-128 16,3 1-16-16,1 5-16 0,1-1 0 0,1 3-208 15,0-1-32 1,1 2-16-16,2-2 0 0,-3 3-176 0,2-1 0 0,1-1 0 0,-4-1 0 0,1 0 0 0,0-4 0 15,0 2 0-15,-6-3 0 0,2-2 0 0,1 2 0 16,-1 1 0-16,2-3 0 0,-5 0 0 0,1-2 0 16,2-2 0-1,-1 1 0-15,-1-1 160 0,-1-3 160 0,5 2 16 16,-5-6 16-16,1-1-96 0,2-4-32 0,1-1 0 0,1-1 0 0,-4-3-224 0,2-3 0 16,0-1 0-16,1-3 0 0,1 0-240 0,-2-1-32 0,-2-3-16 0,3-1 0 15,-1 0-64-15,-2-6-16 0,3 3 0 0,1-5 0 16,0 1 368-16,-1-2-144 0,0 2 144 0,1-2 0 15,3-1-192-15,-5 3 192 0,2-2-192 0,2 0 192 16,-4 3-176-16,4 3 176 0,1-1-160 0,1 6 160 16,3 1 0-16,-4 2 0 0,2 2 0 0,1 3 0 31,1 2 0-31,-2 0 0 0,2 2 0 0,-6 3 0 16,1-2 0-16,2 6 0 0,-3 3 0 0,1-1 0 15,-2 1 0-15,-2 0 288 0,1 4-32 0,-3 1-16 16,-1 6 176-16,-2-2 32 0,0 1 16 0,-2 1 0 15,-1-2-160-15,-3 2-48 0,1 1 0 0,-4 0 0 16,2-3-256-16,-1 2 160 0,-3 0-160 0,2-3 128 0,-3 3 64 0,-2 1 0 16,6-4 0-16,-8 1 0 0,5-2 208 0,-2-4 48 15,0-1 16-15,1-3 0 0,2-3-320 0,-4 1-144 16,-2-4 128-16,-1-3-128 0,-3-2 0 0,-6-2 0 16,0-3 0-16,-3 2 0 0,1-3 0 0,-7 1 0 15,3 0 144-15,1-2-144 0,5 2 368 0,0-4 0 16,7 4 0-16,6-7 0 0,5 3-368 0,3-5 0 15,6 0 0-15,11-3-13808 0</inkml:trace>
  <inkml:trace contextRef="#ctx1" brushRef="#br0" timeOffset="47950.12">9767 6929 6447 0,'0'0'576'0,"-4"0"-576"0,3-4 0 0,1 4 0 16,0 0 400-16,-2-2-16 0,0-1-16 0,-1-6 0 15,1 4 944-15,0-7 192 0,4 3 32 0,0-5 16 16,3 6 192-16,2-1 48 0,7 4 0 0,-2 1 0 16,4 4-640-16,1 5-128 0,7-1-32 0,-4 5 0 15,1-1-144-15,-4 4-16 0,6 2-16 0,-6-1 0 16,0 0-128-16,1 1-32 0,-1 4 0 0,1 1 0 15,1 2-96-15,2 2-32 0,1-1 0 0,1-1 0 0,3 0-80 0,4-2-32 16,1-1 0-16,-31-18 0 0,0 0-96 0,117 34-32 16,-117-34 0-16,0 0 0 0,131 20-160 0,-131-20-128 15,0 0 144-15,127 1-144 0,-127-1 0 0,0 0-320 16,115 6 64-16,-115-6 0 16,0 0-1840-16,92 8-352 0</inkml:trace>
  <inkml:trace contextRef="#ctx1" brushRef="#br0" timeOffset="48657.78">11895 6739 5519 0,'-6'3'496'16,"1"-1"-496"-16,2 2 0 0,-1-3 0 0,4-1 1216 0,4 0 160 16,-4 0 32-16,0-1 0 0,3 1-464 0,-1 0-96 15,1-4-16-15,-1 2 0 16,-2-1-704-16,-2-1-128 0,2 3 0 0,-5-3-128 0,-4 1 128 0,1-3 256 16,-1 6-64-16,-3-3-16 15,-2 3 816-15,-2-2 160 0,0 2 48 0,-1 2 0 0,-4 1-80 0,-2 1-16 0,1 1 0 0,-4 9 0 16,-4 0-384-16,2 5-80 0,-3 0 0 0,-2 7-16 15,1 2-336-15,4-2-64 0,-3 6-16 16,7-3 0-16,1 3-80 0,4-1-128 0,1 4 176 0,3-4-176 16,4 1 464-16,-3-3-16 0,6 3 0 0,1-3 0 15,5-1-128-15,2-5-16 0,5-4-16 0,0-3 0 16,4-4-144-16,5-7-16 16,2 4-128-16,1-9 192 0,1 0-192 0,4 0 0 0,4-9 0 0,-1 0-160 15,-25 9 32-15,0 0 0 0,90-43 0 0,-64 24 0 16,2 1-128-16,-2 1 0 0,1-2-16 0,-6-2 0 0,1 0-32 15,1-4 0-15,-6 1 0 0,1 0 0 16,-1-1-160-16,-1-1-48 0,1-5 0 0,-1-1 0 31,-2 5-192-31,-2-7-32 0,2 3-16 0,-5 3 0 0,-1 2 304 0,-2 3 48 0,-1 6 16 0,-2 5 0 0,1 8 384 0,-2 8 0 16,-2 5 0-16,-2 1 0 0,2 6 480 0,-4 3 176 16,4 5 48-16,-1 1 0 0,1 1 320 0,0 0 64 15,0 5 0-15,0 2 16 0,0-1-256 0,1 2-48 16,-1 3-16-16,0 3 0 0,-1 0-240 0,1 2-48 15,-2 0-16-15,2-2 0 0,-2 0-272 16,2-10-48-16,2-4-16 0,5-7-9424 16,2-10-1904-16</inkml:trace>
  <inkml:trace contextRef="#ctx0" brushRef="#br0" timeOffset="52036.25">23291 18992 0,'0'0'0,"0"0"15,-54 108 1,33-84 0,2-10-1,5-2 1,5-1-16</inkml:trace>
  <inkml:trace contextRef="#ctx1" brushRef="#br0" timeOffset="49805.23">11792 14800 1839 0,'0'0'160'0,"-4"0"-160"15,4-4 0-15,0 4 0 0,0 0 592 0,0-2 96 16,-2-1 16-16,2-2 0 0,-1-1 256 0,1-1 48 15,-2-1 16-15,2 4 0 0,0-1 0 0,0 3 16 16,0-1 0-16,2 3 0 0,-2 0 16 0,1 0 0 16,1 0 0-16,2 3 0 0,-4-1 192 0,0 2 32 15,1-1 16-15,3-1 0 0,-1-2-16 0,-3 0-16 0,2 0 0 16,2 0 0-16,-1 0-608 0,-1 0-112 16,1 0-32-16,-1 0 0 0,0 0-384 0,0 3-128 0,1 2 0 0,-3 4 0 15,0 0 0-15,-3 5 0 0,3 1 0 0,-4 5 0 16,-1 6 144-16,0 0-16 15,-1 9-128-15,-2 1 192 0,-1 4 192 0,2 9 48 0,0 3 0 0,4 4 0 16,-4-4 16-16,5 6 16 0,-3 6 0 0,1 1 0 16,4-3-144-16,-3 1-16 0,3-2-16 0,3-9 0 15,-3 2-288-15,0-12 0 0,2-7 0 0,1-16-13888 16</inkml:trace>
  <inkml:trace contextRef="#ctx1" brushRef="#br0" timeOffset="55657.99">13716 14864 6271 0,'0'-3'560'0,"1"-1"-560"0,1 2 0 0,-2 1 0 16,2-1 352-16,1-2-32 0,-1-1-16 0,1-7 32 16,3 1 176-16,-3-1 16 0,1 4 16 0,-3-1 32 15,3 0 64-15,-1 4 0 0,3-2 0 0,-3 2 32 16,2-4 48-16,4 4 16 0,-4-4 0 0,2 4 32 16,0-2-80-16,2 2-16 0,3-1 0 0,-3 0 32 0,0-1 64 0,1-2 16 15,-1 2 0-15,-1-2 48 0,1 0-320 16,-2 1-48-16,-2-1-16 0,-5 4 48 0,4-4-496 0,-4 6 0 15,-4-3 0-15,1 6 0 16,1 0 448-16,-5 0 0 16,2 0 0-16,0 7 16 0,-4-1 432 0,0 2 96 0,2 3 16 0,0-3 32 0,4 8-336 0,-2-2-64 15,1 0 0-15,4 3 16 16,-3 4 32-16,6-2 0 0,-3 4 0 0,4 1 32 0,1 3-96 0,0 0-32 16,0 5 0-16,2 3 32 0,-2 3-272 0,2 4-48 0,2 10-16 0,-2-3 0 15,2 5-128-15,-2-4-32 0,-2 1 0 0,0-4 0 16,0-2-128-16,-1-3 0 0,-1-9 0 0,-3-7 0 31,-3 0-1024-31,1-8-128 0,-1-4-16 0,3-7-13232 0</inkml:trace>
  <inkml:trace contextRef="#ctx1" brushRef="#br0" timeOffset="57282.23">11166 11670 15663 0,'4'8'1392'16,"1"-4"-1120"-16,4-4-272 0,-1 0 0 16,1-4 384-16,8 4 32 0,10-1 0 0,-27 1 0 15,108-13-1152-15,-108 13-224 0,130-13-64 0,-130 13 0 16,126-13-528-16,-126 13-112 0,110 4-32 0,-110-4 0 0,90 14 1696 0,-53 0 272 16,1-2 96-16,-7 2 16 0,1 0 1136 0,-3 1 224 0,3 3 48 0,-4-1 16 15,1 2-112-15,-3-1-32 0,-3 4 0 0,0-4 0 16,-2-2-768-16,-4-2-176 0,-3-4-16 0,-4 2-16 15,-1 0-688-15,-2-1-320 16,-5-2 16-16,-2-3-9952 0</inkml:trace>
  <inkml:trace contextRef="#ctx1" brushRef="#br0" timeOffset="58148.15">13289 11313 10127 0,'0'3'896'0,"3"1"-704"16,-1-4-192-16,0 0 0 0,-1-4 384 0,3 4 64 0,4 4 0 0,-2 1 0 15,6 0-256-15,-3 4-64 0,-4 5 0 0,-3 3 0 16,-1 1 128-16,-1 6 0 0,-1 0 16 0,-1 2 0 16,-2 8 816-16,3-1 176 0,-3 1 16 0,-1 1 16 15,1 5-352-15,1-1-80 0,1 1-16 0,-5 0 0 16,5 3-512-16,-6-1-96 0,1 2-32 0,0-1 0 15,-2 6-208-15,2 0 144 0,-2 1-144 0,-1 1 128 16,1-2-128-16,1-1 0 0,-1 1 0 0,2-7 0 16,2-2 0-16,1-7 0 0,4-9 0 0,2-6 0 15,3-8 128-15,0-10-128 0,4 0 0 0,3-5 128 16,-1-4-368-16,1-5-80 0,-2-3 0 0,3-4-16 16,-1-5-816-16,0-2-144 0,2-2-48 0,0 3 0 15,3-5 864-15,-5-1 160 0,4 0 48 0,0 0 0 0,-2-4 592 0,3 6 112 16,-3-4 16-16,4 6 16 0,1-3 224 0,0 6 32 15,0 4 16-15,2-1 0 0,2 5-512 0,-2 5-96 16,1 4-128-16,3 2 176 0,1 5-176 0,0 2 0 16,0 2 0-16,0 1 0 0,0 6 0 0,-5 0 128 15,2 5-128-15,-9 1 192 0,-2 5 32 0,-3 0 16 16,-4 3 0-16,-9 0 0 0,-1 8 144 0,-3 4 16 16,-6 0 16-16,-7 5 0 0,-2 0 704 0,-8 3 144 15,-9 1 16-15,-1-8 16 0,3 3-208 0,-9-8-64 16,2-1 0-16,-2-8 0 0,5-2 192 0,-2-8 16 0,-4-4 16 15,1-8 0 1,5-8-2080-16,2-10-432 0,10-8-80 0,7-10-12960 0</inkml:trace>
  <inkml:trace contextRef="#ctx1" brushRef="#br0" timeOffset="64375.6">11783 5420 3679 0,'0'-3'320'0,"0"3"-320"0,0-2 0 0,2-1 0 16,-2 3 160-16,0-4-32 0,1 4-128 0,-1-2 192 15,2-1 704-15,-4 3 128 0,-1 5 16 0,-6 2 16 16,1 4 304-16,-5 4 64 0,3 3 16 0,-2-3 0 15,-2 6 64-15,2-3 16 0,1-4 0 0,4-2 0 0,2-2-176 0,1-1-48 16,4-2 0-16,0-2 0 16,4-1-528-16,-2-3-96 0,5 6-32 0,-2-1 0 0,4-1-128 0,-1 2-48 15,4-2 0-15,-1 0 0 0,1 4-80 0,0 3 0 16,2 2-16-16,-2 0 0 0,2 3-240 0,0 4-128 16,0-2 160-16,4 11-160 0,3-2 0 0,-4 7 0 15,2 3 0-15,2-1 0 16,-3 3-352-16,4 0 32 0,-4-2 16 0,1-3 0 15,-4 0-1168-15,3-2-256 0</inkml:trace>
  <inkml:trace contextRef="#ctx1" brushRef="#br0" timeOffset="65552.67">15132 14631 9215 0,'-5'5'816'0,"2"-2"-656"0,3-1-160 0,-4-2 0 16,2 0 896-16,2 5 128 0,-7 2 48 0,-1 4 0 16,-3 1-192-16,2 2-48 0,1-2 0 0,-1-3 0 31,4 1-112-31,-2-6-16 0,5 1-16 0,-3-2 0 0,5-3-176 0,0 0-16 0,0 0-16 0,2-3 0 16,1 3 0-16,-3-2 0 0,2-1 0 0,1 3 0 15,1 0 160-15,-2 0 16 0,1 0 16 0,0-2 0 16,3 4-144-16,2-2-16 0,1 0-16 0,2 0 0 15,4-2-288-15,-1 0-48 0,4 0-16 0,-1-1 0 16,1 0-144-16,1-3 0 16,3 3 0-16,-1 1 0 15,2-1 0-15,-2 3 0 0,-2 5-128 0,-2-2 128 0,1 6-128 16,-4 0 128-16,1 5-160 0,-6 1 160 0,2 4 0 0,-4 2-144 16,-2-1 144-16,-5 6 0 0,-4 5 0 0,-3 2 0 15,-1 0 0-15,-5 2 0 0,0 5 0 0,-5 0 128 16,-3 2-128-16,0 0 0 0,-1-2 128 0,-5-2-128 15,1 2 128-15,-2-8-128 0,6-1 0 0,-8-10 0 16,4 1 0-16,0-6-128 0,3-5 128 0,4-6-192 16,3-2 192-16,2-4-192 0,4-6 192 0,1-2-128 15,2 0 128-15,6-1-128 0,1-4 128 0,0-2-128 16,5 2 128-16,5-3-128 0,6-1 128 0,-2-3 0 16,9-1 0-16,-23 22 0 0,0 0 0 0,88-66 0 0,-88 66 192 15,0 0-64-15,100-58 96 0,-100 58 32 0,0 0 0 0,101-23 0 16,-68 29 192-16,-3 1 64 0,-1 3 0 0,-1 6 0 15,0 3-160-15,-4 4-32 0,2-1 0 0,-3 3 0 16,-2-3-320-16,2-1-160 0,-1-3 16 0,1-3 0 31,0-6-1328-31,-1-6-272 0</inkml:trace>
  <inkml:trace contextRef="#ctx1" brushRef="#br0" timeOffset="66733.53">13926 6603 911 0,'-8'12'0'0,"1"-7"0"0,1 4 0 0,1-4 0 16,2-1 1776-16,3-4 272 0,-4 0 48 0,3 5 16 0,-8-1-1168 0,0 1-240 15,2-2-32-15,0 1-16 0,0-8-464 0,2 4-192 16,0-3 176-16,1-2-176 0,-3 1 320 0,2-1-16 15,0 0-16-15,-4 1 0 16,4 1 416-16,-7-3 64 0,1 5 32 0,-1 1 0 0,-2 1 32 0,-3 6 0 16,-6 2 0-16,2 2 0 0,-5 2-224 0,3 0-32 15,-3 6-16-15,0-2 0 0,-2 1-336 0,4 3-64 16,-1 1-16-16,4-1 0 0,4-2-144 0,3 4 0 16,0-2 0-16,4-4 0 0,1 4 128 0,4-3 0 15,3-3 0-15,0 6 0 0,4 2 240 0,0 3 32 16,1-3 16-16,2 3 0 0,1-4-192 0,1 3-32 0,3-3-16 0,2-4 0 15,0-1-176-15,4-3 0 0,2-3 0 0,3-8 0 16,-1 4 0-16,3-7 0 16,3-2 0-16,-1-3 0 0,1-4 0 0,-2 4 0 0,-1-4 0 0,-1 1 0 15,-1-5 0-15,2-2 0 0,-6-1 0 0,1 2 0 16,-1-3 0-16,-1-2 0 0,1-1 0 16,-1-2 0-16,-2-1 0 0,0-3 128 0,2-2-128 0,-2-1 128 15,0-3-448-15,-2 3-112 16,-4-3-16-16,1 1 0 0,-2 1-336 0,0 2-80 0,-5 2-16 0,0 4 0 15,-2 1 560-15,0 7 128 0,-2 2 0 0,0 3 16 0,2 4 176 16,-3 8 192-16,-1 2-32 0,2 9-16 0,-3 4 480 0,2 3 80 16,-3 7 32-16,-1 1 0 0,6 6 16 0,-3 2 0 15,-1 3 0-15,2 1 0 16,-3-1 16-16,3 2 16 0,3 0 0 0,0-5 0 0,3-3-80 0,3-6 0 16,-1-3-16-16,3-8 0 0,5-6-448 0,-1-4-96 15,4-6-16-15,1-6-8848 16,4-7-1776-16</inkml:trace>
  <inkml:trace contextRef="#ctx1" brushRef="#br0" timeOffset="71824.37">16889 14791 9215 0,'-4'5'816'0,"3"-5"-656"16,-5 0-160-16,6 0 0 0,0 0 704 0,-3 4 96 16,-2-1 32-16,-8 2 0 0,1 1-272 0,-3 6-48 15,2-2-16-15,-4 2 0 0,5 2 176 0,1-2 32 16,3 2 16-16,1 0 0 0,5-5 752 0,4-2 160 15,5-2 32-15,3-1 0 0,6-3-224 0,-2-2-32 16,3-3-16-16,0-1 0 0,6-2-848 0,-2-2-160 16,2-1-48-16,-1-2 0 0,4 1-336 0,-5-1 0 0,2 3 0 0,0 4 0 31,-4-2-368-31,2 2-80 0,-4 5-32 0,1 0 0 16,-1 3-192-16,-3 1-32 0,0 1-16 0,-2 0 0 0,-1 4 544 0,-1 0 176 0,0 3 0 0,-3-2 0 15,-1 4 0-15,-1-1 0 0,-5 4 160 0,-4 0-32 16,3-3 16-16,-8 4 16 0,0-1 0 0,-5 1 0 15,2 4-160-15,-5-1 0 0,-1 2 0 0,-1-1 0 16,2 3-320-16,-1-6-80 0,1 4-32 0,1-3 0 16,6 0 240-16,-3-3 32 0,5 0 16 0,3-4 0 15,5-3 368-15,0-3 80 0,5-2 16 0,2 1 0 0,3-6-64 0,4 3-16 16,4-3 0-16,-1 0 0 16,4 0-240-16,-4 0 0 0,9 3 0 0,-3-3-160 0,0 2-32 0,3-2 0 15,-5 4 0-15,-2-1 0 0,-2-1 0 0,-3 1-16 16,-1 3 0-16,-5 2 0 0,1-1 208 0,-6 0 128 15,3 2 0-15,-6 0-128 0,0-1 832 0,-6 5 48 16,-1-1 16-16,-3-2 0 0,-7 4-240 0,-8 2-32 16,-3-2-16-16,-12 5 0 0,0 0-448 0,-10 0-160 15,-1 4 0-15,-5 3 144 16,6-3-1008-16,-2-6-208 0,4 4-32 0,3-11-10912 0</inkml:trace>
  <inkml:trace contextRef="#ctx1" brushRef="#br0" timeOffset="72722.22">13320 11419 8287 0,'-5'3'736'0,"1"1"-592"0,2-1-144 0,2-1 0 15,0-2 1280-15,0 4 208 0,-5 1 48 0,2 7 16 16,-1 2 0-16,3 0 0 0,1 2 0 0,1-3 0 16,3 1-784-16,-1 0-144 0,2 4-48 0,-1 3 0 15,1 1-32-15,4 4-16 0,0 2 0 0,-4 2 0 16,4 5 320-16,-1 1 64 0,3 6 16 0,-3 0 0 15,5 1-32-15,-1 3-16 0,4 1 0 0,-1-2 0 16,-4-1 368-16,4-1 80 0,-1-3 16 0,4 0 0 16,-1-1-976-16,2-5-192 0,2-1-48 0,-2-3 0 15,6 0-864-15,-3-2-176 0,5-6-48 0,-1 1 0 0,0-2 624 16,2-4 112-16,1-3 32 0,3 0 0 16,-6-5-1424-16,2-1-288 0,1-4-48 0,3-1-9904 15</inkml:trace>
  <inkml:trace contextRef="#ctx1" brushRef="#br0" timeOffset="73724.55">15366 11158 9215 0,'0'3'816'16,"-4"-1"-656"-16,3 0-160 0,1-2 0 15,0-2 352-15,0 2 32 0,0 0 16 0,0 2 0 0,-2-1-224 0,2 5-48 16,3-3-128-16,1 2 192 0,-4 4-192 0,3-2-128 16,-1 3 128-16,1 4-208 0,1 4 432 15,-2 3 96-15,1 1 0 0,-1 8 16 0,0 1 816 0,-1 6 176 16,3 5 16-16,-4-1 16 0,0 6-48 0,0-1-16 16,0 1 0-16,0-2 0 0,-4 2-656 0,3-2-128 15,-1-1-16-15,0-8-16 0,-1-1-480 0,-1 0 0 16,2-5 0-16,-1-6 0 0,-1 1 0 0,3-6 0 15,-6-2 0-15,5 1 0 0,-3-5-160 0,1 3 160 16,-1-2-128-16,2-2 128 0,3 2 0 0,-6-3-128 0,6 1 128 16,-3-7 0-16,3 2 0 0,0-5 0 0,3-2 0 0,-1-5-128 15,5-2-64-15,2-7 0 0,1 0 0 0,6-7 0 16,7-2-32-16,-1-8-16 0,4-4 0 0,6-5 0 16,3-4-96-16,-1-4-32 0,3-1 0 0,3 0 0 15,0 2 96-15,-1 2 16 0,-39 45 0 0,74-79 0 16,-74 79 256-16,0 0-128 0,84-64 128 0,-66 55 0 15,-1 6 0-15,-7 3-128 0,3 1 128 0,-5 3 0 16,1 5 384-16,-5-1 144 0,1 6 32 0,-5 4 0 16,-5 3-128-16,-2 5-32 0,-4 7 0 0,-6 2 0 15,-4 3 64-15,-7 2 16 0,-7 9 0 0,-5-2 0 16,-4 2 320-16,-4-1 64 0,-3 1 16 0,1-5 0 16,2-2-48-16,0-2 0 0,2-6 0 0,3-2 0 0,-1-11-512 15,8-7-128-15,1-7 0 0,5-16-13632 16</inkml:trace>
  <inkml:trace contextRef="#ctx1" brushRef="#br0" timeOffset="75676.12">19064 14557 3679 0,'-6'14'320'0,"-2"-7"-320"0,1-1 0 0,5-1 0 0,-2-2 1008 0,3 1 128 0,-3-4 16 0,1 2 16 16,1 1 592-16,-7 2 112 0,6-1 32 0,-1-4 0 15,4-5-880-15,0-2-160 0,4-2-32 0,-1 2-16 16,2-2-304-16,-1 0-48 0,1 2-16 0,-1-1 0 0,1 3 0 0,-5 1 0 15,0 4 0-15,0 0 0 0,0 0 400 0,-4 4 80 16,3 1 16-16,-3 2 0 16,-1 0 80-16,-4 1 32 0,0 5 0 0,1-1 0 0,-4 2-496 0,-1 3-112 15,3 2 0-15,-4 2-16 16,-2 0-240-16,1 2-64 0,-1-1 0 0,2 5 0 0,0-5-128 0,-2 4 0 16,1 4 144-16,2 1-144 0,0-3 128 0,0 7-128 15,5 2 128-15,-6 1-128 0,1 11 176 0,1-1-48 16,2 5 0-16,-2 1 0 0,3-2 64 0,0 0 0 15,4-3 0-15,2-2 0 0,3-7-192 0,1-5 0 0,4-7 0 0,4-6 128 16,2-1-128-16,4-10 0 0,1 1 0 0,3-9 0 16,4-1 0-16,-4-7-176 0,2-4 176 0,-4-1-128 15,1-6 128-15,-1-3-160 0,1-5 160 0,-3-1-160 16,1-1-48-16,-2-4-16 0,-5 3 0 0,1-3 0 16,1-1 224-16,-4-1 0 0,-1 1 0 0,0-2 0 15,-1 0 0-15,-2 0 0 16,-3 1 176-16,0 4-48 15,0 2 576-15,0 2 128 0,-5 1 32 0,-4 6 0 16,1-1-352-16,-4 3-64 0,-2 3 0 0,0-1-16 16,-7 5-432-16,0 2-304 0,-2 3 48 0,1-2-15232 15</inkml:trace>
  <inkml:trace contextRef="#ctx1" brushRef="#br0" timeOffset="77039.63">13454 6664 6447 0,'-3'5'576'0,"-1"-1"-576"16,4-1 0-16,4-3 0 0,-4 0 1360 0,1 2 176 15,6 1 16-15,2-1 16 0,5 2-416 0,5-6-64 16,7-5-32-16,4 2 0 0,-2-8-704 0,-28 13-144 16,0 0-16-16,101-54-16 0,-101 54-176 0,0 0 0 15,96-60 0-15,-70 42 0 0,-3 4 0 0,-6 0 0 16,0 2 0-16,-3 3 0 0,0 1 320 0,-2 6 176 15,-3-2 32-15,-4 8 16 0,-1-2 48 0,-4 6 16 16,-4 5 0-16,-1 0 0 0,-4 5-320 0,-4 5-64 16,-3-1-16-16,-3 4 0 0,-7 7-208 0,-4 0 176 15,-5 8-176-15,-3 0 160 0,-1 5-160 0,-4-3 0 16,3 1 0-16,0-2 0 0,5-4 240 0,-4-2 64 0,8-1 16 16,0 0 0-16,3 0 480 0,-2-4 96 0,4 1 32 0,3-6 0 15,1 3-240-15,1-6-48 0,7-2-16 0,2-5 0 16,6-1-496-16,6-4-128 0,0-4 0 0,9-6 0 15,0-1 0-15,8-5 0 0,6-4 0 0,3-3 0 16,0-2-192-16,-26 14 64 0,70-40 0 0,-70 40 0 16,85-52 128-16,-85 52-160 0,93-49 160 0,-93 49-160 15,83-43 160-15,-83 43 0 0,0 0 0 0,103-46 0 16,-78 34 0-16,-8 4 0 0,-3 6 0 16,-5 2-128-16,-6 2 128 0,-3 1 0 0,-2 9 0 0,-3-1 0 15,0 6 0-15,-7 0 128 0,3 6-128 0,-1 0 0 16,1-2 208-16,-3 1-16 0,6 4-16 0,1-3 0 15,3 3 240-15,1 0 48 0,1 0 16 16,0 2 0-16,0 2-288 0,0 1-48 0,0-5-16 0,-4 4 0 16,4-4-128-16,4-7-224 0,-3-5 48 0,10-10-13136 15</inkml:trace>
  <inkml:trace contextRef="#ctx1" brushRef="#br0" timeOffset="78045.02">15547 6784 7359 0,'-9'9'656'0,"4"-6"-528"0,0 1-128 0,3-4 0 16,0 0 976-16,-3 2 176 0,-4 1 16 0,-3 1 16 15,-10 2-416-15,-3-2-96 0,-1 3-16 0,2-2 0 16,-3 0-656-16,1 1 0 15,-2 1 0-15,1 1 0 0,-1 3 0 0,-2 4 0 0,2-1 0 0,-3 4 0 16,-1 1 704-16,-2 4 96 0,0-3 32 0,3 3 0 16,3 1 176-16,2 3 32 15,0-3 16-15,3 2 0 0,2 0-432 0,2 0-96 0,-2 2-16 0,7-2 0 16,-3 6-192-16,5-3-32 0,5-3-16 0,0-3 0 0,5 0 16 0,4-8 0 16,5-1 0-16,3-3 0 0,4-4-112 0,4-4-32 15,4-1 0-15,4-4 0 0,4-5-144 16,1-1 0-16,-31 8 0 0,0 0-176 0,101-37 176 0,-101 37-208 15,0 0 80-15,89-49 128 0,-63 28-208 0,-3 2 80 16,2-2 128-16,-3-5-208 0,1 4 48 0,-4-5 16 16,2 1 0-16,0-2 0 0,1-1-176 0,-2 3-16 15,4-6-16-15,-5 3 0 16,-1 3-224-16,-4-2-64 0,1 0 0 0,-4 3 0 0,-3 3 240 0,1 4 32 0,-2 1 16 0,-2 8 0 16,-1 4 352-16,1 9 0 0,-3 1 0 0,1 5 0 15,-3 2 0-15,0 9 208 0,0 2 0 0,0 5 0 16,0 5 864-16,0 2 160 0,-3 7 48 0,1 1 0 15,2 4-64-15,-3-2-16 16,3-5 0-16,3 1 0 0,2-8-384 0,7-9-80 0,2-8-16 0,13-9-9536 16,4-13-1904-16</inkml:trace>
  <inkml:trace contextRef="#ctx1" brushRef="#br0" timeOffset="81669.7">20745 14840 1839 0,'-7'0'160'0,"4"0"-160"0,-1-2 0 0,2 0 0 16,4 0 128-16,-2-1 0 0,4-1 0 0,-4-3 0 16,3-5-128-16,2-5 0 0,1 3 0 0,-3-2 0 15,-1 2 176-15,-2 4-48 0,-2 3-128 0,-1 2 224 16,-6-1-224-16,4 1 0 0,-9 2 128 0,2-1-128 0,-6 4 0 0,4 0 0 15,-3 6 0-15,-4-5 0 16,2 1 0-16,-2 1 0 0,0 1 0 0,2-2 0 0,1 1 0 0,-3-1 0 16,2-2 0-16,2 0 0 0,3-2 0 0,-4 2 0 15,4 0 0-15,2-3 0 0,-2 3 0 0,2 0 0 16,0 5 0-16,1-5 0 0,-3 3 0 0,2-3 0 16,0 4 0-16,2-2 0 0,-3-2 192 0,-1 3-48 15,1 2 0-15,-3-1 48 0,-2 1 576 0,1 2 112 16,-2 0 16-16,1 0 32 0,1-2-48 0,0 2-16 15,3-2 0-15,1-3 0 0,3 2 304 0,1-4 64 16,1 0 16-16,-1 0 0 0,4 0-32 0,3-4-16 0,2-1 0 0,0 3 0 16,2 0 16-16,-1-3 0 15,5 2 0-15,1-3 0 0,-2 3-176 0,3-2-16 0,1 1-16 0,-4-1 0 16,4 3-528-16,3-1-96 0,-3-1-32 0,3 3 0 16,2 1-192-16,2 0-32 0,1 0-128 0,2 0 192 15,1 1 16-15,-1-1 0 0,5 0 0 0,2 0 0 16,2-1 240-16,7 1 64 0,0-4 0 0,2 4 0 15,4-3-336-15,1 3-176 0,0 0 192 0,0-2-192 16,-4 2 0-16,-6-4 0 0,2 4 0 0,-6 0 0 16,-3 0 0-16,-3 4 0 0,-4-2 0 0,-4 1 0 15,0 1 0-15,-2-3-192 0,-3 3 192 0,-4-4-192 16,-2 3 192-16,-3-1 0 0,0 3 0 0,0-1 0 0,-7 3 128 16,-1 0 32-16,-1 1 0 0,-2 5 0 0,-3-1 160 15,-3 3 16-15,0 3 16 0,-6-1 0 0,2 4-144 0,-5 0-16 16,3 2-16-1,-3-1 0-15,0 5 160 0,3-5 48 0,-3 4 0 0,3 4 0 0,1-2-16 0,1 0 0 16,4-1 0-16,-3-2 0 0,5-1-144 0,1-5-32 16,5-1 0-16,0-1-10992 15,4-5-2192-15</inkml:trace>
  <inkml:trace contextRef="#ctx0" brushRef="#br0" timeOffset="87735.86">27569 16855 0,'0'0'0</inkml:trace>
  <inkml:trace contextRef="#ctx1" brushRef="#br0" timeOffset="85459.66">15453 11792 11967 0,'-4'5'1072'0,"1"-2"-864"0,1-1-208 0,2-2 0 15,0 0 496-15,0-2 48 0,0 2 16 0,-2 0 0 16,2-3-384-16,2-1-176 0,3-4 160 0,-1-6-160 15,5 0 160-15,1 2-160 0,2-4 160 0,-1-2-160 16,4 3 592-16,-1-3 32 0,4 4 0 0,-4-3 0 16,3 5 16-16,-3-2 0 0,3 0 0 0,1 2 0 15,3 1-256-15,-2-1-32 0,2 3-16 0,-4 1 0 16,1 3-336-16,-1-1 0 0,-3 3 0 0,-3-1 0 16,-3 4 0-16,-4 4-128 0,-9 5 128 0,-2 4-192 15,-7 5-144-15,-6 8-48 0,-4 4 0 0,-4 3 0 16,-3 5 384-16,-2 6 0 0,-4 1 0 0,2 4 0 15,0-2 624-15,1 1 240 0,0 1 48 0,0 0 16 0,4-4 512 0,2-1 96 16,2-4 32-16,3-5 0 0,6-6-560 0,1-10-112 16,7-1-32-16,4-11 0 0,5-5-608 0,4-2-128 15,4-9-128-15,3 0 176 0,5-8-384 0,-1-1-80 16,4-1-16-16,-19 19 0 16,0 0-384-16,81-78-80 0,-81 78 0 0,0 0-16 0,106-93 512 0,-106 93 96 15,84-62 32-15,-84 62 0 0,92-61 144 0,-92 61 0 16,92-52 0-16,-92 52 0 0,0 0 0 0,107-58 0 15,-81 51 0-15,-7 0-128 0,-7 7 128 0,-3 0 0 16,-6 9 0-16,-4 3 0 0,-5 5 0 0,-2 3 0 0,-6 6 0 16,0-4 0-16,-2 5 496 0,-1-1 16 0,-3 5 16 15,-2-1 0-15,-1-3 240 0,2 0 32 0,4-1 16 0,-1-4 0 16,1-4-816-16,5-1 0 0,1-8 0 0,6-4-13840 16</inkml:trace>
  <inkml:trace contextRef="#ctx1" brushRef="#br0" timeOffset="86123.45">16945 11201 1839 0,'-7'4'160'0,"1"-3"-160"0,1-1 0 0,2 0 0 16,1 0 2208-16,2 0 416 0,-2 4 64 0,0-2 32 16,-1-1-1120-16,-2 5-208 0,-1 2-48 0,-1 3-16 15,2 4-896-15,-3 5-176 0,2 2-48 0,-1 4 0 16,2 4 192-16,-4 1 48 0,4 1 0 0,-2 6 0 16,5-1 752-16,-1 3 144 0,1 0 48 0,2-2 0 15,2 2-32-15,1 0 0 0,-3 2 0 0,0-2 0 16,2 2-720-16,-2-2-128 0,-2 2-48 0,-1 1 0 15,-1-1-272-15,-1 2-48 0,0-1-16 0,-4-3 0 16,1-3-128-16,-1-8 192 0,0 1-192 0,0-11 192 16,4-2-192-16,0-8 128 0,3-4-128 0,2-5 128 15,4-5-128-15,1-4 0 0,4-4 0 0,3-5 0 0,-3-3 0 0,5-5-224 16,3-7 32-16,4-5 0 16,2-6-576-16,-23 44-128 0,52-85 0 0,-52 85-16 15,54-87 208-15,-54 87 64 0,61-80 0 0,-61 80 0 0,61-70 320 0,-61 70 64 16,0 0 0-16,89-63 16 0,-63 51 240 0,-4 9 0 15,-2 3 0-15,-3 7 0 0,-3 3 0 0,-2 2 0 16,0 6-128-16,-6 1 128 0,-1 2 512 0,-3 1 160 16,-1 10 32-16,-4 1 0 0,-4 0 224 0,-4 2 48 15,-3 3 16-15,-5 2 0 0,-3 4-224 0,-8-1-64 0,-1-1 0 0,-8 5 0 16,-2-2 192-16,-1 2 16 0,-2-3 16 0,4-4 0 16,0-4-112-16,3-4-32 15,3-6 0-15,2-5 0 0,6-7-464 0,-4-6-112 0,6-8-16 0,3-12 0 16,4-5-416-16,3-23-96 0,5-12 0 0,9-20-16992 15</inkml:trace>
  <inkml:trace contextRef="#ctx1" brushRef="#br0" timeOffset="87393.73">15167 6744 9215 0,'-9'12'816'0,"1"-1"-656"0,4-4-160 0,4-4 0 0,0-1 320 0,-2 3 48 0,-1 7 0 0,-6 9 0 15,1-2-368-15,2-1-192 0,6-6 32 0,2-7 0 32,5-5-592-32,2 0-112 0,1-5-32 0,2-7 0 0,2 1 896 0,4-4 160 0,3-3 32 0,1 1 16 15,-1 1 624-15,2 0 112 0,0 4 16 0,-6 2 16 16,0-2-96-16,1 3-32 0,-3 2 0 0,1 0 0 15,-2 2-144-15,-2 0-16 0,2 1-16 0,-5 1 0 16,-4 6-480-16,-1 2-192 0,-10 1 176 0,-1 4-176 16,-6 6 0-16,-1 1 0 0,-7 7 0 0,-2 4 0 15,-7 7 0-15,-1 2 0 0,0 3 0 0,-6 2 0 16,-1 3 320-16,-2 0 64 0,-4-1 0 0,1-1 16 16,-1 4 576-16,4-5 112 15,3 0 32-15,6-6 0 0,0 5-64 0,6-10-16 16,8-2 0-16,3-6 0 0,5-5-448 0,6-6-80 0,1-4-32 0,5-2 0 0,6-6-480 0,5-4 0 15,0-5 0-15,9 1 0 16,-23 8-384-16,0 0-112 0,95-58-16 0,-95 58-16 16,89-57-16-16,-89 57 0 0,101-63 0 0,-101 63 0 0,96-61 272 0,-96 61 48 15,94-54 16-15,-94 54 0 0,84-43 208 0,-84 43 0 16,0 0 0-16,101-44 0 0,-101 44 0 16,0 0 0-16,0 0-160 0,0 0 160 0,103 9 0 0,-91-1 0 15,-2 6 0-15,-3 4 0 0,2 4 240 0,-9 3 112 16,0 1 32-16,-3 2 0 0,-3 3-64 0,-6 4-16 15,2 0 0-15,-2-4 0 16,-1 1-688-16,3-8-144 0</inkml:trace>
  <inkml:trace contextRef="#ctx1" brushRef="#br0" timeOffset="88021.85">17337 6551 8287 0,'-4'3'368'0,"1"-3"80"0,1 4-448 0,-2-4 0 16,4 1 0-16,-5-1 0 0,2 2 544 0,-6 0 32 15,-5 3 0-15,-3-1 0 0,-8 4-96 0,1-2-16 16,-2 2 0-16,-6-4 0 0,3 4 176 0,-1-2 48 15,-1 2 0-15,-1 1 0 0,4 0 272 0,-6 5 64 0,2 1 16 0,1 1 0 16,1 2 176-16,4-1 48 0,-4 7 0 16,3 1 0-16,-1 4-256 0,0 3-48 0,3 6-16 0,-1 2 0 15,2 4-496-15,1 1-112 0,1 4-16 16,2-1 0-16,3-1-320 0,5-3 128 0,1-7-128 0,8-8 0 16,6-4 0-16,8-8 0 0,1-5 0 0,5-7 0 15,8-1-208-15,-25-4-16 0,0 0 0 0,96-21 0 16,-96 21-320-1,0 0-64-15,106-54-16 0,-106 54 0 0,66-49 352 0,-66 49 64 0,65-56 16 0,-65 56 0 16,62-57 192-16,-30 31-144 0,-6-2 144 0,0 2-128 0,-3 0 128 16,-2 0 0-16,-2 3 0 0,-4 0 0 0,-1 2 0 0,0-1 0 15,-1 1 0-15,-3 2 128 0,2 1-128 0,-7 1 176 16,4 5-176-16,-4 3 192 0,2 4-192 0,-1 3 0 16,-3 2 0-16,-1 7 0 0,1 2 256 0,-1 3 32 15,0 2 0-15,-1 3 0 0,3 6 640 0,-1-4 128 16,3 4 32-16,2-1 0 0,1 1-256 0,0-2-64 15,5 3 0-15,-2-3 0 0,7 2-528 0,2-1-112 16,-2-2-128-16,4-5-9344 16,1-3-1984-16</inkml:trace>
  <inkml:trace contextRef="#ctx1" brushRef="#br0" timeOffset="89937.57">22315 14923 7359 0,'0'4'656'0,"0"-3"-528"0,0-1-128 0,4-1 0 16,-4-3 1056-16,1 4 176 0,3-1 48 0,-1-3 0 15,6 1-576-15,-4-6-96 0,4 4-32 0,-4-4 0 16,0 4-576-16,-1-2-160 0,-1-2-16 0,-3 4 0 16,0 1-16-16,-3-1 0 0,1 2 0 0,-1-3 0 15,-2-2 448-15,1 4 96 0,-5-1 16 0,4 3 0 16,-4-1 336-16,1-1 80 0,-1 2 16 0,-3-1 0 16,-2 3-304-16,2 0-64 0,-2 0-16 0,0 0 0 15,2 3-192-15,-2 3-32 0,0-1-16 0,-2 2 0 16,2 0-176-16,2 2 0 0,1 1 0 0,-3 0 0 15,6 3 0-15,-1-5 0 16,4 3 0-16,-2-2 0 0,3 4 208 0,-1-4-32 0,2 3-16 0,1 1 0 0,2 1-160 0,-4-1 160 16,4 1-160-16,4 4 160 0,-4-1 192 0,3-1 32 15,3-6 16-15,2 3 0 0,1-8 240 0,1 0 64 16,6-5 0-16,-2 0 0 0,4-2-384 0,-1-5-80 16,2 2-16-16,2-4 0 0,-4-1-224 0,3-1 0 15,-3-3 0-15,-1 6 0 0,1-6 0 0,-1 3 0 16,1-4 0-16,-1 3 0 0,0-4 0 0,-1 0 0 15,-1 1 0-15,-2-1 0 0,-1-2 0 0,1 4 0 16,0-3 0-16,-1 3 0 0,1 2 0 0,-7-2 0 0,4 5 0 0,-4 1 0 16,0 4 0-16,-1-1 0 0,1 1 0 0,-1 4 0 15,-1 0 0-15,1 4 0 0,1-1 0 16,-4 3 0-16,6 6 0 0,-5-2 0 0,5 6 0 0,-5 0 0 31,5 1 208-31,-2 7-48 0,-3 1-16 0,5-1 0 0,-4 2 496 0,3 2 112 0,-1 2 16 0,0 5 0 16,2 1 48-16,-2 1 16 0,0 1 0 0,2 2 0 15,-1-2-32-15,-3-1 0 0,2 1 0 0,-1-5 0 16,-2 2-208-16,3-3-32 0,2-6-16 0,1-2 0 16,1-8-320-16,0-4-64 15,1-3-16-15,3-6 0 16,-1-3-912-16,2-7-176 0</inkml:trace>
  <inkml:trace contextRef="#ctx1" brushRef="#br0" timeOffset="92011.71">17051 6660 6447 0,'-7'4'576'0,"2"1"-576"0,1-1 0 0,2-1 0 16,2-1 480-16,-7 5-16 15,-3 3 0-15,-7 8 0 0,-4 4 112 0,1 3 32 0,3-6 0 0,3 2 0 16,2-7 336-16,7-6 64 0,1 1 16 0,4-5 0 15,4-4-304-15,1 0-48 0,2-2-16 0,3-3 0 16,-1-1-288-16,3 1-64 0,2-2-16 0,4-1 0 16,-1-1 288-16,2 0 48 0,2 0 16 0,2-1 0 15,-1 1 0-15,1-3 0 0,3 3 0 0,-1-5 0 0,-1 6-320 16,0-4-64-16,-1 1-16 0,-6-1 0 0,1-2-240 0,-4 2 0 16,0 3 0-16,-2-1 0 0,-3 3 0 0,-6 0 0 15,2 3 0-15,-5 1 0 0,-3 3 0 0,-2 5-128 16,-4 2 128-16,-5 5 0 0,-2 2 0 0,-3 5 0 15,-5 2 0-15,-4 2 144 0,-3 6-144 0,-4-1 0 16,0 7 0-16,0-4 0 0,2 1 176 0,3-1 0 16,-1-5 0-16,5 4 0 0,3-4 304 0,6 0 64 15,-4 0 16-15,7-3 0 0,0-4-16 0,5 2 0 0,0-2 0 16,2-3 0-16,6-2-288 0,-3-2-64 0,8-3-16 0,-4-4 0 16,5 0-176-16,2-5 0 15,3 4 0-15,3-4 0 0,4-4 0 0,0-1 0 0,3-2 0 0,1-4-176 16,1-1-144-16,4-5-48 0,6-1 0 0,-4-4 0 15,-28 22 48-15,68-40 0 0,-68 40 0 0,73-49 0 16,-73 49 112-16,73-45 16 0,-73 45 16 0,61-44 0 16,-33 23-48-16,-6 4-16 0,-1 3 0 0,-3 5 0 15,-8 6-64-15,-1 3-16 0,-4 3 0 0,-5 4 0 16,-2 4 192-16,-3 2 128 0,-4 5-192 0,-3 6 192 16,-2 4 624-16,-1 3 224 0,-3 4 48 15,-1 4 16-15,-2 1-32 0,2 5-16 0,-4 0 0 0,2 2 0 0,1-1-608 0,0-3-112 16,6-5-16-16,6-6-8736 15,8-10-1744-15</inkml:trace>
  <inkml:trace contextRef="#ctx1" brushRef="#br0" timeOffset="93207.5">18860 6782 6447 0,'-6'6'576'0,"5"-6"-576"15,1 3 0-15,0-6 0 0,1 3 560 0,-1 0 0 0,0 0 0 0,-3 0 0 16,3 0-112-16,-5-4-32 0,1 4 0 0,-3 0 0 15,0 0 96-15,-1-2 32 0,1 2 0 0,-2-3 0 16,0 3 208-16,-1 0 32 0,-3 3 16 0,1-1 0 16,2-2-32-16,-8 4-16 0,4 1 0 15,-3-2 0-15,1 3-288 0,-3 1-48 0,0 1-16 0,0 1 0 16,0 1-224-16,-4 6-48 0,2 0-128 0,-2-4 192 31,6 5-16-31,-6-3-16 0,6 7 0 0,0-3 0 0,3 1 208 0,1 3 32 0,5 3 16 0,2-1 0 0,1 1 48 0,3-3 16 16,2 4 0-16,4-3 0 0,3-6-128 0,3 1-32 15,3-4 0-15,4 0 0 0,-1-2-192 0,3-3-128 16,4-1 160-16,1-2-160 0,0-6 0 0,2-2 0 16,1-2 0-1,-3-1 0-15,0-2 192 0,-1-3 112 0,0-3 16 0,-1 1 0 0,1-3-128 0,-2-1-32 16,0-3 0-16,-2-2 0 0,2 2-160 0,-7-2 0 16,0 3-160-16,-2-1 160 0,0-2-320 0,-1-1 16 31,1-1 16-31,-7-1 0 0,4 4 288 0,-1 0-192 0,-2 0 192 15,1 0-160-15,-2 6 160 0,-2 0 0 0,3 3 0 0,-3 2 0 16,2 8 0-16,-3 1 0 0,2 3 0 0,-1 4-128 16,1 4 128-16,1-1 0 0,0 4 0 0,-2 3 0 15,6-1 0-15,-4 3 128 0,4 2-128 0,0-2 128 16,1 6-128-16,6-3 144 0,-2 4-144 0,5-3 160 16,2 0-160-16,5-6 0 0,2 4 0 0,-28-21-7456 15,0 0-1408-15</inkml:trace>
  <inkml:trace contextRef="#ctx1" brushRef="#br0" timeOffset="96157.1">24094 14786 3679 0,'-1'3'320'0,"-3"-1"-320"0,4 1 0 0,0-1 0 15,0-4 1088-15,-2 2 128 0,2 2 48 0,-3 2 0 16,-1 1 176-16,3 2 32 0,-6-5 16 0,5 1 0 16,-3 2-496-16,1-1-96 0,-3 1-32 0,0 4 0 15,-1-1 368-15,-1 6 80 0,0-5 16 0,-3 7 0 16,2 1 272-16,-3 1 48 0,1 1 16 0,0 2 0 16,1-2-240-16,-1 3-32 0,2 4-16 0,-4 1 0 0,3-1-464 0,1 3-80 15,1-1-32-15,-3 4 0 16,3 2-544-16,2-2-128 0,0 3 0 0,2-1-128 0,0 5-128 15,1-6-144-15,4-4-32 0,0-2 0 32,4-8-1680-32,3-2-320 0</inkml:trace>
  <inkml:trace contextRef="#ctx1" brushRef="#br0" timeOffset="96502.48">24418 14814 15663 0,'-26'33'1392'0,"5"-9"-1120"0,7 2-272 0,1-8 0 16,6-6 1280-16,5-4 192 0,-7 6 32 0,-3 13 16 15,-6 13 336-15,-4 8 64 0,1 5 0 0,2-5 16 32,1-4-2448-32,4-8-480 0,2-1-96 0,3-5-32 15,4-4-816-15,-3-3-176 0,8-4-16 0,0-2-16 16,1-5 1360-16,6-3 272 0,2 0 48 0,3-4 16 0,4-1 1136 0,5-4 224 0,5-4 48 0,0-1 16 15,2-2 32-15,-28 7 0 0,0 0 0 0,132-63 0 16,-132 63-560-16,119-71-96 0,-119 71-32 0,120-93 0 16,-120 93-320-16,92-101 0 0,-60 49 0 0,-8 3 0 15,-10 4-416-15,-10-2-160 0,-11 4-16 0,-9 3-16 32,-5 6 96-32,-9 5 32 0,-6 3 0 0,-4 8 0 0,-2 10 1056 0,0-1 192 15,-1 5 64-15,6 3 0 0,4 1 240 0,7 5 48 0,8 0 16 0,8-1 0 0,5 3-960 0,10-2-176 16</inkml:trace>
  <inkml:trace contextRef="#ctx1" brushRef="#br0" timeOffset="96958.43">25703 14688 12895 0,'-9'9'1152'0,"0"-7"-928"15,9 1-224-15,0-6 0 0,4 3 992 0,-4 0 160 16,-4 3 16-16,1 2 16 0,-2 1-624 0,-1 2-128 15,3 1-32-15,-2 3 0 0,-1 2-240 0,3 3-160 16,-6 6 192-16,2 1-192 0,0 4 1280 0,-1 4 160 16,-1 3 32-16,-3 5 0 0,3 0 560 0,-1 1 112 15,-1 1 32-15,1 2 0 0,3-4-896 0,1 0-192 16,1-2-16-16,2-3-16 0,1-4-1056 0,-2-1 0 16,4-2-128-16,0 0-10432 0,0-7-2064 0</inkml:trace>
  <inkml:trace contextRef="#ctx1" brushRef="#br0" timeOffset="97303.46">26327 14676 13823 0,'-16'21'608'0,"4"-11"128"0,0 4-592 0,3-5-144 0,7-2 0 0,-3-5 0 16,-2 6 1568-16,-5 6 288 0,-4 7 48 0,-10 9 16 0,-6 3-944 0,1 0-176 15,3-2-32-15,4-3-16 16,1-7-752-16,6 0 0 0,5-4 0 0,3-3 0 16,4 0-768-16,5-3-80 0,1-1-32 0,6 1 0 15,2-3 192-15,5 1 48 0,-2-4 0 0,4 4 0 0,1 0 448 0,-3 3 192 16,4-2-176-16,-1 3 176 0,1-1 0 0,-3 2 0 16,4 0 0-16,-1 3 0 0,-6 0 608 0,2 1 224 15,-2-1 32-15,-5 1 16 0,0-4 176 0,-7 3 32 16,0 0 16-16,-7 3 0 0,-2-1-400 0,-1 0-64 15,-8 2-32-15,-4-2 0 0,-4 4-64 0,-9 1-16 16,-3 0 0-16,-4 3 0 0,-5-3 112 0,-2 0 0 0,0-3 16 16,4-3 0-16,3-4-352 0,5-6-80 0,9-8-16 0,4-3 0 31,7-8-1616-31,3-10-336 0</inkml:trace>
  <inkml:trace contextRef="#ctx1" brushRef="#br0" timeOffset="97523.28">26328 14681 28559 0,'-10'21'1264'0,"5"-9"272"0,3-1-1232 0,-2-3-304 0,4-2 0 0,4-6 0 16,-2 3 1424-16,3 2 240 0,5 4 32 0,4 0 16 16,5-2-1104-16,4-2-224 0,2-3-32 0,-3-4-16 15,4-2-336-15,2-1 0 0,2-3 0 0,-30 8-128 16,0 0-336-16,110-30-64 0,-110 30-16 0,0 0 0 15,132-33-576-15,-132 33-112 0,98-25-32 0,-98 25-12480 16</inkml:trace>
  <inkml:trace contextRef="#ctx1" brushRef="#br0" timeOffset="97931.68">27440 14831 19343 0,'-21'17'848'0,"7"-4"192"0,6-5-832 0,-1-3-208 0,9 1 0 0,-4-6 0 0,3 7 1344 0,-3-2 208 16,-5 9 48-16,-3 3 16 0,2 6-752 0,-6 1-160 15,2 2-16-15,0 2-16 16,-3 4-528-16,-1 2-144 0,-3 3 0 0,2 1 0 0,-3 2 176 0,-1 0-48 15,2 1 0-15,4-7 0 0,3 1 576 0,-2-5 96 16,6-2 32-16,1-6 0 0,5-4-464 0,4-1-96 16,4-3-16-16,-1-5 0 15,4-2-1760-15,4-5-352 0,3 1-80 0,0-6-10352 0</inkml:trace>
  <inkml:trace contextRef="#ctx1" brushRef="#br0" timeOffset="98544.49">27811 14808 11967 0,'-15'6'528'0,"6"-3"112"0,2-3-512 0,3 3-128 16,-1-3 0-16,5 0 0 0,-3-3 1168 0,-1 3 208 15,-1 0 32-15,0 0 16 0,-2-3-528 0,2 3-96 16,3 0-32-16,2-2 0 0,2 2 144 0,1 0 32 15,2-4 0-15,1 4 0 0,2 0 144 0,1-3 48 16,0 3 0-16,-1 0 0 0,5 0-368 0,-3 0-64 16,6 0 0-16,-6 3-16 0,4 3-368 0,-2 2-64 0,1 1 0 0,-5 5-16 15,-3 3-240-15,-5 1 0 0,0 6 0 0,-10 2 0 16,-2 2 0-16,-6 7 0 0,-3 1 0 16,-5 6 0-16,-5 4 1088 0,-2 2 112 0,3-1 16 0,-1-5 16 15,1-2-1104-15,4-8-128 16,7-6-240-16,1-5 64 0,6-7 304 0,4-2 48 0,2-7 16 0,1-5 0 15,5 0-576 1,0-5-128-16,2-4 0 0,5-3-16 0,-2-6-752 16,7 3-160-16,2-6-32 0,0 0 0 0,4-2 896 0,-1 1 160 0,2-1 32 0,2-1 16 15,0 1 368-15,2 4 0 0,-1 3 0 0,-4 2 0 16,-1 6 176-16,1 6 48 0,-4 2 16 0,-2 2 0 16,2 4 352-16,-6 5 80 0,1 1 16 0,0 4 0 0,-6 5 80 0,3 1 0 15,-3 3 16-15,2-1 0 0,0 2-304 0,-1 0-64 16,1 0-16-16,4-3 0 0,1 2-240 15,3-6-160-15,2-2 192 0,4-3-192 0,2-2-192 0,2-7-160 16,3-5-32-16,0-1-14688 16</inkml:trace>
  <inkml:trace contextRef="#ctx1" brushRef="#br0" timeOffset="99251.95">27083 15007 18431 0,'-4'-5'816'15,"4"-1"160"-15,0-1-784 0,0 2-192 0,0 0 0 0,2-2 0 16,0-2 1536-16,0-5 256 0,1-3 48 0,1-9 16 0,1 0-704 0,-3-6-128 15,1 6-16-15,1 4-16 0,-4 4-512 0,1 4-96 16,3 2-32-16,-1 7 0 0,2 0 272 0,1 1 48 16,2 1 16-16,-1 3 0 0,7 3 48 0,-3 1 16 15,4-3 0-15,-1 6 0 0,4 0-112 0,1 0-32 16,5 2 0-16,3 0 0 0,-3 1-192 0,2 2-32 16,4 2-16-16,-8 0 0 0,1 2-176 0,-6 1-16 0,-3 2-16 15,-5 4 0-15,-2 1 48 0,-5 4 16 16,-4 5 0-16,-10 4 0 0,-2 7 0 0,-7-1 0 0,-7 2 0 0,2 1 0 15,-5-5-224-15,-2 5 144 0,-4 2-144 0,2-2 128 16,2-3-128-16,5-8 128 0,4-3-128 0,-1-6 128 16,3-2-128-16,2-8 192 0,0-4-192 0,6-3 192 15,-2-4-192-15,5-5 0 16,-2-5 0-16,4-4 0 0,0-3 0 0,0-7 0 0,6-2 0 0,-1-5 0 16,4-1-288-16,0 0-32 0,4-1-16 0,1 0 0 15,4 0-240-15,3 0-32 0,0-2-16 0,4 8 0 16,5-1 432-16,0 7 192 0,-4 3-160 0,6 4 160 15,-6 4 0-15,6 5 0 0,-2 1 0 0,1 8 0 16,1 0 304-16,-4 6 96 0,6 3 32 0,-6 1 0 16,2 4-112-16,0 1 0 0,1 4-16 0,-4 3 0 0,1 4-176 0,2 0-128 15,-2 0 192 1,4 0-192-16,1-4 208 0,2-3-64 0,-1-2-16 0,2-3 0 0,5-3-128 0,-6-2 0 16,2-6 144-16,0-1-144 0,-2-6 0 0,0-5 0 15,0 0 0-15,-3-9 0 16,1 4-1024-16,1-13-160 0,-25 18-32 0,0 0-10320 15,95-80-2064-15</inkml:trace>
  <inkml:trace contextRef="#ctx1" brushRef="#br0" timeOffset="99692.56">28076 14946 15663 0,'-9'3'1392'0,"1"-3"-1120"0,4 0-272 0,3-3 0 15,1 3 1728-15,-4-5 272 0,-1 1 64 0,-7-1 16 16,-6-4-1472-16,-1 1-288 0,2-5-64 0,-1 3-16 31,1 1-1328-31,-4 4-256 0,2 1-48 0,-2 4-16 16,0 4 720-16,-2 1 144 15,1 9 32-15,-5 2 0 0,-1 6 1072 0,-1 1 208 0,-1 8 64 0,1 1 0 0,1 3 1200 0,0 3 240 16,5 4 48-16,1-2 16 0,4 2-96 0,2-2 0 16,9 0-16-16,6-4 0 0,1-3-1040 15,8 0-208-15,8-3-32 0,3 0-16 0,7-6-656 0,9-6-128 16,2-1-16-16,6-5-128 0,1-7 0 0,-44-5 0 16,119-3 0-16,-119 3 0 0,134-40 0 0,-134 40 0 15,118-63 0-15,-118 63 0 0,87-78-224 0,-52 29-48 16,-3 0-16-16,-13 0 0 15,-2 1-240-15,-8-1-48 0,-9 2-16 0,-5 2 0 0,-9 5 592 0,-7 1 0 0,-5 8 0 16,-9 5 0-16,-2 1 512 0,-8 8 80 0,1 1 16 0,1 6 0 16,3 3-64-16,0 5-16 0,5 2 0 0,3 2 0 15,6 1-320-15,4 3-64 0,4 2-16 0,1-1 0 16,1 2-400-16,6 0-96 0</inkml:trace>
  <inkml:trace contextRef="#ctx1" brushRef="#br0" timeOffset="106406.11">21728 11029 12895 0,'0'0'1152'0,"3"-4"-928"0,-3 4-224 0,2-1 0 16,2 1 288-16,-1-2 16 0,2-3 0 0,6-1 0 15,1-1-304-15,0 0 0 0,-1 0 0 0,-4 7-144 16,-2 0 144-16,-2 4 0 0,-3-1 0 0,-3 4-128 16,-2 0 1088-16,-2 2 240 0,-2 0 32 0,-2-1 16 15,-1 3 112-15,-2 1 32 0,2 6 0 0,2-5 0 16,-4 5-496-16,3-1-80 16,3 6-32-16,1 0 0 0,3-3-544 0,1 7-112 0,1-1-128 0,2 2 176 15,0 5 112-15,2 0 32 0,1 2 0 0,-3 5 0 16,4 0-320-16,-3 3 160 0,3-3-160 15,-4 7 128-15,0 2-128 0,0 0 0 16,-5 0 0-16,1-4 0 0,-1-2 0 0,-2-2 192 0,-4-3-64 0,3 2 0 0,-6 0 192 0,2-5 16 16,-4 3 16-16,2-5 0 0,0 0-352 0,0-7 0 15,-2-1 0-15,6-4 0 0,1-7 0 0,4-2 0 16,2-9 0-16,3-3 0 0,3-3 0 0,2-9-128 16,0 1 128-16,8-10-128 0,-1 0 128 0,4-3 0 15,4-6 0-15,-2 3 0 0,-1 0 0 0,6-2-128 16,-2-3 128-16,5-2 0 0,-2 2 0 0,-24 32 0 15,61-64 0-15,-61 64 0 0,63-56 0 0,-63 56 128 16,0 0-128-16,96-59 176 16,-70 50-176-16,-3 4 0 0,-6 3 144 0,1 2-144 0,-8 5 432 0,1 1 16 15,-1 6 0-15,-7 2 0 16,3 3-64-16,-3 4-16 0,-3 2 0 0,-3 3 0 0,-6 2 336 0,-3 3 64 0,-2 7 0 0,-5-1 16 16,-2 1-48-16,-9-1-16 0,-3 1 0 0,-2-3 0 15,0-4-272-15,-8-3-48 0,-1-2-16 0,4-8 0 16,0-4-384-16,0-6 0 0,-5-1 0 15,3-7 0-15,0-7 0 0,7-7-304 0,4-5 48 0,10-10-16912 16</inkml:trace>
  <inkml:trace contextRef="#ctx1" brushRef="#br0" timeOffset="107395.31">16835 11100 11967 0,'-4'9'1072'0,"8"-4"-864"15,-3-5-208-15,6 0 0 0,-1 0-256 0,2-5-112 16,10-4-16-16,8-8 0 0,-26 17 96 0,118-66 16 16,-36 13 0-16,2-1 0 15,-2 2-1120-15,-5 2-208 0,-2-1-64 0,-2 2 0 0,-2 0 1296 0,4 1 368 0,3-1-144 16,3 0 144-16,-5 4 880 0,-76 45 240 0,131-91 48 0,-131 91 16 15,106-83-544-15,-106 83-96 0,87-63-32 0,-87 63 0 16</inkml:trace>
  <inkml:trace contextRef="#ctx1" brushRef="#br0" timeOffset="107678.56">18729 10734 12895 0,'-5'7'1152'0,"3"-5"-928"16,2 2-224-16,2-4 0 0,1-4 576 0,-1 4 64 15,5 0 0-15,-2-3 16 0,9-4-416 0,3-4-96 16,4-4-16-16,2-1 0 0,0-3-128 0,1-2 0 15,-24 21-192-15,0 0 192 0,89-66-128 0,-89 66 128 16,66-49 0-16,-66 49 0 0,80-54 352 0,-80 54 144 16,96-61 16-16,-96 61 16 0,103-66 176 0,-103 66 48 15,101-70 0-15,-101 70 0 0,106-71-752 0,-106 71-288 0</inkml:trace>
  <inkml:trace contextRef="#ctx1" brushRef="#br0" timeOffset="108039.86">20118 10980 10127 0,'3'2'896'0,"-3"-2"-704"16,5 0-192-16,-1-2 0 0,1-2 736 0,-1 1 112 16,4-2 32-16,8-4 0 0,-16 9 368 0,0 0 80 15,99-63 16-15,-99 63 0 0,84-57-1344 0,-84 57 0 16,91-65-272-16,-91 65 32 15,104-67-528-15,-104 67-96 0,110-74-32 0,-110 74 0 0,110-76 640 0,-110 76 256 0,115-87-192 0,-54 38-6016 16</inkml:trace>
  <inkml:trace contextRef="#ctx1" brushRef="#br0" timeOffset="110099.36">28815 14737 9215 0,'-10'0'816'0,"4"-4"-656"0,6 4-160 0,2-5 0 16,2 2 976-16,1-1 176 0,0-4 16 0,5-6 16 31,6-9-464-31,5 2-80 0,2-3-32 0,1 3 0 0,4 0-480 0,-5 5-128 16,1 0 0-16,0 8 0 15,-1-1 0-15,-2 4 0 0,0 8 0 0,-5-1 0 16,-1 7 0-16,-6 3 176 0,1 0-48 0,-3 2 0 16,-1 0 752-16,-1 3 144 0,-2 3 16 0,1-3 16 15,-4 0 64-15,0 1 16 0,-4-1 0 0,-1 4 0 0,-4-2-576 0,-3 4-112 16,-2 3-32-16,-7 0 0 0,2 0-416 15,-5 6 0-15,-1-6 128 0,-4 5-128 0,1-1 0 0,-2 1 0 16,1 0 0-16,1-1-176 0,0-2 176 0,7-2 0 16,0-5 0-16,7-7 0 0,5-2 0 0,9-7 0 15,9-1 0-15,3-4 0 0,6-4 0 0,4-4 0 16,1 2 0-16,3-6 0 0,-26 12 0 0,0 0-160 16,0 0 160-16,115-43 0 0,-115 43-320 0,0 0 64 15,0 0 0-15,122-40 0 0,-122 40 16 0,0 0 16 16,0 0 0-16,112-18 0 0,-86 18 224 0,0 0-144 0,-3 5 144 15,-6-1-128-15,-3 5 128 0,-5 5 0 0,-4-2 0 0,-7 5 128 16,-1 6-128-16,-9-1 176 0,-4 3-176 0,-5 1 192 16,-2 2 80-16,-6 3 32 0,1 4 0 0,-11 2 0 15,-1 1 368-15,-7 2 80 0,2-5 16 0,0 0 0 16,-2-1-272-16,1-2-48 0,-6-4-16 0,3-2 0 16,2-5-432-16,5-7 0 0,2-2 0 0,11-10-8592 15,3-2-1696-15</inkml:trace>
  <inkml:trace contextRef="#ctx1" brushRef="#br0" timeOffset="110318.66">29836 14483 23951 0,'-26'48'2128'0,"5"-13"-1696"0,7-3-432 0,9-8 0 0,1-14 2592 0,4-1 432 16,4 5 96-16,-4 10 16 0,0 16-1488 0,2 9-304 16,5 5-48-16,0-2-16 0,1-3-1152 0,1 0-128 15,-2 3-256-15,2 1 64 16,-6-1-1632-16,2 5-320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2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04T20:43:22.542"/>
    </inkml:context>
  </inkml:definitions>
  <inkml:trace contextRef="#ctx0" brushRef="#br0">8678 13910 4607 0,'-19'0'400'0,"6"-2"-400"31,-1-2 0-31,6 1 0 0,4 3 0 0,1-2 0 16,-3-1 0-16,-2 3 0 0,-10-4-128 0,-1 4 128 15,-5 0 0-15,-1 4 0 0,1 1 0 0,1-2 0 0,1 6-144 0,-4-5 144 16,3-3 0-16,-2 4 0 0,1-3-128 16,3 0 128-16,-1 1 0 0,-1-1 0 0,2 2-128 0,4-4 128 15,-1 3 832-15,4-1 240 0,-3 0 32 16,3-2 32-16,0 1 368 0,-2-1 80 0,2 6 16 16,0-3 0-16,-1 2-640 0,-3 2-144 0,1-1-32 0,-2 2 16 15,-1 3-304-15,0-3-64 0,-7 3-16 0,1-1 16 16,0 4-208-16,-2 4-32 0,-1-3-16 0,1 3 16 15,2-3 368-15,-4 3 80 0,2-2 0 0,-5 1 48 16,5 2 128-16,-2-2 16 0,3 6 16 0,-5-5 16 16,-1 2-224-16,0 0-64 0,0 6 0 0,0 0 16 15,0 3-80-15,1-1 0 0,4 4-16 0,-1 3 16 0,3-4 16 16,1 4 16-16,4 0 0 0,-1 3 16 0,4-5-64 0,4 5-16 16,-3-1 0-16,1-2 16 0,2 5-288 0,0-2-48 15,0-1-16-15,2 3 16 0,2-2-160 0,-1-1 128 16,3 3-128-16,-1-2 176 0,2 2 224 0,3-3 48 15,-1-3 16-15,2 1 0 0,3-3 0 0,0 2 0 16,0 5 0-16,0 1 0 0,0 0-32 0,3 0-16 16,-1 0 0-16,1 2 0 0,6 0-16 0,0 1 0 15,0 1 0-15,1-4 0 0,6 0-80 0,-2-4 0 16,7 1-16-16,1-4 0 0,1 2-128 0,-23-35-32 16,54 63 0-16,-54-63 0 0,61 59-144 0,-61-59 128 15,78 56-128-15,-78-56 128 0,80 47-128 0,-80-47 0 0,86 38 0 16,-86-38 0-16,83 33 128 0,-83-33-128 0,0 0 0 0,122 35 128 15,-122-35-128-15,0 0 0 0,124 17 0 0,-124-17 128 16,86 5-128-16,-86-5 0 0,94-1 144 0,-94 1-144 16,102-4 0-16,-102 4 128 0,103 0-128 0,-103 0 0 15,100 0 0-15,-100 0 128 0,88 5-128 0,-88-5 0 16,93 4 0-16,-93-4 0 0,85 3 0 0,-85-3 128 16,96-3-128-16,-96 3 0 0,101-9 0 0,-101 9 0 15,94-17 0-15,-94 17 0 0,89-23 0 0,-89 23 128 16,85-28-128-16,-85 28 128 0,84-36-128 0,-84 36 128 15,89-46-128-15,-89 46 0 0,91-54 0 0,-91 54 0 0,99-60 0 0,-55 28 0 16,4-3 0-16,-8 1 0 0,4-1 0 0,-4-5 0 16,-3 0 0-16,1-4 0 0,2 4 0 0,-5 0 0 15,5 3 0-15,0-4 0 0,5-3 0 0,2-1 0 16,-1 1 0-16,1-5 0 0,-2 8 0 0,-1-3 0 16,-4 0 0-16,-4 1 0 0,-3 3 0 0,-6-4 0 15,-5 4 0-15,-3-3 0 0,-1 6 0 0,-4-1 0 16,1 3 0-16,-1 0 0 0,0-5 0 0,-2 4 0 15,-3-8 0-15,0 4 0 0,-4 2 0 0,-5-2 0 16,-2-1 0-16,-6 1 0 0,-5 0 0 0,-6 0 0 16,-5 2 0-16,-4-2 0 0,-5 0 0 0,-7 3 0 0,-5 2 0 15,-2 2 0-15,-4 2 0 0,2 3 0 0,-3-1 0 0,3 1 0 16,0-2 0-16,-3 4 176 0,3 2-176 0,-3-3 192 16,-2 3-64-16,-2 1-128 0,-3 1 192 0,-7-4-64 15,-9 0-128-15,-4 3 0 0,-1 0 144 0,-3 2-144 16,-5 9 0-16,-7 5 0 0,-5 5 0 0,-13 6 0 15,-7 5-128-15,-9 6 0 0,2 10 0 0,-6 6 0 16,-3 2-640 0,-1-5-112-16,6-2-16 0,11 0-16992 0</inkml:trace>
  <inkml:trace contextRef="#ctx0" brushRef="#br0" timeOffset="3413.57">9225 15994 1839 0,'-5'0'160'16,"-1"4"-160"-16,5-4 0 0,2 0 0 15,1-4 400-15,-2 4 48 0,0 0 16 0,-2 0 0 16,2 0 112-16,0 0 32 0,2 0 0 0,2-3 0 16,-4 3-432-16,0 0-176 0,1 0 128 0,1-2-128 15,3-1-160-15,-3-1-112 0,5-1-32 0,-2 0 0 32,-1-7-256-32,1 3-48 0,-2 0-16 0,-1-5 0 0,2 6 336 0,-4-3 64 0,0 1 16 0,-6 1 0 15,3 0 208-15,-6 4 160 0,1 0-32 0,-3 1 0 16,1 4 576-16,-4 0 96 0,0 4 32 0,0-3 0 15,2 6 656-15,-2-1 144 0,0 1 32 0,2 0 0 0,3 0 384 0,0 3 64 16,0-1 32-16,4 3 0 0,0-2-512 16,3 1-96-16,2 3-32 0,2-4 0 0,0 6-672 0,1-2-128 15,2 0-16-15,1 3-16 0,1-3-208 0,0 4-32 16,0-1-16-16,1 4 0 0,1-2-144 0,0 5-16 16,-1-1-16-16,-2 0 0 0,2 3-16 0,-4 2 0 15,1-2 0-15,-1 5 0 0,1-1 64 0,-3-1 16 16,1-1 0-16,1 2 0 0,-1-2 688 0,4-2 144 15,0-4 16-15,3 1 16 16,3-2-1616-16,-13-21-336 0,0 0-64 0,47 54-16 0,-47-54 736 0,0 0 128 0,0 0 0 0,99 44 0 16,-99-44 128-16,0 0-128 0,106 20 128 0,-106-20-128 15,87 4 160-15,-87-4-160 0,88 2 192 0,-88-2-192 16,81 0 192-16,-81 0-64 0,77-6 0 0,-77 6-128 16,80-6 320-16,-80 6-64 0,89-11 0 0,-89 11 0 15,94-9 80-15,-94 9 16 0,108-8 0 0,-108 8 0 16,117-9 0-16,-117 9 0 0,117-12 0 0,-117 12 0 15,108-14-144-15,-108 14-16 0,117-21-16 0,-117 21 0 16,130-14-176-16,-130 14 0 0,141-5 0 0,-141 5 0 16,143 0 0-16,-143 0 0 0,131 0 0 0,-131 0 0 15,117 0 0-15,-117 0 0 0,120 5 0 0,-120-5 0 16,131 9 0-16,-131-9 0 0,143 5 0 0,-143-5 0 0,137-5 0 16,-137 5 0-16,134-14 0 0,-62 2 0 0,-2 3 0 0,10-5 0 15,5 3 0-15,2-1 0 0,-3 0 0 0,-4-2 0 16,-2-3 0-16,-3 5 0 0,0-2 0 0,2 5 0 15,5 0 144-15,0 0-144 0,3 4 128 0,-5 0-128 16,-3 2 160-16,-77 3-160 0,148 0 144 0,-148 0-144 16,150 8 128-16,-68-4-128 0,5 1 0 0,-3 0 0 15,-4 4 0-15,2-4 0 0,-82-5 0 0,151 9 0 16,-72-7 0-16,4-1 0 0,6 3 0 0,4-2 0 16,-8-8-144-16,-1 6 144 0,-2-5 0 0,1 2 0 15,-6 3 0-15,7 0 0 0,3 3 0 0,2 2 0 16,-6 2 0-16,-4-2 0 0,-79-5 0 0,151 9 0 0,-71-4 0 0,2 1 0 15,7 1 176-15,0-2-176 0,0 0 192 0,-4-5-192 16,-5 0 144-16,1 0-144 0,2 0 0 16,3 0 144-16,6 0-144 0,4 4 0 0,-2-4 0 0,-3 0 0 15,-8-4 0-15,1-1 0 0,5 1 0 0,0-1 0 16,-1 5 0-16,1 0 0 0,-2-3 0 0,-3 3 0 16,-6-6 0-16,-3 5 0 0,2-1 0 0,1 2 0 15,6 2 0-15,0-1 0 0,-4-1 0 0,0 0 0 16,-80 0 0-16,146 0 0 0,-69 0 0 0,-2 0 0 15,2 6 0-15,3-6 0 0,4 3 0 0,-1 2 0 16,-4-1-192-16,-8-4 16 0,-71 0 16 0,139 3 0 0,-139-3 160 0,138 6 0 16,-138-6-144-16,141 13 144 0,-69-4 0 0,-72-9 0 15,122 16 0-15,-122-16 0 0,111 14 0 0,-111-14 0 16,110 14 0-16,-110-14 0 0,110 14 0 0,-110-14 0 16,120 14 0-16,-120-14 0 0,127 10 0 0,-127-10 0 15,115 5 0-15,-115-5 0 0,98 0-160 0,-98 0-16 16,89 0 0-16,-89 0 0 0,83 2-64 15,-83-2-16-15,87 4 0 0,-87-4 0 0,89 5 64 0,-89-5 0 16,93 0 0-16,-93 0 0 0,87-2-160 0,-87 2-32 16,77-7 0-16,-77 7 0 15,0 0-256-15,92-9-64 0,-92 9-16 0,0 0 0 16,0 0 144-16,78 13 16 0,-78-13 16 0,0 0 0 0,0 0 544 0,23 48 224 0,-23-30-16 0,-5-1 0 16,-1 9 384-16,-2 0 80 0,-3 2 16 0,1 5 0 15,-4 0-240-15,2 2-32 0,0 0-16 0,-2 0 0 16,0 1-272-16,-2-1-128 15,2 4 128-15,0-3-128 0,0 4 0 0,-2-1 0 16,6 1 0-16,-7-4 0 0,3-1 0 0,0-4 0 0,2-4 0 0,3-1 0 16,-3-9 0-16,3-3 0 0,4 0 0 0,1-11 0 15,2 1-528-15,8-8 16 0,-3-1 0 0,6-7 0 16,5-7-736-16,3-11-144 0,1-5-16 0,4-8-16 16,1-8 160-16,-2-4 48 0,5-5 0 0,-2-4 0 15,3 6 704-15,-1-2 160 0,5 0 32 0,2 3 0 0,2 5 320 0,2 8 0 16,-3 4 0-16,1 9 0 0,-3 8 0 0,-32 23 128 15,68-38-128-15,-68 38 0 0,78-23 144 0,-78 23-144 16,80-17 160-16,-80 17-160 0,82-9 384 0,-82 9 0 16,80-11-16-16,-80 11 0 0,87-3 304 0,-87 3 64 15,98 2 16-15,-98-2 0 0,108 1-128 0,-108-1-32 16,125 2 0-16,-125-2 0 0,133-3-208 0,-133 3-64 16,124-14 0-16,-124 14 0 0,129-18-64 0,-129 18-32 15,137-22 0-15,-62 13 0 0,7 0-96 0,-2-1 0 16,-1-6-128-16,-3 2 192 0,-1 4-192 0,-2-2 0 15,8 3 0-15,-1 0 0 0,7 4 160 0,-3-2-16 16,1 2 0-16,-3 1 0 0,-2 3-144 0,-3-3 192 0,1 4-192 16,2-5 192-16,4 1-64 0,3-1 0 15,5 0 0-15,-1-2 0 0,-7 5 64 0,3-5 16 0,2 2 0 0,3-4 0 16,4 4 48-16,-2-2 0 0,-3 5 0 0,-6-1 0 16,-7 3 0-16,-1 0 0 0,1 0 0 0,-1 0 0 15,5 0 64-15,-4-4 32 0,3 4 0 0,-6 0 0 16,-75 0 96-16,135 4 0 0,-135-4 16 0,138 3 0 15,-66-3 0-15,8-3 0 0,7-1 0 0,0 3 0 16,-2-3-240-16,2 4-48 0,-3-3-16 0,0-3 0 16,1-2-160-16,8-1 0 0,2 4 0 15,3-2 0-15,-6-4 0 0,-3 6 0 0,0 2 0 0,0-3 0 0,3 3 0 16,4-1 0-16,2 3 0 0,-9-3 0 0,-2 8 0 0,-4-3 0 16,1 3 0-16,0-4 0 0,-1 0 0 0,3 3 0 15,1-1 0-15,-7 2 0 0,-5 1 0 0,-4 4 0 16,4-4 0-16,-2-2 0 15,2 3 0-15,6-5 128 0,4 1-128 0,-1-4 0 0,-6 1 144 0,6 1-144 16,-4-2 160-16,3 2-160 0,1-4 0 0,5 4 128 16,3 0-128-16,-3 0 0 0,-2 4 0 0,-7-1 0 15,-1 4 0-15,-79-7 0 0,138 12 0 0,-138-12 0 16,144 18 0-16,-67-6 0 0,0-1 0 0,-6 1 0 16,-1 0 0-16,-70-12 0 0,132 14 0 0,-132-14 0 15,126 2 0-15,-126-2 0 16,118 0 0-16,-118 0 0 0,120-7 0 0,-120 7 0 0,107-9 176 0,-107 9-176 0,87-11 192 0,-87 11-192 15,75-8 144-15,-75 8-144 0,69-11 0 0,-69 11 144 16,67-12-144-16,-67 12 0 0,71-10 0 16,-71 10 0-16,89-21 0 0,-89 21 160 0,108-26-160 0,-51 8 160 15,3 4-160-15,1-3 0 0,-4 3 0 0,-3-4 128 16,2 1-128-16,-4 0 0 0,-1-1 0 0,-1 1 0 16,-50 17 0-16,94-33 0 0,-94 33 0 0,75-33 0 15,-75 33 0-15,53-32 0 0,-53 32 0 0,31-28 0 16,-31 28 0-16,19-29 0 0,-15 18 0 0,-1-4 0 15,-1 2 0-15,1 0 0 0,1-1 0 0,-4-4 0 0,5 6 0 0,4-7 0 16,0-2 0-16,3-5 0 0,3-2 0 0,3-3 0 16,-1-4 0-16,1-5-12288 15,3 0-2416-15</inkml:trace>
  <inkml:trace contextRef="#ctx0" brushRef="#br0" timeOffset="4749.95">20294 17909 1839 0,'-9'8'160'16,"0"-2"-160"-16,1 0 0 0,4-4 0 0,2 2 1456 0,-1 1 256 15,3-2 48-15,-5 3 16 0,-1 8 112 0,-1-2 32 16,-1 5 0-16,3-3 0 0,-2 2-784 0,1-6-160 16,1 2-16-16,0 1-16 0,1-3-448 0,-1-1-96 15,-4 3-16-15,3-2 0 0,-5 3-384 0,2-1 0 16,-5 2 0-16,2 0 0 0,-2 7 384 0,-1-4-16 15,4 2 0-15,-3-1 0 0,5 1 320 0,1-2 64 16,1-1 16-16,2-2 0 0,5 0-448 0,0 0-96 16,0-2-16-16,0-3 0 0,0-1-448 0,3-3-80 15,-3 2-32-15,2-1 0 16,1-3-656-16,-3-1-128 0,4-2-16 0,-3 0-16 16,3 0-48-16,-1-5 0 0,4-1 0 0,0-1 0 15,-1 2 608-15,1-5 112 0,1-1 32 0,3-3 0 0,-3 4 464 0,5-6 0 0,-3 2-128 0,2-5 128 16,2-2 0-16,0 0 0 0,4-3 0 0,-1-2 0 15,4 0 512-15,5 0-16 0,-3-4 0 0,5 4 0 16,1-2-176-16,-29 28-16 16,61-44-16-16,-61 44 0 0,0 0-288 0,80-34 0 0,-80 34 0 0,0 0-144 15,0 0 144-15,81-6 0 0,-81 6-144 0,0 0 144 16,0 0 320-16,0 0 128 0,78 35 16 0,-78-35 16 16,0 0 720-16,35 49 144 0,-26-26 16 0,-2 3 16 15,0 5 48-15,-2 7 16 0,0 4 0 0,-3 2 0 0,-1-1-320 0,-2 3-64 16,1-3-16-16,-2 4 0 0,2-3-1040 0,-2-8 0 15,4-4 0-15,1-3-13888 16</inkml:trace>
  <inkml:trace contextRef="#ctx0" brushRef="#br0" timeOffset="22996.6">3931 13288 4543 0,'-19'3'400'0,"7"-3"-400"15,6 0 0-15,6 0 0 0,-3-3 0 0,-2 3 0 16,-9 0 0-16,-7 0 0 0,-5-2 0 0,-4-1 0 15,4-1 0-15,3 4 0 0,4-5 0 0,2 1 0 16,3 4 0-16,-2-5 0 0,6 3 0 16,-4 1 0-16,1-5 0 0,1 6 0 0,2-3 128 0,-6 1-128 15,6 2 0-15,-6 2 0 0,2 1 0 0,0 3 0 16,-3-3 0-16,-1 6 0 0,-1-4 176 0,2 4-48 16,1-6 1280-16,-3 6 256 0,-2 0 64 0,2-4 0 15,-6 2 32-15,1-2 0 0,3 0 0 0,-2 1 0 0,2-3-608 0,2 2-112 16,-3-1-16-16,1-1-16 0,0-1-432 0,2 1-64 15,-6 1-32-15,1-2 0 16,-2 3 240-16,-1-2 48 0,-2 1 16 0,1-2 0 0,2 1 336 0,-6-3 64 16,6 4 16-16,-5-3 0 0,1 1-112 0,-1 0-32 15,0-2 0-15,-4 5 0 0,-4-2-320 0,-2 6-64 16,-1 5-16-16,-4 0 0 0,1 5-352 0,-4 4-80 16,1 5-16-16,-3 7 0 0,1-4-208 0,1 4 176 15,5 3-176-15,4-3 160 0,-2-2 64 0,9 2 16 16,-2-4 0-16,4-5 0 0,5 4-48 0,0-4 0 0,3 2 0 0,6-2 0 15,-1-3-192-15,1 3 128 0,-1 2-128 0,4-2 0 16,0 0 256-16,4 5-32 0,-1-1-16 0,-2 0 0 16,4-3 32-16,2 5 0 0,2-6 0 0,1 3 0 15,2-2-48-15,2 0 0 0,2 0 0 0,5 2 0 16,-2-4-192-16,1 1 144 0,2 3-144 0,4-3 128 16,-12-26-128-16,27 53 0 15,-27-53 0-15,36 48 0 0,-36-48 0 0,0 0 0 0,79 65 0 0,-79-65 0 16,0 0 0-16,94 57 0 0,-94-57 0 0,0 0 0 15,96 53 0-15,-96-53 0 0,0 0 0 0,106 57 0 16,-106-57 0-16,80 38 0 0,-80-38 128 0,92 35-128 0,-92-35 128 16,105 28-128-16,-105-28 192 0,115 21-64 0,-115-21-128 0,118 19 192 15,-118-19-192-15,110 18 192 16,-110-18-192-16,117 17 160 16,-117-17-160-16,122 14 160 0,-122-14-160 0,134 10 128 0,-134-10-128 0,145 7 128 0,-145-7-128 0,136-1 0 15,-136 1 0-15,132-13 0 16,-132 13 0-16,133-13 0 0,-58 0 128 0,-1-4-128 0,7 3 0 0,-6-3 0 15,-1-1 0-15,-2-1 0 0,-2 2 0 0,-1-4 0 16,3 3 0-16,-3-4 0 16,6 1 0-16,2-4 0 0,1-4 0 0,-1 3 0 0,-7-2 0 0,1-4 0 15,3-1 0-15,-3-3 0 0,0 1 0 0,3 3 0 0,-3 1 0 0,-1 0 0 16,-4-2 0-16,-9 1 0 0,-4-2 0 0,-6 2 0 16,-4 1 0-16,-4 1 0 0,-4 4 0 0,-2-2 0 15,0 0 0-15,-2 0 0 0,-1-3 0 16,3 3 0-16,0-7 0 0,0 6 0 0,0 1 0 0,-1-7 0 15,-5 5 0-15,0-3 128 16,-5 0-128-16,-4 0 0 16,-4 0 0-16,-7 0 0 0,-2 0 128 0,-5-4-128 15,-5 3 0-15,-4 2 0 0,-3-3 0 0,-6 4 0 16,1 5 0-16,-6-5 0 0,-5 4 0 0,-1 1 0 16,-3 0 0-16,-6 3 0 0,1 3 0 0,-3-5 0 15,-3 4 0-15,3 2 0 0,-4 2 0 0,-1 1 0 0,1 0 0 16,1 1 0-16,-3 3 0 0,-1 1 0 0,2-1 0 0,-7 3 0 15,-2 0 0-15,-2-1 0 0,2 1 0 0,2-3 0 16,-4 7 128-16,0 0-128 0,4-2 0 0,0 1 0 16,3 3 0-16,0-2 0 0,5 1 0 0,-4-1 0 15,-1 5 0-15,-3-3 0 0,-3-3 0 0,-2 6 0 16,1-3 0-16,2 3 128 0,-2 2-128 0,2-1 0 16,-3 5 0-16,-1 1 128 0,-3 1-128 0,-1 1 0 15,-5 0 0-15,-4 1 0 0,-6 2 0 0,1 2 0 16,-4 9 0-16,1 1 0 0,-5 4-384 0,-1 2 32 15,-6 1 16-15,-3 0 0 16,-3 6-928-16,10-2-176 0,6 5-32 0,12-5-10112 0,13 5-2032 16</inkml:trace>
  <inkml:trace contextRef="#ctx0" brushRef="#br0" timeOffset="25150.96">1953 12077 5519 0,'-16'5'496'0,"6"-3"-496"0,1 2 0 0,4-1 0 16,1-1 720-16,-4 5 48 0,-15 2 16 0,-10 1 0 15,-9 11-352-15,-7-2-80 0,1 4-16 0,4-2 0 0,0 0-336 16,4-2 0-16,2 2 0 0,3 0 0 0,4 1 0 0,-2-3-320 15,0 2 64-15,-2-7 16 0,2 4 560 0,-2-4 96 16,2 1 32-16,1-1 0 0,4 0 1008 0,-1 0 208 16,3 2 32-16,1-1 16 0,4 1-368 0,2 1-64 15,-2 1 0-15,0 1-16 0,2 4-560 0,2 3-128 16,-6-4 0-16,2 3-16 0,2 1-384 0,0-2-176 16,0 2 160-16,0 4-160 15,-1-2 0-15,1 3 0 0,-3-1 0 0,1 5 0 0,-2-4 256 0,0 4-64 16,1 3 0-16,4-5 0 0,1 2 608 0,1-4 112 15,6 3 32-15,1-3 0 0,2-3 32 0,2 3 16 16,5-1 0-16,3-2 0 0,1-2-384 0,1 3-80 16,4-1-16-16,-4-2 0 0,4 6-256 0,-1-6-48 0,1 0-16 0,2 4 0 15,-1-4-192-15,4 2 176 0,0-2-176 0,-2 0 160 16,2-4-160-16,-2 5 0 0,2-1 0 0,-2-4 128 16,2 4-128-16,-3-5 0 0,1 2 0 0,0-4 128 15,2-1 32-15,4 3 0 0,-18-21 0 0,0 0 0 16,62 52 0-16,-62-52 0 0,0 0 0 0,80 36 0 15,-80-36-32-15,0 0 0 0,108 32 0 0,-108-32 0 16,89 17-128-16,-89-17 192 0,93 18-192 0,-93-18 192 16,89 17-192-16,-89-17 192 0,0 0-192 0,118 17 192 15,-118-17-32-15,0 0 0 0,106 6 0 0,-106-6 0 16,0 0 32-16,108 7 16 0,-108-7 0 0,0 0 0 0,117-4-48 0,-117 4-16 16,89-9 0-16,-89 9 0 0,92-21-144 0,-92 21 192 15,84-31-192-15,-44 10 192 0,-3-1-192 0,-2-3 0 16,-1-3 144-16,-2 0-144 0,-1-1 0 0,-1 1 0 15,-2 2 0-15,1 0 0 0,-3-2 0 0,1-2 0 16,-1 2 0-16,0-1 128 0,-2 3-128 0,-1 0 0 16,-2 1 0-16,0-1 0 0,-4 2 0 15,-3 1 0-15,-2-3 0 0,2 3 128 0,-5-3-128 0,1 0 144 16,-1 3-144-16,3 1 160 0,-3-1-160 0,0 0 160 16,-1 2-160-16,-2-1 160 0,1 1-160 0,-2 2 160 15,4 0-160-15,-8-1 160 0,3 3-16 0,-1-2 0 0,-3 1 0 16,0 1 0-16,-3-4-144 0,-2 4 160 0,1-6-160 0,-1 2 160 15,-4-1-160-15,-3-1 0 0,0 2 0 0,1-2 0 16,-3 6 0-16,2-2 128 0,-2-2-128 0,-2 3 0 16,3-4 224-16,-1 4-32 0,1-1-16 0,-1-2 0 15,1 0-48-15,-3 2 0 0,0-2 0 0,-1 2 0 16,-1-2-128-16,-3 4 128 0,2-1-128 0,-2 5 128 16,0-1-128-16,-3-4 0 0,0 3 0 0,-3-1 0 15,3 0 0-15,1 2 0 0,3 0 0 0,-3 0 0 16,5 2 0-16,1 0 0 0,0 2 0 0,-1-3 0 15,-1 3 0-15,2-1 0 0,1 1 0 0,-2-2 0 16,3 3 0-16,-4 4 0 0,-1-4 0 0,3 6 0 0,-6-3 0 0,2 3 0 31,-1 1 0-31,-1-1 0 0,2 3 0 0,2-2 0 0,-2 0 0 0,2-3 0 0,2 3 0 0,-1 1 0 16,1-5 0-16,1 3 0 0,0-2 0 0,1-1 0 16,-1 3 0-16,0-2 0 0,2 5 0 0,-8-4 0 15,1 8 0-15,-5 1 0 0,0 2 0 0,-2 2 0 16,-2 5 0-16,2-1 0 0,-3 5 0 0,1-1-144 15,-1 2 144-15,-1 1-160 0,3-5 160 0,1 6-128 16,-3 0 128-16,1-2-128 0,4 2 128 0,-4-2 0 16,6 2 0-16,-2-3-128 15,3-1 128-15,2 0-160 0,-5-1 160 0,3 2-160 0,1 2 160 0,-3 0-128 0,3-3 128 16,-1 4-128-16,-3 2 128 0,0 3-160 0,3 0 160 0,2 0-160 16,2 2 160-16,1 1 0 0,5 3 0 0,0-1 0 15,3 4 0-15,1 0 0 0,7 0 128 0,1-2-128 16,2 0 0-16,3-2 128 0,1 1-128 0,2-3 0 15,-2-3 0-15,4 0 0 0,-4-1 0 0,4-1 0 16,-2-5 0-16,0 2-192 0,0-2 192 0,-4 4-192 16,3-6 192-16,-3 1-208 0,2-1 80 0,1 1 128 15,2-1 0-15,4 1 0 0,2-5 0 0,0 3 0 16,-14-16 0-16,0 0 0 16,0 0 0-16,96 51 0 0,-96-51 0 0,0 0 0 0,103 52 0 0,-103-52 0 0,80 36 0 15,-80-36 0-15,91 30 0 0,-91-30 0 0,85 23-256 0,-85-23-48 16,0 0 0-16,122 14 0 15,-122-14-112-15,0 0-32 16,115-14 0-16,-115 14 0 0,0 0 304 0,103-23 144 0,-103 23-160 0,0 0 160 0,104-26 0 0,-104 26 0 16,70-21 0-16,-70 21 0 0,77-19 240 0,-77 19-16 15,78-23 0-15,-78 23 0 0,75-24 48 0,-75 24 16 16,80-28 0-16,-80 28 0 0,81-30-288 0,-81 30 160 31,81-41-160-31,-81 41 128 0,74-47-128 0,-41 20 0 0,-2 5 0 0,-3 1 0 0,2-2 0 0,-4 4 0 16,0-2 0-16,-3 2 0 0,3-4 0 0,-5-1 128 15,1 1-128-15,1-3 0 0,-2 0 208 0,-2 0-32 16,-2-5-16-16,-4 3 0 0,1-2-160 0,-9-1 0 0,0-1 0 16,-5 1 0-16,-2-2 0 0,-5 2 0 0,-1 3 0 0,-6-4 0 15,0-1 0-15,-4 2 0 0,-3 3 128 0,2-1-128 16,2-1 0-16,-2 2 0 16,-1 0 0-16,3-1 128 0,1 2 64 0,-1-2 0 0,3-3 0 0,-2 5 0 15,2-3-192-15,0-1 0 0,-3 1 144 0,0-1-144 16,-1-1 0-16,-5 1 0 0,-3-4 0 0,4 4 0 15,-4 1 0-15,-1 2 0 0,5 7 0 0,-4-1 0 16,-4 3 0-16,-1-2 0 16,-1 3 0-16,-3 1 0 15,-3 5-608-15,-4 1-96 0</inkml:trace>
  <inkml:trace contextRef="#ctx0" brushRef="#br0" timeOffset="32422.18">4110 8925 11055 0,'-3'5'976'0,"-2"-2"-784"16,1-1-192-16,4-2 0 0,4 0 448 0,-4 4 32 0,0 1 16 0,0 0 0 16,1 4-496-16,6-6-240 0,2 3 32 15,5-3 0 1,-4-3-368-16,6 0-64 0,-2-5 0 0,4-2-16 15,-8 2 176-15,7-6 32 0,4 1 16 0,-3-4 0 16,-1 2-80-16,1-2-32 0,-1 0 0 0,-1 2 0 0,-1-2 144 0,-6 5 16 0,2-2 16 0,-3 3 0 16,1-1 368-16,-2 2 0 0,-5 2 0 0,1 0 0 15,1-2 0-15,-4 1 0 0,0 3 128 0,0-2-128 16,1 3-288 0,3-2-144-16,-4 1-16 0,0-2-16 0,0 1 464 0,-4-1 0 0,3 0 0 0,-3 1 0 0,1 1 0 0,-3 3 0 15,1 0 0-15,-7 3 0 0,2 1 0 16,-1 1 0-16,1 0-128 0,-3 2 128 0,3-2 0 0,-2 1 0 15,0 1 0-15,1-2 0 0,2 0 0 16,1-1 0-16,-1-3 0 0,0 1-128 0,4 0 128 0,-2-2 0 16,2 0 0-16,0-2 0 0,-2-1 0 0,-2-1 0 15,2 2 0-15,-5-1 0 0,-6-1-128 0,-8 4 128 16</inkml:trace>
  <inkml:trace contextRef="#ctx0" brushRef="#br0" timeOffset="34184.21">3859 8874 11055 0,'-17'7'976'0,"3"-5"-784"0,5 1-192 0,2 1 0 16,6-2 0-16,1-2 0 15,0 3 128-15,0 2-128 0,-6 1 0 0,5 4 0 0,-1 0 128 0,4 3-128 16,1-3 0-16,2-1-240 0,4 3 48 0,3-7 16 15,-1 4 176-15,4 0 0 0,-2-4 0 0,1-2 0 16,-14-3 0-16,0 0 0 16,0 0 0-16,0 0-128 0,0 0 432 0,0 0 80 0,0 0 32 0,66 56 0 15,-66-42 848-15,-4-2 160 0,1 4 48 0,-2-4 0 16,-1 7 16-16,-2-1 16 0,-1-1 0 0,0 0 0 16,4 1-416-16,-4-1-96 0,1 1-16 0,2-4 0 0,3 1-560 0,3 1-112 15,0-4-32-15,5 2 0 0,4 4-272 0,0-4 0 16,-9-14 0-16,0 0 0 0,0 0 0 0,74 52 0 15,-74-52 0-15,0 0 160 0,0 0-160 0,95 47 128 16,-95-47-128-16,0 0 128 0,0 0-128 0,64 50 0 16,-55-34 0-16,-6-2 0 0,-1 5 0 0,-2-2 0 15,-4 1 128-15,-1-1-128 0,0 4 432 0,-2-3 0 16,2-4 0-16,0 0 0 0,-1 1-16 0,3-4 0 16,-1 1 0-16,3-2 0 0,2-1-192 0,-1-2-32 0,4-2-16 0,-4 4 0 15,3-4-176-15,-3 0 0 0,0 2 0 0,0-1 0 16,0 2 0-16,-3 1 0 0,-1 0 0 0,3-1 0 15,-6 1 0-15,1 0 0 16,1-1 0-16,0 1 0 0,2-4 0 0,-4 8 0 0,5-8 0 0,-3 4 0 16,3-4 0-16,0 2 0 0,-1-2 0 0,1 0 0 15,0 0 0-15,2-1 0 0,2-1 144 0,0 3-144 16,1-3 0-16,2-1 0 0,1 1 0 0,1-3 0 16,1 4 0-16,1-4 0 0,1 0 0 0,3-4-128 15,-3 4 128-15,2-1 0 0,2-1 0 0,2 0 0 16,-6-1 0-16,3 3 0 0,-1 0 0 0,-2 0 0 15,2 3 0-15,-3 1 0 0,-4 1 0 0,4-2 0 0,-4 3 0 0,2-1 0 16,0 0 0-16,2-2 128 0,1 3 0 0,4 1 0 16,-3-6 0-16,3 3 0 0,1-2 64 0,3-2 0 15,-18 0 16-15,0 0 0 0,0 0-32 0,83-14-16 16,-83 14 0-16,0 0 0 0,75-23 64 0,-75 23 16 16,0 0 0-16,84-23 0 15,-84 23-240-15,0 0 176 0,80-17-176 0,-80 17 160 0,0 0-160 0,0 0 0 16,96-4 144-16,-96 4-144 0,0 0 0 0,0 0 0 15,94-1 0-15,-94 1 0 0,0 0 0 0,0 0 0 16,98-4 0-16,-98 4 0 0,0 0 0 0,82-12 0 16,-82 12 0-16,0 0 0 0,89-10 144 0,-89 10-144 15,0 0 192-15,90-6-192 0,-90 6 256 0,0 0-48 16,94 2-16-16,-94-2 0 0,0 0-192 0,91 9 128 0,-91-9-128 0,0 0 0 16,87 17 0-16,-87-17 0 0,0 0 0 0,0 0 0 15,103 18 0-15,-103-18 0 0,0 0 0 0,0 0 0 16,0 0 0-16,104 19 0 0,-86-16 0 0,-1 6 0 15,1 0 0-15,-18-9 0 0,0 0 0 16,0 0 0-16,80 40 0 0,-80-40 0 0,0 0 0 0,0 0 0 16,106 26 0-16,-106-26 0 0,0 0 0 0,96 0 0 15,-96 0 0-15,0 0 0 0,97-14 0 0,-97 14 0 16,0 0 0-16,79-21 0 0,-79 21 0 0,0 0 0 16,0 0 0-16,77-23 0 15,-60 18 0-15,-5-2 0 0,2 0 192 0,-3-1 0 0,1 1 0 0,0-2 0 0,-2 0 64 0,-1 0 0 16,3-1 0-16,-1-4 0 0,-1-2-128 0,1-1 0 15,1 0-128-15,-3-6 192 16,-1 2-192-16,-2-3 0 0,-1-2 0 0,-2-4 0 0,1 4 0 0,1-2 0 16,-5-2 0-16,3-1 0 0,-1 0 0 0,2-1 0 15,-3 3 0-15,-1-3 0 0,0 3 0 0,-1-3 0 16,1-1 0-16,-6 0 0 0,3 2 0 0,-4-1 0 16,5 5 0-16,-3 0 0 0,-2 3-192 0,5 1 32 15,-1 1 0-15,-1-1 0 16,4 2 160-16,-1-1-160 0,2 1 160 0,-1 2-160 0,4-2 160 0,-1 3 0 15,-3 1 0-15,0 1 0 0,0 4-160 0,0 0 160 16,-3 3-192-16,-2 4 192 0,1 0 0 0,-5 1-128 0,1 1 128 16,-3 3 0-16,3 0 0 0,-5 3 0 0,1 1 0 15,-4 1 0-15,1 4 144 0,-3-4-16 0,1 3 0 16,-2 5 0-16,-2-5-128 0,-2 3 160 0,2-2-160 0,-1-1 160 16,-1 1-160-16,-3 0 0 15,3-2 0-15,1-2 0 0,-3 0 0 0,3-5 0 0,-1 5 0 0,0-5 0 16,1 4 0-16,1-4 0 0,0 0 0 0,2 0 0 15,1-4 0-15,-3 4 0 0,7-5 128 0,-5 3-128 16,2-1 0-16,-1-1 0 0,1 1 0 0,-4-2 0 16,3 1 0-16,-1-1 0 0,-3 1 0 0,1-1 0 0,0 5 0 15,-4-5 0-15,5 5 0 0,-3-3 0 16,-2 3 0-16,3-6 0 0,-1 3 0 0,1 1 0 0,-5-1 0 0,1-3 0 16,-2 3 0-16,0 1 0 0,1 2 0 0,-1 0 0 15,2 0 0-15,-4 0 0 0,2 0 0 0,2 2 0 16,0-2 0-16,0 5 0 0,0-1 0 0,3 1 0 15,-3-2 128-15,-2 3-128 0,2-3 0 0,0 0 0 16,1 3 0-16,1-3 0 0,-2 2 0 0,0-1 0 16,-1 1 0-16,-2-1 0 0,1 1 0 0,-4 0 0 15,1 0 0-15,2-1 0 0,-3 1 0 0,6-2 0 16,-2 3 128-16,7-3-128 0,-1 1 128 0,-1-3-128 16,5-1 128-16,1 0-128 0,0 4 0 0,3-4 0 0,-4 2 0 15,3-2 0-15,1 1 0 0,-6-1 0 0,5 0 0 16,1 0 0-16,-4-1 0 0,1 1 0 0,0 0 128 0,-3 0-128 15,5 0 0-15,1 0 0 16,-4 0 0-16,4 0 0 0,-3-2 0 0,3 2 0 0,0-4 0 0,4 4 0 16,-1 0 0-16,2-5 0 0,1 5 0 0,-1-3 0 15,0 1 0-15,1-2 0 0,-3 1 0 0,1 3 0 16,-1-5 0-16,-1 1 0 0,-2 4 0 0,0 0 0 16,-3 0 0-16,-1 0 0 15,1 0 0-15,-1 4 0 0,1-1 0 0,3-1 0 0,2 1-144 0,1 1 144 16,4-2 0-16,2-2 0 0,0 3 0 0,-2-3 0 0,2 0 0 0,0 0 0 15,-1 0 0-15,3-3 0 0,-4 3-256 0,2-2 16 16,-1-2 0-16,1 4 0 0,2 0 64 0,-2 0 16 16,1 0 0-16,-1 0 0 0,1 0 160 0,1 4 0 15,1-2 0-15,-1-2 0 0,-1 3 0 0,2 2 0 16,-3 2 0-16,3 0 0 16,1 0 0-16,1-1 0 15,0 2 0-15,1 4 0 0,1-1 0 0,3-2 0 16,-1 3 0-16,1-2 0 0,-3 1 0 0,1-1 0 15,1 4 0-15,-2-2-128 0,-2 2 128 0,0 2 0 16,0 3 0-16,-2 4 0 0,2 1 0 0,0 4 0 16,0 2 0-16,0-3 128 0,2 8-128 0,1-3 0 15,2-1 128-15,4 0-128 0,0-1 0 0,3 0 128 0,-2-3-128 0,3 0 0 32,-1-5-512-32,2-1-160 0,0-7-32 0,3 0-14864 0</inkml:trace>
  <inkml:trace contextRef="#ctx1" brushRef="#br0">26961 8869 0,'0'0'0,"0"0"31,0 0-31,0 0 15,-54 111 1,45-86 0,4-11-1,1 0 1,-1-6 0,-2-1-1,6-7 1,2 0-1,3 0 1,-3 0 0,1 0-1,-9 0 1,2 0 0,-7 0-1,1-15 1</inkml:trace>
  <inkml:trace contextRef="#ctx0" brushRef="#br0" timeOffset="69925.13">16769 3520 7359 0,'0'0'656'0,"0"0"-528"0,0 0-128 0,0-3 0 16,0 3 1088-16,1-6 176 0,1 5 32 0,0-8 16 16,1-1 0-16,-1-4 0 0,0 3 0 0,-2-1 0 15,0 0-192-15,-2-2-32 0,0 5-16 0,2-1 0 16,-3-3-304-16,1 5-48 0,-1-4-16 0,3 1 0 0,-4-1-432 0,1 0-80 16,1-2-32-16,-2 0 0 15,1 0-160-15,-2-7 0 0,-1 4 0 0,1-6 0 0,-2 4 0 0,2-6 0 16,0-1 0-16,-4 4 0 0,4-4 0 0,1 3 0 15,-1 2-176-15,2-3 176 0,-1-1-160 0,2-3 160 16,4-1-192-16,-2 1 192 0,4-3-416 0,-3-1 32 16,3-1 0-16,-1 5 0 15,3-3-16-15,-3 1 0 0,2-1 0 0,-1 0 0 0,1 1 80 0,0-1 0 16,-1 4 16-16,-1 0 0 0,2-3 144 0,-5 2 32 16,4-5 0-16,-2 0 0 0,1 0 0 0,-1-2 0 15,0-2 0-15,-1 1 0 16,3-2-256-16,-4-3-64 0,2-2 0 0,-1-1 0 15,1 3-48-15,2-6-16 0,-4 3 0 0,0-1 0 0,1 1 224 0,1 6 32 16,3 1 16-16,-5 1 0 0,2 3 240 0,0 0 0 0,-2-2 0 0,0 2 0 16,0 1 0-16,-2-1 0 0,0 0 0 0,2-2 0 15,-5 2 288 1,2 0 160-16,-1 0 16 0,1 2 16 0,1 1 256 0,-3 0 48 0,3 4 16 0,0 2 0 16,-1-1-336-16,-1 6-64 0,2-2-16 0,2 4 0 15,-3 1-96-15,3-1-32 0,0 1 0 0,0-1 0 16,0-1-64-16,3-1 0 15,-1-2-16-15,2 2 0 16,1-2-176-16,2-1 0 0,-4-1 0 0,3 2 0 16,2 2-576-1,-4 2-128-15,1-1-48 0,-3 2 0 0,1 2 176 0,1 1 16 0,1-1 16 0,-2-2 0 0,3 6 368 0,-5-4 176 16,6-2-160-16,-3 2 160 0,3-7-128 0,0 4 128 16,1-6 0-16,1 0-144 0,-4 2 144 0,4-1 0 15,-4 4 0-15,2-1 0 0,-1 4 0 0,-5-1 128 16,3 0-128-16,-1 6 0 0,-1-2 288 0,0-1-16 15,-1 3 0-15,3-2 0 0,1 1-144 0,-1-4-128 16,-1 4 144-16,2-3-144 0,-3-1 0 0,0 1 0 16,0 0 0-16,1 0 0 0,-3-2-192 0,0 4 32 15,-3-2 0-15,1 5 0 0,-2 1-32 0,-1 2 0 16,2 3 0-16,-3 1 0 0,3-1 192 0,-4 3 0 16,5 3 0-16,-1-3 0 0,-1 2 0 0,4-2 272 0,0 2-32 0,0-2-16 15,-1 0-224-15,2 0-208 0,-1 0 32 0,0 0 16 16,2 1-16-16,-2-1 0 0,0 6 0 0,0-6 0 15,2 6 352-15,-2-4 64 0,3 5 16 0,-3-5 0 16,0 5 64-16,4-2 32 0,1 0 0 0,-3-1 0 16,5 1-48-16,-4 0-16 0,4-1 0 0,0 1 0 15,2-2 0-15,0 1 0 0,1 1 0 0,2-1 0 16,0-3-16-16,2 3 0 0,4 1 0 0,-4-1 0 16,-14-4-80-16,0 0 0 0,0 0-16 0,89-6 0 15,-89 6 96-15,0 0 32 0,0 0 0 0,113-21 0 16,-113 21 80-16,0 0 32 0,0 0 0 0,97-19 0 15,-97 19-176-15,0 0-48 0,0 0 0 0,93-3 0 0,-93 3 64 0,0 0 16 16,0 0 0-16,97 12 0 0,-97-12-128 0,0 0-16 16,84 9-128-16,-84-9 192 0,0 0-192 0,101-2 128 15,-101 2-128-15,91-10 0 0,-91 10 160 0,101-16-160 16,-101 16 160-16,101-19-160 0,-101 19 160 0,96-14-160 16,-96 14 160-16,89-12-160 0,-89 12 128 0,87-9-128 15,-87 9 0-15,0 0 0 0,123-4 256 0,-123 4-32 16,91-5-16-16,-91 5 0 0,0 0-16 0,125-5-16 15,-125 5 0-15,0 0 0 0,117-14-176 0,-117 14 0 16,0 0 0-16,105-16 0 0,-105 16 0 0,0 0-144 16,110-14 144-16,-110 14-160 0,0 0-48 0,106-8-16 0,-106 8 0 0,0 0 0 15,103 3-144-15,-103-3-16 0,0 0-16 0,96 9 0 32,-96-9-240-32,0 0-64 0,74 19 0 0,-56-10 0 15,-1-2 128-15,-3 0 32 0,4-4 0 0,-6 2 0 16,2-1-32-16,0-4-16 0,3 0 0 0,1 0 0 0,-18 0-176 15,0 0-16-15,0 0-16 0,0 0 0 16,97-18-80-16,-97 18-16 0,0 0 0 0,0 0 0 0,93-26-64 0,-93 26-32 0,0 0 0 16,0 0 0-16,88-14 704 0,-88 14 144 0,0 0 144 0,0 0-208 15,110-26 208-15,-110 26 192 0,0 0-48 0,87-28 0 16,-87 28-16-16,0 0-128 0,0 0 192 0,80-29-64 16,-71 29-128-16,0-2 0 0,0 2 144 0,-6 2-144 0,-1 1 192 0,1 1-16 15,-3 1-16-15,0-2 0 0,0 3 224 0,0-5 64 16,0 6 0-16,2-1 0 0,2-3-256 0,-1-1-32 15,-1-2-16-15,5 3 0 16,-2-3-512-16,4-3-96 0,-1-2-32 16,3 5 0-16,1-4 304 0,0-1 192 0,-3 5-208 0,0 0 80 0,-1 0 128 0,-1 5-160 15,0 2 160-15,-3 4-160 0,-2 1 304 0,1 5 64 16,-3 2 16-16,-3 4 0 0,1 3 224 0,0 0 32 16,0 7 16-16,2 0 0 0,-3 2-368 0,3 0-128 15,0 2 0-15,3-3 144 0,-3 8-144 0,4-2 0 0,1-3 0 0,-1 3 0 16,1 0-128-16,3 4 128 0,-2 3 0 0,2-2 0 15,1 0 0-15,-4 2 0 0,4 2-144 0,-2 3 144 16,-2-3 0-16,-3-5 0 0,0-3 0 0,-2-2 0 16,0 4 336-16,-4 1 32 0,-1-2 0 0,2 1 0 15,-4-3 80-15,1 4 0 0,1 3 16 0,0-2 0 16,-2 4 432-16,5 0 64 0,2 3 32 0,0-3 0 16,2 5 144-16,5-2 16 0,0 4 16 0,2-6 0 15,3 2-240-15,0-3-48 0,-2 0-16 0,6-2 0 16,-2 2-640-16,0-4-224 0,0-2 144 0,2 1-144 15,-2-4 0-15,-4 5 0 0,2 2 0 0,-3-1 0 0,3 2-176 0,-7-1-64 16,4 2-16-16,-4 3 0 0,-1-1 256 0,-1-4-144 16,2 2 144-16,-5-2-128 0,0-2 128 0,0 0 0 15,0-3 160-15,-3-2-160 0,3-3-192 0,-2-2-128 16,2-6-16-16,-3-1-7296 16,-1-5-1456-16</inkml:trace>
  <inkml:trace contextRef="#ctx0" brushRef="#br0" timeOffset="71151.25">17532 862 1839 0,'-7'2'160'16,"2"0"-160"-16,3-2 0 0,0 0 0 16,0-2 256-16,-1 4 0 0,-2-2 16 0,-8 5 0 15,-2 2 400-15,-4 2 80 0,-1 1 16 0,3-1 0 0,-2 3 240 16,1 2 48 0,1-2 16-16,1-1 0 0,1 2-240 0,-1 0-64 0,2 2 0 0,-3-1 0 0,3 4-240 0,0-3-48 15,3 1-16-15,1 1 0 0,-4 1 48 0,5-2 16 16,-3 1 0-16,0 4 0 0,1 0 160 0,-3-2 16 15,4 4 16-15,-6-3 0 16,2 3-128-16,-1 0-16 0,2 1-16 0,-1 1 0 0,0-5-176 0,1 3-48 16,-1 1 0-16,1-1 0 15,5-4 48-15,-1 4 0 0,0-2 0 0,1 1 0 0,2 5 48 0,-1-3 16 16,2 0 0-16,0 2 0 0,1-1-16 16,1-1 0-16,1 8 0 0,2-6 0 0,2 5 160 0,1-5 48 0,4 0 0 15,2-1 0-15,2-1-384 0,2 0-80 0,5-1-16 0,3-2 0 16,1 2-160-16,5-1 0 0,-1 4 0 0,2-3-176 15,1 7 176-15,-3-6 0 0,-1 2 0 0,-1-1 0 16,-1-1 0-16,-4-1-128 0,2 1 128 0,-4-1 0 16,4 3 0-16,-7-4 0 0,4 1 0 0,-1 0-128 15,0-2 128-15,3-4 0 0,1 0 0 0,-4-3 0 16,6 2 0-16,3 0 0 0,0-4 0 0,2 0 0 16,-28-12 192-16,0 0-48 0,101 24 0 0,-101-24 0 15,0 0 144-15,127 9 32 0,-127-9 0 0,89 4 0 16,-89-4-16-16,0 0 0 0,120 7 0 0,-120-7 0 15,0 0-304-15,113 1 160 0,-113-1-160 0,0 0 128 16,112-10-128-16,-112 10 0 0,0 0 0 0,110-33 128 0,-110 33-128 0,0 0 0 16,96-49 0-16,-96 49-176 0,0 0-64 0,88-77-16 15,-88 77 0-15,58-73 0 16,-37 33-320-16,2-3-80 16,-6-1-16-16,-3-5 0 15,-4 4-416-15,-1 0-64 0,-2 3-32 0,-3 2 0 0,1 5 464 0,-5-1 80 0,0-1 32 0,0 0 0 0,-4 1 608 0,1 1 0 16,1 0 0-16,-3-1 0 0,1 1 128 0,-3 3 128 15,0-2 48-15,-5 4 0 0,0-1 416 0,-5-1 96 16,-3 1 16-16,-2 5 0 0,-4-2-48 0,-4 3 0 16,2 3 0-16,-5-1 0 0,2 6-144 15,3-2-48-15,-4-1 0 0,-1 1 0 0,5-2-272 0,-1-1-64 0,1 3-16 0,-2-2 0 32,2 2-112-32,-3-2-128 0,0 0 176 0,-2 3-176 0,-2 8 384 15,2-2-48-15,-2 6 0 0,-4 1 0 0,5 2 112 0,-7 3 32 0,1 5 0 0,-1 0 0 16,-1 4-480-16,-2 1 128 0,2 1-128 0,-1 3 0 31,3 1-992-15,5-4-240-16,3 3-48 0,3-7-16 0,6-2-1056 0,4-2-208 0,7-6-32 0,0 0-8288 0</inkml:trace>
  <inkml:trace contextRef="#ctx0" brushRef="#br0" timeOffset="72093.19">19476 690 11055 0,'-24'9'976'16,"5"-1"-784"-16,5-1-192 0,5-5 0 0,1 1 384 0,-10 3 16 15,-15 8 16-15,-18 8 0 0,-15 6-192 0,-3 0-32 16,8 2-16-16,10-6 0 0,9 0 784 0,9-5 144 15,7 4 48-15,2-2 0 0,6 2-240 0,2-1-32 16,4 3-16-16,-2 3 0 0,2 1-208 0,2 3-32 16,1 4-16-16,0 2 0 0,1 2 160 0,1 8 48 15,5 0 0-15,2 3 0 0,0-2-208 0,0 1-32 16,9-1-16-16,-2 0 0 0,5-4 336 0,2 2 64 16,7-2 0-16,-1 4 16 0,3-2-288 0,0-2-64 15,-1-1-16-15,3-4 0 0,-1 0-464 0,1-2-144 0,-1 2 0 16,0-3 0-16,-4-2 0 0,0 1 0 0,3-1 0 0,-2-3 0 15,-2-3 0-15,2-3 0 0,-2-3 0 0,2-6-144 16,0 1-160-16,2-4-16 0,-4-2-16 16,4 0 0-16,1-2 48 0,-1-4 16 0,-1 2 0 0,4-4 0 15,-26-4 272-15,0 0 0 0,93 9 0 0,-93-9 0 16,0 0 320-16,115-14 0 0,-115 14 16 0,89-30 0 16,-89 30 0-16,96-40 0 0,-96 40 0 0,94-54 0 15,-94 54-336-15,87-57 0 0,-87 57 0 0,75-58 0 16,-75 58-176-16,61-56-96 0,-61 56-32 0,0 0 0 15,75-71-64-15,-75 71-16 0,0 0 0 0,54-63 0 16,-42 42-160 0,-3 0-32-16,-1 2-16 0,-3-2 0 0,4 4-112 0,-5 0-32 15,3-6 0-15,0 4 0 0,1-2 1312 0,1-2 256 0,0 1 48 0,-1-3 16 0,1-1-144 0,-2 3-32 16,0 1 0-16,-3 1 0 0,1 5-384 0,-5-3-80 16,2 3 0-16,-2 1-16 0,0-1 16 0,-2 0 16 15,-2-1 0-15,-1 3 0 0,-2-3-64 0,-3 3-16 16,1 0 0-16,-5-2 0 0,-3 6-192 0,-1-4 0 15,-6-2 0-15,-1 4 0 0,-6-2 0 0,1-4 0 16,-4 1 0-16,2-6 0 0,3 1 0 0,1-4-128 16,2-2 128-16,-1-4 0 0,5-1 144 0,-1 2 96 15,6 3 16-15,-1-5 0 0,-3 0 48 0,4-2 16 16,1 0 0-16,4-3 0 0,-5 6-64 0,-1-2 0 16,1 2 0-16,-1 4 0 0,-1 2-256 0,-5 4 128 0,-1 6-128 0,-4 2 0 15,-1 9 0-15,-3 1 0 0,-7 4 0 0,-2 4 0 31,-3 5-992-31,-1 1-96 0,3 2-32 0,-1 2-9248 0,-1-2-1856 0</inkml:trace>
  <inkml:trace contextRef="#ctx0" brushRef="#br0" timeOffset="73714.22">17419 967 5519 0,'3'0'496'0,"-3"0"-496"15,3 0 0-15,-3-4 0 0,6 4 624 0,-3 0 16 16,2 0 16-16,4-1 0 0,0 1-80 0,1-4-32 16,1 4 0-16,-1 0 0 0,2 4 544 0,-5-3 128 15,2-1 0-15,-2 5 16 0,2-3-80 0,-4 0 0 16,2-2-16-16,3 5 0 0,-4-5-560 0,2 2-96 15,1-4-32-15,3 0 0 0,-1-1-176 0,4 1-32 16,-1-5-16-16,4 2 0 0,-4 0-32 0,7-2-16 0,-2-2 0 16,3 2 0-16,3 0 48 0,-2-2 16 15,-23 9 0-15,0 0 0 0,0 0-240 0,101-31 0 0,-81 26 128 0,3-2-128 16,-4 2 0-16,2 0 0 16,-3-1 0-16,-1 3 0 0,0-2 0 0,3 1 128 0,1-1 0 0,-4-2 16 15,6 3 112 1,-4-1 32-16,3 0 0 0,3 0 0 0,-25 5-96 0,0 0 0 0,0 0-16 0,101-26 0 15,-101 26-176-15,0 0 160 0,0 0-160 0,106-25 160 16,-106 25 32-16,0 0 0 0,94-10 0 0,-94 10 0 16,0 0 64-16,100-9 0 0,-100 9 16 0,0 0 0 0,102-12-80 15,-102 12-32-15,0 0 0 0,93-14 0 0,-93 14-160 0,0 0 0 16,0 0 0-16,103-4 0 16,-82 6 0-16,-4 0 0 0,2 1 0 0,-1 1 0 0,-1 1 288 0,-1-3-32 31,-1 1 0-31,1 3 0 0,-2-3-32 0,3-3-16 0,1 5 0 0,-1-5 0 0,6 0-208 0,-4 0 0 15,-19 0 0 1,0 0 0-16,0 0 0 0,103-5 0 0,-103 5-128 0,0 0 128 0,0 0-144 0,97-23 144 16,-77 18-208-16,2-2 80 31,-1-1-640-31,0 4-128 0,2-3-32 0,-1 0 0 16,1 2 368-16,-2 1 80 0,2-1 16 0,-6 5 0 15,2 0-480-15,-3 0-80 0,1 4-32 0,-6-3 0 16,1 8-592-16,0 0-112 0,2 0-32 0,-3-1 0 15,4 1 816-15,-1 0 144 0,5-1 48 0,2-2-4128 0</inkml:trace>
  <inkml:trace contextRef="#ctx0" brushRef="#br0" timeOffset="74752.48">17384 1672 3679 0,'-2'2'320'0,"-3"0"-320"0,3-2 0 0,2 0 0 16,-2 1 224-16,2-1-32 0,-5 0 0 0,1 6 0 16,-1-3 560-16,-2 1 96 0,6-1 32 0,-3-1 0 15,8-2-176-15,-4 0-16 0,5-2-16 0,-2-1 0 16,4-3-512-16,2 3-160 0,0-2 0 0,1-4 0 0,4 0 448 0,0-3-32 16,0 0 0-16,3-2 0 0,4-4-80 15,-21 18-16-15,0 0 0 0,68-52 0 0,-68 52-144 0,0 0-48 16,75-49 0-16,-75 49 0 0,0 0 272 0,87-36 48 15,-87 36 16-15,0 0 0 16,0 0 240-16,103-18 64 0,-82 18 0 0,0 4 0 0,-5-2-48 0,-1 3 0 16,3-2 0-16,-4 3 0 0,0-3-336 0,3 2-64 15,-1-1 0-15,-1-1-16 0,1 1-304 0,-2 1 0 16,-2 4 128-16,-1 1-128 0,-3 2 0 0,-2 2 0 16,1 2 0-16,-7 0 0 0,0 1 240 0,0 4 32 0,-4-2 16 15,-1 2 0-15,1 0 64 0,-1-2 16 0,-4 2 0 0,4-4 0 16,2 1-176-16,-1-4-16 15,2-2-16-15,1-5 0 0,2 0-400 0,1-2-80 0,2-5 0 0,1 0-10160 16</inkml:trace>
  <inkml:trace contextRef="#ctx0" brushRef="#br0" timeOffset="75245.92">17657 1806 6447 0,'-2'4'272'0,"4"-4"80"0,0 0-352 0,3 0 0 15,-1 0 0-15,1-2 0 0,-2 0 0 0,6 1 0 16,7-3 0-16,5-1-192 0,1 1 192 0,1-1 128 0,-2 2-128 0,-2 3 176 16,2-2 800-16,-9 2 176 0,2 0 16 15,-3 2 16-15,-1-2 32 0,-5 7 0 0,-1-2 0 0,-2 0 0 16,1 4 0-16,-6-1 0 0,3 5 0 0,-2-3 0 15,0-1-128-15,2 3-32 0,0 2 0 0,0 0 0 16,2 2-144-16,0 1-16 16,1 2-16-16,-1 4 0 0,5 1-352 0,-2 2-64 15,0 2-16-15,2 2 0 0,0-2-288 0,2-6-160 16,1-1 160-16,4-2-160 0,0-6 0 0,4-7-336 0,-4-4 48 0,1-5 16 16,1-6-880-16,0-5-192 0,-1-5-16 0,1-5-16 15,1-4-16-15,1-2 0 0,-1-1 0 0,1-1 0 0,4 5 880 0,-4-3 160 16,1 9 32-16,-3 2 16 0,1 1-16 15,2 4-16-15,-5-1 0 0,4 4-4320 16,-1-1-848-16</inkml:trace>
  <inkml:trace contextRef="#ctx0" brushRef="#br0" timeOffset="76875.48">19051 1345 5519 0,'4'-4'496'0,"-1"1"-496"0,-3 1 0 0,2 0 0 16,0 1 800-16,3-3 64 0,-2-1 16 0,4-2 0 0,6-7 272 0,-1 3 48 15,2-2 16-15,3 0 0 0,-3 1-48 0,-2-2 0 16,4 2 0-16,0-2 0 0,1 5-592 0,-3-3-112 16,-2 2-16-16,2-2-16 0,-5 6 64 0,1-2 16 15,1 2 0-15,-1-1 0 0,-1 6 80 0,0-5 32 16,-4 3 0-16,7-1 0 0,-3 3-288 0,1-3-48 15,3 1-16-15,-1 1 0 0,-2 0-144 0,2 1-128 16,2 1 144-16,0 0-144 0,-2 1 304 0,2 3-48 16,0-1 0-16,-1 2 0 0,0 1 240 0,0 2 32 15,-1 1 16-15,-2 0 0 0,3 0-96 0,-5-1-32 16,1 4 0-16,0-1 0 0,-1-1-224 0,1-3-32 0,2 2-16 16,1 3 0-16,-4-3-144 0,3 0 0 0,1-1 0 0,0 1 128 15,-1 1-128-15,1 3 0 0,-3-1 0 16,-1 4 0-16,1-1 0 0,0-1 0 0,-4 7 0 0,0-2 0 15,2 4-240-15,-5-2 80 0,1 5 16 0,3 0 0 16,-3-3 144-16,2 3-208 0,1-4 80 0,1 1 128 16,-2 1-192-16,4-4 192 0,-1 2-192 0,1-1 192 15,0-7-480-15,-6 3 32 16,2 1 0-16,-5-4 0 0,0 0 304 0,-3-2 144 0,-2 2-128 0,-1-2 128 16,-2 0 0-16,-6-1 0 0,2 3 0 0,-2-4 0 15,-2 1-224-15,2 1 32 0,-5-2 16 0,1 2 0 0,3-3-64 16,1 0-16-16,-4 1 0 0,4-3 0 0,2-2 64 0,-2 4 16 15,6-4 0-15,-6-1 0 16,5 1-704-16,-5-5-144 0,5 0-16 0,2 0-8448 16</inkml:trace>
  <inkml:trace contextRef="#ctx0" brushRef="#br0" timeOffset="77394.34">19466 1752 5519 0,'2'4'240'0,"0"-3"64"0,1 1-304 0,-1-2 0 0,1 0 0 0,1 0 0 15,-3 0 144-15,6 0-16 0,-1 2-128 0,6-2 192 16,-3 3-64-16,-1 1-128 0,1-2 176 0,-2 3-176 0,0-5 1264 0,-5 3 144 16,5 3 16-16,-7 1 16 15,1-2-160-15,-1 0-16 0,0 4-16 0,-1-1 0 0,-3 1-272 0,1 0-48 16,-3 0-16-16,1-1 0 0,-2 6-48 0,0-5-16 15,0 7 0-15,2-6 0 0,-4 4-112 0,4-2-32 16,-2 6 0-16,2-4 0 0,0 1-128 0,5 1-48 16,0 0 0-16,0-3 0 0,3 0-208 0,2-3-32 15,1 4-16-15,2-5 0 0,1 3-272 0,0-3 0 16,-4-1 0-16,2-2 0 0,0 2-128 0,0-2 128 16,-4-3 0-16,3 2-144 0,-1-1 144 0,-2 1 0 15,3-5 0-15,2 0 0 0,1 0 0 0,0-2 0 0,3-1 0 0,2-1 0 16,0 3-224-16,5-3 32 0,0 1 16 0,-19 3 0 15,0 0 176-15,0 0-160 16,106-16 160-16,-106 16-160 0,0 0-96 0,100-4-32 0,-100 4 0 0,0 0-7360 16,99 14-1472-16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5:06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10530 10194 4415 0,'-3'-8'0'0,"3"1"0"16,0 3 0-16,3 3 0 0,-3-3 0 0,0 1 0 15,2-8 0-15,5-6 0 0,-2-4 0 0,0-4 0 16,2 1 0-16,2 7 0 0,-7 3 0 0,1 1 0 16,-3 3 208-16,0 5 112 0,-5 1 32 0,-2 4 32 15,2 0-128-15,-1 0-16 0,0 4-16 0,0-2 32 16,1-2 144-16,2 0 32 0,-1 3 0 0,2-3 32 16,2 0 368-16,-3 0 80 0,3 0 16 0,0 0 32 15,0-3-272-15,-2 3-64 0,2 0-16 0,0 0 32 16,0 0-192-16,-2 3-32 0,2-3-16 0,-1 5 0 0,1 0-48 0,0-1-16 15,0 5 0-15,0-1 48 0,-4 1-384 0,2 3 144 16,2-1-144-16,-1-3 144 0,-1 5-144 0,-3 1 160 16,1 1-160-16,-1 1 192 0,5 0 192 0,-4 1 16 15,4 2 16-15,0-1 32 0,0 4-128 0,0 1-48 16,4-2 0-16,-8 7 48 0,4 0-320 0,-5-1 128 16,2 3-128-16,-6-2 144 0,4 1-144 0,-4-1 0 15,-3 2 0-15,1-2 0 0,3-2 128 0,-4 4-128 16,-2-3 128-16,5 1-128 0,-3 0 336 0,3 0-16 0,4 0 0 0,0-4 0 15,-2 2 192-15,5-3 48 0,2 0 0 0,0-2 0 16,2-2-112-16,1-2 0 0,2 1-16 0,1-4 0 16,0 1-288-16,0-4-144 0,1 1 160 0,-2-2-160 15,4-1 0-15,-6 3 0 0,2-3 0 0,1 0 0 16,-3-1 0-16,-1 3 0 0,1-1 0 16,-3 1 0-16,4-3 0 0,-4 6 0 0,0 0 0 0,0-2 0 15,0 2 192-15,0 2-16 0,0 0 0 16,0-4 0-16,0 2 80 0,2-4 0 0,1 1 16 0,0-3 0 15,4 1-272-15,0 0 0 0,4-4 0 0,-2 0 0 16,3-1 0-16,0-4 0 0,2 0 0 0,0 0 0 0,2 0 0 0,-3-2 0 16,5 0 0-16,-4-3 0 0,3 3 0 15,1 1 160-15,-1-5-160 0,-1 5 192 0,1-3-32 0,4 1 0 16,-3-3 0-16,-1 3 0 0,0 3 16 0,6-5 0 16,-4 5 0-16,2 0 0 15,2 0 80-15,1 0 0 0,1 0 16 0,1 0 0 16,-26 0-16-16,0 0 0 0,0 0 0 0,113 3 0 15,-113-3-128-15,0 0-128 0,85-7 144 0,-55 6-144 0,-4-3 0 0,0 4 0 16,-26 0 0-16,0 0 0 0,0 0 0 0,107 5 0 16,-107-5 0-16,0 0 144 0,0 0-16 0,106 16-128 15,-106-16 192-15,0 0-64 0,96 10 48 0,-96-10 0 16,0 0 0-16,115-5 0 0,-115 5 112 0,76-9 32 0,-76 9 0 16,75-12 0-16,-75 12 16 0,0 0 16 0,105-15 0 0,-70 8 0 15,-35 7-32-15,0 0-16 0,103-14 0 16,-103 14 0-16,75-13-176 0,-75 13-128 0,74-13 144 0,-74 13-144 15,79-13 0-15,-79 13 0 0,89-8 0 0,-89 8 0 16,87-14 0-16,-87 14 0 0,80-11 0 0,-80 11 0 16,75-12 0-16,-75 12 0 0,0 0 0 0,103-12 0 15,-103 12 0-15,0 0 0 0,104 0 0 0,-104 0 0 16,0 0 0-16,107 9 0 0,-107-9 0 0,0 0 0 16,106 17 0-16,-106-17 0 0,0 0 0 0,110 14 0 15,-110-14 0-15,0 0 0 0,101 3 0 0,-101-3 0 0,0 0 0 16,92-1 0-16,-92 1 0 0,0 0 0 0,91-4 272 0,-91 4-32 15,0 0-16-15,90 4 0 0,-90-4-32 0,0 0-16 16,89 10 0-16,-89-10 0 0,0 0-176 0,89 18 0 16,-89-18 144-16,0 0-144 0,96 20 0 0,-96-20 0 15,0 0 0-15,98 7 128 0,-98-7 0 0,0 0 16 16,101-8 0-16,-101 8 0 0,66-14 64 0,-66 14 16 16,70-18 0-16,-70 18 0 0,0 0-224 0,97-19 0 15,-97 19 128-15,66-14-128 16,-66 14 0-16,0 0 0 0,98-15 0 0,-98 15 0 0,0 0 0 0,94-6 0 15,-94 6 0-15,0 0 0 0,87 0 0 0,-61-3 0 16,-3 3 0-16,3 0 0 0,-7-2 0 0,6-1 0 0,-3 3 0 16,-3-4 0-16,2 4 0 0,0 0 0 0,2-2 0 0,0-1 0 15,-3 1 0-15,3 0 0 0,-2 1 0 0,2-3 0 16,-1 3 0 0,-1-3 0-16,4 1 0 0,-25 3 0 0,0 0 0 0,82-13 0 0,-82 13 0 0,0 0 0 15,81-14 0-15,-54 13 0 0,-1-3 0 0,-4 1 0 16,-1 1 0-16,0-2 0 0,-2 1 0 0,2 1 0 15,-7-1 0-15,4 3 0 0,-1 0 0 0,1 0 0 16,-1 0 0-16,0 3 0 0,1-1 0 0,-1 1 0 16,1 3 0-16,1-3 0 0,0 2 0 0,-3-1 0 15,1-1 0-15,-3-1 0 0,3 2 0 0,-3-3 0 16,2 3 0-16,0-4 0 0,-1 5 0 16,-1-3 0-16,4 0 0 0,-4 1 0 0,3 1 0 0,1-3 0 0,-1 4 0 0,0-1 0 15,-17-4 0-15,0 0 0 0,0 0 0 0,0 0 0 16,98 23 0-16,-81-20 0 15,3 2 0-15,1 2 0 0,-4 0 0 0,0 0 0 0,1-2 0 0,-1 1 0 16,-3-3 0-16,4 2 0 16,-1-5 0-16,-3 4 0 0,3-4 0 0,-3 0 0 0,2-4 0 0,0 4 0 15,-1-5 0-15,3 3 0 0,-2-5 0 0,1 6 0 16,4-6 0-16,-4 3 0 0,2-3 0 0,1 0 0 16,-1 7 0-16,-2-5 0 0,-3 2 0 0,2 1 0 15,3-2-128-15,-5 4 128 16,2 0-416-16,-1 4-32 0,1-4 0 0,-2 2 0 0,3-2 128 0,1 0 32 0,1 0 0 0,-3-2 0 15,1-2 288-15,-1-1 0 16,-1 2-128-16,-4-1 128 0,1 2 0 0,-8-1-128 0,1 1 128 0,-5-1 0 16,0-1-224-16,-5 4 64 0,1-1 16 0,-5-1 0 15,1 2 144-15,-5-5 0 0,5 5 0 0,-3-4 0 16,3 2 0-16,-5-1 144 0,5 1-144 0,-1-1 160 16,2-1-32-16,0 2 0 0,2 1 0 0,0-5 0 15,1 6-128-15,4-5 0 16,-5 0 0-16,1-2 0 0,1-3-400 15,-1-3-64-15,3-1-16 0,-5-3 0 0,6 3 208 0,-3-7 32 0,-2 4 16 0,1-6 0 16,-1 4 224-16,2-5 0 0,-3 4 0 0,1-4 0 0,2-2 176 0,-4-2-32 16,0 5 0-16,0 1 0 0,1-3 112 0,1 3 0 15,-2-1 16-15,2 0 0 0,5 3-272 0,-3 2 128 16,3-5-128-16,3 6 0 16,-3-4 144-16,3-1-144 0,-1-1 0 0,5 4 144 0,-2 0-144 0,-3-4 160 15,2 0-160-15,-1 4 160 0,-1-2-16 0,0-1 0 16,-2-1 0-16,-2-1 0 0,0 4-144 0,2-2 128 15,-5-3-128 1,1 6 128-16,-1-2 48 0,2 4 0 0,-6-2 0 0,4-2 0 0,-4 7-176 0,2-4 0 16,-2 1 0-16,2 3 128 15,4 2-128-15,-4-2 0 0,2 2 0 0,-1 0 0 16,3 1 0-16,1-1 0 0,2-2 0 0,-3 2 0 0,3-2 0 0,3 3 0 0,-3-1-144 0,2-2 144 16,1 0 0-16,-1-1-128 0,0 4 128 0,0-1 0 15,1 0-176-15,-3 1 176 0,0-1-160 0,0 2 160 16,0-1 0-16,0 1 0 0,0 1 0 0,0 0 0 15,-5 1 0-15,1-1 0 0,1 4 0 16,-2-2 0-16,0 2 0 0,-4 1 0 16,0-1 0-16,0 3 0 0,1-5 0 0,-4 5 160 0,1-1-160 0,-1 3 192 15,0 0-64-15,1-3-128 0,-1 3 192 0,0 0-64 16,-2 0-128-16,3 0 0 0,-4 0 144 0,-1 0-144 16,0 3 0-16,-1-3 0 0,0 5 0 0,-3-1 0 15,-1 1 0-15,2 0 0 0,-3-1 0 0,1-4 0 0,-2 7-160 0,-3-6 0 16,-5 3 0-16,4-2 0 15,-4-1-96-15,1 1-32 16,-1 2 0-16,-4-1 0 0,4-1 160 0,-1 6 128 16,-1-2-192-16,0 2 192 0,2-1 0 0,-2 0 0 15,5 0 0-15,-3-1 0 0,4-3 0 0,1 0 0 16,0-1 0-16,-2 3 0 0,4-3 0 0,-2-2 0 16,1 2 0-16,-1-4 0 0,0 0 0 0,0-3-192 15,-4 3 192-15,2-4-160 0,-1 4 160 0,3-5-208 16,-2 5 80-16,2-5 128 0,-2 5-128 0,2-1 128 15,-1-1 0-15,1 3 0 0,4 1 0 0,-5-4 0 16,1 4 0-16,0 0 0 0,-2 0-320 0,2 0 48 16,0 0 16-16,0 0 0 15,2 0-160-15,-1 0-32 0,2 0 0 0,-1-3 0 0,1 3 208 0,1 0 48 0,-4-2 0 0,-1-2 0 16,1 4 192-16,0 0 0 0,0 0 0 0,0 0 0 16,3 0 0-16,-1-3 0 0,3 3 0 0,0 0 0 15,2 0-256-15,-4 0 64 0,2 0 0 0,0 0 0 16,4 0-176-16,-2 3-16 0,1-3-16 0,-3 0 0 15,2-3 144-15,-3 3 48 0,4 0 0 0,-4 0 0 16,1 0 208-16,3 3 0 0,-4-3 0 0,4 0 0 16,-4 4 0-16,4-2 160 0,1-2-160 0,-1 0 192 15,1 0-192-15,3 0 0 0,-7-2 0 0,4-2 128 16,-3 4-128-16,3-3 0 0,-6 3 0 0,2-2 0 0,-5-1-272 16,4 3 16-16,-1 0 0 0,-1 0 0 0,-1 0 256 0,1 0-192 15,-1 5 192-15,1-2-160 0,1 1 160 0,1 1 0 16,1-1 0-16,-2-3-128 0,2 6 128 0,2-5 0 15,-2 2 0-15,2-3 0 0,1 1-320 0,1-2 0 16,0 0 16-16,3-2 0 0,-2 1-80 0,2-3 0 16,2 2-16-16,1-1 0 0,-3-1 192 0,2-1 32 15,0 2 16-15,-2-3 0 0,0-2-96 0,0 3-32 16,2-2 0-16,-2-2 0 0,0 2-32 0,-2-2 0 16,3 2 0-16,-5 2 0 0,-1 0 320 0,0 1 0 15,0 1 0-15,-2 6 0 0,2-3-128 0,-4 6 128 16,5-3 0-16,-2 2 0 0,-3 2-352 0,2-2 32 15,-2 1 16-15,2 2 0 0,2-1 48 0,2-1 16 0,-1-3 0 0,4-1 0 16,1-2 240-16,0 3-176 0,-1-3 176 16,0 0-160-16,2 0 320 0,-2 0 64 0,2 2 16 0,-2-2 0 15,2 0 32-15,-2 3 16 0,-2-3 0 0,1 6 0 16,-3-3-144-16,1 2-16 0,-4 2-128 0,-2 0 192 16,2-3-192-16,-3 3 0 0,3 0 128 0,-9-4-128 15,6 2 0-15,-6-1 0 0,3-4 0 0,0 3 0 16,1-1-128-16,4-4 128 0,1 2 0 0,-2-3 0 15,6 1 160-15,-1 0 144 0,-4-3 16 0,4 3 16 16,1 1-112-16,-1-4-32 0,1 5 0 0,-2-4 0 16,1-1-192-16,-3 3 0 0,-1 0 0 0,1-3 0 0,2 5-192 15,-4-2 32-15,2 2 0 0,0 0 0 0,-2 2 160 0,1 2 0 16,-1 1 0-16,0-2 0 0,-1 3 0 0,-2-1 176 16,0-2-16-16,0 4 0 0,1-5-160 0,-4 5 0 15,1-5 144-15,2 3-144 0,1 2 160 0,1-2-32 16,-2 0-128-16,0 2 192 0,-1 0 32 0,5 0 0 15,-1 2 0-15,2 0 0 0,-1-4-224 0,1 4 0 16,1-1 0-16,0-3 0 0,0-1 0 0,3-1 0 16,1-1 0-16,2 3 0 0,0-3 0 0,-1 0 0 15,1 1 0-15,0-1 0 0,0 2 160 0,-2-4 32 16,2 5 16-16,0-2 0 0,-3 3-48 0,-1-5-16 16,5 1 0-16,-3 2 0 0,0-3-144 0,2-1 0 0,-1 4 0 0,1-4 0 15,0 0 0-15,-2 0-144 0,2 0 144 0,0 0 0 16,2 0-352-16,-2 0 32 0,0-4 16 0,0 4 0 15,2 0 304-15,-2 0 144 0,2 4-16 16,-2-4 0-16,0 0 320 0,2 3 48 0,-4-3 16 0,6 0 0 16,-4 0-160-16,5-3-32 0,0 3 0 0,-3-4 0 15,3 3-128-15,1-3-48 0,2 1 0 0,-2-3 0 16,-1 5 96-16,4-1 16 0,-2 0 0 0,0-1 0 16,3 3-112-16,-3 0-16 0,0-2 0 0,0-5-13024 15</inkml:trace>
  <inkml:trace contextRef="#ctx0" brushRef="#br0" timeOffset="14731.07">10300 8388 6447 0,'-3'0'576'0,"-3"0"-576"0,3 4 0 0,-1-3 0 16,3-1 480-16,1 4-16 0,-9 1 0 0,0-1 0 16,0 1-80-16,1 4-32 0,1-4 0 0,9-5 0 15,3 0-224-15,3-5-128 0,10-1 128 0,-4-6-128 32,5 3-256-32,2-4-128 0,0 4-32 0,-5-3 0 15,-1 1-432-15,-1-1-96 0,-5 3-16 0,-4 4 0 0,-1 2 816 0,-4 1 144 0,-4-2 0 0,2 8 0 16,-5 1 1072-16,-1 0 128 0,-1 4 16 0,-2 0 16 15,3 6 80-15,-1-1 16 0,-5 5 0 0,5-1 0 16,1-1-400-16,1 6-80 0,1-2-16 0,1-2 0 16,2 0-576-16,-1 0-112 0,4 2-16 0,-1 2-128 0,-5 0 0 0,3-1 0 15,-6 4-160-15,0 4 160 0,-3 1-352 0,-2 1 48 16,2 2 16-16,-2-2 0 0,4 6 288 0,-6-1 0 16,6 1 176-16,-3-1-176 0,8-1 672 0,-4-1 32 15,9 0 0-15,-3 0 0 0,6 0 64 0,-1-4 0 16,2-2 16-16,1-1 0 0,2 2-480 0,-2-2-112 15,0-2 0-15,2 0-16 0,2 0-176 0,-4-3 0 16,-1 3 0-16,1-3 0 0,-2-1-256 0,-1 4 64 16,2-1 0-16,-4-1 16 15,0 2-240-15,0 0-48 0,-6 4-16 0,3-2 0 0,-2-2 304 0,-2 0 176 16,0 2-192-16,3-2 192 0,-4 4 0 0,1-4 320 0,0-2-32 16,0 1-16-16,1-3 560 0,3 1 128 0,1 0 0 15,-1-3 16-15,3 0-160 0,3-3-48 0,-3-1 0 0,5-2 0 16,1-2-464-16,1-3-112 0,1-1 0 0,3-1-16 15,-3 0-176-15,1-3 0 0,0-3 0 0,1 3 0 16,-1-4 0-16,0 0 0 0,0-4-144 0,-1 4 144 16,4-3 0-16,1-2-128 0,-5 1 128 0,3-1 0 15,1 1 0-15,-2-1 0 0,3 0 0 0,-1 2 0 16,2-3 0-16,-4 3 0 0,2 3 0 0,2-5 0 16,2 5 0-16,0-4 0 0,1 4 0 0,2-5 0 15,0 5 0-15,2-4 0 0,2-1 0 0,-4 0 0 16,4-2 0-16,1-2 0 0,2-1 160 15,6-2-32-15,-6 3 128 0,2 0 48 0,-2 2 0 0,0 0 0 0,-3 6 0 0,-1-1 0 16,-1 2 0-16,0 0 0 0,-2 3 16 0,2-3 16 16,-3 6 0-16,1-3 0 0,2 1-16 0,-2-3 0 15,2 3 0-15,2-1 0 0,-3-1-80 0,3 1-32 16,-2 1 0-16,-2-2 0 0,2 1-32 0,-3-3-16 16,-1 4 0-16,2-3 0 0,-1 3 0 0,-1-2 0 15,0-1 0-15,-3 1 0 0,4 2-160 0,-1-1 128 16,1-1-128-16,1-2 128 0,-2 3-128 0,1-1 0 15,3 0 0-15,-4-2 128 0,6 2-128 16,-6 1 0-16,0-1 0 0,1-1 0 0,1 1 0 0,-2 3 0 0,1-1 0 0,-1 1 0 16,3 4 0-16,-3-6 0 0,2 3 0 0,0-3 0 15,2 1 0-15,2-3 0 0,-4 3 0 0,4-4 0 16,1 0 144-16,-5-4-144 0,4 4 160 0,-2-1-160 16,1-3 128-16,1-1-128 0,1 1 0 0,-1-1 144 15,-2 2-144-15,-2-3 0 0,2 1 0 0,-3 2 0 16,4-3 0-16,-3 3 0 0,2-2 0 0,-3 1 0 15,-1 1 0-15,2-1 0 0,2 3 0 0,-3-3 0 16,-1 4 0-16,4 0 0 0,-2-2 0 0,4 2 0 16,-1-1 0-16,3-5 0 0,-1 1 0 15,6 2 0-15,-2-6 0 0,-28 9 0 0,0 0 0 0,99-31 0 16,-99 31-160-16,0 0 160 0,92-37 0 0,-67 25-144 0,1 0 0 0,-2 3 0 16,-1 0 0-16,-2 4 0 0,-2 0 144 0,-1 1-128 15,-1 4 128-15,0 0-128 0,-3 4 128 0,4 1 0 16,-1 0 0-16,-3-1 0 0,4 4 0 0,-1-2 0 15,4-3 0-15,2 1 0 0,-1-1 0 0,4-1 0 16,-26-2 0-16,0 0 128 0,0 0-128 0,101 9 0 16,-76-9 0-16,-1 3 0 0,-1-1 0 0,-2-2 0 15,-2 3 0-15,2 1 0 0,-4-3 0 16,-3 3 0-16,4 1 0 0,-6 0 0 0,2-3 0 0,0 0 0 16,-2 3 0-16,2-1 0 0,0-1 192 0,3-1-48 15,-3 1 0-15,4-3 0 0,-1 0 96 0,4 0 16 0,-2 0 0 16,2 0 0-16,-4 4-256 0,1-2 176 0,1-1-176 0,2 1 160 15,-4 3-160-15,3-1 0 0,0-1 0 0,0 2 0 16,1 1 0-16,-1-3 0 0,3 2 0 0,0-1 0 16,-2 1 0-16,1-5 0 0,1 5 0 0,0-3 0 15,1 0 0-15,-1-2 0 0,-1 0 0 0,1 3 0 16,0-1 0-16,-2-2 0 0,1 2 0 0,1 0 0 16,-2 1 0-16,0-1 0 0,1-1 0 0,1 1 0 15,-4 2 0-15,2-1 0 0,-21-3 0 0,0 0 0 16,0 0 0-16,92 25 0 0,-72-18 0 0,0-2 0 15,3 0 0-15,0 2 0 16,1-2 0-16,-1 0 0 0,3-1 0 0,-3-1 0 0,-23-3 0 0,0 0 0 16,0 0 0-16,111 2 0 0,-111-2 0 0,0 0 0 0,0 0 0 0,117-3 0 15,-117 3 0-15,0 0 0 0,0 0 0 0,97-7 0 16,-70 5 128-16,-8 0-128 0,3-1 0 0,-1 3 0 16,2 0 0-16,-2 0 0 0,0 0 0 0,1 0 0 15,-2-2 0-15,1 2 0 0,-4 0 0 16,2-2 0-16,4 2 0 0,-2 0 0 0,1-2 0 0,3-1 128 15,-1-1-128-15,2-1 0 0,0 0 0 0,4-4 0 16,-4 1 128-16,6-1-128 0,-6-2 0 0,5-4 0 16,-5 4 0-16,0-4 0 0,1 1 0 15,-3 0 0-15,-1 2-144 0,1-2 144 0,-5 1 0 0,2 5 0 16,-2-3-128-16,-3 3 128 0,1-1 0 0,-3 2 0 16,-5 2-128-16,1-1 128 0,-3 3 0 0,-1 3 0 0,-3 0 0 0,2 3 0 15,-1 1 0-15,1-2 0 0,-1 1 0 0,1 1 0 16,0-3 0-16,2 3 128 0,0-1-128 0,2-1 0 15,-1 2 0-15,3-3 0 0,-1 1 0 0,-1-2 0 16,0 0 0-16,-1 0 0 0,1 0 0 0,0-2 0 16,-6 2 0-16,3-5 0 0,-1 5 0 0,-2-2 0 15,-3 1 0-15,0-5 0 16,0 6 0-16,-3-5 0 0,1 2 144 0,-1-3-16 0,-1 1 0 0,-1-2 0 16,0 2 192-16,1-4 48 0,-3 1 0 0,2-1 0 15,0 0-192-15,-1 1-48 0,3-1 0 0,-2-5 0 16,-2 5-128-16,0-3 0 0,3-2 0 0,-1 0 0 0,2-3 0 0,-1 3 0 15,2-4 0-15,-1-3 0 0,3 2-256 0,-4-5 64 16,3-2 0-16,-3-2 16 0,4 0-80 16,-5-5 0-16,1 2-16 0,-1-4 0 0,-3 0 272 0,-1-5 0 15,0 3 0-15,-3-1 0 0,0-2 0 0,1 5 0 16,3-5 0-16,-5 5 0 16,6 0 0-16,0-1 0 0,4 1 144 0,1 0-144 0,4-1 0 0,1-3 0 15,3-1 128-15,1 5-128 0,-2-1 0 0,-2 1 0 16,3 0 0-16,-1 0 0 0,-2-1-352 0,1 6 48 15,1 2 16-15,-5 2 0 16,2 3-48-16,-4 3-16 0,2 2 0 0,-4 4 0 0,1 0 352 0,-2 2-144 16,0 3 144-16,-1 1 0 0,-1 2 0 0,2-2 0 0,2 4 0 0,-3-1 0 15,5 1 128-15,-3-1-128 0,4 2 176 0,0-2-176 16,-3 3 0-16,3-2 0 0,0-1 0 0,-2 2 0 31,2-1-384-31,-2 4-144 0,0 0-32 0,-5-2 0 16,1 4-80-16,-3 2-32 0,-3 1 0 0,-6 4 0 0,1-1 352 0,-2 4 80 0,-2-1 16 0,-2-4 0 15,-1 3 400 1,-1-3 80-16,-1 0 0 0,-4-3 16 16,3 3 368-16,-3-6 64 0,2 5 0 0,-5-6 16 15,2 0-320-15,3-2-64 0,-4-2-16 0,6 3 0 16,-3-3-320-16,2-3 0 0,3-1 0 0,0-3 128 16,-2-3-256-16,-2-2-64 0,1 3 0 0,0-1 0 15,-1-2-224-15,0 0-48 0,-2 1-16 0,2 1 0 0,-3 1 224 0,-4 0 32 16,0 2 16-16,-5-1 0 0,0 3 208 0,0 0 0 15,-2 4 0-15,2-2 0 0,0 2 0 0,3-4 0 16,-3 6 0-16,6-2 0 0,-5 3-160 0,-1-2 16 16,0 4 0-16,0 0 0 0,0 6-112 0,0-6 0 15,-4 5-16-15,1-3 0 0,-3-1 272 0,-4 6-192 16,-1-5 192-16,2 3-160 0,2-1 160 0,2-1 0 16,5 1 0-16,-4 1 0 0,-1 0 128 0,2 4-128 15,-1 0 128-15,-5-1-128 0,6 5 272 0,-10-3-16 16,3 4 0-16,-6-5 0 0,-1-1-96 0,-1-1-32 0,4-1 0 15,4-3 0-15,4-1 80 0,-1-2 16 0,5 0 0 0,-1 0 0 16,3 0-96-16,-4 0 0 0,4 0-128 0,-3 0 192 16,-1-2-192-16,-1 2 0 0,-8-3 0 0,5 3 0 15,1 0 0-15,-4 0 0 0,-1 3 0 0,3-1 0 16,2-2-272-16,2 3 0 0,-1-1 0 0,-1 0 0 31,4-1-112-31,-1 5-32 0,-1-3 0 0,-1-3 0 0,-6 5 288 0,0-3 128 0,-2 0-128 0,2-2 128 16,-1 5 0-16,5-1 0 0,-1 4 0 0,0 4 0 15,0-1 0-15,-3 5 0 0,3 1 0 0,0 2 128 16,1-1 0-16,-1-1 16 0,-4 0 0 0,1-3 0 16,7 0 64-16,1-2 16 0,6-1 0 0,5-8 0 0,7 3-48 0,0-6-16 15,5-6 0-15,2 3 0 0,3-4-160 16,0-5 0-16,4 0 0 0,-7-2 0 16,1 5-672-16,1-3-160 0</inkml:trace>
  <inkml:trace contextRef="#ctx0" brushRef="#br0" timeOffset="22228.34">9404 6195 4607 0,'-3'-1'400'0,"-2"-1"-400"0,3-2 0 0,2 4 0 15,0 0 848-15,-2-1 96 0,2-3 16 0,-5-1 0 16,-2-2-96-16,2 2-16 0,-4 1 0 0,0-1 0 15,1 5-592-15,-1-2-112 0,-2 2-16 0,-1 2-128 32,-2-2 0-32,0 4 0 0,2-3 0 0,-5-1 0 15,3 4 160-15,-4-1-32 0,4-1 0 0,-1-2 0 16,3 4 208-16,1-4 48 0,-3 0 0 0,-2 3 0 16,3-1-192-16,-1 5-48 0,-4-2 0 0,1 0 0 15,-2 4-144-15,-2 3 0 0,-2 2 0 0,-3 0 0 16,-4 3 0-16,-1 1 0 0,-1-1-192 0,1 1 192 15,1 4-256-15,3-1 80 0,-5 2 16 0,6-1 0 0,0 3 160 0,5-6-128 16,2 2 128-16,3-2-128 0,6-2 128 0,-2 1 0 16,6-4 0-16,1 1 0 0,3-4 0 0,1-2 0 15,2-1 0-15,6-2 0 0,-3 1 0 0,1-6 0 16,4 3 0-16,-1-1 0 0,3-1 0 0,-2-2 0 16,3 5 0-16,-3-1 0 0,-1 1 352 0,1-2 48 15,0 4 16-15,-1 0 0 0,-2 2 288 0,-1 0 64 16,2-1 16-16,-2 1 0 0,0 3-96 0,1-1-32 15,0 1 0-15,-4 2 0 0,0 2-336 0,-2 1-64 16,-2 2 0-16,0 2-16 0,-4 2-240 0,0-2 0 0,-2 1 0 0,2-3 0 16,-2-1 0-16,-1-1 0 0,4 1 0 0,-2-4 0 15,1 0 0-15,3-2 0 0,1 0-128 0,-1-2 128 16,1 3 0-16,0-5 0 0,1 4 0 0,-3-1 0 16,-1 1 0-16,0-1 0 0,1 1 0 0,-5 2 0 15,1 1 0-15,-6 3 0 0,2 1 0 0,1 4 0 16,-1-2 0-16,3-1 0 0,-3 3 0 0,3-6 0 15,8-1 0-15,-5-5-128 0,6-1 128 0,6-5 0 16,-5 2 0-16,6-5 0 0,-2 1 0 0,4-3 0 16,0 4-144-16,0-2 144 0,3-2 0 0,-2 0-144 15,2 0 144-15,-1 3 0 0,1 1 0 0,0-3 0 0,2 6 0 16,0-1 128-16,4-1-128 0,-4 2 0 0,3 0 0 16,0-4 0-16,4 1 0 0,2-3 0 0,-2 3 0 0,2-4 144 15,-1 3-144-15,-4-1 160 0,-1 2-32 0,-3 1-128 16,-2 4 192-16,-3 3-64 0,-2 0-128 0,-5 2 0 15,-1 0 0-15,-4 7 0 0,1-2 0 0,-7 7 0 16,1 0 0-16,-1-3 0 0,-5 3 432 0,0 0 48 16,2 2 16-16,-4-2 0 0,6 5 16 0,-4-4 0 15,5-1 0-15,-3 0 0 0,7 0-352 0,-4 0-160 16,0-3 160-16,4 3-160 0,2 0 0 0,-3 0 0 16,3 0 0-16,-1 2 0 0,3 2 0 0,1-2 0 15,-4 3 0-15,1 2 0 0,-3 0 0 0,1-2-128 16,0 2 128-16,-2-1 0 0,2-3 0 0,0-4 0 0,3 1 0 0,2-5 0 15,2-4 0-15,5-6 0 0,5-3 0 0,5-4 0 16,6-4 0-16,6-5 0 16,8-7 176-16,3-6-176 0,2-1 336 0,3-7-32 15,-1 0-16-15,-4 0 0 0,0-4-480 0,-2 2-112 16</inkml:trace>
  <inkml:trace contextRef="#ctx0" brushRef="#br0" timeOffset="23028.69">6935 7078 8287 0,'-14'4'736'0,"5"-2"-592"0,2-2-144 0,6 3 0 15,-3-3 928-15,-4 4 160 0,-3 1 16 0,-12 4 16 16,-1 1-256-16,-2 1-48 0,2 2-16 0,-1-2 0 16,2 6-800-16,1-4 0 0,1 0 0 0,2 0-144 15,1-3 144-15,1 2 0 0,-1 2 0 0,5-2 0 16,-5 2 0-16,4 0 0 0,2 2 0 0,-4 1 0 16,2 3 464-16,4 2 32 0,-4 1 0 0,2 1 0 15,3 2-128-15,0 0-32 0,4-1 0 0,-2 1 0 16,5 0-336-16,2-3 144 0,2 1-144 0,5 0 0 0,-2 1 128 15,1-1-128-15,2 2 0 0,-1-5 0 0,2 2 0 0,-2 0 0 16,5-3 0-16,0 3 0 0,2 1 0 0,4-1 0 16,1-4 160-16,2 2-160 0,5-7 320 0,0 0-32 15,5-7 0-15,1-5 0 0,3-2 0 0,-1-5 0 16,-2-4 0-16,3-3 0 0,-2-6 0 0,-4-4 0 16,1-5 0-16,-7 0 0 0,3-3-160 0,-9-3-128 15,2 0 192-15,-1-2-192 0,-1 2 192 0,-3 0-192 16,2 1 192-16,-2-2-192 0,3-3 336 0,-3 2-32 15,4 0-16-15,-4 1 0 0,-1 6-144 0,-2-4-16 16,3 3-128-16,-5-3 192 0,-4 6-192 0,-2 4 0 0,-6 1 0 16,-2 2 0-16,-4 3-160 0,-3 2 160 0,-6 5-128 0,-3 0 128 15,-3 4 0-15,0 0 0 0,1 2 0 0,0-3-128 16,2 3 128-16,2-1 176 0,2 3-48 0,3 1 0 16,2 1 352-16,1 3 64 0,4 3 16 0,2 0 0 31,0 1-816-31,1 5-176 0,-1 1-16 0,2 3-10496 0</inkml:trace>
  <inkml:trace contextRef="#ctx0" brushRef="#br0" timeOffset="23406.26">7557 6788 7359 0,'-10'5'656'0,"3"2"-528"16,5-5-128-16,2 1 0 0,0 2 480 0,-2 0 64 15,-3 6 16-15,-4 6 0 0,-1 8-752 0,1 1-128 16,-3 3-48-16,-2-1 0 15,2 5-1136-15,-2-5-224 0,0 2-64 0,-2-2 0 0,6-2 1344 0,-4-3 272 0,3 3 176 0,3-4-208 16,1 3 1872-16,0-3 368 0,5 3 80 0,-1-4 0 16,3 5-48-16,0-4-16 0,0 5 0 0,3-1 0 15,-1 0-592-15,1 2-128 0,2 1-32 0,-1 3 0 16,1-1-576-16,0 2-112 0,2 0-32 16,2 0 0-16,0-1-576 0,0-5 0 0,4 5 0 0,0-6 0 31,4-2-704-31,6-5-64 0,-1 2-16 0,5-7 0 0,-27-14-512 0,0 0-112 0,0 0 0 0,115 26-6032 15</inkml:trace>
  <inkml:trace contextRef="#ctx0" brushRef="#br0" timeOffset="23673.12">8010 6964 7359 0,'-12'3'656'0,"3"-1"-528"16,1 1-128-16,4 1 0 0,2-3 2064 0,2-1 384 15,2 6 80-15,-2-3 16 0,4 6-224 0,-1 3-32 16,-1 2-16-16,5 5 0 0,-2 0-1760 0,-1 0-336 16,1 4-176-16,-3 2 160 0,-1-1-160 0,-1 2-256 0,-1 0 64 0,-1 4 16 31,2-2-848-31,-5-2-192 0,1 5-16 0,1-5-16 15,1 0 96-15,-2-3 0 0,4 0 16 0,0-6-4064 0,0 0-816 0</inkml:trace>
  <inkml:trace contextRef="#ctx0" brushRef="#br0" timeOffset="23987.82">8127 6770 16575 0,'-5'5'1472'0,"5"-1"-1168"15,3 1-304-15,-1-1 0 0,2 1 1024 0,1 2 128 16,7 3 48-16,0 11 0 0,13 5-688 0,-25-26-128 16,55 60-16-16,-29-31-16 15,-1 2-1344-15,-4 4-272 0,0-3-48 0,-6 2-16 16,1 1-144-16,-2 2-16 0,-2 1-16 0,2 2 0 0,0 6 928 15,-2 1 176-15,0 1 32 0,-3 6 16 0,0-1 960 0,-4 1 192 16,0-2 32-16,-5 5 16 0,-5 1 64 0,-4-6 16 16,-5 2 0-16,2-3 0 0,-2-1-288 0,-1 2-48 0,-1-3-16 15,4 0 0-15,-4-2-576 0,6-7 0 0,1-3 0 0,4-4-8464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5:46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04T20:46:38.616"/>
    </inkml:context>
  </inkml:definitions>
  <inkml:trace contextRef="#ctx0" brushRef="#br0">11860 4229 4607 0,'0'-3'400'0,"0"3"-400"0,0-4 0 0,0 4 0 16,0 0 128-16,0 0-128 0,0 0 128 0,-2 0-128 16,-2 0 224-16,1 0-32 0,-2 4-16 0,-1 1 0 15,0 2 752-15,-1-2 160 0,3 0 16 0,-3 0 16 16,5-1-224-16,-3 1-32 0,2-1-16 0,-1-4 0 16,2 0-496-16,-5 0-96 0,6 0-32 0,-6 0 0 15,5 0-224-15,-5-2 0 0,0 2 0 0,4 0 0 16,-6 0 0-16,0 0 176 0,0 0 0 0,1 2 0 15,-1 1-48-15,-1-1 0 0,-1 1 0 0,1-3 0 16,-3 4-128-16,3-2 0 0,1 1 144 0,-3-3-144 16,2 5 0-16,-1-5 0 0,2 7 0 0,-1-2 0 15,1 1 0-15,-3 1 0 0,2 0 0 0,-3 1-192 0,3 4 192 0,0 1 0 16,-1 1 0-16,2 0 0 0,-3 1 0 0,3-1 0 16,4 0 144-16,0 0-144 15,-4 7 304-15,2-4-48 0,0 2-16 0,-1 6 0 0,1-6-112 0,1 4 0 16,-2-2-128-16,4 1 192 0,-1-1 416 0,1-2 80 15,4-1 16-15,-1-1 0 0,2 1-64 0,1-1 0 16,3-3 0-16,-1 0 0 0,3-2-336 0,0-3-80 16,3-1-16-16,-1-2 0 0,3-3-208 0,2 1 128 15,4-3-128-15,-4-2 0 0,6-3 0 0,0-5 0 16,1-5 0-16,1-3-160 0,1-4 16 0,1-1 0 0,-1-5 0 16,-2 1 0-16,1 4-80 0,-4-4-16 0,-4 3 0 0,0 2 0 31,-2-2-336-31,-3 4-64 0,-1-2 0 0,1 4-16 15,-4-1-272-15,-1 1-48 0,1 3-16 0,-3-3 0 16,0 4 288-16,3 0 48 0,-5 2 16 0,2-1 0 16,1 7 16-16,0 1 16 0,-3 2 0 0,0 4 0 0,0 2 64 15,0 1 16-15,0 4 0 0,-3-1 0 0,3 3 528 0,3-1 0 0,-3 4 0 0,0 0 0 16,2 4 464-16,0 2 160 0,0-2 16 0,1 1 16 16,1-2 304-16,1 1 48 0,-3-4 16 0,1 3 0 15,1-3-368-15,-3-2-64 0,6-1-16 0,-1-1 0 16,-3-1-576-16,2-2 0 0,4 2 0 0,0-6-6880 15</inkml:trace>
  <inkml:trace contextRef="#ctx0" brushRef="#br0" timeOffset="487.91">12149 4314 4607 0,'0'7'400'0,"0"-5"-400"0,2 3 0 0,1-5 0 31,-3 2 720-31,4 0 64 0,-3 5 16 0,5 1 0 0,2 3-544 0,1 3-128 0,-2-2 0 0,2 0-128 16,-6-1 208-16,2 3-64 15,-3 1-16-15,2 1 0 0,-1 1 688 0,-3 1 128 0,0-1 16 0,0 6 16 16,0-2-176-16,-3 1-32 15,3 5-16-15,0-1 0 0,-4-4-256 0,2 4-48 16,2-3-16-16,-3-2 0 0,3 2-432 0,0-1 0 0,0-4 0 0,0-1 0 16,0-1 0-16,3-6 0 0,-1-1 0 0,2 0 0 15,-1-4-160-15,-1-5 160 0,1 3-208 0,1-6 80 16,1-2-336-16,0-1-64 16,1-2-16-16,1-5 0 0,-6 3 160 0,6-7 16 0,-3-1 16 0,1-6 0 0,-5-4 160 0,0 0 48 15,2-2 0-15,-4-4 0 0,2-1 144 0,-4-5 0 16,3 3-144-16,-1-3 144 0,0 5 368 0,2-5 144 15,0-2 16-15,2 6 16 0,-2 1 32 0,2 9 16 16,3 0 0-16,-5 8 0 0,3 4-144 0,-1 6-48 16,2 4 0-16,-4 4 0 15,5 2 96-15,-5 0 16 0,3 3 0 0,3-2 0 0,-3 3-112 0,2-3-16 16,4 1 0-16,1-3 0 0,6-1-384 0,-2 0 0 16,7 4 0-16,-4 1 0 15,6 4-1088-15,0 3-160 0,-4 2-32 0,0 2-3936 0,-1-1-800 16</inkml:trace>
  <inkml:trace contextRef="#ctx0" brushRef="#br0" timeOffset="911.87">12614 4229 911 0,'-2'14'0'0,"2"-9"0"0,0 4 0 0,0 0 0 0,0-4 0 0,0-2 0 15,2 3 656-15,-2 6 48 0,2 5 16 0,0 6 0 16,1 3 304-16,-1 2 48 0,1-2 16 0,1 0 0 16,1 0 592-16,-1 0 128 0,1-3 32 0,4 0 0 0,-1-3-1040 0,1 1-208 15,0-1-32-15,-1-3-16 0,-4-3-544 0,1 3 0 16,-5-3 0-16,0-3-192 0,-3-3 192 0,-1-2-144 16,-1-1 144-1,0 0-128-15,-4-5 128 0,0-2-192 0,1-1 192 0,-1-2-192 0,0-4 64 0,-3-3 0 16,1 1 0-16,3-6 0 0,-1-1 128 0,0-4 192 15,1-3-32-15,2-6-16 0,3 3 32 0,-2-5 0 16,1 0 0-16,4-5 0 0,0 1 16 0,4-5 0 16,-3 0 0-16,6-5 0 0,-1 4 96 0,2-2 32 15,3 6 0-15,-1 3 0 0,4 1 368 0,-5 9 80 16,1 3 0-16,3 4 16 0,-3 7-128 0,2 0-16 0,0 3-16 0,2 0 0 16,0 2-80-16,2 0-16 0,1 4 0 0,-1-2 0 15,1 1 48-15,-3 2 16 0,2 2 0 0,-4 0 0 16,2 2-464-16,0-2-128 0,-2 2 0 0,4-4 0 31,3-3-960-31,4 0-192 0,-23 5-64 0,0 0-9440 0</inkml:trace>
  <inkml:trace contextRef="#ctx0" brushRef="#br0" timeOffset="9749.17">16437 8221 3855 0,'-22'14'336'0,"11"-11"-336"15,3 4 0-15,1-1 0 0,3-5 0 0,1-1 0 16,1 4 544-16,2-4 48 0,0 3 16 0,0-3 32 15,5-3-256-15,6-1-48 0,1-3-16 0,5-1 48 16,4-1-368-16,-3-3 0 0,1 3 0 0,-2 0 0 16,1 1 528-16,-4 4 112 0,1 2 0 0,-1-1 64 15,-2 6-16-15,-1-1 0 0,1 2 0 0,2-4 32 0,-4 5-400 0,6-2-96 16,-2-3-16-16,0 0 0 0,7 4-208 0,0-8 0 16,1 1 0-16,1-2 0 15,-2 1-144-15,7-4 144 0,-28 8-192 0,0 0 192 0,103-28-160 0,-103 28 160 16,0 0-208-16,108-23 208 0,-108 23-128 0,0 0 128 15,103-16 0-15,-103 16 0 0,0 0 0 0,0 0 0 16,118 0 0-16,-92 4 0 0,-7 1 0 0,2-1-144 16,-2 1 144-16,-1 3 0 0,-1-2 0 0,-1 1 0 15,1-2-144-15,1 0 144 0,1-1-160 0,-2-4 32 16,1 3 0-16,-1-3 0 16,1 0-496-16,-4-3-80 0,-2 3-32 0,2-2 0 15,-4 2 112-15,-1-2 32 0,-2 2 0 0,-2 2 0 0,-1 0 336 0,-4 1 64 0,0 1 0 0,-7 1 16 16,1 0 48-16,-4 4 0 0,-2-1 0 0,-4 1 0 31,0 2-256-31,-5-3-64 0,1 1 0 0,0-6 0 0,0 4 320 0,0-5 128 0,3-2-128 0,-1-2 128 16,1-1-384-16,-6-1 16 0,6-1 0 0,-6 0 0 15,-3-2 368-15,0 4-176 0,-4 1 176 0,-3 2-128 16,-2-4 128-16,-3 8 224 0,3-1-48 0,0-1 0 16,-1 7-176-16,4-4 160 0,-2 4-160 0,4-2 192 15,2-2-192-15,-2 4 0 0,3 3 0 0,-5-2 0 16,6-1 0-16,3 0 144 0,1 3-144 0,4-7 160 15,6 0 688-15,7-5 144 0,-2 0 32 0,7 0 16 16,3-5-336-16,6-4-80 0,3-1-16 0,2-1 0 0,4-2-608 0,4 4 0 16,5-5-144-16,-1 2 144 0,-26 12-192 0,0 0 192 15,99-37-192-15,-99 37 192 0,0 0 0 0,136-36 0 16,-136 36 0-16,118-28 0 0,-118 28 0 0,119-28 0 16,-119 28 0-16,115-19 128 0,-115 19-128 0,115-21 0 15,-115 21 0-15,118-18-176 0,-118 18 176 0,150-21 0 16,-150 21 0-16,166-27 0 0</inkml:trace>
  <inkml:trace contextRef="#ctx0" brushRef="#br0" timeOffset="10849.31">21458 7930 1839 0,'7'0'160'0,"0"-2"-160"15,-2 2 0-15,-2 0 0 0,3 0 640 0,2-3 112 16,10 3 16-16,4-4 0 0,-22 4 112 0,0 0 16 16,110-13 16-16,-110 13 0 0,0 0-512 0,107-20-96 15,-107 20-32-15,0 0 0 0,106-24-272 0,-106 24 0 16,0 0 0-16,106-23 0 0,-106 23 0 0,0 0 0 15,0 0 0-15,117-14 0 0,-94 11-128 0,-1 1 128 0,-1 2 0 0,-2-2-144 32,-1 2 144-32,-1 2 0 0,-3 0 0 0,-2-2 0 0,0 5 0 0,-3-1 0 0,2-1 0 0,-3-1 0 15,-2 5 0-15,1-5 0 0,-6 5 0 0,3-6 0 16,-4 5 0-16,-4-5 0 0,3 1 0 0,-3 3 0 16,-1-3 0-16,-4 0 0 0,0 3 0 0,-6-2 128 15,4 3-128-15,-6-3 0 0,-4 4 0 0,2 0-128 16,-7 2 128-16,-4-1 0 0,2 1 0 0,-7 3 128 15,4-1-128-15,-9-2 0 16,5-1-128-16,-2-1 128 0,8-2 176 0,-1 1 112 0,2-3 32 0,2 1 0 0,3-3-320 0,-3 5 0 16,4-3 0-16,-1 1 0 0,2 1 0 0,0 2 0 15,2-2-128-15,-2 0 128 0,7 4 0 16,-7 0 0-16,4-1 0 0,-1 1 0 0,4-4 128 0,4 4 64 16,1-2 0-16,1 0 16 0,1 0 192 0,1-2 48 15,5 4 0-15,-1 0 0 0,2-1-208 0,0-3-48 16,3 4 0-16,1-2 0 0,5 0-192 0,1-3 0 15,4 1 0-15,7-5 0 0,5-2 0 0,-26 2 0 16,0 0 0-16,98-21 0 0,-98 21 0 0,0 0 0 16,155-40 0-16,-155 40 0 0,134-31-144 0,-134 31 144 0,129-35 0 15,-129 35-144 1,106-23-304-16,-106 23-48 0,0 0-16 0,127-26 0 0,-127 26 512 0,0 0 0 0</inkml:trace>
  <inkml:trace contextRef="#ctx0" brushRef="#br0" timeOffset="36664.94">10962 13688 911 0,'0'0'0'0,"-3"0"0"0,1 0 0 0,0 0 0 15,1-3 176-15,-3 3-48 0,-1-5-128 0,-4-1 192 16,-5-2 32-16,2-4 0 0,-2 6 0 0,0-2 0 16,2 4-224-16,0 2 0 15,-1-1 0-15,0 3 0 16,-3 0 0-16,0 0 0 0,-1 3 0 0,3-1 0 15,-4 2 0-15,4-4 0 0,-1 5 0 0,1-5 0 0,3 0 0 0,-1 0 0 16,0 0 0-16,2 0 0 0,-3 0 0 0,3 3 0 16</inkml:trace>
  <inkml:trace contextRef="#ctx0" brushRef="#br0" timeOffset="37403.01">10608 13640 1839 0,'2'3'160'0,"-2"-1"-160"15,0-2 0-15,0 0 0 0,4 0 640 0,-4 3 112 16,0-1 16-16,5 2 0 0,-2-1 64 0,6 2 32 15,0 2 0-15,0-2 0 0,1 1-192 0,2-3-32 16,2-1-16-16,-2 1 0 0,2-3 0 0,-2 0 0 16,6 0 0-16,1-3 0 0,-1-2 80 0,2 1 32 15,3-3 0-15,0 0 0 0,3-1-32 0,0 2 0 0,2-2 0 0,2 4 0 16,1-1-304-16,-3 0-64 0,1 1-16 16,-1 4 0-16,2-3-144 0,-4 6-48 0,0 1 0 0,-3-3 0 15,3 8 112-15,0 0 16 0,0-2 0 0,-1 0 0 16,-1 0 128-16,2-2 16 0,6 4 16 0,-1-4 0 15,-1 2-144-15,3-5-16 0,1 1-16 0,5-3 0 16,-6 0-16-16,5 0 0 0,-3 0 0 0,0-3 0 16,-4 1 16-16,1-2 0 0,-6 1 0 0,0 1 0 15,-3-1-32-15,-4 1 0 0,2-2 0 0,0-1 0 16,-4-2 16-16,2-1 0 0,2-1 0 0,-2-5 0 16,2 2-16-16,-2 1 0 0,2-3 0 0,0-1 0 15,2 1-208-15,-4-4 144 0,2 4-144 0,0-1 128 0,-2 1-128 16,2 0 0-16,-4 5 0 0,1-1 0 0,-3-1 0 0,1 2 0 15,-2 1 0-15,-3 1 0 0,-3 3 0 0,-1 1 0 16,-3 1 0-16,-4 2 0 0,0 2 0 0,-4 5 0 16,-4 0 128-16,-5 1-128 0,3 5 0 0,-8 1 0 15,1 3 0-15,-7 0 0 0,1 4 0 0,-1-1 0 16,-3-3 0-16,1 0 0 0,0 1 0 0,-5-4 0 16,-1-2 0-16,-1 2 0 0,0-5 0 0,-2 3 0 15,4-4 0-15,-4-2 0 0,0 2 0 0,-3-2 0 16,1 2 0-16,-3-1 0 0,-2 0 0 0,2-3 0 15,4 1 0-15,-1-2 0 0,2 1-128 0,2-1 128 0,2-1-160 16,3 3 160-16,2-3 0 0,0 0 0 0,-6 3 0 0,1-1 0 16,0-4 0-16,1 5 0 0,4-2 0 0,0 1 0 15,0 1 0-15,3-2 0 0,-5 3 0 0,4-3 0 16,1 2 0-16,0 1 0 0,-3 1 0 0,4 0-144 16,-5 0-176-16,5-2-48 0,4 3 0 0,1-2 0 15,1-3 192-15,2 2 48 0,4-1 0 0,-2 1 0 16,6-5 128-16,-2 4 0 0,-1-3 0 0,5 1-128 15,1-2 128-15,3 0 0 0,0 2 0 0,2-2 0 16,-1-2 0-16,3 2 0 0,5 2 0 0,-1-2 128 16,1 0-128-16,0 0 0 0,1 3-128 0,2 1 128 15,1-2 0-15,1-2 0 0,3 0 0 0,2 0 0 0,4 0 368 0,1-4 0 16,4-1 0-16,3-4 0 0,1-1-16 0,-32 10 0 16,0 0 0-16,104-47 0 0,-104 47-224 0,0 0-128 15,119-58 128-15,-119 58-128 0,0 0 0 0,115-49 0 16,-115 49 0-16,0 0 0 0,118-26 0 0,-78 24 0 15,1 1 0-15,-7 2 0 16,3 5-432-16,-4 2-48 0,0 3-16 0,-3 1 0 16,-4 2-1504-16,-3 0-304 0</inkml:trace>
  <inkml:trace contextRef="#ctx1" brushRef="#br0">24035 15063 0,'0'0'0,"0"0"16,0 0 0,0 0-1</inkml:trace>
  <inkml:trace contextRef="#ctx0" brushRef="#br0" timeOffset="53477.28">11206 11903 4223 0,'-2'0'0'0,"1"4"0"0,1-3 0 0,-2 1 0 32,2 0 464-32,0 1 144 0,-5 3 32 0,1 2 0 0,-1 6 192 0,-2-5 48 0,5 3 0 0,-1-7 16 15,-1 4-208-15,3-2-48 0,1-2 0 0,0-1 16 16,0-3-384-16,0 5-80 0,0-5 0 0,0-1 0 16,0 2 192-16,0-2 64 0,0 0 0 0,0 0 0 15,0 0 208-15,-4-2 48 0,2-1 0 0,1-1 16 16,-1 1-240-16,-2-2-48 15,3 3-16-15,-3-5 16 0,-1 3-160 0,1-2-16 0,-3-3-16 0,1-3 16 16,2 3-64-16,-5-2-16 0,-3 1 0 0,3 0 16 16,1 1-192-16,-1-3 0 0,2 3 0 0,-2 0 144 15,2-1-144-15,-1-2 0 0,-1 1 0 0,0-1 0 16,0-2-144-16,1 0 144 16,-1-2 0-16,-1-1-128 0,1 3 384 0,-3-3 64 0,1-1 32 0,-3 1 32 0,6-1-240 0,-3-4-144 15,1 3 192-15,1-6-192 0,4 3 0 0,-7 1 0 16,3-4 0-16,0 1 0 0,0 0 128 0,4-3-128 15,-4-2 0-15,1 3 0 16,3 0 304-16,-2-6 0 0,5 1 0 0,-2 3 0 0,-1-5-176 0,5 2-128 16,-3-1 144-16,1 4-144 0,4-1 0 0,-2-1 0 15,3 2 0-15,-1 2 0 0,1 3 0 0,1 1 0 16,-2-3 0-16,5 3 0 16,-2 1 176-16,5-2 144 0,2 1 16 0,2-1 16 0,2 2-192 15,1-2-32-15,1 6-128 0,-1-2 192 0,2 1-192 0,-1 3 0 0,-1 4 0 0,-4-1 0 16,0 3 0-16,1 1-128 0,0-1 128 0,-1 0 0 15,0 1 0-15,0 2 0 0,1-2 0 0,-2-1 0 16,2 0 0-16,-2-1 0 0,4-1 0 0,-1-3 0 16,3 0-176-16,-1 0 176 15,1 2-160-15,1-2 160 16,3-3-1248 0,-1 0-160-16,2 3-16 0,-2-4-16 0,2-3-480 0,3-1-112 0,0 1-16 0,2-7-3904 15</inkml:trace>
  <inkml:trace contextRef="#ctx0" brushRef="#br0" timeOffset="53879.96">11088 10491 911 0,'-11'1'0'0,"3"-1"0"0,1 0 0 0,1 0 0 16,3 0 0-16,1 0 0 0,-3 0 800 0,-2-1 80 15,-4 1 16-15,-2-4 0 0,2 4 512 0,2-3 128 0,4 3 0 0,5-2 16 16,4-2 288-16,4-4 48 0,1 2 16 0,5-6 0 16,3 4-304-16,1-6-64 0,4-4-16 0,1 1 0 15,2 3-816-15,-1-7-144 0,2 7-48 0,-2-3 0 16,4-1-384-16,-2 4-128 0,2 2 0 0,-2-2 0 15,-3 5 0-15,2 1 0 0,-3 4 128 0,-3-1-128 16,2 5 0-16,-3 3 0 0,-1 3 0 0,-8 2 0 16,1 6 272-16,-3 7 112 0,-7 2 0 0,0 6 16 15,-7 5 128-15,0 0 32 0,-1 5 0 0,-1-3 0 16,-3 4-16-16,1 2 0 0,3 3 0 0,-1-1 0 16,2-4 112-16,2-2 32 0,1-1 0 0,2-2 0 0,4 1-288 0,2-1-48 15,-1 0-16-15,2 2 0 0,-3-3-336 0,2 0-288 16,-1-7 48-16,2-4-14224 15</inkml:trace>
  <inkml:trace contextRef="#ctx0" brushRef="#br0" timeOffset="55018.47">14202 12298 2751 0,'-2'6'256'0,"-2"-3"-256"16,4-1 0-16,0 1 0 16,0-3 560-16,-3 6 64 0,-1 2 16 0,3 1 0 0,-6 5 384 0,5-5 64 15,2-1 32-15,-3-4 0 0,6-1-480 0,1-3-112 16,1-3-16-16,-4-2 0 0,6-2-192 0,-3 0-64 16,1 0 0-16,-1-2 0 0,3 4 192 0,0-2 16 15,-6 2 16-15,6-1 0 0,-1 3 272 0,-3-2 48 16,2-1 16-16,0-1 0 0,2 2-304 0,-1-3-64 15,-1-1-16-15,2 0 0 0,-2 0-304 0,4-1-128 16,-4-2 0-16,-1 3 128 0,1-3-128 0,0-2 0 16,0 2 0-16,2-4 0 0,-2 0 0 0,2 1 0 15,0-1 0-15,0-1 0 0,2-1 0 0,0 1 0 16,-4-1 0-16,4-1 0 0,-1 5 0 0,1-1 0 0,0 1 0 0,0 1 0 16,-1 0 0-16,1-1 0 0,0-4 0 0,-1 4 0 15,3-3 0-15,-2-4 0 16,3 2 0-16,0-4 0 0,2-1 0 0,0-2 0 0,-2-2 0 0,2 0 0 15,-4-2 0-15,3 1 0 0,-8-3 0 0,2 4 0 16,-2 2 0-16,-5 0 0 0,0 0 0 0,0 0 0 16,-5 3 0-16,5-3 0 0,-4 0 0 0,-1 3 0 15,-4-3 0-15,2-2 128 0,0 2-128 0,-1 0 0 16,1 4 0-16,-2-5 0 0,0-2 128 0,-1 1-128 16,1-2 672-16,-3 4 96 0,0-2 32 15,1 2 0-15,-1 4-224 0,-2-3-32 0,0 8-16 0,-1-1 0 0,-1 3-48 0,0-1-16 16,2 6 0-16,-3 1 0 0,3 0-160 0,-4 2-48 15,5 2 0-15,-3-4 0 0,0 4-48 0,0 0-16 16,3-2 0-16,-1-2 0 0,1 4-192 0,1-4 176 16,2-1-176-16,-2-2 160 0,1-1-160 0,2-4 0 15,1 3 0-15,-1-3 0 0,0-1 0 0,1-1 0 16,-1-2 0-16,0 4 0 0,4-1 0 0,-4 1 0 16,6 6 0-16,-6-1 0 0,4 3 0 0,-4 4 0 15,2 0 0-15,2 3 0 0,0 1 0 0,1 1-176 16,2 1 176-16,1 1-128 15,-1 0-256-15,4 1-32 0,-1 1-16 0,5 1-10912 0</inkml:trace>
  <inkml:trace contextRef="#ctx0" brushRef="#br0" timeOffset="55332.97">14130 10773 3679 0,'0'1'0'0,"0"3"144"0,0-4-144 0,0 3 208 0,0-3-208 0,0 2 0 0,0-2 0 0,-3 5 0 0,-1 2 832 0,3 4 112 16,-6 1 16-16,0 2 16 15,3 3-80-15,-5-1-32 0,4 1 0 0,-4-1 0 16,2 5-16-16,1-4 0 0,2 4 0 0,-3-2 0 0,2 2-208 0,3-1-64 15,0-3 0-15,1 4 0 0,2-2-128 0,-1-2-16 16,2 6-16-16,-2-6 0 0,2 1-416 0,-2-2 0 16,0-1 0-16,0 3 0 0,-2-1 0 0,2-3 0 15,0-2 0-15,0 2 0 0,0-5-160 0,0-2 160 16,0-5-208-16,2-2-4720 16,-2-2-928-16</inkml:trace>
  <inkml:trace contextRef="#ctx0" brushRef="#br0" timeOffset="55568.35">14061 10426 3679 0,'-4'7'320'0,"2"0"-320"0,-1-3 0 0,3-1 0 16,0 0 1536-16,0 4 256 0,-2 6 32 0,0 8 16 15,2 3 544-15,4 0 112 0,3-5 32 0,3-6 0 16,4-3-1216-16,4-6-240 0,4-4-48 0,4-9-16 15,6 4-704-15,3-8-144 0,-35 13-32 0,0 0 0 16,125-34 512-16,-125 34 80 16,0 0 32-16,143-37 0 0,-143 37-416 0,0 0-80 0,129-28 0 0,-91 19-16 0,-6 3-240 0,-1-3-256 15</inkml:trace>
  <inkml:trace contextRef="#ctx0" brushRef="#br0" timeOffset="63030.08">16159 12185 10127 0,'-2'9'896'0,"0"-2"-704"16,2-5-192-16,0-2 0 0,-3 3 608 0,1 2 96 15,0 4 0-15,-3 5 16 0,0 3 128 0,1 1 32 16,1-4 0-16,1-6 0 0,2-1 80 0,0-1 0 16,2-3 16-16,-2-1 0 0,1-2-368 0,1 0-80 15,-2-2-16-15,-2-1 0 0,-1-1-160 0,0-1-32 16,-3 0-16-16,1-7 0 0,-4-1-176 0,1-2-128 16,-6-6 144-16,-2-5-144 0,-3 0 0 0,-6-8 0 15,1 1 0-15,-2-1 0 0,0-1 0 0,0 2 0 0,3-1 128 16,-3-2-128-16,0 1 512 0,0-5 64 0,-2 0 16 0,7 2 0 15,-2-4 16-15,0-2 0 0,6 1 0 0,1-1 0 16,6 8-288-16,-4-3-64 0,3 6-16 0,3-2 0 16,-1 1-240-16,2-1 0 0,0 0 128 0,2 0-128 15,0 4 0-15,-2-1 0 0,5-2 0 0,-3-1 0 16,5 3 0-16,0-3 0 0,1 2 0 0,5-5 0 16,6 3 256-16,2-1 0 0,7-4 0 0,5-2 0 15,-26 42-256-15,63-86 128 0,-63 86-128 0,71-80 0 0,-71 80 0 16,75-69 0-16,-75 69 0 0,0 0 0 15,99-67-448-15,-99 67-64 0,0 0-32 0,93-43 0 16,-93 43-1072-16,0 0-224 0,0 0-32 0,106-28-8240 16</inkml:trace>
  <inkml:trace contextRef="#ctx0" brushRef="#br0" timeOffset="63361.08">15751 10539 8287 0,'-2'0'736'0,"2"0"-592"0,0-3-144 0,2 3 0 16,1-2 848-16,1 0 144 0,5-3 32 0,-1-4 0 15,6 1 256-15,5-1 48 0,2-5 16 0,0 4 0 16,5-6 96-16,-1 2 32 0,-25 14 0 0,0 0 0 15,87-61-480-15,-87 61-96 0,0 0 0 0,101-68-16 16,-101 68-464-16,0 0-96 0,94-52 0 0,-94 52-16 16,0 0-304-16,0 0 0 0,98-21 0 0,-81 30 0 15,0 5 0-15,-3 10 0 0,-3 4 128 0,-2 7-128 16,-2 5 0-16,-1 5 0 0,-2 2 0 0,3 2 0 0,0 5 0 0,2-4-144 16,1 1 144-16,4-4-128 0,5-4 128 0,4-8 0 15,1-3 0-15,2-10-7728 16,1-4-1584-16</inkml:trace>
  <inkml:trace contextRef="#ctx0" brushRef="#br0" timeOffset="64100.18">18468 12502 7359 0,'0'5'656'0,"3"2"-528"0,-3-1-128 0,0-6 0 31,5 0 336-31,-5 5 48 0,5-2 0 0,1 3 0 15,1 2-912-15,1-2-176 0,-2-5-48 0,-1-4 0 0,2-2 496 0,-2-6 112 0,4-3 16 0,-4-3 0 16,4-8 1024-16,3-4 192 16,-2-3 64-16,6-6 0 0,-2-2 80 0,-2-4 32 0,4 3 0 0,1-3 0 15,-1 1-288-15,1-1-48 0,-3 2-16 0,0-1 0 16,2 1-272-16,3-7-64 0,-1 0-16 0,-1-5 0 16,0-3-80-16,-3-1-16 0,0 3 0 0,-2 1 0 0,-6 5-288 0,-3 2-176 15,-3 5 192-15,0 0-192 0,-5 2 0 0,-2 5 0 16,-2 2 0-16,-1-5 0 0,-2-2 256 0,-2-4 0 15,-2 3 0-15,0-6 0 0,1 0 432 0,-1-4 80 16,4-5 0-16,-2 2 16 0,2 0-176 0,-1-1-32 16,3-3-16-16,-2 6 0 0,1 3-304 0,-1 7-48 15,3 7-16-15,-5 6 0 16,2 8-496-16,-5 2-96 0,-1 5-32 0,-1 2 0 16,-2 3-1104-16,2 5-208 0,-2 3-48 0,4-3-8160 0</inkml:trace>
  <inkml:trace contextRef="#ctx0" brushRef="#br0" timeOffset="64399.06">18251 11051 5519 0,'6'-3'496'0,"-3"1"-496"0,2-5 0 0,1 2 0 15,1-4 368-15,-4 1-32 0,11-10 0 0,3-5 0 16,-17 23 304-16,67-95 48 0,-67 95 16 0,94-131 0 16,-94 131 96-16,92-118 32 0,-92 118 0 0,79-100 0 0,-79 100-464 0,66-88-96 15,-66 88-16-15,0 0 0 0,71-84-32 0,-53 66-16 32,-1 10 0-32,-6 3 0 0,4 10 688 0,-4-2 128 0,-1 2 16 0,4 8 16 0,0 1 416 0,0 3 64 31,7 0 32-31,-4 4 0 0,6-1-32 0,3 0-16 0,0 3 0 0,6 0 0 0,-1 3-1072 0,0-4-224 31,1 5-32-31,-3-1-13200 0</inkml:trace>
  <inkml:trace contextRef="#ctx0" brushRef="#br0" timeOffset="65167.82">20426 12260 20271 0,'-9'9'1792'15,"4"-9"-1424"-15,2 0-368 0,3-4 0 16,0-1 128-16,-5-4-128 0,-2 1 128 0,-4-10-128 15,-3-4-2176-15,-1-6-512 0,1-2-112 0,0 4-16 16,-2-2 1152-16,2 2 208 0,0-4 48 0,0 3 16 0,2-3 2560 0,1-1 512 16,3-4 112-16,1-5 0 0,5-4-80 0,0-1-32 15,6-4 0-15,1-3 0 0,4 0-912 0,-1-6-176 16,8-1-32-16,-2-2-16 0,3 0-544 0,6 0 0 16,0-2 0-16,6 2 0 0,-29 61 0 0,60-109 0 15,-60 109 0-15,66-107-144 0,-66 107 144 0,70-92 0 16,-70 92 0-16,64-71 0 0,-64 71 0 0,0 0-128 15,82-86 128-15,-82 86 0 0,0 0 0 0,0 0-160 16,99-87 160-16,-76 66 0 16,-4 7-672-16,6-5-32 0,-25 19 0 0,0 0-7136 0</inkml:trace>
  <inkml:trace contextRef="#ctx0" brushRef="#br0" timeOffset="65481.99">20555 10738 16575 0,'-2'14'1472'0,"2"-9"-1168"0,0-1-304 0,2-4 0 0,2 0 336 16,1 0 16-16,4-6 0 0,6-2 0 0,13-5 144 0,-28 13 16 15,0 0 16-15,112-66 0 16,-112 66-1056-16,0 0-224 0,106-49-32 0,-106 49-16 16,0 0 128-16,92-17 32 0,-62 17 0 0,-4 7 0 0,-5 0 1008 0,2 5 208 15,-1 2 32-15,-4 3 16 0,-1 4 688 0,1 2 144 16,-4 5 16-16,3 2 16 0,-5 1-368 0,2 4-80 16,-3 3-16-16,1-5 0 0,2 2-336 0,0-4-80 15,1-1-16-15,3-7-8608 0,-3-1-1728 16</inkml:trace>
  <inkml:trace contextRef="#ctx0" brushRef="#br0" timeOffset="66127.56">22986 12391 10127 0,'0'5'896'0,"0"-3"-704"16,0-1-192-16,0-2 0 0,4-1 1536 0,-4-1 256 15,3-6 64-15,2-5 16 0,6-4-208 0,1-11-64 16,5-9 0-16,1-4 0 0,-4 0-1008 0,3-2-208 16,1-3-32-16,-1-1-16 0,0-1-336 0,-4 0 0 15,2-3 0-15,-3-6 0 0,-3 4 0 0,-5-3 0 16,-3-4 0-16,-2 5 0 0,-3 0 0 0,-1 1 0 15,-4 2 128-15,-3-1-128 0,-2 2 400 0,-2-2 16 0,1-3 0 0,-3-4 0 16,3-2-192-16,-3 2-32 0,-1 0-16 0,2-2 0 16,-6 2-176-16,0 4 0 0,-3 5 0 0,-3 6 0 15,2 3-192-15,0 8 192 0,-3 4-160 0,2 8 160 16,-3 6-176-16,1 8 176 0,0 4-192 0,-1 5 192 16,0 1 0-16,-1 6 0 0,3 2 128 0,1-2-128 15,5 2 0-15,-1 0 0 0,5-3-176 0,5 0 176 16,5-1-1904-16,2-5-256 15</inkml:trace>
  <inkml:trace contextRef="#ctx0" brushRef="#br0" timeOffset="66413.57">22535 10898 13823 0,'0'9'1216'0,"0"-6"-960"15,1 1-256-15,1-8 0 0,3 4 1216 0,-3-3 192 16,7-2 32-16,7-4 16 0,8-3-976 0,-24 12-192 16,0 0-32-16,87-89-16 0,-87 89-240 0,58-72 0 15,-58 72 0-15,52-80 0 0,-26 42 832 0,-3-2 64 16,-4 3 0-16,0 3 16 0,0 4-80 0,-5 2 0 16,0 4-16-16,-3 6 0 0,-1 4-528 0,-1 6-96 15,-1 2-32-15,1 6 0 0,0 6 160 0,0-1 16 16,1 2 16-16,0 2 0 0,6 1 400 0,2 2 80 15,4 6 0-15,3-4 16 0,6 1-32 0,-1 1-16 16,10 1 0-16,0 4 0 0,0-2-672 0,3 2-128 0,3 5 0 0,-3-3-15104 16</inkml:trace>
  <inkml:trace contextRef="#ctx0" brushRef="#br0" timeOffset="67033.25">25089 12450 15663 0,'-5'0'1392'0,"3"-2"-1120"16,1-1-272-16,1-2 0 0,0-2 496 0,-4 0 32 15,1-9 16-15,-4-10 0 16,-2-14-1664-16,-3-9-336 0,-2 0-64 0,-2-3-16 16,0 1 448-16,-1-1 64 0,0 0 32 0,-4-2 0 0,2-4 1856 0,1 1 368 0,-3-4 80 0,7 0 16 15,-1-5 256-15,4 0 48 0,6 0 16 0,1 1 0 16,4 1-384-16,6-1-80 0,6 6-16 0,2-2 0 16,7-2-720-16,-21 63-128 0,50-118-48 0,-50 118 0 15,59-106-272-15,-59 106 0 0,0 0 0 0,89-108-144 16,-89 108 144-16,0 0 0 0,98-84 0 0,-98 84 0 15,0 0 160-15,124-73-32 0,-124 73-128 0,96-47 192 16,-96 47-368-16,88-44-80 0,-88 44 0 0,0 0-10464 16</inkml:trace>
  <inkml:trace contextRef="#ctx0" brushRef="#br0" timeOffset="67363.95">25100 10945 16575 0,'7'9'736'0,"-5"-7"160"0,1-1-720 0,2-1-176 16,2-1 0-16,-2-5 0 0,8-2 320 0,9-6 16 15,-22 14 16-15,98-66 0 16,-98 66-1024-16,127-89-208 0,-127 89-32 0,115-91-16 15,-115 91-448-15,89-75-96 0,-89 75 0 0,0 0-16 0,106-97 944 0,-106 97 192 16,0 0 32-16,0 0 16 0,89-66 752 0,-73 60 160 16,-7 8 32-16,-1 2 0 0,-1 9-80 0,-3 7-16 15,-1 4 0-15,-1 11 0 0,0 0 32 0,3 5 0 16,-3 3 0-16,5-3 0 0,1 0 448 0,1 0 112 0,5 4 16 0,3-9 0 16,1 1-208-16,4-6-48 0,5 1 0 0,2-1-6912 31,4-2-1408-31</inkml:trace>
  <inkml:trace contextRef="#ctx0" brushRef="#br0" timeOffset="67959.82">27653 12159 1839 0,'-6'0'160'0,"3"-2"-160"0,3-1 0 0,-3 3 0 16,1-4-192-16,2 4-64 0,-4-1 0 0,-1-6-16 15,-4-4 272-15,-3-3 0 16,2-1 128-16,1-3-128 0,2-1 1296 0,4-4 176 0,1-1 16 0,4-4 16 0,1-7 576 0,2-5 112 16,2-3 32-16,2-10 0 15,0 1-592-15,-1-4-112 0,3-1-32 0,-4-2 0 0,-2 8-208 16,-3 1-32-16,-2 3-16 0,-2 3 0 0,-5 6-384 0,-3-2-80 16,-4 3 0-16,-9 2-16 0,-1 1-432 0,-4 2-96 15,-7 3-16-15,-5 1 0 16,-4-2-208-16,-1 4 0 0,1 0 0 0,-3-2 0 0,5-2 0 0,-1 4 0 15,1-5 0-15,0-4 0 0,-1 4 0 0,3-4 0 16,5 4 0-16,0-1 0 0,9 6 0 0,3 0 0 16,6 3 0-16,3 4 0 0,0 0 0 0,5 3 0 15,0 1 0-15,9 1 0 16,-3 3-1408-16,6 1-384 0</inkml:trace>
  <inkml:trace contextRef="#ctx0" brushRef="#br0" timeOffset="68299.12">26921 11172 12895 0,'0'7'1152'0,"-4"-2"-928"0,4-2-224 0,4-3 0 16,-4-3 1232-16,3 3 208 0,-1 0 32 0,5-4 16 0,2-6-1008 0,5-11-208 15,-2-7-32-15,2-7-16 0,0-5-432 0,0-3-96 16,-2-10-16-16,-2 5 0 16,3 2 704-16,-1-1 128 15,-2 4 16-15,-1-3 16 0,3 3 480 0,-3 6 80 0,0-1 32 0,-1 7 0 0,3 5-288 0,-3-1-48 16,5 10-16-16,-5 0 0 0,1 10-80 0,0 0-32 16,-1 5 0-16,1 4 0 0,2 1 112 15,4 2 32 1,-1 8 0-16,4-3 0 0,-1 7-112 0,6 1 0 0,3 8-16 0,2 0 0 0,5 2-432 0,3 5-64 15,-1 0-32-15,2 0 0 32,-2-1-592-32,0-5-112 0,-7 3-32 0,1-7-14480 0</inkml:trace>
  <inkml:trace contextRef="#ctx0" brushRef="#br0" timeOffset="69953.37">12830 9273 7359 0,'0'-2'656'0,"0"-3"-528"0,0 3-128 0,4-1 0 16,-4-1 288-16,0-4 32 0,0-6 0 0,3-5 0 15,-1-8 32-15,1-6 16 0,-3 2 0 0,0 0 0 16,4 3 144-16,-4 2 16 0,0 1 16 0,0 3 0 15,2 2 272-15,1 0 48 0,-3-1 16 0,0-2 0 16,0 0-64-16,4-3-16 0,-4 5 0 0,1-1 0 16,5-1-224-16,1-3-32 0,1 3-16 0,1-6 0 15,1-3-240-15,3 1-48 0,4-6-16 0,-3-3 0 16,7-1-224-16,-4 1 0 16,1-2 0-16,1 0 0 0,4 0 0 0,-2 0 0 0,-1 2 0 0,0 4 0 15,1-3 0-15,-2 5 0 0,3-1 0 0,3 2 0 0,-1 1 192 0,4-1 128 16,3 0 48-16,1 0 0 0,3 0 64 0,1 0 16 15,3-2 0-15,-3 2 0 0,2 1-448 0,-1 3 0 16,-37 29 0-16,72-52 0 0,-41 29-272 0,-1 6-96 16,-4 3-16-16,-4 1 0 15,-1 5-720 1,-7 3-160-16,0 1-16 0,-5 4-4432 0,-2 4-880 0</inkml:trace>
  <inkml:trace contextRef="#ctx0" brushRef="#br0" timeOffset="70236.66">13372 7794 3679 0,'-17'4'320'0,"8"1"-320"0,0-1 0 0,4-4 0 16,5 3 1680-16,-3-3 272 0,3 0 48 0,0 0 16 15,3 0-1088-15,1-3-224 0,4-3-32 0,3-1-16 16,3-3-656-16,1 1 0 0,-1-3 0 0,4 2 0 15,1-3 0-15,0 3 320 0,4-2-48 0,-4 3 0 16,5 0 528-16,1 1 96 0,4 2 32 0,-3 1 0 16,1 2 16-16,1-1 0 0,1 8 0 0,-1-3 0 15,2 3 16-15,-6 5 0 0,0-1 0 0,-1 4 0 16,-2 4-320-16,2 0-64 16,-1 3-16-16,-3 2 0 0,6 0-208 0,-2-2-32 0,3-2-16 0,0 1 0 0,5-4-304 0,-3 3 0 15,2-3 0-15,-4-2-12112 16</inkml:trace>
  <inkml:trace contextRef="#ctx0" brushRef="#br0" timeOffset="71038.28">17351 9362 9215 0,'8'-7'816'0,"-3"0"-656"0,-3 0-160 0,2-2 0 0,-1 4 352 0,6-7 32 31,1-11 16-31,11-15 0 0,2-9-272 0,3-5-128 0,0-4 128 0,-5 4-128 15,2-2 0-15,-6-4 0 0,1 6 128 0,-3-2-128 0,1 2 720 0,-6-1 112 16,3-1 32-16,-10 2 0 0,2 2 608 0,-8-1 128 16,-2 2 32-16,-6 1 0 0,1-1-624 15,-6 0-128-15,0 0-32 0,-3 2 0 0,4 2-240 0,-3 0-48 16,2 1-16-16,-1 1 0 0,0 4-112 0,-1-1-32 16,6 4 0-16,1-1 0 15,3 4-240-15,-1-2-160 0,0 0 192 0,2-1-192 0,2 1 0 0,0-2 0 16,0-1 0-16,1 3 0 15,-3-5-352-15,2 4-128 0,3-3-32 0,-1 8 0 16,-1 5-1104-16,3 3-240 0,1 11-32 0,-4 3-7248 0</inkml:trace>
  <inkml:trace contextRef="#ctx0" brushRef="#br0" timeOffset="71336.98">16972 8089 15663 0,'-5'15'688'0,"0"-8"144"0,3-3-656 0,2 1-176 0,0-5 0 0,0 4 0 0,2-4 448 0,3 0 48 16,-1 0 16-16,6 0 0 0,2-9-512 0,6 0 128 16,-1-8-128-16,6-1 0 0,-1-4 0 0,5-6 0 15,-27 28 0-15,66-65 0 0,-66 65 384 0,68-69 176 16,-68 69 32-16,69-77 16 0,-34 37 112 0,0 0 32 15,-35 40 0-15,72-82 0 0,-72 82-336 0,69-68-64 16,-69 68-16-16,70-57 0 0,-70 57-192 0,0 0-144 16,98-56 192-16,-98 56-192 0,0 0 0 0,0 0 0 15,116 17 0-15,-91 6 0 0,1 10 0 0,-2 0-176 16,1 5 0-16,-3-1 0 16,1 1-624-16,0-1-128 0,1 1-32 0,-1-5-5328 15,-1-5-1072-15</inkml:trace>
  <inkml:trace contextRef="#ctx0" brushRef="#br0" timeOffset="72075.17">15392 6396 13823 0,'-9'8'1216'0,"2"-2"-960"15,5-5-256-15,2-2 0 0,2-1 592 0,-2-2 80 16,-2-1 16-16,2-3 0 0,4-10-688 0,3-5-176 16,9-8-16-16,1-4 0 15,2-5-288-15,2-2-64 0,5-6-16 0,0-6 0 0,6 1 400 0,1-1 160 16,2-1-128-16,3-3 128 0,2 4 128 0,0-3 96 16,4 4 32-16,1-1 0 0,-1-3 576 0,-1-4 128 15,-3 0 32-15,4 2 0 0,1-2-304 0,2 0-64 16,-1 7-16-16,2-2 0 0,8-1-416 0,5-1-192 15,10 6 160-15,-3-2-160 0,6 2 0 0,-8 3 0 16,0 5 0-16,-8-1 0 0,-58 45 0 0,115-75 0 16,-115 75 0-16,97-52 0 0,-97 52 0 0,93-40-208 0,-93 40 64 15,0 0 16 1,109-40-1152-16,-77 28-208 0</inkml:trace>
  <inkml:trace contextRef="#ctx0" brushRef="#br0" timeOffset="72374.34">16082 4914 11055 0,'-5'5'976'0,"1"-2"-784"16,4-3-192-16,2 0 0 0,3-3 896 0,-1 3 128 15,3-2 16-15,8-1 16 16,3-6-672-16,8-2-128 0,-26 11-16 0,0 0-16 0,106-50-224 0,-106 50 0 15,0 0 0-15,138-44 0 0,-138 44 128 0,101-28 144 16,-101 28 32-16,101-19 0 0,-101 19 592 0,0 0 128 16,132-21 32-16,-132 21 0 0,0 0-544 0,108-3-128 15,-108 3 0-15,0 0-16 0,93 26-368 0,-69-9 0 16,-1 6 0-16,-9 1 0 0,-2 4 0 0,-2 4 0 16,-3 3 0-16,-1 3 0 0,-1 4 0 0,0 1 192 15,-1 4-32-15,-1 2-16 0,1 1 192 0,1 3 48 0,4 2 0 0,-4-1-7168 31,3 0-1440-31</inkml:trace>
  <inkml:trace contextRef="#ctx0" brushRef="#br0" timeOffset="73271.84">21374 9468 11055 0,'2'-5'976'0,"1"-2"-784"0,-3-2-192 0,4 4 0 15,-2-4 192-15,1-3 0 0,6-12 0 0,1-18 0 16,6-12-368-16,-2-7-80 0,3 2 0 0,-3 0-16 15,2 1 400-15,0-1 64 0,5-2 32 0,-8 0 0 16,5 2 672-16,3-6 144 0,-4 3 32 0,1-1 0 16,-1-2-256-16,-1 4-48 15,5-5-16-15,-4-2 0 0,2 2-384 0,2 2-80 0,5 1-16 0,0 6 0 0,6 4-272 0,3 5 0 16,-35 48 0-16,75-88 0 0,-75 88 128 0,75-71-128 16,-75 71 0-1,71-59 0-15,-71 59 192 0,0 0 0 16,101-73-16-16,-101 73 0 0,0 0-176 0,84-46 0 0,-62 34 0 0,1 9 0 15,-2 1-512 1,-4 2-144-16,-3 2-32 0,-1 1-7456 0</inkml:trace>
  <inkml:trace contextRef="#ctx0" brushRef="#br0" timeOffset="73680.13">22699 9560 4607 0,'3'4'192'0,"2"-6"64"0,-3 0-256 0,1-1 0 0,1-2 0 0,-1 0 0 16,4-4 0-16,2-9-240 0,7-8 48 0,-2-9 16 15,3-1 720-15,1 1 144 0,-6 2 16 0,2 0 16 0,0 3 1504 0,0 1 288 32,1 1 64-32,3 0 16 0,1-2-480 0,0-1-80 0,2 0-32 0,2-3 0 0,-2 1-1024 0,1-5-208 15,1 3-32-15,0-7-16 0,1-1-400 0,-1-4-96 16,-4-2-16-16,-2 0 0 0,-1 4-32 0,-7-2-16 16,-4 3 0-16,-5 3 0 0,0-1-160 0,-11-3 0 15,-1 1 0-15,-5-1 128 0,-1-2-128 0,-4 1 0 16,4-1 0-16,-4 6 0 0,1-3 448 0,-2 1 48 15,2-3 16-15,-2 4 0 0,2 1-256 0,4 2-64 16,3 8 0 0,4 5 0-1,1 7-544-15,0 3-112 0,6 6-32 0,-1 1 0 16,3 0-448-16,1 0-80 0,0 1-32 0,1-4-10272 0</inkml:trace>
  <inkml:trace contextRef="#ctx0" brushRef="#br0" timeOffset="74120.08">21501 8495 16575 0,'-7'6'736'0,"6"-4"160"0,1-2-720 0,0 0-176 16,5-2 0-16,-3-4 0 0,5-3 640 0,7-2 112 16,6-10 16-16,-20 21 0 0,67-66-768 0,-67 66 0 15,82-85-192-15,-82 85 32 16,92-94-512-16,-92 94-96 0,91-103-32 0,-91 103 0 0,83-96 528 0,-83 96 96 15,68-89 32-15,-43 53 0 0,-3 1 16 0,-4 5 0 16,-1 3 0-16,-3 0 0 0,-4 7 128 0,3 2 0 0,-8 4 0 16,2 6 128-16,-2 8 272 0,0 0 64 0,-1 6 16 0,-1 3 0 15,-1 5 368-15,2 4 80 0,1 1 16 0,-2 2 0 16,2 1-48-16,4 1-16 0,-4 3 0 0,4-2 0 16,3 1-432-16,-1-1-64 0,6-1-32 0,1-4 0 15,-1 2-224-15,4-4-128 0,5 2 160 0,-3-1-160 16,3 4-512-16,0-1-208 15,5 0-48-15,1 2-6176 0,4 0-1248 0</inkml:trace>
  <inkml:trace contextRef="#ctx0" brushRef="#br0" timeOffset="74434.92">22796 8397 10127 0,'-12'14'448'0,"7"-11"96"0,-1 3-544 0,3-3 0 16,1-3 0-16,2-3 0 0,2 3 1216 0,1-9 144 16,1-2 32-16,3-9 0 0,0-3-752 0,2-12-160 15,-1 0-32-15,-2 0 0 0,-1-1-96 0,-2-2-32 16,2 3 0-16,-1-4 0 0,-1 1 704 0,3 0 144 16,-1-2 32-16,4 0 0 0,-1-4 144 0,5 4 48 0,-1-2 0 0,3 0 0 15,6 2-688-15,0 0-128 0,2 12-16 16,0 2-16-16,-4 5-400 0,2 4-144 15,0 5 0-15,-2 3 144 0,2 4-144 0,-2 5 128 0,5 7-128 0,4 3 128 16,3 8 240-16,8 3 32 0,1 3 16 0,9 4 0 16,3 3 64-16,0 2 16 0,2 2 0 0,4 5 0 15,-1 4-496-15,1-1 0 0,3 3 0 0,5-3-14592 16</inkml:trace>
  <inkml:trace contextRef="#ctx0" brushRef="#br0" timeOffset="75209.38">25032 9273 11055 0,'-7'-7'976'0,"2"2"-784"16,1-2-192-16,4 0 0 0,0 0 624 0,-2-7 80 0,-5-9 0 0,-1-17 16 15,-3-8-496-15,-3-5-96 0,6 5-128 0,-5 1 176 16,3 3-176-16,1 2 0 0,6 0 0 0,-2-3 0 15,1 2 256-15,4-3 128 0,5-1 32 0,4-2 0 16,3 1-16-16,6-5 0 0,1-2 0 0,5-5 0 16,2 10-272-16,-26 50-128 0,63-101 128 0,-63 101-128 31,66-87-432-31,-66 87-160 0,70-72-48 0,-70 72 0 0,80-60-560 16,-80 60-112-16,89-53-32 0,-89 53-3856 0</inkml:trace>
  <inkml:trace contextRef="#ctx0" brushRef="#br0" timeOffset="75693.28">26677 9385 6447 0,'-2'13'272'0,"0"-4"80"0,2-4-352 0,0-1 0 0,0-4 0 0,2 0 0 16,0-2 896-16,3-1 128 0,-1-3 0 0,3-6 16 0,0-2-32 0,1-7-16 15,-3 1 0-15,-1-5 0 0,5-4 224 0,-4-1 64 32,0-7 0-32,0-3 0 0,4 0 208 0,0-9 48 0,-1-6 16 0,1-3 0 0,0-4-272 0,-2-5-64 15,2 1-16-15,-4-4 0 0,-3 4-496 0,-2-2-112 16,0-5-16-16,-2 2 0 0,-3-4-320 0,-8-3-64 15,-1-6 0-15,-1 9-16 0,-4 9-176 0,1 8 0 16,-4 6 0-16,-3 10 0 16,1 7-160-16,-1 6-112 0,1 6-32 0,-2 2 0 15,-4 2-1264-15,4 7-256 0,0 2-48 0,3 1-9552 0</inkml:trace>
  <inkml:trace contextRef="#ctx0" brushRef="#br0" timeOffset="76196.06">26302 8547 3679 0,'5'-12'320'0,"4"-4"-320"0,0 0 0 0,-4 6 0 16,2-2 320-16,7-11-16 0,-14 23 0 0,49-105 0 16,-13 25-48-16,3 0 0 0,-4 5 0 0,-8 11 0 15,-2 6 1296-15,-2 8 256 16,-8 1 48-16,3 7 16 16,-1 2 112-16,0 5 0 0,-1 4 16 0,2 8 0 0,-1 3-592 0,-1 6-112 0,1 3-16 0,1 2-16 15,-3 6-560-15,4-1-128 0,-5 10 0 0,2-3-16 16,1 6 144-16,3 3 16 0,1-1 16 0,-2 4 0 15,3 1-144-15,-1 0-16 0,5 3-16 0,1-2 0 16,-1 6-368-16,0-6-192 0,2 4 192 0,1-4-192 0,4-3-192 16,-3 2-160-16,1-5-32 0,-1-3 0 31,1 1-1152-31,-4-9-256 0</inkml:trace>
  <inkml:trace contextRef="#ctx0" brushRef="#br0" timeOffset="76762.66">24835 8226 4607 0,'-2'2'400'0,"2"-4"-400"16,0 1 0-16,5-3 0 0,1-1 3040 0,1 0 528 15,1-8 96-15,8-1 32 0,-16 14-2880 0,0 0-576 16,108-88-112-16,-108 88-128 0,84-58 0 0,-84 58 0 15,82-50 0-15,-82 50 0 0,0 0 224 0,125-58 160 16,-125 58 16-16,0 0 16 0,124-50 368 0,-124 50 80 16,0 0 16-16,0 0 0 0,115-39-48 0,-98 34-16 0,2 5 0 0,-5 2 0 15,2 5-240-15,-6 3-32 0,3 4-16 0,-1 5 0 16,-2 4-48-16,3 5-16 0,0 3 0 0,1 4 0 16,4 3-128-16,-2 2-16 0,1 1-16 15,0 7 0-15,3 5-144 0,-1 4-32 0,-2 1 0 0,4-1 0 16,-2-5-272-16,6-8-64 0,1-11-16 0,9-16-13216 15</inkml:trace>
  <inkml:trace contextRef="#ctx0" brushRef="#br0" timeOffset="81734.77">21935 6427 3679 0,'-5'4'320'0,"-2"-1"-320"15,5-1 0-15,-1 1 0 0,1-3 512 0,-1 0 48 16,-6 5 0-16,-5 2 0 0,-3 2 464 0,-1 0 80 15,1-2 32-15,-1-4 0 0,1 4 16 0,3-5 0 16,-2 5 0-16,2-5 0 0,0 1-64 0,6-1-16 16,-6 0 0-16,5-1 0 0,0-1-176 0,-3 0-16 15,7-1-16-15,-4-3 0 0,6 1-272 0,-3-6-48 16,6 4-16-16,-5-7 0 0,5 3-336 0,-3-5-192 16,-1 0 192-16,2-7-192 0,2 4 0 0,2-6 0 0,-2 0 0 0,0-3 0 15,0 0 0-15,4-5 0 0,-1-4 0 16,-1-3 0-16,1-1-160 0,3-2 160 15,-1 1-160-15,2-1 160 0,2 1-160 0,-4-3 160 0,3 5-160 0,5-3 160 16,-3 0-400-16,2 2 16 0,2-1 0 0,0 5 0 16,4-1-128-1,-3-2 0-15,5 1-16 0,0-1 0 16,-2 3-48-16,4 0-16 0,5-2 0 0,-1 3 0 0,0 0 176 0,2 1 32 0,0 7 16 0,-2 0 0 16,0 2 368-16,-2-1 0 0,1 6-144 0,-1-2 144 15,-1-1-576-15,-1 3-48 0,1-1-16 0,-2-2-5600 16</inkml:trace>
  <inkml:trace contextRef="#ctx0" brushRef="#br0" timeOffset="83227.55">21613 6462 11055 0,'0'3'976'0,"0"-3"-784"0,0 0-192 0,0 0 0 15,0 0 592-15,0 0 80 0,2 4 16 0,-2-2 0 16,3 5-320-16,1 0-64 0,-3 0-16 0,3-2 0 31,-1 0 672-31,3-2 128 0,2-3 16 0,-2-1 16 0,6-6 128 0,0-2 32 16,2-3 0-16,3-7 0 0,6-2-832 0,-2-2-176 0,3-3-16 0,2-2-16 15,1 2-240-15,-1-4 0 0,0 4 0 0,0-2 0 16,0 1 0-16,-3-3 0 0,-4-1 0 0,-2-2 0 16,1 1 0-16,-6 1 0 0,-3-1 0 0,-4 6 0 15,-2-5 0-15,-3 5 0 0,0-2 0 0,-5-2 0 16,2 4 0-16,-4 0 128 0,0-2-128 0,-2-1 192 16,0 6 320-16,1-3 48 15,-1 0 16-15,0 3 0 0,-3-3-208 0,0 3-48 0,-2-3 0 0,-2 4 0 0,0-5-320 0,-1 1 144 16,0 4-144-16,-3-1 0 0,3-1 528 0,-4 4 0 15,2-2 0-15,-4-3 0 0,2 1-16 0,0-2-16 16,2 0 0-16,2 0 0 0,1 0-352 0,0-2-144 16,-1 2 128-1,0-1-128-15,-1-2 880 0,1 6 80 0,3 2 32 0,2 2 0 16,1-2-864-16,4 4-128 16,2 1 0-16,5-3-160 15,0 0-1504-15,2-2-320 0,5 2-48 0,-4-6-16 16,8 1-112-16,1-2-16 0</inkml:trace>
  <inkml:trace contextRef="#ctx0" brushRef="#br0" timeOffset="83776.38">21285 5835 10127 0,'-15'14'448'0,"9"-9"96"0,-1-1-544 0,6 1 0 15,-3-4 0-15,4-1 0 0,4 0 848 0,-1-1 64 16,4-1 16-16,4-3 0 0,3-2 624 0,-1-2 128 16,1-1 32-16,-1-6 0 0,-1 2-128 0,-2 2-32 15,2-4 0-15,-1-5 0 0,1 2-704 0,-1-5-144 16,4-2-16-16,-3-2-16 0,2-4-480 0,0-2-192 15,-3-1 176-15,4-5-176 0,-2-4 0 0,1 1 0 16,0-3 0-16,-6-1 0 0,4 4 0 0,-1-4 0 0,1 0 0 16,2 0 0-16,-2 5 128 0,2 2-128 0,0 0 0 0,2 1 0 15,0 5 0-15,-1 7 0 0,3 5 0 0,1 4 0 16,-2 8 0-16,-3 3 0 0,2 7 128 0,0 5-128 16,1 4 688-16,0 3 80 0,4 6 32 0,0 4 0 15,4 4 48-15,4-3 16 0,3 3 0 0,2 0 0 16,7 0-544-16,-3-3-96 0,-38-23-32 0,73 38 0 15,-73-38-368-15,73 33-80 0,-73-33 0 0,0 0-14944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47:3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27548 4274 2751 0,'4'-3'256'0,"-1"-2"-256"0,2 3 0 0,-1-2 0 16,1 1 528-16,4 3 64 0,-1-4 16 0,6-3 0 15,13-1-208-15,4-4-32 0,7-2-16 0,-1 0 0 16,-2 1-80-16,-9 1-16 0,0 2 0 0,-9 1 0 16,-1 0 272-16,-5 1 48 0,-4 1 16 0,-4-2 0 0,-5 0 32 0,-1 1 0 15,-2 2 0-15,-4 5 0 0,-2-3-224 0,1 4-32 16,-4 0-16-16,-2 0 0 0,1 0-224 0,-1 4-128 15,-1-3 160-15,-1 3-160 0,1-2 128 0,-1 1-128 16,-1-3 0-16,0 5 144 0,-2-1 0 0,-2-1 0 16,-1 3 0-16,0-1 0 0,-3-2-144 0,-4 2 128 15,1 2-128-15,-4-1 128 0,2-1-128 0,-6 2 0 16,1-2 0-16,2 0 0 0,-1 2 0 0,1-2 0 16,0 1 0-16,-1 1 0 0,2 0 0 0,0 1 0 15,0-1 0-15,1-1 0 0,2 2 0 0,3-3 0 16,-3-1 0-16,5-1 0 0,-1-1 0 0,1-2 0 15,-5 4 0-15,5-4 0 0,-6 0 144 0,3 0 48 0,-3 0 16 16,3 0 0-16,-3 1 224 0,5 1 32 0,-5 0 16 0,6-2 0 16,0 5-208-16,3-5-32 0,1 2-16 0,1 0 0 15,3-2-224-15,1 0 0 0,-1 0 0 0,1 0 0 32,3-2-448-32,-3 0 0 0,3-3 16 0,-4 3 0 0,3-1 160 0,-1-1 16 0,-2 2 16 15,1 1 0-15,0 1 240 0,3-2 0 0,-4 2 0 0,3-4 0 16,4 4 0-16,-5 0 0 0,6 0 0 0,-4 0 0 15,2 0 0-15,0 4 0 0,1-4 0 0,2 2 0 16,-3-1-784-16,2 1-112 0,1 2-32 0,0-1-4640 16</inkml:trace>
  <inkml:trace contextRef="#ctx0" brushRef="#br0" timeOffset="438.41">26489 3909 2751 0,'-9'-9'256'0,"4"5"-256"16,1-1 0-16,1 5 0 0,1 0 1072 0,2-2 160 0,0 2 48 0,0 0 0 15,0-3-400-15,-3 3-80 0,3-4-16 0,0 4 0 16,-2 0-608-16,0 0-176 0,2 0 0 0,-2 4 0 16,-3-4 0-16,-4 5 0 0,2 2 0 0,-3 0 0 15,-4 2 0-15,-2-1 0 0,-3 1 0 0,-5 3 0 16,1 2 352-16,-5 0 96 0,-5 4 32 0,0-1 0 16,-2 0 224-16,-5 1 32 15,2 3 16-15,1-4 0 0,-1-3-144 0,6-2-32 0,3-1 0 0,4-2 0 16,8-3-320-16,0 1-64 0,3-3 0 0,3 5-16 15,4-4-176-15,0-2 0 0,5 3 0 0,2 1 0 16,2 0 0-16,2-1 0 0,1 3-128 0,0 2 128 0,2 1 0 16,2 2-144-16,-4 0 144 0,2 1 0 15,0 3 0-15,0 1 0 0,-2 2 0 0,0 1 0 0,2 1 128 0,-5 3-128 16,3 4 176-16,2-4-176 0,2 2 208 0,0-6-64 16,5 5-16-16,7-3 0 0,1-1-128 0,-22-23 0 15</inkml:trace>
  <inkml:trace contextRef="#ctx0" brushRef="#br0" timeOffset="1445">27750 6932 4607 0,'0'2'400'0,"0"-2"-400"15,0 0 0-15,0 0 0 0,0 0 768 0,0 3 64 16,4-3 0-16,-4 6 16 0,2-3-336 0,1 1-64 15,2-3 0-15,-1 5-16 0,1-5-432 0,-2 1 0 0,-1-2 0 0,0 0 0 47,-2 0-592-47,0 0 0 0,-2 0 0 0,0 0 0 0,2 0 400 0,-5 0 192 0,2 0-160 0,-3 0 160 0,3 0 384 0,-6 0 192 0,4 0 16 0,-4 4 16 16,1-3 176-16,-8 3 48 0,6-1 0 0,-8 1 0 16,4 1-208-16,-3 0-48 15,-6 4 0-15,2 0 0 0,-2-4-256 0,-3 4-48 16,4-3-16-16,-3 1 0 0,3-3-80 0,-1 3-32 0,0-2 0 0,1-1 0 15,1-3-144-15,-2 5 0 0,6-3 0 0,-4-3 128 16,2 4-128-16,-2-4 0 0,2 1 0 0,-6-1 0 0,6 0 0 16,-4 0 0-16,-1 4 0 0,1-4 0 0,1 0-224 0,-5 3 32 15,5-1 0-15,-4-2 0 16,-2 3 64-16,2 1 128 0,0-2-208 0,1 1 80 0,2 2 128 0,4 1 0 16,-2-3 0-16,4 1 0 0,3-1 176 15,5-1-48-15,1-2 0 0,4 5 0 16,4-3-560-16,0-2-112 0</inkml:trace>
  <inkml:trace contextRef="#ctx0" brushRef="#br0" timeOffset="1823.37">27315 6796 8287 0,'-11'-8'736'0,"2"4"-592"0,1 2-144 0,3-1 0 16,5 6 976-16,-4-1 176 0,4-2 16 0,-5 9 16 16,-4 0-848-16,-3 6-160 0,-2 4-48 0,-7 4 0 15,-2 7-1552 1,-4-2-320-16,-3 1-64 0,-5 6-16 0,-2-4 1504 0,-1 1 320 15,2-1 0-15,-6 0 128 16,3-1-1200-16,3-7-224 0,3 1-48 0,1-5 0 16,6-1 1952-16,-3-1 384 0,6-3 80 0,0 3 16 0,6-3 256 0,-1 2 64 15,6-6 16-15,2 4 0 0,6-3-576 0,4-3-112 16,4-1-32-16,4 0 0 0,8-1-320 0,9 2-80 16,1-2-16-16,9 2 0 0,5-1-160 0,1 4-128 15,3 1 144-15,3 2-144 16,-2 0-320-16,-45-14-176 0,98 43-16 0,-98-43-5520 0</inkml:trace>
  <inkml:trace contextRef="#ctx0" brushRef="#br0" timeOffset="2955.7">27979 10248 4607 0,'-7'-7'400'0,"5"2"-400"0,-2 2 0 0,4-2 0 0,0 5 240 0,-3-6-48 16,1-2 0-16,-1-5 0 0,-1-1-192 0,-1-5 0 16,1 4 0-16,3-3 0 0,-3 8-240 0,2-2 16 15,1 3 0-15,1 0 0 0,0 0 224 0,1-1-144 16,5-2 144-16,-6 3-128 0,3-3 320 0,-1-2 64 16,1 4 0-16,-1 1 16 0,2 0 448 0,-8 2 96 15,2 2 16-15,-3 1 0 0,2-1 128 0,-4 5 48 16,-2 0 0-16,-1 0 0 0,1 5-256 0,-5-1-48 15,-3 5-16-15,-4-1 0 0,1 1-688 0,0 5 0 16,-3-2 0-16,-3 0 0 0,0-1-240 0,3 1-16 0,-3-2-16 16,3-1 0-16,0 0 64 0,3 3 16 0,-3-1 0 0,-1-3 0 15,1 1 192-15,0 0-192 0,2-1 192 0,-1 1-192 32,-1 3-320-32,0-7-64 0,2 4-16 0,2-4 0 15,2 4-288-15,-1-5-48 0,1 1-16 0,5-2 0 0,7 1 816 0,-6-2 128 0,-1-2 0 0,0 0 144 16</inkml:trace>
  <inkml:trace contextRef="#ctx0" brushRef="#br0" timeOffset="3269.41">27914 9829 2751 0,'-9'5'256'0,"4"-2"-256"16,0 3 0-16,-2-1 0 0,5 0 2384 0,2 2 432 15,-5 2 96-15,2 1 16 0,-6 13-2576 0,-5 3-512 16,2 7-96-16,-6-5-32 0,4 3 288 0,-8-5 0 16,1 1-128-16,-2-5 128 0,-3 1 0 0,0-2-160 15,-6-4 160-15,3 2-144 0,1-1 16 0,-2-3 0 16,2-1 0-16,-1 0 128 15,3 4 720-15,1-6 240 0,4-2 64 0,4-1 0 0,3 3 512 0,5-3 128 0,2 0 0 0,6-4 16 16,6 4-816-16,0-1-160 0,7 1-48 0,6-4 0 16,4 4-656-16,8-2-304 0,3-2 32 0,5-1 0 31,1 1-608-31,3-2-112 0,1-1-32 0,1 5-8000 0</inkml:trace>
  <inkml:trace contextRef="#ctx0" brushRef="#br0" timeOffset="4323.49">27895 13061 5519 0,'-4'0'496'0,"-1"0"-496"15,5 0 0-15,2 0 0 16,-2 0 464-16,0 0 0 0,-2 0 0 0,2 0 0 0,0 0-304 0,-5 0-160 16,5 0 160-16,-3 0-160 0,3-3 192 0,-6 3-64 31,5-4-128-31,-1 3 192 0,-3-3 272 0,1 2 48 0,1-1 16 0,-1-2 0 0,-1 1 688 0,0 1 144 31,-1-1 32-31,3-1 0 0,-1 3-96 0,-1-5-16 16,5 6 0-16,-3-3 0 0,1 1-304 0,2-3-64 0,-3 6-16 0,3-3 0 15,-6 3-624-15,1 0-128 0,2 3-16 0,-6 3-128 32,0 1-864-32,-3 0-288 0,1 0-48 0,-1 1-16 15,-5 3-256-15,-1-3-64 0,-1 5-16 0,-2 0 0 16,0 3 848-16,-3 0 192 0,0 1 16 0,-2-1 16 0,-2 1 480 0,-2-1 0 0,2-4 0 0,-3 2 0 16,-2 2 352-16,5-6 64 0,-2 2 16 0,7-6 0 15,4 2-80-15,4-2-16 0,4-3 0 0,6-3 0 16,3 0-784-16,6-3-144 15,4-3-48-15,5-4 0 0,4-6 480 0</inkml:trace>
  <inkml:trace contextRef="#ctx0" brushRef="#br0" timeOffset="4669.06">27980 12689 24879 0,'-5'-9'1088'0,"0"4"256"0,1 1-1088 0,4 2-256 15,-3 2 0-15,3 2 0 0,-2 0 592 0,2 0 64 0,-7 6 16 0,0 1 0 16,-5 9-496-16,-2-1-176 0,-3 9 0 0,-6 0 144 31,-1 2-1680-31,-3 3-352 0,0 2-64 0,-8-1-16 16,3-1 128-16,-2 4 32 0,2-4 0 0,-3-3 0 0,0-3 1328 0,-1-3 272 0,-3 4 48 0,-1-3 16 15,0 3 1296-15,-3 0 256 16,3-3 48-16,0 0 16 0,5 3 256 0,3 0 64 0,-2-4 16 16,4 5 0-16,6-1-656 0,3 3-128 0,3-1-16 0,6-2-16 15,7 0-736-15,5-3-256 0,7 3 144 0,-7-26-144 16,0 0-144-16,0 0-112 0,111 63-32 0,-111-63 0 16,124 12-416-1,-44-15-96-15,16 3-16 0,5-6-10784 0</inkml:trace>
  <inkml:trace contextRef="#ctx0" brushRef="#br0" timeOffset="6936.76">29686 15524 911 0,'-3'0'0'0,"1"0"0"16,2 0 0-16,0 0 0 0,0 0 0 0,0 0 0 16,0-2 128-16,2-1-128 0,-2 3 0 0,0 0 128 15,3-5-128-15,-6 5 128 0,3-4 400 0,-2 4 80 0,2-2 16 0,-3-1 0 16,-1 3 320-16,-1 0 64 0,0-3 16 0,-2 3 0 31,1-2-128-31,-2-2 0 0,-1 1-16 0,0 3 0 0,-1 0-112 0,1-2-32 0,0 2 0 0,2-3 0 16,4 3-400-16,-2 0-80 15,0 0 0-15,-1 0-16 0,3-2-240 0,-2 0 176 0,-2 0-176 0,1-1 160 32,1-2-160-32,-4-1 0 0,1-1 0 0,-1-1 128 15,0 3 432-15,-5-4 80 0,2 5 0 0,-5-1 16 16,3 2 112-16,-7 3 32 0,2 0 0 0,-2 3 0 16,0-3-416-16,-2 0-64 0,1 5-32 0,1-1 0 0,5 1-288 0,-5-1 0 15,4 1 0-15,3 2 0 0,0-2 0 0,2 0 0 16,-1 0 0-16,3-1 0 0,1 3 0 0,0-2 0 15,1 0 128-15,-1 1-128 0,0 2 0 0,1-1 0 16,-3 2 0-16,2-2 0 0,-1 2 0 0,0-1 0 16,-3 3 0-16,-1-4 0 0,2 5 352 0,-2-3 112 15,0 5 32-15,0-2 0 0,-1-2 48 0,1-1 16 16,2 3 0-16,-2 2 0 0,3 0-368 0,-1-2-192 16,3 2 192-16,1-2-192 0,-1-3 256 0,0 5-64 15,4-2-16-15,-4 0 0 0,4-1 128 0,1 3 16 16,-1-6 16-16,-3 6 0 0,4-1-144 0,-1 0-48 15,-2 0 0-15,2 1 0 0,-1 1 128 0,-2 1 32 0,1 1 0 0,0-1 0 16,-2 1 96-16,0 1 32 0,1 1 0 0,-1-2 0 16,-3 4 144-16,3-2 48 0,0 2 0 0,4-1 0 15,0 0-112-15,5 0-32 0,0 0 0 0,5 0 0 16,-3-1-160-16,5-4-16 0,-7-15-16 0,0 0 0 16,0 0-288-16,0 0 0 0,54 82 0 0,-42-71 0 15,-12-11 0-15,0 0 0 0,0 0 0 0,0 0 0 16,66 80 0-16,-66-80 0 0,0 0 0 0,0 0 0 15,37 73 256-15,-37-73-48 0,0 0-16 0,0 0 0 16,0 0 208-16,61 87 48 0,-44-76 0 0,-17-11 0 16,0 0-80-16,0 0-16 0,89 48 0 0,-89-48 0 0,0 0-208 0,91 27-144 15,-58-19 192-15,5 1-192 0,-38-9 128 0,72 14-128 16,-72-14 0-16,71 17 0 16,-33-10 0-16,-3 0 0 0,-35-7 0 0,66 12 0 0,-34-6 0 0,-4-3 0 15,1 2 0-15,-6-1 0 0,1 1 0 0,1-1 0 16,-1-3 0-16,2 1 0 0,2-2 144 0,-2-3-16 15,2-1-128-15,2-1 192 0,-4-4-192 0,0 0 176 16,5-1-176-16,-4-2 160 0,4-2-160 0,-1-2 0 16,1 2 0-16,0-3 0 0,1-1 0 0,-1-1 0 15,4-5 0-15,-7-1 0 0,5-1 0 0,-7-3 0 16,-2 1 0-16,1-2 0 0,-3 1 128 0,-4-3-128 0,-4 4 0 16,0-1 128-16,-2 1-128 0,-2-2 160 0,1 2-160 0,-4-1 160 15,0 3-32-15,-2-6-128 0,-1 1 192 0,-3-4-64 16,-1 6 0-16,-1-3-128 0,-3 1 192 0,-1 0-64 15,-4 3-128-15,-5-2 0 0,2 4 0 16,-5-4 0-16,-3 2 0 0,1-6 160 0,0 2-160 0,-4-4 160 16,-1-3-160-16,0 3 160 0,-8 1-160 0,-1 4 160 15,-3 1-160-15,-3 7 0 0,-1 2 0 0,-3 4 0 16,-3 3-448 0,-3 0-160-16,-3 5-32 0,0 4-17088 0</inkml:trace>
  <inkml:trace contextRef="#ctx0" brushRef="#br0" timeOffset="26964.99">32431 7265 5519 0,'-7'2'496'0,"5"-1"-496"16,-1-1 0-16,1 0 0 0,2 0 576 0,0 0 0 0,-4 0 16 0,1 0 0 15,-2 0-288-15,0 0-64 0,1-1-16 0,1-1 0 32,1-3-656-32,-2 1-128 0,1-1-16 0,1 0-16 31,-1-1-112-31,-3 0 0 0,3 0-16 0,-2 3 0 0,-1 1 720 0,3-1 256 0,-4-1 0 0,5 4 0 0,-1 0 832 0,1 0 144 16,-1 4 48-16,3-4 0 15,-4 5-512-15,2 2-112 0,2-2-16 0,-3 4 0 16,3-1-512-16,-5 3-128 0,-1 1 0 0,3 2 0 15,-4 3 0-15,2 1 0 0,-1 4 0 0,-2-1 0 16,-1 2 192-16,4 3 64 0,-4 0 16 0,0-3 0 16,2 3 208-16,-1-3 32 0,1-1 16 0,0-1 0 15,3 2 256-15,3-1 48 0,-5-1 16 0,6 2 0 0,0 1 80 0,0-4 16 16,2 2 0-16,2 3 0 0,-3-6-640 0,3 2-128 16,-1-2-32-16,1-2 0 0,1-3-144 0,0-2 0 15,4 2 144-15,3-2-144 0,-1-1 304 0,2-4-16 16,3-2 0-16,2 2 0 0,-1-2 80 0,-1-3 16 15,3 2 0-15,0-4 0 0,2 0-384 0,2-4 144 16,-3 2-144-16,3-5 0 0,0-1 0 0,-1-3 0 16,1-1 0-16,0-2 0 0,-2 2 128 0,0-2-128 15,-2 2 0-15,2-4 0 0,1 0 0 0,-1-1 0 16,2 1 0-16,0-1 0 0,-1-1 0 0,-1 1 0 16,5 0 128-16,-7 1-128 0,2 2 0 0,-2 0 0 0,2 2-176 0,-3-2 176 15,-1 5-160-15,1-3 160 0,1 2-128 0,2 1 128 16,-4 0-144-16,6-1 144 0,-2-1-160 0,1-3 160 15,5 4-192-15,-3-6 192 0,4 2-208 0,0-3 80 32,-6 3-368-32,-1-3-64 0,-7-1-16 0,-10 6 0 15,-3 3-128-15,-2-1-16 0,-8-2-16 0,-7-2 0 0,-3 1 736 0,-2-4 0 0,-7-2 128 0,-3-2-128 16,-4 4 1152-16,-3-1 128 0,-4 2 32 0,-2 1 0 16,1 4 384-16,-2-1 80 0,3 7 16 0,0 0 0 15,4 3-800-15,-3 0-160 0,5 6-16 0,-2-3-16 16,-1 8-1072-16,3-4-224 0,-3-1-32 0,6 1-13488 15</inkml:trace>
  <inkml:trace contextRef="#ctx0" brushRef="#br0" timeOffset="29586">23498 7092 5519 0,'-10'7'496'0,"3"0"-496"16,5-3 0-16,-1-4 0 0,1 3 320 0,-1 1-16 15,-6 5-16-15,-5-3 0 0,0 7 32 0,-2-1 16 16,2-3 0-16,6-2 0 0,-1-4-336 0,0 2 0 15,4-3 0-15,-2 0 128 0,5-2-128 0,-3-2 0 16,1-1 0-16,1-1 0 0,3 1 288 0,-2-4 144 0,-1-2 16 0,-1-3 16 16,-1 3 192-16,0-3 48 0,-2-2 0 0,-2 3 0 15,-1-1-336-15,1-2-64 0,-5 0-16 0,4 2 0 16,-1 0 96-16,-1 3 32 0,1 1 0 0,-1-1 0 16,2 7 32-16,1-5 16 0,0 7 0 0,1 0 0 15,-1 4-336-15,0-1-128 0,1 2 0 0,-5 4 144 16,5 1-144-16,-5 3 0 0,3 4 0 0,-2 0 0 15,3 6 0-15,-1 7 0 0,1 1 224 0,0 6-64 16,0-4 48-16,3 3 16 0,0 4 0 0,5 0 0 16,-6 2-96-16,5 0 0 0,-5 0-128 0,5 0 192 0,-5-2 80 0,2 0 16 15,1-2 0-15,3-1 0 0,-3-2 528 0,4-1 96 16,0-2 32-16,4 1 0 0,-1-5-160 0,4-2-16 16,2 2-16-16,3-7 0 0,2 1-400 0,3-4-80 15,1-1-16-15,3-3 0 0,-2-2-256 0,2-3 0 16,1-4 0-16,-1 0-144 0,2-3 144 0,3 0 0 15,-3-4 0-15,3-1 0 0,-3-1 0 0,3-5 0 16,-4 4 0-16,5-4 128 0,-5-3 0 0,3 2 0 16,-1-2 0-16,0-1 0 0,4-1 80 0,-2 1 32 15,4-5 0-15,1 1 0 0,1-1-240 0,3 1 0 16,-2-1 0-16,2-1 0 0,-1-2 0 0,1-1 0 0,0-1-128 0,-3 0 128 16,-3 1-320-16,-1-3 32 0,-2 6 16 15,0-2 0-15,0-1 272 0,-3-1 0 0,-2-1-128 0,-2 1 128 16,-1-3 0-16,-4 0 0 0,-1 3 0 0,-4-5 0 15,0 2 0-15,-2-5 0 0,-7-2 0 0,0-2 0 16,-4-2 288-16,-4 3 16 0,-1-3 0 0,-3 4 0 16,1 0 288-16,-3 0 64 0,2-4 16 0,-2 2 0 15,-1 4-160-15,-1 1-48 0,0 2 0 0,-3 8 0 16,2 0-336-16,-6 6-128 0,-1 2 0 0,-3 9 0 16,0 6 160-16,-5 2-160 0,3 8 160 0,1 1-160 15,-4 6 336-15,3 0-16 0,-3 6-16 0,1 0 0 16,-4 3-576-16,4-1-112 0,-4-2-32 0,0 2-13664 15</inkml:trace>
  <inkml:trace contextRef="#ctx0" brushRef="#br0" timeOffset="30631.22">25901 9745 1839 0,'-5'2'160'15,"2"-2"-160"-15,3 0 0 0,0 0 0 0,0 0 752 0,0 0 112 16,-4 5 32-16,2-3 0 16,-1 0-336-16,-2-2-64 0,1 0-16 0,4 0 0 0,-3 0-480 0,1-2 0 15,-3-2 0-15,1 1 0 0,-1-1 0 0,-2-1 0 16,2 0 0-16,-4 1 0 0,0 4 496 0,1 0 144 15,-4 0 48-15,1 4 0 0,2 1 592 0,-5 0 112 16,2 4 16-16,0 3 16 0,2 0-496 0,-4 2-96 16,1 4-32-16,1-1 0 0,2 6-608 0,-2-1-192 15,-1 5 128-15,3-1-128 0,-4 9 0 0,2 1-272 0,3 4 48 0,-3 2 16 16,1 2 208-16,-1-3-192 0,4 8 192 0,-1-5-192 16,0 3 352-16,0-6 80 0,4 3 16 0,-4-4 0 15,4-5-256-15,-2 0 0 0,2-4 0 0,2 0 0 16,1 1 0-16,-2-3 0 15,4 1 0-15,0-2 144 0,4 3 448 0,-1 1 96 0,3-3 16 0,4-3 0 16,6 0 128-16,-1-6 48 0,-15-20 0 0,0 0 0 16,82 52-256-16,-82-52-48 0,0 0-16 0,110 17 0 15,-110-17-320-15,92-12-64 0,-38-7-16 0,-5-7 0 16,3-6-464-16,-6-6-80 0,-3 2-32 0,-11-8 0 16,-3 0-352-16,-9 1-80 0,-7-6-16 0,-6 0 0 15,-7-1 256-15,-7-1 48 0,-3 1 16 0,-4-6 0 16,-7 4 1360-16,-5-6 272 0,3 1 48 0,1-1 16 0,-4 1 352 0,5 3 80 15,1 2 16-15,3-1 0 0,3 10-768 0,2-2-128 16,3 6-48-16,-3 3 0 16,3 6-864-16,4 2-176 0,2 9-48 0,1 7-13008 15</inkml:trace>
  <inkml:trace contextRef="#ctx0" brushRef="#br0" timeOffset="32142.55">32506 10038 9215 0,'-9'0'816'0,"4"0"-656"15,3 0-160-15,4 0 0 0,0 0 736 0,-2-2 112 16,0 0 32-16,-2 0 0 0,0-1-880 0,2 3 0 15,-2-2 0-15,-1 0 0 16,1 2-960-16,-5-1-128 0,2 1 0 0,-6 0-16 0,3 0 784 0,-3 0 176 16,1 0 144-16,-4 0-208 0,-2 0 1072 0,-1 1 224 15,-2 3 32-15,-2 5 16 0,-2-1 96 0,-3 1 32 16,3 5 0-16,-6 2 0 0,4-2-416 0,1 0-80 16,1 3 0-16,2 0-16 0,2 3-80 0,0-1-16 15,7 3 0-15,-2-2 0 0,5 4-96 0,0-5-32 16,6 4 0-16,-2-6 0 0,1 6-240 0,1-2-48 0,3 1-16 15,-2 4 0-15,2 1-224 0,0 2 0 0,0 3 0 0,-3-5 0 16,3 5 0-16,-6 1 0 16,1 0-128-16,2-2 128 0,-1-1 0 0,-1 1 0 0,1 4 128 0,1-4-128 15,3-1 656-15,0-4 48 0,2-3 0 0,3-1 0 16,-2 1-64-16,6-2-16 0,2-2 0 0,1-3 0 16,2-2-176-16,3-6-48 0,0 5 0 0,1-8 0 15,-18-5-272-15,0 0-128 0,0 0 0 0,103 5 128 16,-103-5-304-16,0 0-64 0,0 0-16 0,101-14 0 15,-80 5 96-15,1 4 16 0,-4-3 0 0,-1-5 0 0,1 5 144 16,-1-5 0-16,0 3 0 0,3-2 0 16,-3 1 256-16,1-3 48 0,4-1 0 0,-1 1 0 0,2 2 80 0,3-2 32 15,-2-4 0-15,4 1 0 0,-28 17-288 0,63-31-128 16,-63 31 128-16,66-35-128 0,-66 35 0 0,70-35 0 16,-70 35 0-16,68-28-176 0,-68 28 176 0,0 0-128 15,78-35 128-15,-59 23-128 0,-1-2 128 0,-6 4 0 16,-2-1-144-16,-6-3 144 0,-1 4 0 0,-3-2 0 15,-3-1 0-15,-2-1 0 0,-4 0 0 0,0 2 128 16,1-2-128-16,-1 2 128 0,-3-4 128 0,3 1 0 16,0-3 16-16,2 4 0 0,4 1-128 0,-4-3-16 15,2 2-128-15,-1 0 192 0,3 4-192 0,-2-3 0 0,-1 1 0 16,3 3 0-16,-2-1 0 0,1 1 0 0,1 1 0 0,1-1 0 16,-5 0-160-16,0 0 160 0,0 1-128 0,2-4 128 15,-7 1 0-15,1-1 0 16,-3 1 0-16,2-4 0 0,-4 4 192 0,2-4 0 0,0 1 16 0,1 0 0 15,0-4 272-15,3 1 48 0,1-4 16 0,0 5 0 16,1 1-384-16,-1-3-160 0,0 4 128 0,-3 2-128 16,2 3-128-16,-1 1-128 0,1-1 0 0,-4 0-15360 15</inkml:trace>
  <inkml:trace contextRef="#ctx0" brushRef="#br0" timeOffset="54082.05">17338 13744 2751 0,'-10'11'256'0,"1"-6"-256"16,2 3 0-16,2-4 0 0,1-1 688 0,3-1 80 15,-1-2 32-15,-3 7 0 16,0 0 144-16,-8 2 16 0,5 0 16 0,-1-2 0 0,4-2-400 0,-1-5-64 15,6 3-32-15,-3-6 0 0,1 1-480 0,2-5 0 16,2 4 0-16,-2-4 0 0,3 0 0 0,-3 1 0 16,-3 3 176-16,-2-1-176 0,0 3 288 0,-2 1-48 15,-2 1-16-15,-2 1 0 16,3 0 32-16,-1 5 0 0,0-2 0 0,-3 0 0 0,2 2 80 0,-3 2 32 16,5-2 0-16,-6 5 0 0,2-3 128 0,1 3 16 0,-1 2 16 0,3 0 0 15,-3-2-32-15,2 2-16 0,-3 0 0 0,1 0 0 16,2 3-288-16,-4 1-64 0,-2-1-128 0,-1 6 192 15,-1 1-192-15,-1 2 0 0,-2 2 0 0,-3 7 0 16,3-4 0-16,-7 4-160 0,0 5 160 0,0 0-192 16,-3 0 192-16,-1 2-128 0,3 0 128 0,1 0-128 15,-2-2 592-15,2 0 128 0,4-4 32 0,-2-1 0 0,1 0 416 16,1-3 96-16,0-1 16 0,-1 0 0 0,6-5-704 0,-4-3-144 16,6-2-32-16,0 0 0 0,4-6-464 0,-1-2-112 15,6 1-16-15,-1-6 0 16,0 1-1312-16,2-6-272 15</inkml:trace>
  <inkml:trace contextRef="#ctx0" brushRef="#br0" timeOffset="54648.44">17880 13694 2751 0,'-8'3'256'16,"1"1"-256"0,1-3 0-16,3-1 0 0,1 0 384 0,-3 4 16 0,-4-1 16 0,-6 2 0 0,-5 4-608 0,-1 0-112 15,2 1-16-15,-2-1-16 0,7 3 336 0,0-3 0 16,6-4 0-16,-4 4 0 31,3 0-448-31,0-2-192 0,4 0-48 0,-4 0 16 0,2-2 1040 0,0 0 208 0,4 4 32 0,-6-1 32 0,4 1 64 0,-4 0 0 16,6 3 0-16,-6-2 0 0,4 3-128 0,-1-1-32 15,5-2 0-15,-1-1 0 0,4 0 416 0,1-1 96 0,2 1 16 0,2 0 0 16,4 0 48-16,5-4 16 16,-1 3 0-16,4 1 0 0,4 0-464 0,0 3-96 0,3-3 0 0,-3 1-16 15,4 8-432-15,0 3-128 0,2 1 0 0,1 10 0 16,-2 8 0-16,-2 1 0 0,-4 1 0 0,-1 9-144 15,-7-1-112-15,0 2 0 0,-2 2-16 0,-3 2 0 16,0-2 272-16,0 4 176 16,-4-6-32-16,0 2 0 0,4-2 496 0,-1-3 80 0,1 0 32 0,3-7 0 15,-3-6-352-15,5-5-64 0,0 1-16 0,3-6-9344 16</inkml:trace>
  <inkml:trace contextRef="#ctx0" brushRef="#br0" timeOffset="55969.23">15312 15514 1839 0,'-4'3'160'0,"4"-1"-160"0,0-2 0 0,0 0 0 16,0 0 336-16,0 3 48 0,0-1 0 0,-3 2 0 16,1 3-624-16,0 0-112 0,1 1-32 0,-3-1 0 15,2-2 384-15,-1 4 0 0,3-4 128 0,0 4-128 16,-4-2 0-16,4 0 0 0,0 0 0 0,-1-2 0 16,1 4 592-16,0 0 64 0,0-1 16 0,1 6 16 15,-1-2 320-15,4 2 64 0,-4 4 16 0,0 3 0 16,0 3-416-16,2 1-96 0,-2 2 0 0,0 0 0 15,-2 4-576-15,2 0 0 0,-5 2 0 0,1-5 0 0,-1 5 0 0,-2-5 0 16,2 2-160-16,-1-8 160 0,-1-2 0 0,2-3 0 16,2-3 0-16,1-4 0 0,2-3 320 0,0-3 112 15,0-4 16-15,0 0 32 0,2-4-112 0,1-1-32 16,1-5 0-16,1-3 16 0,0 1-576 0,2-7-112 16,-2-5-32-16,4-8 16 0,0-1 16 0,0-5 0 15,-1-7 0-15,1-2 16 0,0-2 320 0,-4 0-128 16,4-3 128-16,-4 3 0 0,2 6 304 0,0 2 144 15,0 5 48-15,1 6 16 0,-2 4-16 0,2 7 0 16,1 3 0-16,0 2 32 0,3 6-128 0,-3 2-16 0,-1 3-16 0,3-1 0 16,1 3-16-16,2 1 0 0,3 0 0 0,-3 0 0 15,4 0 96-15,-1 0 32 0,1 1 0 0,1 3 0 16,-2-1-272-16,1 3-48 0,-1 1-16 0,-1 3 0 16,-1 4-320-16,-2 7-64 0,-1 5-16 0,-3 7 0 31,-4 5-432-31,-2 3-80 0,-3 2-32 0,0 2 0 0,-3 4 192 15,3-5 32-15,0-1 16 0,0-4 0 0,0-6 96 16,3-7 16-16,3 0 0 0,2-5-4928 0</inkml:trace>
  <inkml:trace contextRef="#ctx0" brushRef="#br0" timeOffset="56440.18">15193 16520 911 0,'-17'4'0'0,"5"1"0"0,3-1 0 0,4-4 0 16,5 0 2064-16,-4-2 336 0,4 2 64 0,-2-4 16 16,2 1-960-16,0-6-192 0,0 0-48 0,6 1 0 15,-3-3-944-15,6-1-192 0,1-2-144 0,3-3 192 16,4-1-192-16,-1-3 192 0,3 4-192 0,3-6 192 15,-2 1 144-15,2-1 48 0,3-1 0 0,-25 24 0 16,52-47 32-16,-52 47 16 0,57-53 0 0,-57 53 0 16,60-55 96-16,-60 55 32 0,64-54 0 0,-64 54 0 15,73-56 96-15,-73 56 32 0,82-57 0 0,-82 57 0 0,84-54-112 0,-84 54-32 16,80-53 0-16,-80 53 0 0,73-50-304 0,-73 50-64 16,66-47-16-16,-66 47 0 0,0 0-432 0,82-58-96 15,-61 46-16-15,-2 3-10384 16</inkml:trace>
  <inkml:trace contextRef="#ctx0" brushRef="#br0" timeOffset="56817.88">15789 16075 11967 0,'-9'17'528'0,"3"-3"112"16,0-2-512-16,5 0-128 0,1-3 0 0,-4-4 0 0,4 6 1040 0,0 8 176 15,-3 9 48-15,1 10 0 0,2 2-304 0,0 0-48 16,0 0-16-16,0-3 0 0,0-2-528 0,0-1-112 31,0-2-32-31,0-1 0 0,2-1 160 0,1-1 48 0,-3-1 0 0,4-2 0 0,-3-3-256 0,3 0-48 16,-1-6-128-16,2 0 192 16,1-1-512-16,1-5-96 0,-2-3-32 0,0-2-5952 15,2-6-1184-15</inkml:trace>
  <inkml:trace contextRef="#ctx0" brushRef="#br0" timeOffset="57162.96">16150 15911 16575 0,'-19'31'736'0,"5"-8"160"0,3 1-720 0,3-6-176 0,1-4 0 0,5-4 0 15,-3 7 1216-15,-2 15 224 0,-5 15 32 0,-2 15 16 16,3 6-352-16,2-3-80 0,6-4-16 0,3-5 0 31,0-2-1168-31,3-6-256 0,-1-1-32 0,2-5-16 16,1 2-976-16,2-8-208 0,-2-6-48 0,4 1 0 0,-1-5 928 0,3-5 176 0,5-2 48 0,-2-1 0 16,0-4 768-16,1-4 144 0,8-3 48 0,-6-3 0 0,6-4 400 0,-6-6 96 15,1-6 16-15,-4 0 0 0,-6-2-560 0,-2-3-96 16,-3-2-32-16,-3-2 0 0,0 3-272 0,-5-4 0 15,-4-5-128-15,-6 0 128 0,1-3 0 0,-4-1 0 16,1 3 128-16,-2 2-128 0,-6 1 512 16,3 3-16-16,-1 2 0 0,0 5 0 0,2 1-128 0,2 5-32 15,2 6 0-15,-1 1 0 16,4 2-624-16,4 0-128 0,5 2-32 0,3-2-10384 0</inkml:trace>
  <inkml:trace contextRef="#ctx0" brushRef="#br0" timeOffset="58089.33">17880 15444 12895 0,'-7'7'1152'0,"2"-5"-928"0,2-2-224 0,3 3 0 15,0-3 576-15,0 0 80 0,-2 4 16 0,-3-3 0 16,1 5-672-16,-1-3-192 0,1-3-16 0,4 4 0 16,0-8-1008-16,-3 4-208 0,3-2-48 15,-2 1 0-15,2-1 64 16,0-2 16-16,-3 4 0 0,-1-3 0 0,-1 1 1008 0,2-1 192 0,1 3 32 0,-5 0 16 15,2 0 1296-15,-1 3 256 16,1 1 48-16,2-3 16 0,-4 5 272 0,1-3 64 16,5 2 16-16,-6-1 0 0,5 3-384 0,-1-2-80 15,-3 0-16-15,6 1 0 0,0-3-176 0,6-3-32 16,-3 3-16-16,6-3 0 0,-2-3-448 0,3 0-96 16,4 1 0-16,3-2-16 0,-3-1-160 15,4 0-16-15,-1-2-16 0,2-2 0 0,2 4-128 0,0-4-32 16,2 1 0-16,0-1 0 0,-4 0-208 0,5 0 0 15,-24 9 0-15,0 0 0 0,0 0 0 0,99-43 0 16,-99 43 0-16,0 0 0 0,82-42-320 0,-82 42-16 16,0 0 0-16,81-42 0 0,-81 42-32 0,0 0 0 15,0 0 0-15,106-40 0 0,-106 40 176 0,0 0 48 0,0 0 0 0,108-31 0 16,-108 31 144-16,0 0 0 0,0 0 0 0,0 0 0 16,97-18 0-16,-83 18 0 0,-5 4 0 0,-4-1 0 15,1 3 0-15,-5-1 0 0,1 4 0 0,-2 3 128 16,0-4-128-16,0 3 128 0,0 1-128 0,4-1 128 15,-4-3 384-15,1 1 96 0,3-2 16 0,1-5 0 16,-2 3 192-16,1-3 32 0,1-4 16 0,-1 0 0 16,1-1-480-16,-2-3-112 0,-3-2-16 0,2-1 0 15,2 0-128-15,-4-1-128 0,0-2 144 0,0-1-144 16,-4 3 0-16,2-2 0 0,-1 0 0 0,-2 1 0 16,1-1 128-16,-1 3-128 0,0 1 0 0,1 2 0 0,-1 3 0 15,2 3-256-15,-1 0 16 0,-1 3 16 16,1-3-752-16,1 6-160 15,1-3-16-15,2 2-16 0,-3-1-368 0,-1-1-64 0,2 2 0 0,2-1-9008 16</inkml:trace>
  <inkml:trace contextRef="#ctx0" brushRef="#br0" timeOffset="58797.33">18123 15373 13823 0,'-21'8'1216'0,"7"-2"-960"0,5-1-256 0,0-3 0 0,6-1 1616 0,1-1 288 16,0 0 48-16,1 4 16 0,-5-1-608 0,3 2-112 15,-2 1-32-15,1 2 0 0,1-2-1216 0,1 2-240 16,2 1-48-16,0 3-16 15,2-1-96-15,1-1-32 0,-3 1 0 0,4 3 0 0,-3-2 432 0,-1 7 0 16,4-2 0-16,-4 1 0 0,3 3 544 0,3 1 144 16,-3 1 16-16,2-2 16 0,4 1-336 0,-6 5-64 15,3-1 0-15,-3 0-16 0,-1 0-304 0,-2-2 0 16,-2-3 0-16,0 2 0 0,1-6 0 0,-8 1 0 16,4-1 0-16,1-3 0 0,-4-2 0 0,2 2 0 0,3-5 0 15,-2 0 0-15,5-1 128 0,-4 1 64 0,1-4 0 0,1-1 16 16,2-1 80-16,0-1 16 0,2-2 0 0,1-2 0 15,1-1-304-15,4-6 0 0,-2-1 0 0,2-8 0 16,1-3 0-16,3-7 0 0,2-5 0 0,-3-7 0 16,2-5 0-16,3-6 0 0,-5-3 0 0,-1 0 0 15,1-1 0-15,-6-3 0 0,2 1-128 0,1 3 128 16,-1 1 192-16,0 8 64 0,2 5 32 0,0 2 0 16,1 3 352-16,6 9 64 0,-6 3 0 0,4 6 16 15,2 6-192-15,1 4-32 0,1 2-16 0,1 5 0 16,2 0-160-16,-21 0-48 0,0 0 0 0,0 0 0 15,101 30 32-15,-73-16 0 0,2 5 0 0,-6 2 0 16,0 0-128-16,-1 3-32 0,-4 6 0 0,-3-2 0 0,-2 1 96 0,-2 2 16 16,-3 4 0-16,-4 2 0 0,-2 5-16 0,-3 0 0 15,2 1 0-15,-2-3 0 0,0-5-96 0,0 0-16 16,-2-4 0-16,4-5 0 16,2-3-576-16,1-9-112 0,4-5-16 15,3-9-15760-15</inkml:trace>
  <inkml:trace contextRef="#ctx0" brushRef="#br0" timeOffset="59269.39">17955 16189 23951 0,'-40'27'2128'0,"14"-10"-1696"0,5 0-432 0,9-8 0 0,7-4 1712 0,5-5 256 16,0 4 48-16,-2-1 16 0,2-1-736 0,5-2-144 15,13-5-16-15,1-13-16 16,-19 18-2352-16,59-52-480 0,-59 52-80 0,73-80-32 16,-34 31-1696-16,4-3-320 0,1-5-80 0,1 4-16 15,-1-1 1920-15,-1 0 384 0,6 2 80 0,-4-2 16 0,7 4 3168 0,1 1 640 16,4 0 128-16,-6 0 32 0,-51 49 576 0,99-83 128 15,-99 83 32-15,98-84 0 0,-98 84-1200 0,97-71-240 16,-97 71-64-16,84-61 0 0,-84 61-1328 0,75-49-336 0,-75 49 0 0,0 0 0 31,97-44-2400-31,-97 44-544 0,0 0-128 0,0 0-9472 0</inkml:trace>
  <inkml:trace contextRef="#ctx0" brushRef="#br0" timeOffset="59630.28">18347 16087 19343 0,'-12'14'848'0,"3"-2"192"0,4-3-832 0,5-4-208 15,0-2 0-15,2-3 0 0,5 2 880 0,-2 1 128 16,6 1 16-16,4 1 16 0,-15-5-1040 0,0 0 0 16,0 0-176-16,87 4 16 15,-87-4-1456-15,0 0-304 0,0 0-48 0,0 0-16 16,0 0 1040-16,77 19 208 0,-72-7 32 0,-1 2 16 0,-4 7 2000 0,0 2 400 0,0 3 80 0,-4 2 0 15,3 6 16-15,1 1 0 0,-4 2 0 0,1-2 0 16,1 3-1120-16,-3-7-240 16,3-5-32-16,2-3-8336 0,2-4-1664 0</inkml:trace>
  <inkml:trace contextRef="#ctx0" brushRef="#br0" timeOffset="59960.51">18811 15663 18431 0,'-4'6'816'0,"1"-3"160"16,1 2-784-16,-1 1-192 0,6-3 0 0,-3 1 0 0,0 1 2000 0,2 7 368 15,5 7 64-15,-5 7 0 0,5 6-784 0,-2 1-176 16,-2 3-16-16,2 3-16 0,-5-3-1440 0,0 10-144 16,-3 4-112-16,0 4 0 15,-3 0-1136-15,1 7-208 0,0 3-64 0,1-1 0 16,-4-2 768-16,2-5 160 0,6 0 32 0,-3-8 0 0,6-1 1312 15,-1-7 272-15,7-3 48 0,3-6 16 0,0-5 304 0,6-5 64 16,4-7 16-16,1-5 0 0,-23-9-864 0,0 0-160 16,87 0-48-16,-87 0 0 0,0 0-256 0,112-52 128 0,-112 52-128 15,69-58 0-15,-46 23 0 0,-6 1-320 0,-6-3 32 0,-8 0 16 32,-6-1-736-17,-8 3-144-15,-9 0-16 0,-3 4-16 0,-7 5 672 0,2 2 128 0,-3 3 16 0,1 0 16 0,8 7 944 0,-1 0 192 0,0 0 48 16,6 2 0-16,5 0-320 0,-2 3-48 0,5 0-16 0,2 4-13632 15</inkml:trace>
  <inkml:trace contextRef="#ctx0" brushRef="#br0" timeOffset="60904.78">18948 16841 911 0,'-5'9'0'0,"2"-6"0"0,-2-1 0 0,-1 3 0 0,3-1 256 0,3-1-48 16,-5 2 0-16,-2 2 0 0,-4 4 48 0,-1 10 16 16,-9 3 0-16,2 2 0 0,1 4-144 0,1-1-128 15,0 4 144-15,3 2-144 0,-4 5 0 0,4 0 0 16,-1 0 0-16,1 2 0 0,0 0 1200 0,0-4 144 15,2 2 48-15,-2 0 32 0,-2 1 320 0,2-3 64 16,0 2 16-16,0-4 32 0,-2 3-448 0,-1-8-80 16,3 0-32-16,0-1 48 0,0-4-896 0,2-3-192 0,2-4-16 0,1-3 16 31,5-6-656-31,-1-1-144 0,5 0-32 0,2-9-7776 0</inkml:trace>
  <inkml:trace contextRef="#ctx0" brushRef="#br0" timeOffset="61172.12">19442 16754 16575 0,'-9'12'1472'0,"5"0"-1168"16,1-5-304-16,6-5 0 0,-3 0 1616 0,4 3 272 15,-4 7 48-15,0 5 16 0,9 4-928 0,-4-1-192 16,7 2-48-16,2-4 0 0,3-3-784 0,1-1-352 16,1 0 32-16,2 0 0 15,-4 2-768-15,1 3-128 0,-3 4-48 0,1 3 0 0,-4 5 704 0,2 4 144 16,-5 7 32-16,5-1 0 0,-5 3 384 0,-1-4 0 16,1-5 0-16,0-4-8672 0</inkml:trace>
  <inkml:trace contextRef="#ctx0" brushRef="#br0" timeOffset="62322.03">17938 18010 5519 0,'-16'17'496'0,"6"-3"-496"0,1-2 0 0,4-7 0 16,-1 2 960-16,5-5 112 0,-1 3 16 0,-1 4 0 16,-3 3 320-16,1 6 64 0,2-4 0 0,-1 3 16 15,4-3-1040-15,4 0-224 0,-1-2-32 0,2 2-16 16,4 3-512-16,-4 1-112 0,4-1 0 0,-4 4-16 0,2-2 80 0,2-1 0 15,0-1 16-15,-1-3 0 16,-1-2-96-16,0-3-32 0,-3 0 0 0,-3-4 0 31,-1-2-704-31,-1 3-144 0,-3-3-16 0,-3 2-16 0,0 1-16 0,-1-3 0 0,-3 2 0 0,4-3 0 0,-5 0 1392 0,1-2 336 16,3-4 48-16,1-1 0 0,2-4 960 0,-2-1 192 16,5-2 32-16,-2-6 16 0,4-1-336 0,0-5-64 15,4-2-16-15,-4-1 0 0,2 0-528 0,1-1-96 16,2-2-32-16,2-5 0 0,2 0-336 0,-4 1-176 15,4 2 160-15,0 1-160 0,-1 3 0 0,1 2 0 16,0 3 0-16,-4 4 0 0,0 3 128 16,2 1 0-16,-2 6-128 0,1-1 192 0,-3 1 480 0,2 2 96 0,2 2 0 0,-1 1 16 15,-1-1 192-15,0 5 48 0,2-2 0 0,2 2 0 16,-1 2-576-16,1 1-96 0,0 3-32 0,0 2 0 16,-1 5-320-16,1 1-208 0,0-1 16 0,-1 5 16 31,3 5-928-31,1-3-192 0,-3 10-48 0,0-2-6848 15</inkml:trace>
  <inkml:trace contextRef="#ctx0" brushRef="#br0" timeOffset="62774.21">17690 18574 6447 0,'-7'9'576'0,"6"-6"-576"0,-5-1 0 0,6 1 0 31,0-3 1536-31,2-3 192 0,2 3 32 0,-1 0 16 0,4-5 16 0,5 1 0 0,-1-5 0 0,4 1 0 16,3-1-640-16,-4-5-112 0,3 5-16 0,1-5-16 16,1 1-432-16,2-3-96 0,-4 0-16 0,4-1 0 15,-2 1-144-15,2-1-16 0,2 1-16 0,-4-1 0 16,2-1 224-16,0-3 64 0,1 4 0 0,-2-1 0 15,-20 18-112-15,0 0-16 0,0 0 0 0,90-68 0 16,-90 68-176-16,0 0-32 16,80-55-16-16,-80 55 0 0,0 0-224 0,84-58-160 15,-84 58 32-15,0 0 0 0,94-61-960 0,-94 61-176 0,0 0-32 0,96-71-10576 16</inkml:trace>
  <inkml:trace contextRef="#ctx0" brushRef="#br0" timeOffset="63356.64">17903 18839 19343 0,'-5'8'848'0,"5"-8"192"15,1-3-832-15,3 3-208 0,1-5 0 0,2 1 0 0,-2-3 448 16,8-5 32-16,6-5 16 0,-19 17 0 0,0 0-496 0,83-84 0 15,-83 84 0-15,49-56 0 16,-28 28-1104-16,-2 7-224 0,-3 4-32 0,-2 3-16 16,-4 0-672-16,-1 6-144 0,-2 4-32 0,-2 2 0 15,-5 2 1232-15,0 4 240 0,0 1 48 0,-3 4 16 0,-2 1 1232 0,-1 4 240 16,-1-2 48-16,0 6 16 0,0-4 416 0,2 3 80 16,-2 0 0-16,0 1 16 0,4-1-656 0,-2 1-144 15,5-1-32-15,-4-3 0 0,4-5-528 0,0-1 0 16,4 1 0-16,1-5 0 15,0-3-528-15,0-1-176 0,4 0-16 0,-2 0-16 16,3-1 160-16,3-3 16 0,-5 4 16 0,1-3 0 0,0 3 672 0,1-6 144 0,1 6 32 0,3-3 0 16,-4-2 688-16,2 3 144 0,2-1 16 0,0-1 16 15,2 1-480-15,-6-3-112 0,6 5 0 0,-2-3-16 16,-4 1-400-16,1 1-160 0,-3 2 128 0,-1 2-128 16,0 1 0-16,-7 2 0 0,0 4 0 0,-3 5 0 15,-2 2 0-15,-2 1 0 0,-4 2 0 0,3 4 0 16,-6 3 624-16,1-2 80 0,-1 1 32 0,1-8 0 15,2 1 96-15,2-6 32 0,1-7 0 0,2 0 0 16,1-5-864-16,2-5 0 0,1 0-128 0,2-7-6912 16,0-1-1392-16</inkml:trace>
  <inkml:trace contextRef="#ctx0" brushRef="#br0" timeOffset="63844.56">18419 18602 26719 0,'-18'15'1184'0,"10"-9"240"0,2-1-1136 0,3-2-288 0,3-3 0 0,3-3 0 16,-1 3 352-16,5-2 16 0,-2-3 0 0,8-2 0 31,0 2-1152-31,5-4-240 0,-1 0-32 0,-1-3-16 16,1 3-704-16,1 1-144 0,-1 1-16 0,-1 0-16 15,-6-2 800-15,-1 7 176 0,0 1 16 0,-4 1 16 0,-1 1 1264 0,-4 5 240 0,-2 4 48 0,-2 2 16 16,1 2 704-16,-2 4 144 16,-4 4 16-16,-3-1 16 0,1 7-288 0,-1 2-64 0,-5 1-16 0,3 4 0 15,-2-4-752-15,0 4-128 0,-1 2-48 0,-1-1 0 16,1-3-208-16,3 0 0 0,2-5 0 0,-2-5 0 0,5-6 0 15,1-3-208-15,-1-5 32 0,2-2 16 16,5-2-576-16,-3-5-112 0,1-3-32 0,-1-3 0 16,5-2-272-16,0-3-64 0,0 1-16 0,2-4 0 15,5-4 448-15,-2 1 80 0,4-2 32 0,0-2 0 0,1-2 672 0,6 2 0 16,-2-1 0-16,3 4 176 0,0 1 528 0,1 3 128 16,1 4 0-16,2 1 16 0,0 2-384 0,2-2-80 15,1 4 0-15,0 1-16 0,2-1-208 0,-1 0-32 16,1-2-128-16,-26 7 192 0,0 0-320 0,0 0-80 15,113-26-16-15,-113 26-8800 0</inkml:trace>
  <inkml:trace contextRef="#ctx0" brushRef="#br0" timeOffset="64395.11">19499 17802 11967 0,'-3'6'1072'0,"-3"-3"-864"16,6-3-208-16,0 0 0 0,0 0 1136 0,0 0 176 0,-3 0 32 0,-1 0 16 15,-1 0-704-15,2-3-144 0,1-3-16 0,2 1-16 16,2-7-480-16,5 3 0 0,-4-5 0 0,8-3 0 16,1-1 208-16,2 1 160 0,3-6 16 0,-17 23 16 15,0 0 256-15,66-73 48 0,-66 73 16 0,53-56 0 16,-53 56 208-16,59-57 32 15,-59 57 16-15,0 0 0 0,98-78-448 0,-98 78-80 0,76-58-32 0,-76 58 0 16,80-56-288-16,-80 56-128 0,72-57 128 16,-72 57-128-16,66-52 0 0,-66 52 0 0,0 0 0 0,89-72 0 15,-89 72-1408-15,0 0-256 0,0 0-48 0,91-61-8784 16</inkml:trace>
  <inkml:trace contextRef="#ctx0" brushRef="#br0" timeOffset="64992.68">19994 17653 9215 0,'-17'12'816'0,"6"-7"-656"15,2 4-160-15,2-6 0 0,6-1 1072 0,-1-2 176 0,0 3 32 0,2-1 16 0,-5 2 384 0,2 1 80 16,3-2 16-16,0 3 0 0,3-3-1264 0,2-3-240 16,4 0-48-16,-4 0-16 0,4 0-208 0,0-2 0 15,-4 4 0-15,2 2 0 16,-2 1-624-16,-5 0-64 0,0 4-16 0,0 3 0 0,-5 2 384 0,-2 3 64 16,0 6 0-16,-2-1 16 0,-1-1 384 0,-1 6 80 15,-1-5 16-15,2 1 0 0,-3-6 336 0,-1 1 80 16,6-1 16-16,-1-3 0 15,4-4-128-15,1-3-32 0,1-5 0 0,1-4 0 0,7-3-160 0,-1-5-32 16,3-6-16-16,1-7 0 0,3 3-480 0,3-8-80 0,0-7-32 16,3 0 0-1,1-7-352-15,-1 0-64 0,1 2 0 0,-3 4-16 16,1-3 80-16,-2 3 0 16,3 1 16-16,-8 4 0 0,1 1 112 0,-3 9 32 0,2 2 0 0,-4 7 0 0,1 5 672 0,-3 0 128 0,2 5 16 15,-1 2 16-15,4 0 928 0,-4 2 192 0,5-2 48 0,1 0 0 16,2-2 32-16,2 0 16 0,0-3 0 0,2 3 0 15,0-5-736-15,1 2-160 0,-17 5-32 16,0 0 0-16,0 0-1024 0,0 0-192 16,91-35-64-16,-74 35-12416 0</inkml:trace>
  <inkml:trace contextRef="#ctx0" brushRef="#br0" timeOffset="65434.15">19971 18132 5519 0,'-24'15'240'0,"8"-6"64"0,-1 3-304 0,8-7 0 0,0 1 0 0,6-3 0 15,-2 2 784-15,-9 4 112 0,-4 3 0 0,1 2 16 16,0 2 256-16,1-6 48 0,7-1 16 0,7-4 0 16,2-5 96-16,9-2 16 0,0-3 0 0,3-2 0 15,7-7 64-15,-19 14 0 0,0 0 16 0,0 0 0 31,98-69-288-31,-98 69-64 0,0 0-16 0,97-68 0 16,-97 68-672-16,82-56-144 0,-82 56-32 0,86-63 0 16,-86 63-208-16,92-69 0 0,-92 69 0 0,84-67 0 0,-84 67 0 15,83-62 0-15,-83 62 0 0,87-65 0 0,-87 65 0 0,81-57 0 16,-81 57 0-16,0 0 0 0,97-68-352 0,-97 68 32 16,0 0 16-16,0 0 0 15,96-61-1184-15,-77 52-240 0</inkml:trace>
  <inkml:trace contextRef="#ctx0" brushRef="#br0" timeOffset="66028.81">20121 18341 18431 0,'-7'12'816'0,"6"-7"160"0,-3-2-784 0,4-1-192 0,4-2 0 0,-4 0 0 15,5 0 912-15,0 0 144 0,4-2 32 0,5-1 0 0,3-1-320 0,2-3-64 16,-19 7-16-16,0 0 0 16,0 0-560-16,86-43-128 0,-86 43 0 0,0 0 0 0,0 0 0 0,85-58-256 15,-85 58 64-15,0 0 16 0,0 0 176 0,0 0 0 16,0 0-144-16,0 0 144 0,0 0-256 0,0 0 32 16,0 0 0-16,0 0 0 0,0 0 48 0,24 28 16 15,-41-2 0-15,-4 6 0 0,2-1 160 0,-4 4 0 16,2-4 0-16,-1 1 0 0,1-3 144 0,2-1 64 15,3-7 16-15,2 0 0 0,2-4 160 0,1-3 48 16,3-3 0-16,1-3 0 0,1-1-288 0,5-3-144 16,1-2 160-16,0-2-160 0,0 0 0 0,1-2 0 15,3 0-128-15,-1-3 128 0,3 3-272 0,2-1 48 0,-2-1 16 16,2 3 0-16,1-3 208 0,3 1 0 0,2 3 0 16,-2-2 0-16,4 0 0 0,-4 2 320 0,0 0-64 0,2 0 0 15,-5 0 64-15,0 2 0 0,-6 0 0 0,2 1 0 16,1 2-176-16,-3 2-16 0,-1 2-128 0,0-2 192 15,-1 5-48-15,-2 2-16 0,-1 2 0 0,0 3 0 16,-7-2 48-16,1 6 0 0,-4 3 0 0,-2 0 0 16,0 0-176-16,-4 2 0 0,-3 2 0 0,2-4 0 15,-2 0-576-15,2-7-80 0,2-1-32 16,4-10 0-16,5-2-976 0,-1-6-192 0,7-6-32 0,2-8-7392 16</inkml:trace>
  <inkml:trace contextRef="#ctx0" brushRef="#br0" timeOffset="66486.55">20646 18156 14735 0,'-4'9'1312'0,"-1"-2"-1056"16,3-2-256-16,2-3 0 0,2-2 2784 0,-2 1 496 16,0 6 112-16,0 2 0 0,2 0-1280 0,1-1-256 15,6-1-48-15,0-5-16 0,1-4-1280 0,2-5-256 16,1 2-48-16,1 0-16 0,-1-4-192 0,1 1 0 0,-1 1 0 0,-1-2 0 15,-4 4-128-15,1-1 128 0,-2 3 0 0,0 1 0 16,-3 4 0-16,1-2-128 16,-3 9 128-16,1-2 0 0,1 3 0 0,-4 2 0 0,1 2 0 0,3 7 0 15,-4-2 0-15,0 7 0 0,0 6 0 0,-5 1 0 16,1 3 0-16,-1 4 0 0,-4 6 0 0,0-3 0 16,1 8-192-16,-1-4 0 0,0 0 16 0,-3-2 0 15,2-3 176-15,1-6 0 0,-5 5 0 16,2-10-128-16,0 4 128 0,1-9 0 15,-5-4 0-15,6-4 0 0,1-6 0 0,1-8 0 0,1-6 0 0,1-7 0 16,5-5 0-16,-3-5 0 0,4-7 0 0,0-5-128 0,5-8-176 16,2-1-16-16,4-3-16 0,1-3 0 15,0-6 144-15,2 3 16 0,4-3 16 0,-4 7 0 16,3 3-128-16,0 4-32 0,1 8 0 0,-3 4 0 16,3 9-224-16,-1-1-48 0,1 9-16 0,-1 1 0 0,1 2 416 0,-1 6 192 15,4 0-160-15,-5 0 160 0,-1 0 272 0,3 4 160 16,-1 1 16-16,2 0 16 0,2 1 752 0,-2-3 160 15,8 1 32-15,-27-4 0 16,0 0-2176-16,87-13-416 0,-87 13-96 0,0 0-12656 0</inkml:trace>
  <inkml:trace contextRef="#ctx0" brushRef="#br0" timeOffset="67037.31">20311 17344 11967 0,'-7'7'528'0,"2"-5"112"0,2 3-512 0,1-1-128 0,-2-4 0 0,4 3 0 16,-1 1 1136-16,-1-3 192 0,0 8 32 0,-1 5 16 15,1 3-240-15,-2 1-48 0,4 5-16 0,0-1 0 16,0 4-1072-16,4-1-192 0,1-3-64 0,0 1 0 16,4-2-80-16,5-4-32 0,2-1 0 0,6-4 0 15,1-5 112-15,-23-7 32 0,0 0 0 0,96 0-7792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4:06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3927 937 5519 0,'-1'-9'496'0,"-3"4"-496"0,4 2 0 0,4-3 0 15,-3 6 1776-15,6 0 256 0,-1 0 48 0,6-3 16 16,5 3-1648-16,9-5-320 0,6 1-128 0,-1-1 0 15,-5 0-816-15,2 1-272 0,-2-1-48 0,0 0-16 16,-3-2 256-16,1-2 32 0,4-1 16 0,-2-2 0 0,1-1 480 0,-1-2 112 16,5-3 0-16,-5 1 16 0,6-1 544 0,2 1 96 15,-2 3 32-15,-1-2 0 0,6 3 432 0,1 0 96 16,2-1 0-16,4 6 16 0,1-1-192 16,4 4-32-16,1 1-16 0,1 4 0 0,-2 2-432 0,0 3-96 15,-2-3-16-15,-47-2 0 0,94 16-192 0,-94-16 0 16,94 17-144-16,-94-17 144 0,103 19-192 0,-46-7 48 15,-57-12 16-15,119 23 0 0,-53-11 128 0,-5-3-192 16,3-4 192-16,1 0-192 0,-6-1 688 0,5-1 128 16,-3 4 16-16,6 0 16 0,1 4 416 0,5-3 80 0,7 1 0 15,-3 0 16-15,-2-2-528 0,-2-2-96 0,2 0-32 0,0 2 0 16,1 0-320-16,3 2-64 0,-1 3 0 0,2-3-128 16,-1 5 144-16,-8-6-144 0,-5 1 0 0,-5 0 144 15,-1 0-144-15,4-1 0 0,2 1 0 0,1 3 0 16,-1-1 240-16,2 1 16 0,1-2 0 0,1 3 0 15,-7-5-16-15,1 3 0 0,-1-4 0 0,0-2 0 16,1 4 48-16,1-4 16 0,3-2 0 0,3 4 0 16,-1-2 96-16,-2-3 32 0,2 5 0 0,-4-2 0 15,-5 1 112-15,5-3 32 0,-7 2 0 0,6 2 0 16,1-1-352-16,2-1-64 0,2 2-16 0,-4 0 0 0,-2 0-144 16,-1 1 0-16,3-2 0 0,0 2 0 0,1-2 0 0,1-3 0 15,7 0 0-15,3-1 0 0,2-2 0 16,-1 0 0-16,-5 4 144 0,1-4-144 0,-5-4 0 0,5 4 128 15,-2-2-128-15,9-1 0 0,2-2 0 0,1-2 0 16,2 7 0-16,-3-2 0 0,-7-1 192 0,1-1-16 16,4 4-16-16,3-5 0 0,2 1-160 0,-3-1 192 15,1 3-192-15,-6 2 192 0,-13 2-64 0,0-2-128 16,1 4 192-16,-5-3-64 0,3-1-128 0,1 4 0 16,5-1 144-16,-4-1-144 0,2 5 128 0,-1-5-128 15,-1 5 128-15,-3-2-128 0,2 0 1152 0,2-1 144 16,2-3 48-16,1 1 0 15,8-2-1792-15,-4-2-368 0,0 4-64 0,0-4-16 0,-1 2 896 0,-2-1 128 0,3-3 64 0,3 2 0 16,-1-1-32-16,1 0 0 0,1-3 0 0,-8 3 0 16,-5 3-160-16,-3-2 0 0,-2-1 0 0,-7-1 0 15,-2-1 0-15,1 1 0 0,-4-1 0 0,-4 3 0 16,2-5 0-16,-4 6 0 0,6-6 0 0,-7 5 0 16,2-1 160-16,-1-1-160 0,1 2 192 0,-4 1-192 15,3-1 192-15,3-2-192 0,2 4 192 0,1-5-192 16,2 5 0-16,-2-3 0 0,-1-3 0 0,1 3 0 15,0-2-304-15,-2-1 48 0,0 1 0 0,-3-2 0 16,-6 2 32-16,2 0 16 0,-5-2 0 0,-7 3 0 16,1 3 208-16,-2-3 0 0,-1 2 0 0,-7 1 0 0,2 2 0 0,-7 1 128 15,-2-2-128-15,-3 5 0 0,-9-5 256 0,0 0-64 16,0 0-16-16,0 0 0 0,0 0-176 0,0 0 192 16,50 70-192-16,-50-70 192 0,0 0-64 0,0 0 0 15,25 84 0-15,-25-84 0 0,0 0 0 0,13 97-128 16,-13-97 192-16,9 73-64 0,-9-73 208 0,4 72 48 15,-4-72 0-15,5 71 0 0,-5-71-64 0,5 75 0 16,-5-75 0-16,0 84 0 0,0-84-16 0,-3 92-16 16,3-92 0-16,7 101 0 0,-7-101-48 0,10 101-16 15,-10-101 0-15,21 98 0 0,-21-98-224 0,17 88 0 16,-17-88 0-16,11 87 0 0,-11-87 0 0,9 81 0 0,-9-81 0 16,3 78 0-16,-3-78 0 0,-3 77 0 0,3-77 0 15,-11 83 0-15,11-83-128 0,-16 75 128 16,16-75-192-16,-19 65 192 15,19-65-448-15,-22 48 32 0,6-29 0 0,5-1 0 0,-4-1 16 0,1-3 0 0,0-5 0 0,-5 0 0 16,1-1 400-16,1-1-160 0,-4-1 160 0,-5-3 0 16,0-1 0-16,-2 1 0 0,-7-1 0 0,-2 0 0 15,-1-1 0-15,-6-2 0 0,-6-1 0 0,-6-3 0 16,-5 3-224-16,0-5-96 0,2-2 0 0,-2 1-16 16,7-1-16-16,-4-5 0 0,3 4 0 0,1-3 0 15,-4 1 144-15,1-2 16 0,-4 2 16 0,-2-2 0 16,-3 0-16-16,-4-3 0 0,4 5 0 0,-4-4 0 15,2 0 48-15,-2 4 0 0,4-2 0 0,-9 0 0 0,0-3 144 0,-3 3-208 16,-2 2 80-16,0-6 128 0,6 8-304 0,1-4 64 16,-2 2 16-16,0-2 0 0,0 2-16 0,-3-1 0 15,-9 3 0-15,2 1 0 0,-3 0 240 0,0 2-176 16,2 2 176-16,1 0-160 0,-1 0 160 0,-3 1 0 16,-1 1 0-16,-2-2 0 0,3 5 0 0,0-4 0 15,3 4 0-15,1 0 0 0,0-2 0 0,-1-1 0 16,-1 3 0-16,0 0 128 0,3-4-128 0,4-1 0 15,2 2 0-15,5 1 0 0,3-3 0 0,-5-2 0 16,-4 2-128-16,3-2 128 16,-1 0-512-16,6 0-32 0,4-2 0 0,1 4 0 0,4-4 240 0,-8 0 48 0,2 6 16 15,-5-2 0-15,-4 1 240 0,-1-1 0 0,-3 0 0 0,0-1 0 16,4-1 0-16,2 6 0 0,0 1 0 0,0-4 0 31,-3 1-336-31,1-6-128 0,-1 4-32 0,3-4 0 16,0 4-48-16,3 0-16 0,3 1 0 0,-3 1 0 0,-3 6 160 0,-3-3 16 0,-8 0 16 0,-1-3 0 15,4 3 368-15,-1 0 0 0,4 5 0 0,-2-2 0 16,2 4 0-16,0-1 0 16,-4-1 0-16,4-2 0 0,0-3 0 0,3 0 0 0,9-3 0 0,-5 6 0 15,7-1 0-15,-2 2 0 0,1-4 128 0,-6 3-128 16,0-3 0-16,3 0 0 0,-3-3 0 0,0 3 0 0,5-4 0 16,3 2-192-16,6-1 0 0,2-1 16 31,-1-1-368-31,-1 0-80 0,-5 0-16 0,1-2 0 0,-3-2 480 0,5 0 160 0,1 4 0 0,3-4-144 0,-2 6 144 15,-1 3 176-15,3 0-48 0,-4 0 0 0,-2 3 256 0,-5-3 64 16,0 0 0-16,-2 0 0 0,1 0-304 0,-3 4-144 16,4-2 160-16,2 1-160 0,5 2 0 15,-3 2 0-15,4-5-176 0,-6 1 176 0,5-1-240 0,-2-4 80 16,6-1 16-16,1 1 0 0,11 1 144 0,-4-1 0 16,6-2 128-16,-1 4-128 0,6 0 416 0,5 0 16 15,-2 0 0-15,0 4 0 0,3-4 304 0,3 3 64 16,-3-1 16-16,5 1 0 0,-5 1-192 0,4-2-48 0,-3 1 0 15,3 1 0-15,2 1-384 0,-2-2-192 16,2 4 160-16,0-3-160 0,0 1 0 0,0-1 0 0,3 1-128 0,-2-2 128 16,3 2-256-16,3 1 48 0,3-3 16 0,0-3 0 15,4 4 192-15,0-4 0 16,3 0 0-16,2-4 0 0,0 4 0 0,2-2 0 0,-2-1 0 0,2-1 0 16,0-1 0-16,-1 2-144 0,-1-2 16 0,2-4 0 15,2 5 128-15,-3-4-192 0,3 1 192 0,-2-4-192 16,1 4 192-16,-1-3 0 0,3-4 0 0,-1 3 128 15,3-3 48-15,0-3 16 0,0-4 0 0,2 4 0 16,-1-4 320-16,5-2 80 0,-3 1 16 0,2-5 0 16,4 1-304-16,-4-5-64 0,0 3-16 0,2-5 0 0,-1 0-224 0,2-2 0 15,-4-3 0-15,1 3 0 0,4 2 0 0,-1-2 0 16,1-3 0-16,0 1 0 0,0-1 128 0,1-4-128 16,2-5 176-16,-3 2-176 0,1-8 176 0,-1-8-176 15,3-6 160-15,-8-7-160 0,3 6 0 0,-5 2 0 16,-1 7-128-16,-4 5 128 15,1 7-592-15,2 7-16 0,2 5 0 0,1 7-11632 0</inkml:trace>
  <inkml:trace contextRef="#ctx0" brushRef="#br0" timeOffset="2245.01">2021 1411 8287 0,'-10'-4'736'0,"3"1"-592"0,1 1-144 0,3 0 0 15,3 2 1088-15,0 0 176 0,0 0 32 0,-2-1 16 16,2 1-624-16,0 0-128 0,-3-4-32 0,1 4 0 31,0 0-768-31,0-2-144 0,-5 1-48 0,-1-1 0 0,1-1 432 0,-5-1 0 0,-1-1 0 0,3 0 0 16,-8 1 272-16,5 2 96 0,-5-1 16 0,1 3 0 15,-1 0 224-15,1 3 48 0,-4-1 16 0,2 5 0 16,-2 0-320-16,2 2-64 0,-6 1-16 0,3 1 0 16,-1 3-272-16,0 3 0 0,1-1 0 0,4 1-144 15,-3-1 144-15,4 5 0 0,3 0 0 0,0-2 0 0,2 2 0 16,0-2 176-16,5 2-48 0,3-4 0 0,4 1 32 0,0-3 0 16,2 3 0-16,5-1 0 0,-2-1-160 0,4-2-176 15,0-6 48-15,-1-2 0 16,3 2-656-16,1-8-128 0,0 4-32 0,2-8 0 15,0 1 352-15,0-6 64 0,2 0 16 0,1-1 0 0,0-4 672 0,-1-2 144 16,3 1 16-16,4-6 16 0,-6 3 112 0,3-3 0 16,0 2 16-16,-2-2 0 15,-4-1-848-15,0 4-160 0,0 1-32 0,-4-1-16 16,1 1-800-16,-3 1-144 0,1 4-48 0,-5 0 0 16,1 3 848-16,-5 4 160 0,2 2 48 0,-2 3 0 0,-2 0 1040 0,-2 3 192 0,3 6 64 0,-8-1 0 15,2 6 416-15,2 4 96 0,-6 3 0 0,2-2 16 16,1 7-288-16,1 0-64 0,2-3-16 0,5 3 0 15,0 0-928-15,0-3-304 0,8 3 0 0,-4-5-7056 16</inkml:trace>
  <inkml:trace contextRef="#ctx0" brushRef="#br0" timeOffset="2653.43">2401 1285 18431 0,'-16'4'816'0,"8"-4"160"0,-1 5-784 0,2 2-192 0,5-2 0 0,2-1 0 0,0 3 592 0,-3 5 80 15,-1 5 16-15,2 10 0 0,-3 4-368 0,2 0-64 16,-1 2 0-16,-1-5-16 16,-2 2-944-16,-2-2-192 0,-1-2-48 0,-2 2 0 0,-2-2 544 0,0 0 96 15,-2 0 32-15,0-3 0 0,4 1 272 0,-5-1 192 16,3-4-16-16,0-2-16 0,5 4 80 0,0-7 16 15,1 0 0-15,1-2 0 0,0-6-256 16,3-3 0-16,-1 2 0 0,2-5 0 16,-3 0-624-16,5-2-64 0,-1-1-16 0,4 0 0 15,-1-6-304-15,5-5-64 0,2-4-16 0,3-4 0 16,1-4 320-16,5-2 48 0,-3-2 16 0,4-5 0 0,3 8 704 0,-2-7 0 16,2 3 128-16,1-4-128 0,5-1 704 0,-5 1 16 0,4 7 16 0,0-2 0 15,-5 8 288-15,-1 1 64 0,-3 7 16 0,-3 5 0 16,-2 4 48-16,-3 0 16 0,0 5 0 0,-1 0 0 15,-3 0-400-15,1 1-96 0,1 5-16 0,-2-3 0 16,4 1-496-16,-4 1-160 0,7-2 0 0,-3 3 0 16,1-1-1264-1,2 0-352-15,1-1-80 0,1 1-7040 0</inkml:trace>
  <inkml:trace contextRef="#ctx0" brushRef="#br0" timeOffset="2999.59">2863 1467 5519 0,'-14'3'496'0,"5"2"-496"15,0-1 0-15,6 1 0 0,1-1 1152 0,2-1 144 16,0 2 32-16,0 4 0 0,0 8-720 0,0 4-144 16,0 4-16-16,-2 1-16 0,2 0-608 0,-1 4-112 15,-3-3-32-15,2-1 0 0,1 4 320 0,-1-2 0 16,2 2 0-16,-5-3 144 0,3 5 0 0,-3 1 0 15,-1-2 0-15,-2 1 0 0,3-3 176 0,-4-1 16 16,-3-2 16-16,3-7 0 0,0-1-352 0,0-10 144 0,4 1-144 0,-3-5 0 16,2-3 224-16,-1-1-64 0,6 0-16 0,-5-5 0 15,5 3-144-15,2-10 128 0,1-2-128 0,3-8 128 16,4-8 368-16,3-5 64 0,2-5 16 0,7-5 0 16,2-2 720-16,-2-2 160 0,5 11 16 0,-4-2 16 15,5 0-448-15,-1 0-80 0,3 0-32 0,1 1 0 16,5-1-672-16,-7 7-256 0,1 0 176 0,-6 10-176 15,1 4-144-15,-1 4-128 0,1 4-32 0,1 4 0 16,-3-2-784-16,5 8-144 0,1-3-48 0,3 4-7936 16</inkml:trace>
  <inkml:trace contextRef="#ctx0" brushRef="#br0" timeOffset="4319.68">5081 716 4607 0,'-3'-4'400'0,"3"-1"-400"15,0 2 0-15,3-2 0 0,-3 5 560 0,2-2 16 0,1 0 16 0,1-3 0 16,4 3 128-16,1-5 32 15,5 2 0-15,-5 1 0 0,1 3-432 0,-3 1-96 16,2 0-16-16,-7 1 0 0,1 3 256 0,1 1 48 0,-3 0 16 0,-1-1 0 0,4 5-48 0,-4-4-16 16,0 2 0-16,0-2 0 0,0 4 176 0,0-1 48 15,-4 1 0-15,4-4 0 0,-1 4-48 0,-1 3-16 32,0 0 0-32,-3-1 0 0,1 3-96 0,-1-2-16 15,2 5 0-15,-2 1 0 0,1 4 320 0,-1 1 64 0,0 8 16 0,1-1 0 0,-5 10-208 0,1 9-64 0,-1 3 0 0,0 2 0 16,1 5-640-16,-1 1 0 0,-3 2 0 0,1-3 0 15,-3-1 0-15,2-4 0 0,0 0 0 0,-2-2-176 16,2 0 176-16,1 2 0 0,-1 2 0 0,2-2 0 16,-3 4 0-16,1-1 0 0,3 8 0 0,-1-8 0 15,1 1 128-15,-3-4 0 16,3-2 0-16,1-7 0 0,-3 4-128 0,2-6 176 0,-3 1-176 0,2-4 192 16,-1-5-896-1,1-4-192-15,-4-5-16 0,5-3-9904 16</inkml:trace>
  <inkml:trace contextRef="#ctx0" brushRef="#br0" timeOffset="4881.96">4398 253 4607 0,'-4'-4'400'0,"3"-1"-400"15,1 1 0-15,0 4 0 0,1 0 208 0,-1-1-32 16,4 1-16-16,-4 0 0 0,3 0-160 0,-1-4 0 15,2 8 0-15,-4-3 0 0,0 3 0 0,-6-4 0 16,5 3-160-16</inkml:trace>
  <inkml:trace contextRef="#ctx0" brushRef="#br0" timeOffset="5214.92">4386 244 1839 0,'-19'-9'160'0,"19"9"-160"0,0 0 0 0,0 0 0 15,0 0 1136-15,-4 0 192 0,2 0 32 0,1-2 16 16,-1 2-688-16,2-1-144 0,-4 1-32 0,4-2 0 16,-1 2-512-16,1-3 0 0,0 3 0 0,0 0 0 15,-2 0 0-15,0 0 0 0,-1 0 0 0,-3 0 0 16,1 3 0-16,-2 0 240 0,2 3-32 0,-4-1 0 15,4-2 16-15,-4 3 0 0,1 2 0 0,-1 5 0 16,0-3-224-16,0 4-208 0,1-2 32 0,3 2 16 16,-4 2-144-16,2-1-16 0,2 5-16 0,-1-5 0 15,-1 3 336-15,6-1 160 0,-3 0-16 0,2 1 0 0,4-1 288 16,2-3 48-16,-4 4 16 0,5-1 0 0,4-3 64 0,-9-14 16 16,0 0 0-16,0 0 0 0,0 0-112 0,57 70-16 15,-57-70 0-15,0 0 0 0,0 0 0 0,0 0 0 16,79 45 0-16,-62-38 0 0,0-5 0 0,1-2-16 15,1-2 0-15,2-2 0 0,-2-4-288 0,2-1-144 16,-4 0 160-16,3-3-160 0,0-2 192 0,0-3-64 16,1 1-128-16,-4-1 192 0,2-4 80 0,2 2 16 15,-4-2 0-15,1-5 0 0,-4 3 48 0,0-3 16 16,-2-4 0-16,0 4 0 0,-7-2-160 0,-5-1-16 16,4 3-16-16,-8 1 0 0,-1 1-160 0,-7 1 0 15,-2 6 0-15,-3-1 0 0,-6 10 0 0,-3 1 0 0,0 5-176 16,-6 5 176-1,-3 11-1136-15,-5 4-144 0</inkml:trace>
  <inkml:trace contextRef="#ctx0" brushRef="#br0" timeOffset="6471.25">6498 963 9215 0,'-6'0'816'0,"5"4"-656"16,1-3-160-16,0 1 0 0,1 0 176 0,1-2 0 15,2 7 0-15,-4 0 0 16,3 2-1520-16,-1-1-288 0,1 5-64 0,-1-5-16 0,0-3 1344 0,-2 1 368 0,0-5 0 0,0 1 0 16,-2-2 160-16,0 0 144 15,-3 0 16-15,2 0 32 0,-1-2 1504 0,1 2 320 0,1-3 48 0,-1-1 16 16,-1 4-384-16,2-1-80 0,2-3-16 15,0 1 0-15,-3 3-752 0,1-2-160 0,2-1-16 0,0 3-16 16,2 0-400-16,1 0-80 0,-1 0-16 0,2 0 0 16,1 3-320-16,2-3-320 0,1 2 64 0,1-2 16 15,2 0-656-15,-3 0-144 0,1 0-32 0,-2 3 0 16,0-3 560-16,0 4 128 0,-4-3 0 0,3 3 16 16,-5 1 688-16,1 2 128 0,3 0 16 0,-5 4 16 15,0-1 400-15,0 4 80 0,2 3 0 0,-4 1 16 0,2 4-528 16,-3-1-96-16,-1 5-32 0,3-3 0 0,-3 3-320 15,1 2 0 1,1-2 0-16,-7 7 0 0,2 0 352 0,0 0 0 0,-1 4 0 0,-5 3 0 0,5-5 288 0,-3 2 64 16,2 1 16-16,1-3 0 0,-1 0-416 0,0-2-96 15,-3 0-16-15,2-2 0 0,1-3-192 0,-1-2 0 16,-1-2 0-16,-3-1 0 0,2-4 0 0,-5 4 0 16,3-2 0-16,-4 0 0 0,4-2 0 0,-3 3 0 15,5-4 0-15,-1-1 0 0,3 4 160 0,1-2-160 16,1 2 160-16,-1-2-160 0,4 2 0 0,-4 2 0 15,2 3 0-15,2-3 0 0,-1 1-192 0,1-1-48 0,2-1 0 16,3-4 0 0,-6-1-272-16,5-3-48 0,-1-2-16 0,-3-3 0 0,1-4 320 0,4 1 64 0,-5-3 16 0,2-3 0 15,3 0 176-15,-6 0 176 0,6-3-48 0,-3-3 0 16,1 5 432-16,2-6 80 0,0 1 0 0,2-2 16 16,1-5-240-16,-3 0-48 15,2-5-16-15,2 1 0 0,-4-6-352 0,3-3 0 0,-1 0 0 0,1 0 0 16,6-6-160-16,0 3 0 0,1-8 0 0,6 1 0 15,1-11 160-15,6 3 0 0,-2 0 160 0,3-1-160 16,-1 2 128-16,1-1-128 0,2-1 0 0,2-4 0 31,2-3-256-31,3-2-160 0,2-7-32 0,-2-2 0 0,-2-1 16 0,-4 1 0 0,-5 2 0 0,-4 4 0 0,-4 8 240 0,-2 0 32 16,-2 5 16-16,-3 8 0 0,2-2 144 0,-4 6 0 16,0 6 0-16,-1 9 0 0,-2 1 0 0,-1 4-208 15,-1 3 80-15,0 4 128 16,6 3-896-16,-6 0-64 0,5 2-16 0,3 0-8992 15</inkml:trace>
  <inkml:trace contextRef="#ctx0" brushRef="#br0" timeOffset="7281.83">6348 120 10127 0,'-9'-5'896'0,"4"-2"-704"0,1 5-192 0,4-1 0 16,0 3 384-16,4 0 64 0,-4 0 0 0,5 0 0 31,-3 0-1216-31,5-4-256 0,-4 4-32 0,3 0-16 0,-5 0 832 0,-2 0 240 0,1-1 0 0,-6 1 0 16,3-4-128-16,-2 4 128 0,1 0-128 0,1-2 128 16,-3 1 1376-16,1 1 320 0,2-2 64 0,-1 2 16 15,2 0-160-15,-1 2-16 0,0-1-16 0,1 1 0 16,2-2-672-16,-5 5-128 0,3 2-16 0,0-1-16 15,-1 2-432-15,-1 4-64 0,2-1-32 0,-3 5 0 0,2 3-224 0,-6 2 0 16,4 5 0-16,-4 2 0 0,0 1-224 0,2 4-144 16,6 11-16-16,-6-4-16 15,7-40-240-15,3 92-64 0</inkml:trace>
  <inkml:trace contextRef="#ctx0" brushRef="#br0" timeOffset="9155.24">13958 7664 11967 0,'-4'1'1072'0,"4"5"-864"0,0-3-208 0,0-3 0 15,0 4 384-15,4-1 16 0,-4 2 16 0,0-5 0 16,0 0-944-16,0 0-192 0,0 0-48 0,0 0 0 16,0 0 176-16,0 0 16 0,0 0 16 0,0 0 0 0,-9 60 1376 15,2-59 272-15,0-1 48 0,0 0 16 0,-2 0 272 0,1 0 64 16,-1 0 16-16,-1 0 0 0,-3 2-400 0,1-2-80 15,-2 0 0-15,-3 0-16 0,-1 4-48 0,-1-3-16 16,-2 3 0-16,2 1 0 0,-2-2 0 0,0 6 0 16,-1 0 0-16,2 0 0 0,-2-1-64 0,1 4-16 15,3 4 0-15,1 2 0 0,-2-1-176 0,1 6-48 16,3-2 0-16,1 1 0 0,0-1-368 0,0 5-80 16,2 2 0-16,-6 2-16 0,4-2-176 0,-3 5 0 15,-4-2 0-15,2 0 0 0,-4 1 0 0,4-1 128 16,0 0-128-16,-2 1 0 0,7 1 512 0,-3 0 0 15,-1 4 16-15,4-1 0 0,0 1 112 0,-1 4 0 16,4 1 16-16,-3 2 0 0,5 3-272 0,9-47-64 0,-12 94-16 16,12-94 0-16,-8 101-112 0,8-101-32 0,-2 96 0 15,2-96 0-15,5 89-160 0,-5-89 0 0,9 85 0 16,-9-85 0-16,14 83 0 0,-14-83 0 0,17 84 0 0,-17-84 0 16,18 84 0-16,-18-84 0 0,26 83 0 0,-26-83 0 15,24 75 0-15,-24-75 192 0,0 0-64 0,42 93 0 16,-42-93 48-16,0 0 0 0,42 69 0 0,-42-69 0 15,0 0-48-15,0 0 0 0,76 75 0 0,-76-75 0 16,0 0-128-16,75 31 0 0,-75-31 0 0,54 6 0 16,-28-8 0-16,2-5 0 0,-3-2 0 0,3-3 0 15,-6-4 0-15,1-5 0 0,1-5 0 0,-4 0 0 16,4-5 0-16,-1-4 0 0,-1 0 0 0,-1-5 0 16,4 0 0-16,1 0 0 0,0 0 128 0,3-4-128 0,-1 1 128 15,4 3-128-15,3-4 0 0,-1 4 128 0,-4 4-128 16,1-3 0-16,1 6 0 0,-3 0 0 0,1 2 0 0,-4 1 0 15,0 2 0-15,-3 2 0 0,-2-2 0 0,-4-1 0 16,-5 3 0-16,-3-6 0 0,-4 6 0 0,-5-5 0 16,0 5 0-16,-5-2 0 0,-2 2-128 0,2 1 128 15,0-1 0-15,-2-2 0 0,5 6 0 0,2-5 0 16,0 1 0-16,0 0 0 0,5 0 0 0,0 0 0 16,2-2 0-16,2-2 0 0,0-1 0 0,-2-4 0 15,2 0 0-15,-2-1 0 0,-2-1 0 0,-2-6 0 16,-1-6 0-16,-2 0 0 0,-2 0 0 0,-1 2 0 15,-2 2 0-15,-4 2 0 0,0-1 0 0,0 6 0 16,-5 1 0-16,2 1 0 0,-2 1 0 0,-3 3 0 16,-1 3 0-16,-4 3 0 0,-4 3-208 0,-6 2 80 15,-11 7 128-15,-13 5-12592 0,-15 15-2384 16</inkml:trace>
  <inkml:trace contextRef="#ctx0" brushRef="#br0" timeOffset="16834.08">14231 10325 17503 0,'-12'4'1552'0,"3"-4"-1232"0,4 3-320 0,2-1 0 15,1 0 592-15,-2-1 64 0,-8 3 16 0,-7 1 0 16,-4 4-288-16,-4-1-48 0,-1-2-16 0,-2 1 0 16,2-2-320-16,-1-2 0 0,1-1 0 0,-2 3-192 15,2-3 192-15,-3-2-160 0,5 0 160 0,-6 0-160 16,-1 0 416-16,-3 0 96 0,-4-2 16 0,-4 2 0 16,4 0 336-16,0 0 64 0,0 2 0 0,5 0 16 15,0 3 48-15,4-2 0 0,-2 6 0 0,1 0 0 16,4 0-400-16,-3 5-80 0,0-1-16 0,1 5 0 15,2-1-128-15,-2 6-16 0,1 1-16 0,1-1 0 0,2 3 16 0,-4 0 0 16,2 2 0-16,-1 5 0 0,1-5-192 0,2 3 0 16,-1 4-160-16,5-3 160 0,-4-1-224 0,-2 0 48 15,2 4 16-15,0 0 0 0,-4 0 160 0,4-4 0 16,3 2-144-16,0-1 144 0,1 2 256 0,-3-1 112 16,3 6 16-16,3-4 16 0,1-1 496 0,1 0 80 15,3 6 32-15,2 1 0 0,-2 1-112 0,5 5-32 16,-3 4 0-16,3 1 0 0,4 4-352 0,-2-2-64 15,5 0 0-15,2-4-16 0,2 1-256 0,5-1-48 16,2-1-128-16,1 2 192 0,11 1-192 0,-4 0 0 16,9 2 0-16,-26-54 0 0,58 101 0 0,-58-101 0 0,61 89 0 15,-61-89 0-15,68 78 0 0,-68-78 0 0,80 75 0 0,-80-75 0 16,99 79 0-16,-99-79 144 0,119 67-144 0,-119-67 128 16,117 53-128-16,-117-53 192 0,139 49-192 0,-62-32 192 15,3-3-192-15,7-5 0 0,5-1 0 0,-4-8 0 16,0 0 0-16,-4-1 0 0,0-3 0 0,-8-3 0 15,4 2 0-15,2-4-144 0,2 0 144 0,-4 1 0 16,0 3-144-16,-5-4 144 0,-5 0 0 0,-4 0-144 16,4-1 144-16,3-2 0 0,2-2 0 0,2 2 0 15,-1-1 0-15,-4-1 0 0,-2 4 0 0,-1-6 0 16,-8 2 0-16,2 0 0 0,-2 1 0 0,2-3 0 16,-2 2 0-16,1-3 0 0,-1-1 0 0,-3-5 0 0,-1 3 0 0,-8-7 0 15,-5 0 0-15,-4-1 0 0,0 0 0 0,-3-4 128 16,1 5-128-16,0-5 128 0,2 3 0 0,0-3 0 15,0 1 0-15,-5 0 0 0,5-1 0 0,-3-3 16 16,3 2 0-16,-2-3 0 0,-1 1-144 0,-4 0 0 0,-2 0 0 0,-3-1 0 16,-2-1 0-16,-3-1 0 0,-2-2 0 0,0 0 0 15,-5 1 0-15,1-4 0 0,-5-6 0 0,0 5 0 16,-3-4 0-16,-9 2 0 0,0 3 0 0,-3-2 0 16,-6 1 0-16,-5 1 0 0,-3-1 0 0,-1 4 0 15,-8 3-128-15,0-1 128 0,0 3 0 0,-2-1 0 16,-4-3 0-16,3 3 0 0,-2-4 0 0,-1-4 0 15,-3 6 208-15,-5-7-32 0,-2-1-16 0,1-3 0 0,-3 6-160 0,-8-4 0 16,-2 2 0-16,-7 1 0 0,-2 7 0 0,-8 4 0 16,-6 2-144-16,-12 5 144 0,-5 0-208 0,-7 3 64 15,-4 6 16-15,2-1 0 0,-1 3 128 0,-8-5 0 16,-3-2-144-16,2-3 144 0,7-1-256 0,3-7 0 16,4 2 16-16,-1-4 0 15,1-2-432-15,0 3-96 0,-2 2 0 0,5 3-16 16,7 3-880-16,-3 12-192 0</inkml:trace>
  <inkml:trace contextRef="#ctx0" brushRef="#br0" timeOffset="25934.81">3983 2757 2751 0,'-12'9'256'0,"3"-4"-256"0,4 0 0 0,0-1 0 15,0 1 576-15,3-3 80 0,0 0 16 0,-7 5 0 16,1 1 576-16,-6 3 112 0,-2 1 32 0,2-2 0 16,0-1-944-16,0 0-192 0,4-4-48 0,3-2 0 15,-2-3-208-15,6 4-128 0,-3-4 128 0,3-4-208 16,3 4 400-16,3-3 64 0,-1-2 32 0,5 3 0 16,-2-5 736-16,4 2 128 0,1 0 48 0,3-4 0 15,-1 2-80-15,2-2-16 0,3 1 0 0,1-1 0 16,1-2-672-16,2-1-144 0,0-2-32 0,1 2 0 15,-3-2-256-15,4-3 0 0,2 3-176 0,-3-7 176 16,-1-2-208-16,2 1 64 0,-4-1 16 0,-2-1 0 0,-1-4 128 0,-2 7 0 16,-2-2 0-16,2 4 0 0,-5 2 224 0,0-1-32 15,1 4 0-15,-1 2 0 0,3 0 176 0,-3 1 16 16,-4 4 16-16,4-1 0 0,-1 2-272 0,1 3-128 16,0-2 0-16,-1 3 128 0,1-1-128 0,-4-1 0 15,2 4 0-15,-1-3-176 0,-1 1 176 0,-2-2 0 16,2 3 0-16,-5-1 0 0,4 2 128 0,-2 0 16 15,1 0 0-15,-3 3 0 0,0 1 304 0,0 1 48 16,0 4 16-16,0 8 0 0,0 1 0 0,0 9 0 16,-3 3 0-16,1 10 0 0,2 9-288 0,0 0-48 15,0 3-16-15,5-3 0 0,0-2-160 0,8-7 128 16,4-4-128-16,-17-36 128 0,40 61-352 0,-40-61-80 0,0 0-16 0,75 49-7552 31,-75-49-1536-31</inkml:trace>
  <inkml:trace contextRef="#ctx0" brushRef="#br0" timeOffset="26749.75">4544 2381 20207 0,'6'0'1792'0,"-3"0"-1424"0,0 0-368 0,-3 0 0 15,2 0 144-15,-2 0-144 0,4 2 192 0,-1-2-192 32,-3 7-1696-32,-5-6-448 0,-2 8-96 0,-3-4 0 15,-3 4 608-15,-4-2 128 0,-1-2 32 0,-1 1 0 0,2 2 1312 0,-4-3 160 0,2 2 256 0,-2-1-64 16,3 1 1600-16,-2 0 336 0,0 1 64 0,3 1 16 15,-6 3-448-15,6-1-96 0,-6 1 0 0,6 0-16 16,-1-2-880-16,1 3-192 16,5-1-16-16,1-2-16 0,3 3-544 0,-1-1 0 0,5-2 0 0,1 4 0 15,1 0 0-15,2-2 0 0,0 6-160 0,2-1 160 16,1 2 0-16,3-1 0 0,1-1 0 0,1 4 0 0,1 2 208 0,0 3 176 16,1 0 16-1,-1 5 16-15,3 1-128 0,-3 1-32 0,1-2 0 0,2-3 0 0,2-2-256 0,-1 0 0 16,4-3 0-16,-3-1 0 0,3-1 0 0,-3-3 0 15,-14-18 0-15,0 0 0 0,49 54 128 0,-33-33 64 16,-2-2 0-16,3 2 16 0,-3-2 384 0,-2 2 80 16,2 1 16-16,0 3 0 0,-14-25-240 0,32 50-64 15,-32-50 0-15,40 56 0 0,-40-56-384 0,0 0 0 16,75 63 0-16,-75-63 0 0,0 0 0 0,104 22-272 0,-104-22 32 16,68-8 16-16,-38-1-32 0,-2-7 0 0,-4-1 0 0,2-4 0 15,-3-2 704-15,-2-3 128 0,3-3 16 16,2-3 16-16,0 1 128 0,4 1 32 0,-2-1 0 0,2 0 0 15,-4-1-512-15,2 3-80 16,1-3-32-16,-4 4 0 0,1-1-144 0,-4 3 0 16,-1 1 0-16,-3-1 0 0,-4 0-128 0,-2 0 128 0,-2 0 0 0,-3 0 0 0,-2-1 0 0,1 0 0 15,1-3 0-15,-2 2 0 0,0-1 0 0,2-6 0 16,2 3 0-16,-4-4 0 0,4 3 192 0,-4 0-64 31,0 3 0-31,-1 2 0 0,1 4 16 0,2 1 0 16,-5 4 0-16,1 3 0 0,1 6-144 0,-3 1 0 15,1 2 0-15,0-2-176 16,1 8-576-16,-1-3-112 0,5 1-32 0,-2-3 0 16,7 6-1408-16,2 0-304 0,0 0-48 0,4-1-8608 0</inkml:trace>
  <inkml:trace contextRef="#ctx0" brushRef="#br0" timeOffset="27329.05">5236 2607 11055 0,'-12'6'480'0,"7"-6"112"0,-1 3-464 0,3-3-128 0,-1 4 0 0,3-3 0 16,1-1 528-16,0 4 96 0,-4 5 16 0,4-4 0 31,0 4-912-31,0-1-176 0,4 1-48 0,-4-2 0 16,0-2-784-16,1 0-176 0,3-1-16 0,-1-2-16 0,-3 1 432 15,0-3 96-15,2 0 0 0,2 0 16 0,-4 0 2240 0,0 0 448 0,5-3 96 0,0 1 16 16,4-5 800-16,0 2 160 0,6-4 48 0,-1-2 0 0,4-1-1120 0,1 0-208 16,5-5-64-16,2 3 0 0,-1-4-1072 15,4-1-208-15,-1-2-64 0,-2 0 0 0,0-1-128 16,-1 3 0-16,-2-4-192 0,-1-1 192 0,-4 1-384 0,1 2 32 15,-2 2 16-15,-1 1 0 0,-2 1 336 0,0 5 0 16,0 3-144-16,1 2 144 0,-4 0 0 0,3 5 0 16,-2 1 0-16,0 2 0 0,2 5 272 0,-2-1-32 15,-1 4-16-15,-3 5 0 0,1 3 224 0,-2 9 32 16,0 5 16-16,-5 8 0 0,0 6-224 0,-4 4-32 16,-2 3-16-16,-1 0 0 15,2 1-800-15,-3-5-144 0,5-2-48 0,1-8-6912 16,3-2-1376-16</inkml:trace>
  <inkml:trace contextRef="#ctx0" brushRef="#br0" timeOffset="42612.21">9835 1319 8287 0,'-2'1'736'0,"-3"5"-592"16,5-5-144-16,0 1 0 0,0 2 624 0,-2-1 80 15,0 2 32-15,2 4 0 0,-5 1-480 0,2 3-112 16,-1-5-16-16,2-2 0 0,1 0-128 0,-1 0-192 16,2-3 32-16,-4-1 16 0,3 3 144 0,1-5 0 15,-4 2-144-15,-1-2 144 0,1 2 0 0,1-2 0 16,-2-2 0-16,0 2 0 0,-1 0 224 0,3 0-32 16,-4 0-16-16,5 0 0 0,-3 0 208 0,5 0 32 15,0 2 16-15,2-2 0 0,1 0-176 0,2 0-48 16,2-2 0-16,4 0 0 0,1-3-208 0,-2 3 0 0,6-1-144 0,-2-3 144 15,-2 0-336-15,-1 4 16 0,-3-2 16 0,1 1 0 16,-4-2 32-16,1 1 0 0,-3-1 0 0,1-4 0 16,-4 6 96-16,0-4 32 0,0 3 0 0,-6-1 0 15,3 3 400-15,-1 1 64 0,1-3 32 0,1 4 0 16,-1 0 224-16,1 4 32 0,2-3 16 0,0 3 0 16,0-1-352-16,0-1-64 0,0 1-16 0,0 1 0 15,2-2-64-15,-2 1 0 0,-2 2-128 0,2-1 192 16,0 1 128-16,-4-1 0 15,4 1 16-15,-3 2 0 0,1 0 176 0,2 0 16 0,-3 1 16 0,3 3 0 0,-4 1-336 0,2 0-64 16,-1 2-16-16,-1 0 0 16,3 0 0-16,-6 2-128 0,5 1 192 0,-5 2-64 0,5 6 160 15,-3-3 32 1,2 4 0-16,3 6 0 0,0 4 256 0,0 8 64 0,1 5 16 0,3 5 0 0,-1-2-272 0,1 5-64 16,1 1-16-16,-5-1 0 0,2 3-304 0,-2-10 0 15,2 2 0-15,-1-5 0 16,3-7-384-16,-4 0-16 0,0-3-16 0,3 1 0 15,2-6-1456-15,1-6-304 0</inkml:trace>
  <inkml:trace contextRef="#ctx0" brushRef="#br0" timeOffset="43099.21">10732 1050 15663 0,'-7'-3'1392'0,"5"3"-1120"15,2 0-272-15,2 0 0 0,2 3 576 0,-3-1 64 16,3 2 16-16,1 1 0 15,4 5-1440-15,0 4-304 0,3 4-48 0,-3 1-16 16,-1 2-1024-16,-3 5-224 0,2 0-32 0,-1 2-16 16,2 7 1456-16,-8-35 288 0,14 71 64 0,-14-71 16 0,18 80 1088 0,-10-36 224 0,-8-44 32 15,23 95 16-15,-11-44 848 0,-6 1 160 16,2 6 48-16,-4 3 0 0,-3 5-144 0,3 4-32 0,-4 6 0 16,0-3 0-16,0-1-1040 0,0-6-192 0,0-3-64 0,3-2-5760 15,-1-4-1168-15</inkml:trace>
  <inkml:trace contextRef="#ctx0" brushRef="#br0" timeOffset="43485.54">11612 1381 9215 0,'-5'-17'400'0,"0"5"96"0,5 3-496 0,-4 2 0 16,4 0 0-16,4 4 0 0,-4-4 0 0,5-6 0 15,-3-8 0-15,5-6 0 0,1-3 0 0,-4 2 0 16,1 2 0-16,-3 3 0 15,0 2-848-15,-2 9-144 0,0 2-32 0,-2 1 32 0,0 4 2208 0,2 1 432 0,-3 4 80 0,3 0 64 32,0 6 624-32,0 2 112 0,0 5 32 0,0 4 16 15,-2 6-1360-15,-2 8-256 0,1 4-64 0,-2 5 0 16,-2 7-896-16,5-2-144 0,-2-1-48 0,4-4 16 31,7 3-368-31,0-3-80 0,4 0-16 0,-11-40 32 0,31 89 608 0,-31-89 0 0,42 98 224 0,-42-98-32 16,49 113 256-16,-23-50 48 0,-2-2 16 0,-1 1 32 15,-4-1-544-15,-1-7 0 0,-3-1 0 0,-1-1-6912 16,-5 2-1488-16</inkml:trace>
  <inkml:trace contextRef="#ctx0" brushRef="#br0" timeOffset="44185.95">10326 2505 7359 0,'5'0'656'0,"-3"0"-528"0,5 1-128 0,-7-1 0 15,5 0-784-15,-1 4-192 0,1-2-48 0,4 1 0 16,1 1 800-16,-1-3 224 0</inkml:trace>
  <inkml:trace contextRef="#ctx0" brushRef="#br0" timeOffset="44513.71">10323 2553 2751 0,'0'0'256'0,"0"0"-256"15,0 0 0-15,0-3 0 0,0 3 880 0,0 0 128 16,0-4 16-16,0-1 16 0,1 2-240 0,6-4-48 16,-1 3-16-16,-1-1 0 0,2 3-448 0,2-3-96 15,-2 5 0-15,1 0-16 0,3-2-48 0,-1 1-128 16,2 1 192-16,2-2-64 0,-5 2-128 0,1-4 0 16,-1 3 0-16,0-3 128 0,0 1 144 0,-2-2 32 15,1 1 0-15,1-5 0 0,0 4 464 0,-2-5 112 0,5-1 16 16,0 1 0-16,-3-2 368 0,5 3 80 0,-2-2 0 0,-2-1 16 15,3 3-592-15,-1-3-128 0,2-2-32 0,-6 6 0 16,3-6-480-16,-2 5-128 16,-1 4 0-16,-1-2 0 0,-1 2 0 0,2 5 0 0,-6-2 0 0,5 2-128 15,-2 0-144-15,-1 0-32 0,1 2 0 0,0 1 0 16,2 2 304-16,0 1-192 0,0 0 192 0,2 3-160 16,-1 0 496-16,3 1 112 0,1-1 0 0,0 3 16 15,2-1-32-15,-14-11-16 0,0 0 0 0,0 0 0 16,0 0-160-16,77 64-48 0,-77-64 0 0,0 0 0 15,0 0-208-15,47 63 0 0,-44-46 128 0,-1 4-128 16,-2-2-416 0,-2 4-128-16,-1-2-32 0,-1 0 0 0,3-2-864 0,-3-2-176 0,-1 1-48 0,2-4-6496 15</inkml:trace>
  <inkml:trace contextRef="#ctx0" brushRef="#br0" timeOffset="45189.28">10845 2299 2751 0,'-6'5'256'0,"-3"-1"-256"0,5 1 0 0,-1-3 0 15,2 0 1520-15,-3 3 256 0,-2 4 48 0,-6 6 16 16,-4 4-192-16,-3 6-48 0,2 3 0 0,4-1 0 0,4 3-1024 0,-1-2-192 15,3 2-64-15,4 1 0 0,-4-1-320 0,2 1 128 16,2 4-128-16,0-4 0 16,0 6 0-16,-2-3 0 0,1 1-192 0,1-3 64 0,-2 2 128 0,5 1 0 15,-1 2 0-15,3-4 0 0,0 0 384 0,0 2 64 16,3 3 16-16,3-1 0 0,-1 3 272 16,4-5 48-16,-1 0 16 0,5-4 0 0,-13-31-544 0,26 57-128 15,-26-57 0-15,0 0-128 0,41 67 0 0,-41-67 0 16,0 0 0-16,0 0 0 0,0 0 176 0,88 48-176 15,-88-48 160-15,0 0-160 0,0 0 448 0,83 9-16 16,-83-9 0-16,0 0 0 0,61-10 32 0,-38 1 16 0,-2-3 0 16,1-2 0-16,1 0-480 0,-5-2 0 0,1-1 0 0,-2-2-160 31,4-1-400-31,-4 0-80 0,3-1 0 0,1-2-16 0,-4 4 320 0,2-6 64 0,2 6 16 0,0-5 0 16,2 1 256-16,3 1 0 0,-4-1 0 0,5-1 144 15,-1-4-144-15,0 5 0 0,0 0 0 0,-2-1 0 16,1 1 192-16,-3 4-64 0,1-2 0 0,-6 0 0 15,1 2-128-15,-6-2 0 0,-1 4 0 0,-3 1 0 16,1-3 0-16,-7 0 0 0,1 2 0 0,-3-3 0 16,0 1-240-16,0-3 80 0,-3 2 16 0,1 0 0 15,-2 0-64-15,3-1-16 0,-3 4 0 0,4 0 0 32,0 3-592-32,0-4-112 0</inkml:trace>
  <inkml:trace contextRef="#ctx0" brushRef="#br0" timeOffset="45601.04">11065 2705 5519 0,'-14'5'240'0,"5"-3"64"0,4 0-304 0,-2-2 0 16,5 0 0-16,2 3 0 0,0-3 560 0,2 2 48 0,2 1 16 0,-1-3 0 15,8 6-624-15,1-6-240 0,5 0 16 0,1-6 0 16,4 5 224-16,-3-6 128 16,6-2 0-16,-2-1-128 0,-1-3 672 0,3 1 32 0,2-5 0 0,-6 1 0 15,4-1 384-15,-1-1 96 0,-1-3 16 0,-1 4 0 16,-1-1 768-16,2 3 144 0,-6-1 48 0,6-1 0 15,-5 6-784-15,1-1-160 0,2 2-16 0,-4 1-16 16,0 2-784-16,1 3-144 0,-4 3-48 0,3 1 0 16,-5 1-208-16,4 3 0 0,-16-4 0 0,0 0 0 0,0 0 0 0,77 40 128 31,-77-40-128-31,0 0 144 0,80 49-144 0,-80-49 0 0,0 0 0 0,77 56-176 0,-77-56-32 0,0 0-16 16,82 71 0-1,-82-71 0-15,41 61 32 0,-41-61 16 16,33 68 0-16,-22-33 0 0,-2 5-256 0,-6-2-48 0,1 7-16 0,-4 4-10384 0</inkml:trace>
  <inkml:trace contextRef="#ctx0" brushRef="#br0" timeOffset="54648.65">23075 12309 7359 0,'-11'-9'656'0,"5"4"-528"0,4 1-128 0,2 3 0 15,0-3 608-15,0 3 96 0,-4-8 0 0,3-3 16 16,-3-6-512-16,4-3-208 0,9 6 176 0,-1-3-176 31,5 3 0-31,2-3 0 0,1 4-208 0,1 4 64 0,1-1 144 0,-1 1 0 0,-3 1 0 0,0 0 128 16,-2 1 656-16,2 4 144 0,-3-1 32 0,1 0 0 15,-12 5 192-15,0 0 32 0,0 0 16 0,61-12 0 0,-61 12-496 0,0 0-112 32,77 0-16-32,-77 0 0 0,66 0-240 0,-66 0-48 0,78 0-16 0,-78 0 0 0,84 0 32 15,-84 0 0-15,101-2 0 0,-101 2 0 0,106 0 144 0,-106 0 48 16,119 5 0-16,-53-1 0 0,0 3-16 0,0 1 0 15,1 1 0-15,-1 0 0 0,0-1-336 0,6 1-144 16,1-2 128-16,7-2-128 0,4-1 0 0,-1-3-304 16,1 6 48-16,-1-1 16 31,3-1-160-31,1 0-48 0,-2-1 0 0,8-4 0 0,4-4 304 0,3 4 144 16,2 0-160-16,0 0 160 0,-7 0 0 0,3 0-144 15,8-2 144-15,1-1 0 16,8 6-576-16,-6-1-48 0,-6 5 0 0,-2-2 0 0,4 1 176 0,1 1 48 0,6-2 0 0,-4 0 0 15,-2 4 400-15,-7-1 0 0,2-1 0 0,6 0 0 16,8 2 256-16,-7-2 16 0,0 2 16 0,-7-1 0 16,-2-1-160-16,7 2-128 0,1-2 192 0,-1-2-192 15,-3 4 0-15,-4-4 0 0,-1 2 0 0,-6 2 0 16,0-2 0-16,6 0 0 0,3-2 128 0,-3-1-128 16,-9-4 640-16,-1-4 64 0,3 4 0 0,-2-2 16 15,0 1-384-15,3-1-80 0,4-2 0 0,-11-1-16 16,-3-4-240-16,-2 4 0 0,-3-2 0 0,2 2 0 15,-1 1 0-15,2-1-160 0,0 2 160 0,-1-2-128 0,-10-1 128 16,-2 1 0-16,-1-2 0 0,-3 4 0 16,-6-3-368-16,4-2-32 0,5-1-16 0,2 0 0 15,5 4-1536-15,-5-4-304 0,2 1-64 0,-4 2-5232 16</inkml:trace>
  <inkml:trace contextRef="#ctx0" brushRef="#br0" timeOffset="86572.03">10279 12427 8287 0,'-9'6'736'0,"6"-3"-592"15,3 1-144-15,3-4 0 0,-3 1 480 0,0-1 64 0,0 0 16 0,0 0 0 0,0 0-432 0,0 0-128 16,0 0 0-16,88 12 0 0,-88-12 0 0,0 0-144 15,0 0 16-15,54-12 0 0,-54 12 128 0,0 0 0 16,0 0 0-16,0 0 0 0,0 0 256 0,0 0 64 16,0 0 32-16,0 0 0 15,0 0 432-15,0 0 96 0,0 0 16 0,0 0 0 0,0 0-384 0,71-5-80 16,-71 5-16-16,0 0 0 0,0 0-224 0,66-5-32 16,-66 5-16-16,0 0 0 0,59-12 48 0,-59 12 0 15,0 0 0-15,77-14 0 0,-77 14-32 0,0 0 0 16,87-7 0-16,-87 7 0 0,67 0 144 0,-67 0 16 15,66 3 16-15,-66-3 0 0,75 0 96 0,-75 0 16 16,82 0 0-16,-82 0 0 0,85-2 128 0,-85 2 48 0,91-6 0 16,-91 6 0-16,95-9 0 0,-95 9 0 0,101-9 0 15,-101 9 0-15,117-5-304 0,-52 1-64 0,1-1-16 0,-5 0 0 16,2 0-240-16,-63 5 0 0,109-16 0 0,-109 16 0 16,101-5 0-16,-101 5 0 0,98-4 0 0,-98 4 0 15,103 6 0-15,-103-6 0 0,108 8 128 0,-108-8-128 16,115 9 384-16,-115-9 0 15,110 2-16-15,-110-2 0 0,111-2 144 0,-111 2 48 0,119 0 0 0,-119 0 0 16,125 3 16-16,-55 1 0 0,5 1 0 0,-5-1 0 16,1-3-208-16,-5-1-48 0,0 0 0 0,1 0 0 15,-3 4 0-15,8-4-16 0,2 5 0 0,7-1 0 16,2-1-80-16,-3-6-16 0,-1-1 0 0,-2-1 0 0,-1 1-208 16,4 3 0-16,-3-3 0 0,5 4 0 15,2-3 0-15,-1 1 0 0,-3-5 0 0,-5-2 0 0,0 2 0 0,-3-3 0 16,3 3 0-16,5-5 0 0,7 3 0 0,-2 0 0 15,6-3 0-15,-6-2 0 0,-1 5 0 0,3-5 0 16,-2 6 0-16,6-1 0 0,1 0 0 0,-1 6 0 16,0-2 0-16,-9 3 0 0,-4 2 0 0,0 2 0 15,1 1 0-15,-2 1 0 0,3-3 0 0,2 8 0 16,-2-4 0-16,-4 4 0 0,-2 0 272 0,-3-2 64 16,2-2 16-16,0 0 0 0,6-1-160 0,4-1-48 15,3-1 0-15,-1 1 0 0,-5-1-16 0,-3 2-128 16,1-4 192-16,1 3-64 0,1 2 288 0,-2-1 48 0,6 1 16 15,0-2 0-15,-4 3-32 0,-5-1 0 0,0-2 0 0,-4 1 0 16,-1 1-224-16,1 0-48 0,4 2-16 0,0-5 0 31,2 5-160-31,-4-5 0 0,-3 1 0 0,1-3 0 0,-5 2 0 0,1-4 0 0,-5 2 0 0,8 0 0 16,2 0 0-16,-1 0 0 0,6 0 0 0,-9-3 0 16,-4 3 0-16,-1-2 0 0,-6-1 0 0,-3-1 0 15,4 2 0-15,-2 1 0 0,-56 1 0 0,109-2 0 16,-109 2 0-16,108-4 0 0,-108 4 0 0,105-1 128 15,-105 1-128-15,101-9 0 0,-101 9 0 0,86-16 0 16,-86 16 0-16,78-14 0 0,-78 14 0 0,71-10 0 16,-71 10 0-16,61-12 0 0,-61 12 0 0,53-13 0 0,-53 13 0 0,52-10 128 15,-52 10-128-15,57-7 128 0,-57 7-128 0,63-9 160 16,-63 9-160-16,72-5 160 0,-72 5-160 0,75-2 0 16,-75 2 0-16,80-3 0 0,-80 3 0 0,76 0 0 15,-76 0 0-15,72-4 0 0,-72 4 0 0,66 0 0 16,-66 0 0-16,66 4 0 15,-66-4 0-15,70 5 0 0,-70-5 0 0,71 9 0 0,-71-9 0 0,67 8 0 16,-67-8 0-16,0 0 0 0,75 14-192 0,-75-14 16 16,0 0 16-16,0 0 0 0,66 14-16 0,-66-14 0 15,0 0 0-15,68 13 0 0,-68-13 176 0,68 8 0 16,-68-8 0-16,80 12 0 0,-80-12 0 0,97 11 0 16,-97-11 0-16,105 14 0 0,-105-14 0 0,106 12 0 15,-106-12-176-15,89 7 176 0,-89-7-256 0,68 2 32 0,-68-2 16 0,0 0 0 16,47-9 208-16,-47 9 0 0,0 0 0 0,0 0 0 15,14-17 272-15,-14 8 48 0,0 4 16 0,-2-4 0 16,2 0-16-16,0-1 0 0,0-2 0 0,0-1 0 16,0-1-320-16,0 1 128 0,0 0-128 0,0-1 0 15,2 1 0-15,-2-3 0 0,4 2 0 0,-4-4 0 32,-4 5 0-32,2-8 0 0,-1 3-128 0,-1 1 128 0,-1-2-192 0,0-2 32 0,-4-2 16 0,1 2 0 15,-1-1 144-15,0-1 0 0,2 2 0 0,0-2 0 16,4 1 0-16,-3-1 144 0,3-3 0 0,-1 0 0 15,4 0-144-15,4-6 160 0,-4 4-160 0,3-5 160 0,3-1-160 16,-1-6 0-16,0-2 0 0,2-5 0 0,-3-2 0 0,1-3 0 16,-5 3 0-16,0-9 0 15,0 6-144-15,-4-5 144 0,3-1-192 0,-1 1 192 0,0 6-144 0,-3-1 144 16,1 3 0-16,-1 2-144 0,2 7 144 0,-3 2 0 16,3 6 0-16,-2 1 0 0,1 5 128 0,2 0-128 15,2 3 128-15,-1 4-128 0,-1-2 0 0,-1-2-256 16,-3 3 32-16,-1-7 16 15,-1 10-368-15,-3-2-80 0,-3-2-16 0,-7 4 0 0,-1-1 288 0,-4 2 64 16,-6 1 16-16,-6 1 0 0,-2 5 128 0,-4-1 32 16,-1 1 0-16,0 2 0 0,-3 4 144 0,-6 1 0 15,-5-2-144-15,-4 4 144 0,3 0 0 0,-7 0 0 0,3 0 0 16,-6-1 0-16,0-3-192 0,-1-1 192 0,0-2-160 0,-4-2 160 16,1 4-368-16,-4 0 32 0,-2 1 0 0,-6-4 0 31,-2-1-64-31,-5-2-16 15,1-4 0-15,-1-3 0 0,1 4 64 0,0 2 16 0,-11-3 0 0,-5-1 0 0,0-2 112 0,0 1 32 0,5 1 0 0,-3-1 0 16,-1-1 192-16,-8 3 0 0,-3 1 0 0,3 2 0 16,5 1 0-16,0-3 0 0,-1 0 0 0,-2-1 0 15,-2 6-128-15,0 0-96 0,8-1-16 0,1-2 0 16,1 1-448-16,-1-4-80 0,0 6-32 0,-4 0 0 16,4 0 368-16,1-1 80 0,2 1 16 0,2 1 0 31,-5 2 208-31,0-1 128 0,-4 4-160 0,4-2 160 0,5 3 0 15,-1 2 0-15,-4 2 0 0,0-2 0 0,1 3 0 0,2-1 0 16,8 0 0-16,2-1 0 0,8 3 0 0,-6-1 0 16,6-1 0-16,-6-2 0 0,2 4 0 0,1-3-192 15,2-1 48-15,3 4 16 0,4-1-224 0,-5-3-32 16,-4 2-16-16,-3-4 0 0,6 4 256 0,-3 1 144 16,3 1-160-16,-2 1 160 0,3-1 0 0,-5-3 0 15,-6 6 176-15,-3 0-48 0,4 0-128 0,-2-1 176 16,4 0-176-16,1-4 192 0,0 3-448 0,-3-3-96 15,-7 0-16-15,9-2 0 16,0 3-272-16,3-6-64 0,0 3-16 0,5-4 0 0,-3 3 720 0,-2-3 0 16,0 2 0-16,2 1 0 0,9-1 400 0,-4 2 80 15,3 0 16-15,-2 2 0 0,-1-1-176 0,-2 1-16 0,-7 7-16 0,3-4 0 16,4 2-16-16,4 2 0 0,5 0 0 0,0-3 0 16,3 3-272-16,-3 0-192 0,1 0 16 0,0-1 16 31,6-4-608-31,-1 5-128 0,6-4-32 0,2 2 0 15,0-2 352-15,2 0 64 0,-2 0 0 0,-2-3 16 0,2 3 496 0,-5 1-144 0,0 1 144 0,5-2 0 16,3 3 0-16,1-2 0 0,-1 2 0 0,1-2 128 16,1 2-128-16,2-2 0 0,0 2 0 0,-4-1 0 15,1 2-384-15,1-4-160 16,7 4-32-16,0-4 0 0,9 2-496 0,2-2-96 0,7-5-32 16,3 4 0-16,2-2 784 0,-1 3 160 0,7-2 16 0,0 1 16 0,3 1 368 15,1 2 80-15,6 2 16 0,1 1 0 0,4-1-80 0,5-9-16 16,0 0 0-16,0 0 0 0,0 0 816 0,63 71 144 15,-63-71 48-15,61 44 0 0,-61-44 384 0,75 57 64 16,-75-57 32-16,76 75 0 0,-76-75-848 0,73 92-160 16,-73-92-48-16,54 98 0 0,-54-98-432 0,30 104-144 15,-28-50 0-15,-11 9 0 0,-5-2 128 0,-14 5-128 16,-5 7 0-16,-7 4 0 0,-5 10 0 0,-8 19 0 16,-4 18 0-16,-4 8 0 0,-2 10 288 0,6-1 96 15,4 0 32-15,10 0-12176 0</inkml:trace>
  <inkml:trace contextRef="#ctx0" brushRef="#br0" timeOffset="103226.05">23525 14742 17503 0,'-2'5'1552'0,"-2"-1"-1232"16,4-4-320-16,0-4 0 0,4 4 288 0,-2-5 0 15,1 2 0-15,6-6 0 16,-1-2-1840-16,6-6-368 0,2-4-80 0,3-1-16 0,-1-1 1568 0,-4 2 448 16,-2 4-160-16,-9-1 160 0,3 2 0 31,-12 4-5568-31,-6 7 4560 0,-4 2 1008 0,2 3 0 0,1 3 176 0,-1-1-176 0,-2 1 0 15,2 2 0-15,3-1 0 0,-1 1 1920 0,-2 0 368 0,6-1 64 0,-5 1 16 16,3-1-816-16,1-4-144 0,-3 5-48 0,-2-2 0 16,0 3-752-16,-1 2-160 0,-3 4-16 15,-1 1-16 1,-7 2-416-16,0 1 0 0,-6 3 128 0,3 4-128 0,1-2 0 0,-7 8-192 0,4 3 32 0,-4 2 16 16,3 1 144-16,3 2 0 0,1 3 128 0,2 0-128 15,0 7 816-15,3 2 80 0,-2 0 32 16,3 3 0-16,3 2-16 15,-2 3 0-15,7 1 0 0,5-1 0 0,0 1-512 0,9-1-96 16,4 1-32-16,5-6 0 0,5 2-272 0,3-4 160 0,0 1-160 0,6-7 128 16,-2-1-128-16,7-3 0 0,0-2 0 0,-28-38 0 15,66 67-496-15,-66-67-16 0,85 50-16 16,-85-50 0-16,107 35 16 0,-107-35 16 0,111 17 0 0,-111-17 0 0,93 0 336 0,-93 0 160 16,83-12-160-16,-83 12 160 0,77-24 0 0,-77 24 0 15,83-40-128-15,-83 40 128 0,91-51 208 0,-46 20 96 16,2 0 16-16,2-1 0 0,0-6-48 0,-7-2 0 15,0-4 0 1,-6-5 0-16,-4-1-272 0,-8-2 0 0,-1-1 0 0,-11 1 0 0,2-2 0 0,-4-2 0 16,-1 2-160-16,-4-3 160 15,-5 5 0-15,-2-6 0 0,-10 1 0 0,-2-2 0 0,-8-6 256 0,-3 8-48 16,-3-1 0-16,-8 13 0 0,1 7-352 0,-7 8-80 0,0 7-16 16,2 4 0-16,0 4 240 0,5-1 192 0,6 0-48 0,6-1 0 31,6-2-144-31,3-2 128 0,5 2-128 0,2-2-11664 15</inkml:trace>
  <inkml:trace contextRef="#ctx0" brushRef="#br0" timeOffset="103800.83">25215 14483 17503 0,'-11'8'1552'0,"6"-2"-1232"0,-2-3-320 0,5-3 0 16,-1 3 496-16,3-3 32 0,3 0 16 0,-3 0 0 16,0 0-544-16,0-3 0 0,-3 3-160 0,-2-2 160 15,-2 1-1616-15,-4-1-208 0,-3 5-32 0,-1 2-16 16,-3 4 400-16,-1 5 64 0,-7 4 32 0,-5 8 0 0,-3 2 1760 0,-2 5 368 16,-2 3 64-16,1 3 16 15,-1 2 960-15,1 3 208 0,2 5 48 0,-1 6 0 0,1 5-448 0,-2 4-96 16,2 7-16-16,2 1 0 0,5 1-208 0,2 4-64 15,3 10 0-15,1 0 0 0,1 3-320 0,-2 8-64 16,6 1 0-16,3 0-16 0,2-4-176 0,3-5-16 16,4-3-16-16,8-7 0 0,8-5-352 0,8-12-64 15,9-7 0-15,12-9-16 0,-40-47-176 0,103 64-256 16,-103-64 64-16,141 18-14400 0</inkml:trace>
  <inkml:trace contextRef="#ctx0" brushRef="#br0" timeOffset="104469.15">25671 15352 13823 0,'-24'3'1216'0,"8"-3"-960"0,4 5-256 0,3-5 0 0,4 4 1984 0,5-4 368 16,0 0 64-16,-3 3 16 0,-3-1-576 0,-1 2-128 15,7-1 0-15,4-1-16 0,5 3-1216 0,-1-1-240 16,3 1-64-16,5 2 0 16,-4 1-816-16,2 5-160 0,0 2-48 0,-2 6 0 15,-5 2-256-15,-4 8-48 0,1 8-16 0,-11 1 0 0,0 5 912 0,-2 4 240 0,-3 3 0 0,-2 4 0 16,-3-2 512-16,-1 0 176 0,4-2 32 0,-3-3 16 15,3-2-352-15,2-7-80 0,3-5-16 0,0-8 0 16,4-4 224-16,1-11 64 0,4 0 0 0,0-10 0 16,6 2-128-16,1-10 0 0,3-2-16 0,2-8 0 15,2-3-624-15,4-7-128 0,-4-4-32 16,3-10 0-16,4 0-432 0,-4-9-96 0,6-3-16 16,-4 2 0-16,0-1 160 0,1-5 32 0,0-3 0 0,3-4 0 15,0 2 368-15,3 2 80 0,2-5 0 0,7 3 16 0,3-2 368 16,6 6 80-16,4 3 16 0,1 7 0 0,0 10 224 0,-49 37 64 15,80-47 0-15,-80 47 0 0,0 0-144 0,96-17-32 16,-96 17 0-16,0 0 0 0,68 33 608 0,-68-33 112 16,38 45 32-16,-20-17 0 0,-4 1 0 0,0 6 0 15,-1 4 0-15,3 2 0 16,-5 3-384-16,1 1-80 0,-2-1-16 0,1-1 0 0,-1 6-480 0,-3-2-128 16,-2 2 0-16,-1 3 0 0,-4 4-160 0,-2 0-96 15,0-2-32-15,-5 3 0 16,2-1-752-16,0-4-160 0,0-3-16 0,5-6-16 15,1-1-832-15,6-7-176 0</inkml:trace>
  <inkml:trace contextRef="#ctx0" brushRef="#br0" timeOffset="104815.24">27506 14538 19343 0,'-15'6'1728'0,"6"-3"-1392"15,7-1-336-15,7-2 0 16,-1 0 1776-16,1 3 272 0,-3 2 64 0,1 4 16 0,6 3-1488 0,3 2-320 16,-12-14-48-16,0 0-16 0,54 58-512 0,-54-58-96 15,47 45-32-15,-47-45 0 16,63 52-448-16,-63-52-80 0,78 67-32 0,-78-67 0 0,81 74 576 0,-81-74 112 15,92 89 32-15,-43-42 0 0,-4 2 1696 0,2 9 352 16,-5-1 64-16,-9 6 16 0,-7-2-368 0,-10 0-80 16,-9 5-16-16,-12 3 0 0,-8 3-1040 0,-9 8-208 15,-11 4-32-15,-9-1-16 0,-7-1 48 0,-12 3 16 16,-2 4 0-16,-5 2 0 0,0-1 176 0,-1-6 16 16,3-2 16-16,3-11 0 0,5-8-416 0,3-7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4:3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31628 15726 11567 0,'-4'0'1024'0,"2"0"-816"0,1 0-208 0,1-2 0 16,0 2 512-16,-2-3 64 0,2-1 16 0,0 3 32 16,-4-6-48-16,3-2-16 0,2 4 0 0,3-4 16 15,-4 6-576-15,0-4-160 0,0 3-16 0,-4-1 32 16,1 1-64-16,1 1-16 0,-1 3 0 0,-3 0 32 15,1 0 192-15,2 0-144 0,-3 0 144 0,-2-2 0 0,-1 2 0 0,0 0 144 16,1 0 16-16,-5 2 32 0,1-2 384 0,-2 0 96 16,4 0 16-16,-6 0 16 0,6-2 208 0,1-1 48 15,0 3 0-15,1-4 16 0,2-1-432 0,6 2-96 16,0-6 0-16,0 4 0 0,0-1-448 0,0-1-256 16,2 2 16-16,-2 3 48 0,-2 1-48 0,-1 1 0 15,-1 1 0-15,-1 1 32 0,0 2 16 0,-7-1 16 16,3 4 0-16,-1 0 32 0,-1 2 144 0,1 1 224 15,-3-1-48-15,3 5-16 0,1-2 464 0,-3 0 80 16,3-1 32-16,4 1 0 0,-4 2 160 0,4-5 16 0,2 6 16 16,-3-4 0-16,3 1-288 0,-1-2-64 0,3-1-16 0,-3 3 0 15,4-1-208-15,-5-1-32 0,5 1-16 0,-3 3 0 16,-1-1-160-16,2 3-16 0,-3 3-128 0,2 2 192 16,-1 0 128-16,1-2 0 15,1 4 16-15,-3-2 0 0,5-4 0 0,-4 2 0 0,-1 2 0 0,1 0 0 16,1-2-32-16,1 4-16 0,-1-2 0 0,-2 0 0 15,1-2 48-15,-5 4 16 0,4 1 0 0,-4-1 0 16,4-1-160-16,2-1-48 0,-4 2 0 0,5-4 0 16,-3 4-16-16,5-4 0 0,0 0 0 0,5-5 0 15,-2 2 128-15,4-6 32 0,2 6 0 0,0-6 0 16,0-1-80-16,-1 0-16 0,8-1 0 0,-2 1 0 16,0-4-48-16,3 4-16 0,-3-6 0 0,2 1 0 0,0-2-128 0,-1 1 160 15,3-1-160-15,-3-2 160 0,1 0-160 0,1-5 0 16,-3 5 0-16,4-6 0 0,-4 3 0 0,3-6 0 15,1 4 0-15,-1-7 0 0,2 3 192 0,2-8-64 16,0 3 0-16,2-5 0 0,-4-2-128 0,-2 0 0 16,4-2 0-16,-9 6 0 0,4-2 0 0,-4 1 0 15,0 2 0-15,-3 1 0 0,0-1 0 0,-4 2 0 16,4 2 0-16,-6-4 0 0,4 1 0 0,0-3 0 16,-2-1 0-16,2-2 0 0,-1-2 0 0,-1 3 0 15,-2-3 0-15,-1-3 0 0,2 3 0 0,-4-3 0 0,0 7 0 16,0-4 0-16,0 2 0 0,0 0 0 0,-4-1 0 0,2 3 0 15,2-1 0-15,0 1 240 16,-3 2-64-16,3 0-16 0,-4 3-32 0,3-4 0 0,-5 6 0 0,3-2 0 16,-2 2 16-16,1-2 0 0,-3 5 0 15,2-5 0-15,0 2 16 0,-4 2 0 0,0-3 0 0,1 3 0 16,-3-2-160-16,1 0 128 0,-4 1-128 0,0-1 128 16,-4 0-128-16,-1-2 0 0,-2 3 0 0,0-1 0 15,-1 2 0-15,-1 3 0 0,1-2 0 0,-1 4-176 16,2 1-64-16,-2 1-16 0,2 1 0 0,-1-1 0 15,4 3-256-15,4 0-64 0,2 3-16 0,7-1-10928 16,0 0-2192-16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5:05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 3114 11055 0,'-18'4'976'0,"1"-2"-784"16,8 3-192-16,9-4 0 0,-3 1 448 0,-3 3 64 16,-11 4 0-16,-9 3 0 15,-4 11-832-15,-3 0-144 0,0 5-48 0,0-4 0 16,0 2-608-16,0 0-128 16,-2 4-32-16,-2-2 0 0,-1-2 784 0,-1 0 160 0,-1 0 16 0,0 0 16 0,0 2 560 0,-3 2 96 15,3 1 32-15,-1-3 0 16,5 5 880-16,3-5 176 0,0 3 32 0,3-1 16 0,-1 1-160 0,5 4-48 15,-6-4 0-15,6 9 0 0,0 0-896 0,0 4-176 16,-2 3-32-16,7 2-16 0,-5 0-160 0,3-4 0 16,2 7 0-16,2-7 0 0,2 6 0 0,-1-1 288 0,1-1-48 0,-1 7-16 15,4-2 672-15,-1 2 128 0,1 1 16 0,3 2 16 32,-4 2-336-32,4 0-64 0,-3-3-16 0,2-8 0 0,3 2 16 0,-3-5 0 0,2 2 0 0,3-3 0 15,0 1 240-15,5-2 64 0,2-2 0 0,0 3 0 16,2-3-112-16,3 4-16 0,0-1 0 0,4 1 0 15,0-2-448-15,-1 0-80 0,3 6-32 0,1-6 0 16,2 2-16-16,2 2 0 0,-1 1 0 0,3-1 0 16,3 1-64-16,1 1-32 0,3 1 0 0,1 2 0 15,5 2-32-15,-31-56-128 16,66 106 192-16,-66-106-64 0,72 98-128 0,-72-98 192 0,70 92-192 0,-70-92 192 0,66 80-192 0,-66-80 0 16,66 70 0-16,-66-70 128 0,73 71-128 0,-73-71 128 15,87 61-128-15,-87-61 128 0,96 56 112 0,-96-56 16 16,117 45 0-16,-117-45 0 0,132 49-64 0,-132-49 0 15,131 45 0-15,-131-45 0 0,124 40-192 0,-124-40 144 16,124 39-144-16,-124-39 128 16,135 38-128-16,-135-38 0 0,147 42 0 0,-147-42 0 0,141 35 0 0,-141-35 0 15,136 26 0-15,-136-26 0 0,129 21 0 0,-129-21 0 16,136 10 0-16,-136-10 0 0,137 12 0 0,-137-12 0 16,131 6 128-16,-131-6-128 0,113 0 0 0,-113 0 0 15,117-9 0-15,-117 9 0 0,124-18 0 0,-56 4 0 16,7 2 0-16,3-2 0 0,6 0 0 0,-8-3 0 15,-1-4 128-15,-1 4-128 0,-6-1 0 0,5-1 0 0,2 7 0 0,1-2 0 16,6 5 0-16,-5 1 0 0,-77 8 0 0,141-18 0 16,-141 18 0-16,131-17 0 0,-131 17-144 0,129-9 144 15,-129 9 0-15,144-7 0 0,-63 0 0 0,-3 2 0 16,-3-7 0-16,0-1 0 0,-7 0 0 0,1-7 0 16,3-2 0-16,-1-8 0 0,3-1 0 0,-8-4 0 15,0 0 0-15,-8 0 0 16,-10 2 0-16,-4-2 0 0,-4 4 0 0,-3-2 0 0,1 0 0 0,0-5 0 15,4 3 0-15,0 0 0 0,0 0 0 0,6-2 0 16,5 6 128-16,-1-4 48 0,0 4 0 0,6-7 0 16,-4 3-176-16,-5-5 192 0,-1 5-192 0,-1-5 192 15,2 3-192-15,-3-3 0 16,2-2 0-16,-4 2 0 0,-1-5 0 0,-2 1-144 0,-7 4 144 0,-7-3 0 16,-5 6-192-16,-11-1 64 0,-4 3 128 0,-6-1-208 0,-2 1 208 0,-6-5 0 15,0 1 0-15,-6-1 0 0,0-2 320 0,-1-1-32 16,-2-4-16-16,-2 2 0 0,-1-2-80 0,2-7 0 15,-1 1-16-15,1-4 0 0,0-1-176 0,3 4 0 16,-2-3 0-16,0-4 0 0,4 0 0 0,-5 0 0 16,-1-2 128-16,-1 1-128 0,3 4 0 0,-1 1 0 15,0 1 0-15,-3-2 0 16,-2 8 0-16,-3-1 0 0,-1 6 0 0,-2 0 0 0,-3-2 0 0,0-2 0 16,-4 6 0-16,-4 2 128 0,6 3 0 0,-2-2-128 0,1 4 192 15,-1-3-64-15,0-1-128 0,4 4 0 0,-4-3 0 0,3 3 0 16,1-3 0-16,-4-1 0 0,-3 4 0 0,-4-3 0 15,0-1 0-15,-3 0 0 0,-1 4-224 0,-6-3 80 16,-4 5 144-16,-3 2-208 16,-4 4 80-16,-1 2 128 15,-2 0-128-15,0 2 128 0,-1-1 0 0,5 1 0 16,-5 1 0-16,6 4 0 0,-1-5 0 0,1 5 0 16,0-4 0-16,0-1 0 0,3 4 0 0,4-1 0 15,0 8 0-15,-5 0 0 0,0 5 0 0,1 6 0 16,-5 2 0-16,-3 0 0 0,-4 2-128 0,-8-2 128 15,1 3-128-15,-1-3 128 0,3 0-160 0,-3 5 160 16,1 2 0-16,7-1-144 0,-1-1 144 0,-4 0 0 16,0-3 0-16,-3-1 0 0,-3-1 0 0,-1 7 0 0,2 2-176 0,-3 2 176 15,3 3-208-15,-9-1 80 16,-2 0-256-16,0-1-32 0,-1-2-16 0,0 3 0 0,-4 4 240 0,2 0 64 16,1-3 0-16,-4 0 0 0,-1-2-48 0,-3 1 0 15,0-3 0-15,0 6 0 16,-4 3-752-16,-3 4-160 0</inkml:trace>
  <inkml:trace contextRef="#ctx0" brushRef="#br0" timeOffset="24628.85">10239 5913 8287 0,'-5'5'736'0,"1"1"-592"0,4-1-144 0,0-2 0 0,2 3 0 0,0-3-192 16,3 6 32-16,-1 0 16 0,4 13 1152 0,6 4 224 15,-3 9 48-15,1 3 16 0,0-1-848 0,-7-6-192 16,-1 1-16-16,-4-1-16 0,-4-1-400 0,-4 1-80 16,-1-1 0-16,-5-2-16 0,-4 1 80 0,1 3 0 15,-6-1 16-15,2 0 0 0,2 2 816 0,-2 0 144 16,4 6 48-16,-2-3 0 0,0 8 384 0,-1-1 96 16,3 6 16-16,-2 0 0 0,1 0-384 0,3-1-80 15,1-1-16-15,0-1 0 0,2 3-448 0,1-1-80 16,4 5-32-16,2-5 0 0,5 1 0 0,0 2 0 15,4-1 0-15,1-3 0 0,-2-3 128 0,4 1 32 16,2 0 0-16,0-1 0 0,3 3-320 0,-3-2-128 0,-1-1 0 0,1-1 128 16,0-1-128-16,-1 2 0 0,-2-4 0 0,2 3 128 15,1-3-128-15,0 0 0 0,1 0 0 0,2-1 0 0,2-3 0 0,2-1 0 16,1 3 0-16,-1-3 0 0,-16-35 176 0,44 68-48 16,-44-68-128-16,55 65 192 0,-55-65 16 0,0 0 0 15,103 80 0-15,-103-80 0 16,0 0-208-16,127 54 144 15,-127-54-144-15,86 21 128 0,-86-21-128 0,91 17 0 16,-91-17 0-16,92 14 0 0,-92-14 0 0,94 21 0 0,-94-21 0 0,96 19 0 16,-96-19 0-16,94 17 0 0,-94-17 0 0,0 0 0 15,122 21 0-15,-122-21 0 0,0 0 0 0,117 14 0 16,-117-14 0-16,0 0 0 0,116 12 0 0,-116-12 0 16,82 6 192-16,-82-6-32 0,91 3-16 0,-91-3 0 15,103-3 16-15,-103 3 0 0,106-6 0 0,-106 6 0 0,108-15-160 0,-54 8 0 16,-54 7 144-16,103-18-144 0,-103 18 0 0,113-15 0 15,-113 15 0-15,113-9 0 0,-113 9 0 0,107 7 0 16,-107-7 0-16,94 14 0 0,-94-14 0 0,0 0 0 16,118 28 0-16,-118-28 128 0,0 0-128 0,124 26 0 15,-124-26 0-15,92 12 0 0,-92-12 0 0,110 5 0 16,-110-5 0-16,126 4 0 0,-126-4 0 0,127-4 192 16,-127 4-64-16,124-1 0 0,-124 1 128 0,127-7 16 15,-127 7 16-15,136-9 0 0,-136 9-288 0,143-5 0 16,-143 5 0-16,139 0 0 0,-139 0 0 0,129 0 0 15,-129 0 0-15,124 0 0 0,-124 0 0 0,122 0 0 16,-122 0 0-16,139 0 0 0,-139 0 0 0,145 0 0 16,-145 0 0-16,127-4 0 0,-127 4 144 0,118 0-16 0,-118 0-128 0,131-10 192 15,-61 1 48-15,5-3 0 0,5-2 0 0,-2 0 0 16,-4-2-240-16,-1-1 144 0,0 1-144 0,2-3 128 16,-4 3-128-16,-1 1 0 0,5 6 0 0,-75 9 0 15,141-5 0-15,-141 5 0 0,119 12 0 0,-119-12 0 16,97 17 0-16,-97-17 0 0,98 20 0 0,-98-20 0 15,109 24 0-15,-109-24 0 16,129 24 0-16,-129-24 0 0,150 18 0 0,-150-18 0 0,147 15 128 0,-147-15-128 16,144 9 128-16,-144-9-128 0,150 2 192 0,-73-2-64 15,5 0 64-15,-6-2 0 0,-76 2 0 0,149-10 0 16,-78 1 0-16,-1-2 0 0,1-1 0 0,4 2 0 16,0-2 80-16,-4 3 32 0,8 0 0 0,-79 9 0 0,129-12-48 0,-129 12-16 15,118-14 0-15,-118 14 0 0,110-2 144 0,-110 2 48 16,110 2 0-16,-110-2 0 0,111 4-160 0,-111-4-16 15,115 12-16-15,-115-12 0 0,110 10-112 0,-110-10-128 16,113 9 176-16,-113-9-176 0,122 5 128 0,-122-5-128 16,149 2 0-16,-66-4 0 0,3-3 128 0,-5 1-128 15,-81 4 0-15,142-10 0 0,-142 10 0 0,134-14 0 16,-134 14 0-16,131-12 0 16,-131 12 0-16,134-4 0 0,-134 4 0 0,125 0 0 15,-125 0 0-15,105 0 0 0,-105 0 0 0,94 0 0 0,-94 0 0 0,97 0 0 16,-97 0 0-16,98 0 0 0,-98 0 0 0,110-1 0 0,-110 1 0 15,123-7 0-15,-123 7 0 0,117-6 0 0,-117 6 0 0,117-3 0 16,-117 3 0-16,112 2 0 0,-112-2 0 0,113 7 0 16,-113-7 0-16,124 17 0 0,-124-17 0 0,128 16 0 15,-128-16 0-15,124 10 0 16,-124-10 0-16,129 5 0 0,-129-5 0 0,131 2 0 0,-131-2 0 0,136-2 0 16,-136 2 0-16,137-5-256 0,-137 5 80 0,124-2 16 15,-124 2 160-15,103-3-160 0,-103 3 160 0,101-3-160 16,-101 3 160-16,105 3 0 0,-105-3 0 0,108 5 0 15,-108-5 0-15,122 5 0 0,-122-5 0 0,127 0-128 16,-127 0-192-16,110 0-16 0,-110 0-16 0,106-5 0 16,-106 5 176-16,108-2 48 0,-108 2 0 0,108-1 0 15,-108 1 128-15,108 0 0 0,-108 0 0 0,105 3 0 0,-105-3 0 16,95 7 0-16,-95-7 0 0,95 11 128 0,-95-11-128 0,87 17 0 16,-87-17 0-16,89 23 0 0,-89-23 0 15,85 22 0-15,-85-22 0 0,91 18 0 0,-91-18 160 0,88 12 16 16,-88-12 0-16,86 14 0 0,-86-14 64 15,0 0 16-15,117 21 0 0,-117-21 0 16,0 0 64-16,115 19 0 0,-115-19 16 0,85 17 0 0,-85-17-336 0,87 16 144 16,-87-16-144-16,92 16 0 0,-92-16 0 0,89 21 0 15,-89-21 0-15,0 0 0 0,107 31 0 0,-107-31 0 16,0 0 0-16,90 35 0 0,-90-35 0 0,0 0 0 16,89 35 0-16,-89-35 0 0,0 0 128 0,92 31-128 15,-92-31 0-15,0 0 0 0,100 37 240 0,-100-37-64 16,0 0-16-16,113 29 0 0,-113-29-32 0,87 9 0 0,-87-9 0 0,89 5 0 15,-89-5-128-15,75-5 0 0,-75 5 0 0,75-9 0 16,-75 9 0-16,71-10 0 0,-71 10 0 0,80-18 0 16,-80 18 0-16,93-24 0 0,-93 24 0 0,111-35 128 15,-50 12-128-15,0-1 192 0,2 0-192 0,-4-4 192 16,1-2-192-16,1-1 0 0,0-4 0 0,-4-2 128 16,1-1-128-16,-1-2 0 15,-3 0 0-15,-5 2 0 0,-2 3 0 0,-10 2 0 0,-3 3 0 0,-4 2 0 16,-2 2 0-16,-2 0 0 0,-3 0-144 0,-1 5 144 0,1-3 0 15,1-1 0-15,-1-1 128 0,-2 2-128 0,3-2 192 0,1 1-64 16,-3 3-128-16,5-5 192 0,-8 1-192 0,2-2 0 16,-4-1 128-16,-5-3-128 0,-1 1 0 0,-3 2 0 15,-2-3 0-15,-3 8 0 16,1-2 0-16,-3 0 0 0,3 3 128 0,1-1-128 16,0 1 192-16,4-3-16 0,3 0 0 0,0-1 0 0,2 0-176 0,4-3 0 15,-6-1 144-15,2-1-144 0,0-3 0 0,-2 1 0 16,-2-3 0-16,-3-1 0 0,-1-2 0 0,-5 3 0 15,-2-1 0-15,-5-2 0 0,-2 0 0 0,-4-4 0 16,-2 2 0-16,-4-5 0 0,3 4 0 0,-5 3 128 16,1 0-128-16,0-4 0 15,3 8 0-15,-1-3 144 0,3 4-144 0,2 4 0 0,-4 3 128 0,0-1-128 0,1 2 0 0,-1 5 0 16,0 1 0-16,-1 3 0 0,3 1 0 0,-5 1 0 16,7 1 0-16,-6 1 0 0,6 0 0 0,-2 0 0 15,2 2 0-15,1-2 0 0,-1 2 0 0,2-6 0 16,1 4 0-16,-3-3 0 0,-2-1 0 0,2 4 0 15,-1-1 0-15,0-4 0 16,-1 5 0-16,0-4 0 0,0 1 0 0,-2-1 0 0,-1 1 0 0,-3 0 0 16,-2-1-192-16,-4 4 48 0,-7 2 16 0,-4-2 0 15,-1 4-64-15,-4 1-16 0,-5 2 0 0,1 2 0 16,3 1 208-16,3-1-192 0,0 2 192 0,0 1-192 16,5-2 192-16,-4 1 0 0,5-2 0 0,-3-4 0 0,0 0 0 0,-6-3-192 15,-1-2 192-15,-5-3-192 16,1 3-112-16,-8-4-16 15,2 1 0-15,-4-2 0 0,-6-2 160 0,-1 3 32 16,-1 1 0-16,-3 0 0 0,-3 3 128 0,-1 3 0 16,-6 2 0-16,5 1 0 0,0 1 0 0,-1-4 0 15,2-1 0-15,2 3 0 0,-1 1 0 0,-1-3 0 16,-2 1-128-16,0-1 128 0,4-1-384 0,-1 4 16 16,-1-1 0-16,2-2 0 0,-1 3 16 0,-1-1 0 15,2 0 0-15,-4 1 0 0,-4-5 160 0,-1 5 16 16,0-3 16-16,0 2 0 0,1 6 160 0,-1 1 0 15,0 2 0-15,-4 2-128 0,-1-2-32 0,-4 0 0 0,-1 0 0 16,2 0 0-16,5 5 160 0,3-1 0 0,5 1-144 0,-5 2 144 16,3-2 0-16,-5-1 0 0,4-3 0 0,-1-1 0 15,8 4-144-15,-8 1 144 0,3 2-192 0,-3-2 192 16,3-1-240-16,-6-3 64 0,-4 5 16 0,3-3 0 16,4-3 160-16,-1 4 0 0,5-3 0 0,-3 1 0 15,6 0 176-15,-3-4 16 0,0 0 0 0,-3-3 0 16,1 5-32-16,-1-3 0 0,-1-3 0 0,-1 5 0 15,4 1-160-15,-3-2 0 0,1-3 0 0,-2 3 0 16,-1-5 0-16,7-2 0 0,-1 4 0 0,5-4 0 16,-2 4 288-16,6-4-32 0,0 2 0 0,0-3 0 0,-4 1-64 15,-1-5 0-15,-4-1-16 0,5 1 0 0,-1 2 32 0,1-2 16 16,0 0 0-16,2 0 0 0,-1 2 96 0,-3 3 0 16,-6-3 16-16,-1 1 0 0,3 3-96 0,-5-1-32 15,0 5 0-15,0-1 0 0,-2 5-208 0,-3 0 0 16,-6 0 0-16,0 0 0 0,-1-3 0 0,1 3 0 15,3 0 0-15,2 0 0 0,8 0 0 0,-2 0 0 16,-3 0 0-16,-3-2-160 0,-2-2 160 0,5 4 0 16,1 0 0-16,2 0 0 0,3 0 0 0,-6 4 0 15,4-2 0-15,-7-2 0 0,3 0 0 0,1 0 0 16,3 3 0-16,1-3 0 0,3 4 0 0,-6-3 0 16,0-1 0-16,-5-1-128 0,3-3-128 0,-5 1 0 0,-3-3-16 0,-2 6 0 15,3-1-80-15,-3 1-16 0,-5 1 0 0,-1-1 0 16,-4 0 48-16,6 6 0 0,2-3 0 0,2 6 0 15,2 0 128-15,-6-4 48 0,1 3 0 16,6-2 0-16,6-3 0 0,6 1 0 0,4 1 0 0,4 0 0 16,1-1-64-16,-1-1-16 0,-8-6 0 0,1 1 0 15,3-5-128-15,-2 2-32 0,2 1 0 0,-5 2 0 16,5 2 384-16,-7 0 0 0,1 2 0 0,-5-2 0 16,1 0 0-16,-1 0 0 0,8 0 0 0,-2 4 0 15,3-1 0-15,4 2-144 0,3-1 144 0,-5-2 0 16,4-2-224-16,-4-2 64 0,5 0 16 0,-1 0 0 0,6 4 144 15,4-2 0-15,2 0 0 0,-2 2 0 0,2 0 192 0,-2 1-16 16,-5 2-16-16,-1-1 0 0,-2-2 128 0,2 6 32 16,1 1 0-16,0 0 0 0,3 6-320 0,2-4 0 15,0 3 128-15,-1-2-128 0,1 2 0 0,-2-5 0 16,2-1 0-16,3 1 0 16,1-2-464-16,1 0 0 0,6 5 0 0,1-3 0 15,-4 1-240-15,5 1-64 0,-1-1 0 0,0 2 0 0,-3-1 448 0,0 1 96 16,-6 0 16-16,4 2 0 0,-3 0 208 0,1 3 0 15,3 4 0-15,3-1 0 0,6-5 0 0,-1 1 0 16,3 1 0-16,6 1 0 0,-3-4 0 0,4-2 0 16,2 2 0-16,-5-2 0 0,-2-2 0 0,-5 1 0 0,-4 3-192 15,0 0 192-15,5-2-416 0,-3-2 16 0,2 3 0 0,2-3 0 16,2 2 400-16,-2 2 0 0,3 2 0 0,1 0 0 16,3-1 128-16,5-1 96 0,-3 4 32 0,3-1 0 15,3-3-256-15,2 2 0 0,0-1-192 0,5-3-8048 16,5 2-1616-16</inkml:trace>
  <inkml:trace contextRef="#ctx0" brushRef="#br0" timeOffset="37824.15">8824 8366 5519 0,'-17'5'496'0,"6"2"-496"0,-1-2 0 0,7-1 0 16,0-3 384-16,3-1-32 15,0 5 0-15,-3-1 0 0,-2 5 16 0,-2-4 0 0,4 4 0 0,-4-1 0 16,4-2-368-16,1-3 0 0,-1 6 0 0,2-4-192 31,-1-2 192-31,-1 3 0 0,0 2 0 0,-2-4-128 0,2 1 128 0,-1 2 256 0,1-2-64 0,-2-1-16 16,0 1 624-16,4-2 128 0,-2-1 32 0,1-2 0 15,4 4 320-15,0-4 80 0,0 0 16 0,0-4 0 16,5 4-144-16,0-2-16 16,4-4-16-16,0 2 0 0,5-3-592 0,2-2-112 0,4-3-32 0,3 3 0 15,3 1-464-15,2-3 0 0,-28 11 0 0,65-21 0 16,-65 21 0-16,73-17 0 0,-73 17 0 0,73-19 0 15,-73 19 0-15,66-19 0 0,-34 8 0 0,-3-1 0 0,4-2 0 0,2 2 0 16,-35 12 0-16,73-28 0 0,-73 28 0 0,77-30 0 16,-77 30 0-16,80-22 144 15,-80 22 160-15,84-19 16 0,-84 19 16 0,80-13 0 0,-80 13-336 0,0 0 0 16,0 0 0-16,108 20 0 0,-91-10 0 0,-3 4 0 16,-3 0 0-16,-2 3-128 0,-2 2 128 0,1 2-208 15,-3 0 80-15,-1 2 128 0,1-2-192 0,-1-2 192 16,1 4-160-16,-3-6 160 0,5 4 0 0,-4-4 0 15,4 1 0-15,2-4 0 0,-1 0 128 0,5-2-128 16,-1 2 144-16,2 0-144 0,0 0 128 0,1-2-128 0,5 2 0 0,-3-2 0 31,0-3-256-31,1 1-160 0,-18-10-32 0,0 0-9616 0</inkml:trace>
  <inkml:trace contextRef="#ctx0" brushRef="#br0" timeOffset="38485.5">9727 8078 10223 0,'-9'0'912'0,"2"2"-720"16,0-2-192-16,4 3 0 16,-3-1 1088-16,-1 2 176 0,-7 1 32 0,-8 5 48 0,-11 6 816 0,0 7 160 15,-2 3 48-15,-4 3 0 0,5 6-928 0,0 2-192 0,0 6-32 0,-1 6 0 16,0 3-832-16,-2 6-192 0,-1 3-16 0,1 2 0 31,-1 3-176-31,1 9-256 0,-1 3 64 0,1 6 48 16,-1-1 144-16,2-1 192 0,1 0-32 0,-4-2 16 15,6 0-176-15,-2 4 0 0,-3 5 0 0,5 1 0 16,3-4 0-16,-1 4-128 0,1-1-16 0,2 5 144 16,2 2-256-16,0 1 64 0,4 4 0 0,-8 6 32 15,2 4-32-15,-3 6-16 0,5 3 0 0,-8 9 16 16,3 7 0-16,-2-4-16 0,-2 0 0 0,0 4 16 15,0 2 48-15,-1 3 0 0,1 0 0 0,0-5 16 0,2-4 576 16,5 6 128-16,2-2 32 0,3-7 32 0,6-6 64 16,-1 3 32-16,5-1 0 0,-5 2 0 0,4 2-512 0,0 7-96 15,-1 9-128-15,-3-3 176 0,4 6-176 0,-3-5 0 16,3-2 0-16,2 0-176 0,6-5 176 0,-1-3 128 16,6-6-128-16,1-11 176 0,5-8 400 0,4-5 96 15,6 2 16-15,4-11 0 0,8-2 16 0,-1-3 16 16,2-6 0-16,6-4 0 0,10-1-336 0,1-6-64 15,8-1 0-15,4-5-16 0,1 0-304 0,-1 1 128 16,1-1-128-16,-3-2 0 0,-2-5 0 0,4 8 0 16,6-3 0-16,0-1 0 0,3 3 0 0,7-5 0 15,7-2-192-15,-1 2 192 0,-3 2 0 0,3-7 0 16,-4-4 0-16,1-7 0 0,6-5 128 0,11-5-128 0,9-9 192 16,-1-12-192-16,-6 0 0 0,9-14-304 0,11-7 48 0,4-14-10624 15,8-2-2112-15</inkml:trace>
  <inkml:trace contextRef="#ctx0" brushRef="#br0" timeOffset="39581.96">11429 15461 19343 0,'-8'9'1728'0,"1"0"-1392"0,5-6-336 0,0-1 0 0,2 0 832 16,-2 0 112-16,-3 3 16 0,-4 7 0 16,1 2-640-16,-6 0-128 0,3 2-32 0,1-4 0 15,-2 3-800-15,3-2-176 0,-2 6-16 0,3-2-16 16,-1 1 48-16,-3 6 16 0,0 2 0 0,1 2 0 0,-1 7 784 0,2 0 0 16,-4 1 0-16,1 9 144 0,5 3 880 0,-6 4 192 15,5 2 16-15,-3 3 16 0,3 8-32 0,4 3-16 16,-4 1 0-16,4 3 0 0,3 3-368 0,4-9-64 15,3-2 0-15,4-5-16 0,5-3-240 0,3-7-64 16,6-4 0-16,7-5 0 0,1-1-192 0,5-8-32 16,-36-31-16-16,84 57 0 0,-84-57-208 0,92 32-240 15,-92-32 48-15,102 7 16 16,-102-7-368-16,102-12-80 0,-102 12-16 0,94-30 0 0,-94 30 400 0,86-49 80 0,-51 18 16 0,0-9 0 16,-4-4 336-16,-3-6 64 0,1-6 0 0,-8-1 16 15,-1-4-64-15,-3-11-16 0,-5-3 0 16,-3-8 0-16,-4 4-192 0,-3-4 0 0,-2-3 128 0,-2 3-128 15,-3-1 0-15,-2 1 0 0,-2 8 0 0,-1 5 0 16,-2 7-320-16,-6 4-16 0,1 3 0 0,-3 11 0 16,0 7-944-1,-3 8-192-15,-3 11-48 0,-4 7 0 0,-1 12-272 0,-4 8-64 0,0 10-16 16,-5 8-6608-16</inkml:trace>
  <inkml:trace contextRef="#ctx0" brushRef="#br0" timeOffset="39982.43">12869 14986 3679 0,'-7'7'320'0,"1"-2"-320"0,5 0 0 0,1-1 0 15,0-1 2176-15,0-1 384 0,0 2 64 0,-4 4 0 16,4 6-1584-16,-3 4-320 0,-3 8-64 0,-2 5-16 31,-3 4-1264-31,-1 5-256 0,-2 0-48 0,2 4-16 0,-5 4 496 0,3 1 80 0,-4 9 32 0,1 1 0 16,3 4 1536-16,0-1 304 0,2 3 64 0,-1 1 16 15,3 0 720-15,1 0 128 0,2 2 48 0,2 2 0 16,5-4-1088-16,0-3-224 0,4 1-32 0,1-5-16 16,4-6-864-16,1-5-256 0,6-4 128 0,1-4-128 15,6-2-560-15,3-5-176 0,5-3-32 0,-31-30-16 16,80 56-560-16,-80-56-128 0,108 36 0 0,-108-36-9008 16</inkml:trace>
  <inkml:trace contextRef="#ctx0" brushRef="#br0" timeOffset="40403.53">13426 15806 9215 0,'-15'16'816'0,"6"-4"-656"16,2-1-160-16,2-3 0 0,5-2 1024 0,0-3 160 0,0 7 32 0,-4 3 16 15,2 9 48-15,2 4 16 0,0 9 0 0,0 0 0 16,6 0-1040-16,-3 2-256 0,2 1 0 0,-1-2 0 16,1 3 0-16,0-3 160 0,1 3-160 0,-3-5 192 15,0 0-192-15,-3-3-144 0,-3-3 144 0,0-4-208 32,-3-3-176-32,5-7-48 0,-3-2 0 0,-1-3 0 0,1-4 224 0,1-1 32 0,1-3 16 0,2-6 0 15,0 2 160-15,2-6-208 0,1-5 80 0,3-7 128 16,1-2-384-16,-2-3 32 0,3-5 16 0,1-2 0 15,0-5 176-15,1 1 160 0,6-5-208 0,-2-1 80 16,3-4 128-16,4-4 0 16,7 2 0-16,0 1 0 0,5 4 0 0,0 4 0 0,0 9 0 0,-33 31 0 0,60-44 0 0,-60 44 0 15,0 0 0-15,0 0 0 0,0 0 0 0,0 0 128 16,92 35-128-16,-83-14 0 0,-1 1 1408 0,1 1 192 16,-2 7 64-16,0-2 0 15,0 1 192-15,2-1 32 0,-4 2 16 0,0-2 0 0,2 3-1104 0,4-5-224 16,1 4-32-16,-2-8-16 15,3 1-752-15,-1-6-160 0,-2 1-16 0,4-3-12080 0</inkml:trace>
  <inkml:trace contextRef="#ctx0" brushRef="#br0" timeOffset="40764.92">14630 14932 21183 0,'-15'9'944'0,"4"-4"192"0,3 2-912 0,6-5-224 0,-2 1 0 0,4 2 0 15,0-1 1792-15,4 1 304 0,-4 9 64 0,8 3 16 0,1 4-896 0,3 2-160 0,8 1-32 0,-3 1-16 0,4 1-576 0,3 5-112 16,2 1-32-16,1 2 0 0,2 10-352 0,4-1 0 15,0 10 0-15,4 1 0 0,1 7-128 0,-3 0-112 16,2 1-16-16,-9 1 0 0,1 3 112 0,-8-1 16 16,-5-3 0-16,-6 1 0 15,-4-4 128-15,-6-3 0 16,-6 1 0-16,-4-1 128 0,-6 2 48 0,-5-1 16 16,-5 1 0-16,-5-3 0 0,-1 3-192 0,-2-8 192 15,-3-6-192-15,-1-4 192 0,-1 4 96 0,-3-10 32 16,-1-2 0-16,3-6 0 15,5-4-1376-15,4-6-272 0,6-5-48 0,11-6-12848 0</inkml:trace>
  <inkml:trace contextRef="#ctx0" brushRef="#br0" timeOffset="41684.39">17082 14699 23039 0,'-5'5'2048'0,"-2"-3"-1648"0,5-1-400 0,2-1 0 16,2 0 1040-16,-2 0 128 0,-2 0 32 0,-1 6 0 15,-2-3-304-15,1 6-64 0,1 3-16 0,1 2 0 16,-2 5-816-16,1 5 0 0,-2 4-224 0,1 7 48 16,2 5-336-16,-5 4-80 0,6 10-16 0,-8 1 0 15,4 5 288-15,1 1 64 0,-4 12 16 0,-1 2 0 16,4 1 448-16,-4 6 96 0,0 2 16 0,2-8 0 15,2-1 80-15,0-3 32 0,1-6 0 0,3-5 0 16,1-4-432-16,-4-8 0 0,8-5-192 0,-4-4 192 31,1-6-1920-31,3-7-256 0,-3-5-48 0,1-8-8400 0</inkml:trace>
  <inkml:trace contextRef="#ctx0" brushRef="#br0" timeOffset="42171.34">16809 15510 11055 0,'-9'-5'480'0,"4"2"112"0,-2 1-464 0,5-2-128 16,2 4 0-16,2 0 0 0,1 4 1776 0,1-2 336 0,4 1 64 0,6 0 0 15,-14-3-784-15,0 0-176 0,0 0-16 0,107 27-16 16,-107-27-928-16,0 0-256 0,127 31 0 0,-127-31 0 16,97 26 0-16,-97-26 0 0,96 28 0 0,-96-28 0 15,89 30 0-15,-89-30 0 0,84 24 0 0,-84-24 0 16,0 0 320-16,118 21 16 0,-118-21 16 0,0 0 0 15,126-5 256-15,-126 5 48 0,87-21 16 0,-87 21 0 16,83-28-80-16,-83 28-16 0,0 0 0 0,98-38 0 16,-98 38-416-16,0 0-160 0,0 0 0 0,0 0 144 15,84-27-144-15,-81 27 0 0,2 4-160 0,-5 1 160 16,0 4-128-16,-5 0 128 0,2 4 0 0,-3 3-144 0,0 2 144 0,0 4-192 16,-2 1 192-16,2 6-192 0,-2-1 192 0,4 4 0 15,-5 3 0-15,4-1 0 16,2 3 448-16,-1-2 32 0,3 5 0 0,1-2 0 0,1-1 32 0,1-4 0 15,3-2 0-15,0-3 0 0,4-2-192 0,3-1-16 16,-1-3-16-16,3-4 0 0,1-3 32 0,3-4 0 16,-1-6 0-16,-3-3 0 0,4-2-96 0,-6-6-16 15,2-2 0-15,-5-3 0 0,-1-4 32 0,-3-8 0 16,1 0 0-16,-6-3 0 0,0-5-48 0,-2-9-16 16,-2-7 0-16,-3-2 0 0,2-3-176 0,-3-6 0 15,-1 4 0-15,-2-7 0 0,3 4 0 0,-5-1-224 16,3 4 80-16,-2 7 16 15,0 7-608-15,1 12-112 0,-5 8-32 0,1 11 0 16,-3 5-720-16,-4 8-128 0,-3 10-48 0,-3 15-11024 0</inkml:trace>
  <inkml:trace contextRef="#ctx0" brushRef="#br0" timeOffset="43320.88">19703 15562 6447 0,'0'-3'576'0,"0"-2"-576"15,0 1 0-15,4-1 0 0,-4 3 272 0,1-5-48 16,3 2-16-16,-1-7 0 0,-3-5-208 0,0 3 0 16,0 5-144-16,-7 0 144 0,2 9 496 0,-5 5 192 15,1 4 32-15,-3 3 16 0,3 6 1216 0,-5 4 240 16,2 4 48-16,-2 4 16 0,5-2 32 0,-5 2 0 16,4 1 0-16,-1 0 0 0,3 4-1104 0,-1 2-224 15,-3 4-32-15,1 5-16 0,-3-1-720 0,2-1-192 16,-2 3 0-16,-2-6 0 0,6 3 0 0,-4-6 0 0,7-5 0 0,4-7 0 15,1-1 128-15,4-8-128 0,1-6 192 0,2-4-64 16,2-6-128-16,2-1-256 0,0-8 64 0,5-4 16 31,0-8-768-31,1-6-144 0,3-2-48 0,1-10 0 16,4-5 288-16,-1-6 48 0,3 0 16 0,-3-5 0 0,4-7 512 0,1-5 96 0,-3 1 32 0,2-1 0 16,0 2 144-16,-1-1 0 0,2 6 0 0,0 3 0 15,-1 11 0-15,0 7 144 0,-3 10-144 0,-6 10 160 16,-3 10-160-16,-2 10 0 0,-3 6 144 0,0 13-144 0,-9 9 640 15,1 8 48-15,-1 6 16 0,0 11 0 0,0 8 304 0,-1 8 64 16,1 11 16-16,-4-2 0 0,1 1-576 0,-3-7-128 16,1-4 0-16,-2-7-16 0,2-7-368 0,0-8 0 15,-4-2 0-15,0-5 0 16,1-2-480-16,-5-6-160 0,3 0-48 0,-2-7 0 0,1-9 256 0,3-1 48 16,4-7 16-16,1-7 0 15,1-2 496-15,7-9 80 0,-1-5 32 0,4-7 0 0,6-7 128 0,4-8 16 16,-1-6 16-16,6-3 0 0,-1-8-400 0,4-4 128 15,1-9-128-15,0-6 0 0,5-3 0 0,1-5-272 16,0-3 32-16,0 6 16 16,-1 11-464-16,2 3-80 0,-2 11-32 0,-6 7 0 15,-3 10-336-15,-23 35-64 0,0 0-16 0,52-40 0 16,-38 40 576-16,-6 3 96 0,3 2 32 0,-1 6 0 0,4 1 1664 0,-5 9 320 0,0-2 80 0,1 7 16 16,2 4 32-16,-1 1 16 0,-1 4 0 0,-1 5 0 15,2 0-1104-15,-8 5-208 16,-1 6-48-16,-2-1-16 0,-2 3-240 0,-1-1-256 0,-3-3 48 0,-1-4 16 31,0 2-448-31,-1-3-96 0,-1-3-16 0,2 1 0 0,5-5 560 0,2-2 192 0,2-8-144 0,7-6 144 16,5-2 272-16,3-3 144 0,7-5 32 0,-24-11 0 15,0 0-144-15,82 12-32 0,-82-12 0 0,0 0 0 16,96-9-96-16,-96 9-32 0,0 0 0 0,113-19 0 16,-113 19-144-16,91-19 128 0,-91 19-128 0,105-33 128 0,-105 33 768 15,109-47 128 1,-109 47 48-16,107-63 0 0,-107 63-1664 0,85-71-336 15,-55 32-64-15,-4 3-16 0,-9-3 864 0,-5 4 144 0,-1-5 0 0,-8 4 128 0,-3-2 128 0,-3 3 16 16,-6-5 16-16,-1 3 0 0,-2 2 352 0,-2 4 80 16,-2 1 16-16,-3 8 0 0,1-1-320 0,-4 7-64 15,1 6-16-15,-2 5 0 16,0 6-144-16,-1 6-16 0,0 4-16 0,3 10 0 0,-2 1-160 0,-1 4 128 16,5 6-128-16,-4 3 128 0,5 1-128 0,1 6 192 15,3 0-192-15,2 7 192 0,0-2 64 0,3 3 0 16,4 2 16-16,3 6 0 0,4-2 400 0,5-2 80 0,7 3 16 15,3-8 0-15,9 0-272 0,11-8-48 0,8-1-16 0,11-8 0 16,10-4-272-16,-66-28-160 16,127 24 192-16,-127-24-192 0,121-12 0 0,-121 12-224 0,109-52 16 0,-109 52-18592 15</inkml:trace>
  <inkml:trace contextRef="#ctx0" brushRef="#br0" timeOffset="43687.95">22146 15773 3967 0,'2'2'176'0,"1"1"32"0,-3 3-208 0,0-3 0 0,2 1 0 0,-2-3 0 0,0 3 1872 0,0 6 336 15,2 3 64-15,-2 7 16 0,0 3 608 0,0 0 128 16,-4 1 32-16,1-1 0 0,1-1-944 0,-5 1-192 16,2 3-48-16,0 0 0 0,-2 0-864 0,-2 1-176 15,2 0-48-15,-2 5 0 16,1 3-352-16,1-1-80 0,1 3-16 0,-2-2 0 0,2 0-336 0,0-1 0 15,0 1 0-15,1-7 0 0,-4 4 0 0,1-6 0 16,-1-2 0-16,4-5-128 0,-4-1 128 16,2-1 0-16,5-8 0 0,2-1 0 0,2-2-128 0,5-8 128 15,2-5-128-15,1-7 128 16,4-3-672-16,2-11-48 0,-2-11-16 0,3-6 0 16,1-4-256-16,-4-6-48 0,3-3-16 0,0-3 0 0,-4 2 672 15,2-5 128-15,3-4 16 0,3-2 16 0,-1-1 688 0,8 1 144 0,-1 4 32 0,4 8 0 16,-1 6 560-16,1 12 112 15,0 5 32-15,-31 35 0 0,58-52-720 0,-58 52-144 0,0 0-32 0,89-40 0 16,-89 40-448-16,0 0 0 16,87 0 0-16,-87 0 0 15,0 0-832-15,87 15-192 0,-87-15-64 16,0 0-13328-16</inkml:trace>
  <inkml:trace contextRef="#ctx0" brushRef="#br0" timeOffset="44406.61">23498 15691 13823 0,'-1'4'1216'0,"-3"-4"-960"16,4 0-256-16,4-2 0 16,-4-1 2240-16,0-1 384 0,1-5 96 0,-1 1 16 0,2-10-1584 0,-4 1-304 15,1-2-64-15,-6-2-16 0,0 7-768 0,-5 2-400 16,-2 6 32-16,-7 3 16 16,1 6-240-16,0 10-48 0,-3 1-16 0,-7 8 0 0,4 4 400 0,-2 4 64 15,2 1 32-15,0 4 0 0,3 0 848 0,6-2 160 16,-1-2 48-16,5-1 0 0,4 1 368 0,2 1 80 15,5-6 0-15,2-2 16 0,9-5-960 0,-4 1-192 0,7-3-32 16,6-5-16 0,-4-3-512-16,-14-9-96 0,0 0-32 0,0 0 0 15,0 0-688-15,92-5-144 0,-75-11-32 0,-1-3 0 0,0-2 992 0,1-5 192 0,1-6 160 0,-4 1-208 16,3-4 432-16,0 0 96 0,1-1 0 0,-4-2 16 16,0 1-16-16,-2 7 0 0,0 6 0 0,-3 3 0 15,-4 12-176-15,0 4-144 16,-5 7 192-16,0 7-192 0,0 3 416 0,-5 10-32 0,0 10 0 0,-2 10 0 15,-2 6 384-15,0 12 80 0,1 9 16 0,3 11 0 16,-4 11-480-16,5 6-80 0,3 6-32 0,1 2 0 31,0 1-48-31,0-8-16 0,0-3 0 0,-4-9 0 0,4-4 0 0,-3-9 0 0,-3-5 0 0,-2-6 0 0,-5-2-416 0,-4-10-96 32,-2-8-16-32,-7-7 0 0,-2-9-1024 0,-4-9-192 0,-1-12-64 0,0-5 0 0,4-5 1184 0,-1-9 224 15,6-7 64-15,3-1 0 0,7-8 1264 0,2-6 256 16,8-3 48-16,8-10 16 0,4 1-640 0,4-10-128 15,11-8-32-15,3-2 0 0,9-2-528 0,7 1-128 16,2-1 0-16,4 4 0 16,5 1-432-16,-1 1-112 0,-3-2-32 0,-4 12 0 31,2 7-1328-31,2 3-272 0,-49 44-48 0,92-76-16 16,-92 76 0-16,91-61-16 0,-91 61 0 0,96-46 0 0,-96 46 1504 0,104-41 304 15,-104 41 64-15,89-40 16 0,-89 40 944 0,75-42 192 0,-75 42 48 0,61-44 0 16,-61 44 608-16,50-43 128 0,-50 43 32 0,0 0 0 15,61-67-160-15,-48 41-16 0,1 0-16 0,-6 4 0 16,-4-5-304-16,1 1-64 0,-5 4-16 0,-5-4 0 16,-2-1-624-16,-2 5-128 0,-5-1-32 0,0 2 0 15,-7 7-224-15,-1 6 0 0,1 8 0 0,-4 5 0 16,1 10 224-16,1 5 0 0,2 6 0 0,-1 5 0 16,3 9 848-16,1 4 160 0,2 8 48 0,6 5 0 15,3 6-240-15,7-2-32 0,7 2-16 0,5-4 0 16,7-5-576-16,8-5-112 0,4-2-32 0,7-11 0 15,8-6-272-15,-46-30 0 0,97 33 0 0,-97-33 0 0,127-5-128 0,-127 5-144 16,150-52-32-16,-75 12-18240 16</inkml:trace>
  <inkml:trace contextRef="#ctx0" brushRef="#br0" timeOffset="60684.07">8774 6753 6447 0,'-13'7'576'0,"5"-6"-576"0,2-1 0 0,-1 4 0 16,6-4 128-16,-3 0-128 0,2 0 0 0,-1-4 0 0,-1 4 448 0,-1 0 16 15,-2-1 16-15,-1-1 0 0,1 0-176 0,0 2-48 16,-2 2 0-16,-2-2 0 16,3 3 608-16,-4 3 112 0,-1 1 32 0,3-2 0 0,-4 4 16 0,5-4 16 15,-3 4 0-15,3-1 0 0,1 4-256 0,-3-1-48 16,4-1-16-16,-2 1 0 0,4 3-240 0,-3-2-48 15,-1 7-16-15,4-1 0 16,-2 2-272-16,0 7-144 0,3 0 160 0,-1 3-160 0,1-2 0 0,4 1 128 16,-3 8-128-16,3-4 0 0,3-5 0 0,-3 7 176 15,4 3-176-15,1-1 160 0,0-1-160 0,1-3 192 0,1 1-192 16,-2-8 192-16,4 0-192 0,-1-4 0 0,1-4 0 0,0-1 128 16,-4-5-128-16,2-1 0 0,0-4 0 0,2-4 0 15,-1-1 0-15,4-2 0 0,1 0 0 0,1-5 0 16,0 0 0-16,3-2 0 0,0-7 224 0,4 2-64 15,4-6 160-15,4-1 16 0,1-4 16 0,1-1 0 16,2-2-208-16,1-2-144 16,-1-3 192-16,-4-1-192 0,-3 1 0 0,-6-2 0 0,-5 1-160 0,-6 6 160 15,0 4-416-15,-4-1 32 0,-5-3 16 0,-4-4 0 16,-1-1-64-16,-3 0-16 16,-1-4 0-16,-5-2 0 0,2 4 256 0,-6-3 32 0,1 1 16 0,-2 0 0 15,-4 2 304-15,-1 3 64 0,-1 4 16 0,-1 7 0 16,2-2 16-16,-2 9 16 0,1 1 0 0,1 3 0 15,1 4-272-15,0 4 0 16,4 4 0-16,2 1 0 0,1 2-176 0,2 3-32 0,2-1-16 0,2 5 0 16,1-2-768-16,2 0-160 15</inkml:trace>
  <inkml:trace contextRef="#ctx0" brushRef="#br0" timeOffset="61062.28">9256 6345 5519 0,'-5'7'496'0,"0"-3"-496"0,1-1 0 0,-1 1 0 16,5-3 512-16,-3-1 16 0,3 4 0 0,-4 1 0 16,2 4-144-16,-6 0-48 0,-1 8 0 0,0-3 0 15,1 3-64-15,-1 4-16 0,0-2 0 0,-3 6 0 16,7-1 848-16,-4 0 176 0,4 4 16 0,-2 2 16 16,2 5-256-16,-1-2-48 0,3 7-16 0,-2 0 0 0,-1 4-352 0,3-1-64 15,-2 4 0-15,5-5-16 0,-4 5-64 0,4-4-16 16,-3-1 0-16,3 2 0 0,3-1-304 15,1 1-176-15,3-2 192 0,1-4-192 0,3-3 0 0,3-4 0 32,0 4 0-32,3-5 0 0,4-6 0 0,2-3-192 0,-1-4 48 0,1-6-9440 15</inkml:trace>
  <inkml:trace contextRef="#ctx0" brushRef="#br0" timeOffset="61568.71">9467 6917 3679 0,'-7'3'160'0,"5"-3"32"0,-1 3-192 0,1-3 0 0,2 0 0 0,0 0 0 15,0 0 0-15,-3 0 0 0,3 2 128 0,-4 2-128 16,4-1 288-16,-2-1 16 0,-1 7 0 0,-1-1 0 15,3 6 1488-15,1-2 288 0,-6 6 64 0,3 3 16 16,3-2-576-16,-5 7-112 0,3 0-32 0,0 2 0 16,-3-2-816-16,2 4-176 0,-1-2-16 0,1 1-16 15,1-1-288-15,-3-2-128 0,3 4 0 0,0-4 128 16,-1 0-128-16,1-3 0 0,2-2-160 0,-4-6 160 16,4 1 0-16,0-6-144 0,0 3 144 0,0-8 0 0,4 0 0 0,1-7 0 15,4-1 0-15,0-6-128 0,-1-3-176 0,3-7-16 16,1-2-16-16,0-3 0 0,2-6-48 0,4-5 0 15,-5-1 0-15,0-5 0 0,1 1 208 0,-4-1 48 16,1-3 0-16,-1-1 0 0,-1 1 128 0,3 4-192 16,-3 4 192-16,-1 3-192 0,-2 6 192 0,2 3 128 15,1 7-128-15,-4 3 176 0,0 5-176 0,2 2 0 16,-1 7 0-16,2 0 128 0,1 0 240 0,0 7 32 16,1 0 16-16,1 0 0 0,3 2 320 0,0-1 64 0,-2 3 16 0,2 4 0 15,-4-1-416-15,-1 4-80 0,0-1 0 0,-2 6-16 16,1 3 80-16,-3 0 32 0,-1 2 0 0,-4 3 0 15,0-1-128-15,-4-2-32 0,4 1 0 0,-5-2 0 16,5-1 0-16,-3-4 0 0,3 1 0 0,0-6 0 16,3 4-256-16,-3-7 0 0,2-2 0 0,5-3 0 31,-2 0-768-31,-1-4-256 0</inkml:trace>
  <inkml:trace contextRef="#ctx0" brushRef="#br0" timeOffset="61894.78">9795 6333 4607 0,'-14'14'400'0,"9"-7"-400"0,-4 0 0 0,5 0 0 0,1-5 1440 0,3 1 208 15,-2 6 32-15,2 0 16 0,0 8 496 0,0 6 112 16,4-1 0-16,3 1 16 0,5-2-1296 0,0 1-272 16,4-4-48-16,3 3-16 0,3-2-144 0,3 2-32 15,4 1 0-15,3 3 0 0,1-1-64 0,-2 1 0 0,4 2-16 0,-2 1 0 16,-3 0 48-16,-7 4 16 0,-3 4 0 16,-11 4 0-16,-4 7-224 0,-10 2-32 0,-4 3-16 0,-13 6 0 15,-4 4-224-15,-4 5 0 0,-1-1 128 0,-4 3-128 16,-2-1 0-16,2-1-288 0,2-7 64 0,5-6-11872 15</inkml:trace>
  <inkml:trace contextRef="#ctx0" brushRef="#br0" timeOffset="72482.66">10049 9341 7359 0,'-14'0'656'0,"5"3"-528"16,2-1-128-16,2-2 0 0,5 0 0 0,-3 0 0 16,1 2 0-16,-1 0-176 0,-3-2 176 0,-2 5 0 15,-1-2 0-15,-3 1 0 16,1-2-688-16,-1 1-144 0,3 2-48 0,-5 2 0 0,2 2 624 0,-2 1 112 15,0-1 144-15,4 5-208 0,3-2 752 0,-2 6 160 16,-3-4 16-16,2 3 16 0,1-1-16 0,-2-1 0 0,3 6 0 0,-3-2 0 16,2 2 16-16,1 0 0 0,-3-2 0 15,1 4 0-15,1-2-144 0,0 5-16 0,2 0-16 16,-1 2 0-16,-1-2-160 0,0 6-16 0,1-1-16 0,-1 2 0 16,0 0 208-16,0 2 32 0,1 0 16 0,3 0 0 15,-4 5-240-15,0-5-64 0,0 5 0 0,1 0 0 16,-1 1-176-16,-3 0-144 0,1-5 192 0,-4 1-192 15,4-3 304-15,-3 0-48 0,2-3-16 0,3-3 0 16,2 5 512-16,0-5 96 0,4 1 32 0,-2-1 0 16,5 4 48-16,0-6 16 0,1 5 0 0,3-5 0 0,5 0-416 15,-1 2-80-15,6-2 0 0,-2-1-16 0,-12-25-432 16,0 0 128-16,46 71-128 0,-46-71 0 16,0 0 0-16,47 75 0 0,-47-75 0 0,0 0 0 0,49 71 0 0,-49-71 0 15,0 0 0-15,40 67 0 0,-26-46-144 0,0-1 144 16,-14-20 0-16,0 0 0 0,47 65 0 0,-47-65 0 15,0 0 0-15,48 68 0 0,-48-68 0 0,0 0 0 16,58 68 0-16,-58-68 144 0,0 0-144 0,70 78 160 16,-70-78-160-16,0 0 160 0,75 80 0 0,-75-80 0 15,0 0 0-15,88 75 0 0,-88-75 16 0,0 0 0 16,112 58 0-16,-112-58 0 0,84 31 48 0,-84-31 16 0,83 21 0 16,-83-21 0-16,80 10 16 0,-80-10 16 0,84 4 0 0,-84-4 0 15,82 0-96-15,-82 0-32 0,84 5 0 0,-84-5 0 16,90 9 0-16,-90-9 0 0,101 3 0 0,-101-3 0 15,105 4 64-15,-105-4 16 0,96-4 0 0,-96 4 0 16,94-9-96-16,-94 9-128 0,101-3 176 0,-101 3-176 16,89-5 0-16,-89 5 0 0,97 3 0 0,-97-3 0 15,101 5 0-15,-101-5 0 0,96 9 0 0,-96-9 0 16,84 9 0-16,-84-9 0 0,0 0 0 0,110 12 0 16,-110-12 0-16,0 0 192 0,113 19-48 0,-113-19 0 15,0 0 48-15,117 23 16 0,-117-23 0 0,90 12 0 16,-90-12-80-16,96 12 0 0,-96-12-128 0,96 5 192 15,-96-5-48-15,89-3-16 0,-89 3 0 0,83-10 0 0,-83 10 80 0,89-13 16 16,-89 13 0-16,94-8 0 0,-94 8-64 0,100-9-16 16,-100 9 0-16,103-4 0 0,-103 4-144 0,101-5 128 15,-101 5-128-15,89-8 128 0,-89 8-128 0,83-11 0 16,-83 11 0-16,91-16 0 0,-91 16 0 0,97-19 0 16,-97 19 0-16,107-21 0 0,-107 21 0 0,109-19 0 15,-109 19 0-15,108-15 0 0,-108 15 0 0,91-9-144 16,-91 9 144-16,75-7 0 0,-75 7-144 0,0 0 144 15,106-7 0-15,-106 7-144 0,0 0 144 0,101-9 0 16,-101 9 0-16,81-9 0 0,-81 9 0 0,85-5 0 16,-85 5 0-16,92-5 0 0,-92 5 0 0,87-3 0 0,-87 3 0 15,0 0 128-15,110 0-128 0,-110 0 0 0,0 0 0 0,98 13 0 16,-98-13 0-16,0 0 0 16,87 14 0-16,-87-14 128 0,0 0-128 0,101 18 0 15,-101-18 0-15,0 0 0 0,115 12 0 0,-115-12 128 0,82 5-128 0,-82-5 0 16,78 0 128-16,-78 0-128 0,0 0 128 0,105 0-128 15,-105 0 0-15,0 0 0 0,94-5 0 0,-94 5 128 16,73-9-128-16,-73 9 176 0,75-10-176 0,-75 10 192 16,80-9-192-16,-80 9 160 0,84-7-160 0,-84 7 160 15,84 0-160-15,-84 0 0 0,0 0 0 0,109 12 0 0,-109-12 0 16,0 0 0-16,0 0 0 0,112 28 0 0,-112-28 0 16,0 0 0-16,0 0 0 0,101 26 0 0,-101-26 0 0,0 0 0 15,0 0 0-15,108 14 0 0,-108-14 0 0,0 0 160 16,94 2-160-16,-94-2 160 0,0 0-32 0,105-7 0 15,-105 7 0-15,75-2 0 0,-75 2-128 0,0 0 0 16,101-1 0-16,-101 1 128 0,0 0-128 0,0 0 0 16,104 1 0-16,-104-1 0 0,0 0 0 0,0 0 0 15,98 7 0-15,-98-7 0 0,0 0 0 0,87 0 0 16,-87 0 0-16,0 0 0 0,97-7 0 0,-97 7 0 16,75-8 0-16,-75 8 0 0,79-13 0 0,-79 13 0 15,80-14 0-15,-80 14 0 0,66-15 0 0,-34 8 0 0,-32 7 0 16,0 0 0-16,80-16 0 0,-80 16 0 15,0 0 0-15,80-9 0 0,-80 9 0 0,0 0 0 0,87-13 0 0,-87 13 0 16,64-9 0-16,-64 9 0 0,72-12 0 0,-72 12 0 16,66-11 0-16,-66 11 0 0,70-14 0 0,-70 14 0 15,63-17-128-15,-32 8 128 0,-5 2 0 0,-5-2 0 16,2 1 0-16,-4 2 0 0,-2-2 0 0,4-1 0 16,-3 4 0-16,-1-4 0 0,0 0 0 0,1-3 0 15,1 4 0-15,-2 1 0 0,1 0 0 0,-1-2 0 16,1 0 0-16,-1 4 0 0,1-2 0 0,-1 0 0 15,2 0 0-15,0-2 0 0,2 1 0 0,0-1 0 16,-3-2-160-16,-1-1 160 0,0 4 0 0,-3-3-144 16,0 2 0-16,-1-3 0 0,-3 2 0 0,-3-2 0 0,2-1 144 15,-4-1-208-15,0 2 80 0,4 2 128 0,-4-4 0 0,4-2 0 16,3-1 0 0,0-1 128-16,6 3 192 0,1-4 16 0,2-1 16 0,1-1 0 0,1-1-160 0,-4-1-16 15,2 1-16-15,-4-3 0 0,-3 1-160 0,-1-1 0 16,-5 1 0-16,-2 0 0 0,-3 4 0 0,-6-2 0 15,3 1 0-15,-4 0 0 0,2-3 0 0,-5-1 0 16,2 1 0-16,0-1 0 0,0-1 0 0,1 2 0 16,-1-2 128-16,0-4-128 0,1 1 192 0,1-3-32 15,-2 1-16-15,-1-4 0 0,3 2-144 0,-6-2 0 16,2 0 0-16,0-3 0 0,4-2 0 0,-6 0 0 16,4 2 0-16,-4-2 0 0,2-1 0 0,0 1 0 0,4 4 0 0,-4-2 0 15,5 3 0-15,-5 2 0 0,5-2 0 0,-3 0 0 16,1 0 0-16,-4 0 0 0,-4 4 0 0,1 0 0 15,-6-1 0-15,1 3 0 0,-3 2 0 0,-2 1 0 16,-2 4 0-16,4 1 0 0,-2-2 0 0,2 4 0 16,2-2 0-16,-1 4 0 0,1-2 0 0,5-2 0 15,-1 3 0-15,3-1 192 0,1-2-192 0,0 2 192 16,-1 0-192-16,0 0 0 0,-1 1 0 16,2 1 128-16,-5-1-128 0,-1 4 0 0,1-3 0 0,-5 3 0 15,1 2 0-15,1 0 0 0,-6 1 0 0,2 3 128 16,-1-1-128-16,-5 0 0 0,1 6 0 15,0-3 128-15,-3 3-128 0,-3-2 0 0,-1 5 0 0,0-4 0 0,0-1 128 0,3 5-128 16,-1-2 0-16,1-1 128 0,2-1-128 0,2-1 0 16,0 2 0-1,-2 1 128-15,2-2-128 0,0 4 0 0,0 0 0 0,0 0 0 0,-6 0 0 0,3 0 0 16,1 0 0-16,-5 4 0 0,1-2 0 0,1 1 0 16,0-3 0-16,-1 0 0 0,-3 0 0 0,-3 0 0 15,1 0 0 1,-1-3 0-16,1 1 0 0,-1-2 0 0,-2 1 0 0,0-2 0 0,3 5 0 0,-3-4 0 15,0 4-128-15,-2 0 128 0,2 0-128 0,-2 4 128 0,-1-4-160 16,-1 5 160-16,4-5-192 0,-9 3 192 0,1-3-208 0,-3 0 80 16,2 0 0-16,-1 0 0 0,3-3 0 0,-2 3 0 15,4 0-112-15,1 0-16 0,-5 3 0 0,2-3 0 32,2 6 32-32,-2-3 0 0,2 2 0 0,-9-1 0 0,-2 1 224 0,-2 0-192 0,-3-1 192 0,0-1-192 15,2 2 192-15,3-1 0 0,2 1-160 0,6 0 160 16,-5-1 0-16,3 1 0 0,3-1 0 0,-6 1 0 15,3-5 0-15,-2 3 0 0,-1-3-144 0,-1 0 144 16,2 0 0-16,3-3-192 0,-3 3 192 0,3-5-160 16,2 5-16-16,2-4 0 0,-1 2 0 15,3-1 0-15,-1-1-80 0,1 3-32 0,-1-3 0 0,-5 1 0 0,-1-3-16 16,-1 3 0-16,1-2 0 0,3 1 0 16,3-1 128-16,2 3 32 0,-1-1 0 0,3-1 0 0,0 4-48 0,1 0 0 15,3 0 0-15,-3-1 0 0,3 1 0 0,-3-4 0 31,3 4 0-31,-8 0 0 0,4-3 192 0,-3 1-160 0,-3-2 160 16,5 1-160-16,0-2 160 0,5-1 0 16,1 1-144-16,0-2 144 0,0 6 656 0,0-6 208 0,2 3 32 0,-2-1 16 31,1 5-1680-31,-1-2-320 0,-2 4-80 0,2-2-16 0,-5 0 800 0,0 3 176 0,-3-1 16 0,-1 0 16 16,-1 0 176-16,1 1 0 0,1 1 0 0,-1-3-128 15,4 6 128-15,2-5 0 0,1 3 0 0,-1 2 0 16,1-5 0-16,1 5 0 0,1-5 0 0,0 1 0 15,-4 2 0-15,-1-1 0 0,0-2 0 0,-5-1 0 0,1 1 0 0,-4-2 0 16,1 4 0-16,1-3 128 0,-1 1-128 16,5 0 0-16,1 1 0 0,-1 1 0 0,2-3 0 0,0 3 0 0,1-1 0 0,1-1 0 15,1 2 0 1,-1-4 0-16,-2 0 0 0,-4 0 128 0,3-4-128 0,-7 4 0 0,3-3 0 0,2-3 0 16,-3 5 0-16,4-3 0 0,6 1 0 15,-4 3 0-15,1-2 0 0,3-1 0 0,1-1 0 0,-2 2 0 16,4 1 0-16,-2-5 0 0,2 5 0 0,-5-3 0 15,1 1 0-15,-3 1 0 0,-1 2 0 0,-1 0 0 16,2 0 0-16,1 0 0 0,1 2 0 0,5-2 0 16,0 3 0-16,5-3 0 0,-2 0 0 0,2 0 0 15,0 0 0-15,-1 0 0 0,-1 0 0 0,-3 0 0 16,0 4-192-16,-2-3 0 16,2 8 0-16,-11 5 0 0,-1 3-320 0,-2 4-64 0,-2 2 0 0,4 7-7840 15,1 4-1568-15</inkml:trace>
  <inkml:trace contextRef="#ctx0" brushRef="#br0" timeOffset="88859.48">20113 9094 13823 0,'-18'-4'1216'0,"2"4"-960"0,8 4-256 0,6-4 0 16,2 5 992-16,-9-5 160 0,-3 3 16 0,-7 1 16 15,-7 1-1184-15,0 0 0 0,3 2-144 0,2-1-16 32,2-1-928-32,1 2-176 0,-4 0-32 0,1 0-16 0,-2-2 688 0,-3 0 144 0,-4 4 32 0,-3-1 0 0,-1 5 976 0,-1-3 208 15,0 1 32-15,3-1 16 0,-2 2 304 0,2-1 48 16,1 4 16-16,-1-1 0 0,5 0-48 0,-1 4 0 16,0-1 0-16,2 4 0 0,0 3-288 0,-4 1-64 15,2 1-16-15,2 2 0 0,0 0-448 0,-4 1-96 16,6 3 0-16,-1 2-16 0,3-2-176 0,-1-1 128 15,2-1-128-15,2 1 128 0,-4-1-128 0,6-2 0 16,-4 3 144-16,0-5-144 0,2 5 496 0,1-5 16 16,-1 1 16-16,2-1 0 0,-1 2 208 0,1-4 32 0,0 2 16 15,-1-2 0-15,1 3-112 0,3-1-32 0,-2 0 0 0,6-3 0 16,1 1-160-16,0-1-32 0,6-1-16 0,1 1 0 16,4 1 80-16,3-5 0 0,2 4 16 0,-2-2 0 15,4 0-16-15,-9-21-16 16,0 0 0-16,0 0 0 0,56 82-240 0,-56-82-32 0,0 0-16 0,0 0 0 15,76 64-208-15,-76-64 0 0,0 0 0 0,0 0 0 16,89 58 0-16,-89-58-128 0,0 0 128 0,0 0 0 16,87 45 0-16,-87-45 0 0,0 0 0 0,0 0 0 15,0 0 0-15,87 57 0 0,-87-57 0 0,0 0 0 16,0 0 0-16,81 61 256 0,-81-61-64 0,0 0 0 16,75 53-32-16,-75-53-16 0,0 0 0 0,101 48 0 0,-101-48-144 0,0 0 128 15,115 37-128-15,-115-37 128 0,85 21-128 0,-85-21 128 16,98 21-128-16,-98-21 128 0,104 19-128 0,-104-19 160 15,106 17-160-15,-106-17 160 0,105 14-160 0,-105-14 0 16,99 9 144-16,-99-9-144 0,105 9 0 0,-105-9 0 16,110 8 0-16,-110-8 128 0,120 14-128 0,-120-14 0 15,131 12 0-15,-131-12 0 0,118 14 0 0,-118-14 0 16,112 9 0-16,-112-9 0 0,106 18 0 0,-106-18 0 16,111 17 0-16,-111-17 0 0,117 23 0 0,-117-23 0 15,133 17 128-15,-133-17-128 0,123 7 0 0,-56-7 0 16,-5-2 0-16,8-3 128 0,-4 5-128 0,4-2 0 15,7 4 0-15,-2-2 0 0,3 0 0 0,-10-2 0 0,2 1 0 16,-4-5 0-16,-3 6 0 0,1-1 0 16,-1 1 0-16,-63 0 128 0,129 5-128 0,-61-2 0 0,3 3 0 0,-71-6 0 15,127 3 0-15,-127-3 0 0,121-2 0 0,-121 2 0 16,111-5 0-16,-111 5 0 0,124-2 0 0,-60 2 0 16,4 0 0-16,-1-1 0 0,-3-1 0 0,-5-2 0 15,-59 4 0-15,114-8 0 0,-57 6 0 0,-57 2 0 16,112-7 0-16,-112 7 0 0,118 3 0 0,-118-3 0 15,131 6 0-15,-131-6 0 0,127 3 0 0,-127-3 0 16,120 4 0-16,-120-4 0 0,110 1 0 0,-110-1 0 16,110 9 0-16,-110-9 0 0,115 16 0 0,-115-16 0 0,115 14 0 0,-115-14 0 15,108 5 0-15,-108-5 0 0,101 3 0 0,-101-3 0 16,92 0 0-16,-92 0 0 0,91 2 0 0,-91-2 0 16,94 7 0-16,-94-7 0 0,94 10 0 0,-94-10 128 15,96 18-128-15,-96-18 0 16,92 16 0-16,-92-16 0 0,84 10 0 0,-84-10 0 0,84 5 0 0,-84-5 0 15,83 9 0-15,-83-9 0 0,80 9 0 0,-80-9 0 16,87 7 0-16,-87-7 0 0,91 8 0 0,-91-8 0 16,94 9 0-16,-94-9 0 0,89 11 0 0,-89-11 0 15,84 8 0-15,-84-8 0 0,80 9 0 0,-80-9 0 16,78 12 0-16,-78-12 0 0,75 9 0 0,-75-9 0 16,80 5 0-16,-80-5 0 0,84 2 0 0,-84-2 0 0,91-5 0 15,-91 5 0-15,90-6 0 0,-90 6 0 0,87-8 0 0,-87 8 0 16,86-13 0-16,-86 13 0 0,87-8 0 0,-87 8 0 15,82-11 0-15,-40 4 0 0,-42 7 0 0,85-14 0 16,-41 6 0-16,-1-1 0 0,2-1 0 0,-3-3 0 16,-2 1 0-16,0-4 0 0,-3 1 0 0,-2-3 0 15,-6-1 0-15,3-2 0 16,-4-1 0-16,1 1 0 0,-1-2 0 0,-2 0-128 0,1 3 128 0,-1-5 0 16,0-1 0-16,0-4 0 0,5-1 0 0,-3 0 0 15,5-4 0-15,4 0 0 0,1-5 0 0,2 0 0 16,-3-4 0-16,3 4 0 0,-2 0 0 0,-1-3 0 0,1 6 0 0,-6-5 0 15,-3 2 0-15,-1 0 0 0,-10 5 0 0,-6-1 0 32,-7 1 0-32,-9-3 0 0,-4 1-304 0,-6 2 32 15,-9 0 0-15,-8 1 0 0,-2 1 0 0,-4 1 0 0,-3 3 0 0,-4-1 0 0,-3 4 272 0,6 1 192 16,-1 1-16-16,2-2-16 0,3-2 176 0,-3 2 48 16,5 3 0-16,-3-3 0 0,5 4-256 0,-6-5-128 15,3 5 160-15,-3-3-160 0,3 3 0 0,-6-1 0 16,0-3 0-16,-5 3 0 0,-2-3 0 0,-5 0 0 15,-1 3 0-15,-5 1 0 0,3 6 0 0,-1-1 0 16,-8 1 0-16,2 0 0 0,-3 1 0 0,-1-1 128 0,0 2-128 0,-5 2 0 16,0 1 0-16,-4-1 0 0,-1 7 0 0,3-4 0 15,0 1 0-15,0-1 0 0,9 0 0 0,0 0 0 16,3 1 0-16,-1-1 0 0,1 0 0 0,2 4 0 16,2-2 0-16,1 2 0 15,6 0 0-15,-4 1 0 16,2 1-400-16,-3 1 16 0,1 2 16 0,-3 0 0 0,-2 0-16 0,-6 2-16 0,1-2 0 0,-4 1 0 15,4 1 144-15,-5-2 48 0,-1 5 0 0,-1-3 0 16,5 3 208-16,-2-1 0 0,-1-2 0 0,-4 1 0 16,2-1 0-16,0 0 0 0,3-1 0 0,-5 5 0 15,4-3 0-15,1 2 0 0,0-1 0 0,0 1 0 16,-1 2 0-16,0-5 0 0,-3 5 0 0,6-2 0 16,2-2 0-16,-3-1 0 0,6-2 128 0,2 0-128 0,7 4 128 0,-4-8-128 15,3 4 144-15,-3 0-144 0,4-2 128 0,-4 1-128 16,-3-1 0-16,4-2 0 0,1 4 0 0,-3-1 0 15,1-1-128-15,1 2 128 0,-1 2-224 0,1-1 64 16,-4 5 16-16,-4-3 0 0,3 2 144 0,1-1 0 16,3 1 0-16,1-1 0 0,3-1 0 0,1 0 0 31,3-1 0-31,-1-2 0 0,3 4-144 0,2-8 144 16,-3 4-160-16,-3-3 160 0,-2-2-128 0,2 1 128 15,0-1 0-15,3 0-144 0,-3-1 144 0,3-2 0 16,3-1 0-16,5 0 0 0,4 1 0 0,-3-5 0 0,9 5 192 15,-4-1-64-15,3 0 96 0,1 0 32 0,1 4 0 0,1 2 0 16,-3-6-256-16,-2 4 0 0,0-4 0 0,-4 0 0 16,2 4 0-16,-6-3 0 0,0 1-192 0,-5 1 192 15,2 1-304-15,-3 5 48 0,3 0 16 0,-4 0 0 16,6 4 240-16,-1-3 0 0,2 6 0 0,4-1 0 31,-5-1-704-31,2 2-64 0,-2 1 0 0,1-1-14864 0</inkml:trace>
  <inkml:trace contextRef="#ctx0" brushRef="#br0" timeOffset="91159.52">9054 11109 1839 0,'0'0'160'0,"-2"3"-160"0,2-1 0 31,0-2 0-31,0 0 224 0,0 4 16 0,-5-1 0 0,2 2 0 16,-6 4-480-16,-5 1-80 0,2-1-32 0,0 0 0 16,1-2 736-16,-1-2 128 0,7 0 48 15,-4-1 0-15,4-1 352 0,1-1 80 0,1-2 16 0,3 0 0 16,0 3-128-16,3-3-32 0,1 4 0 0,-4-2 0 15,5 1-112-15,-2 1-32 0,-1 3 0 0,2-4 0 16,-1 6-80-16,-1 0-32 0,1-1 0 0,-3 1 0 16,0 0-80-16,0-1 0 0,0 6-16 0,-3-2 0 15,1 2 160-15,-1 0 48 0,-1 2 0 0,2-2 0 16,-1 0-16-16,3 0 0 0,0-2 0 0,0 2 0 16,0 0-112-16,0-2 0 0,0 4-16 0,3-6 0 0,-3 8-256 0,0-4-48 15,-3-2-16-15,3 2 0 0,0 0-240 0,-3 1 0 16,1-1 0-16,2 0 0 0,-4 2 0 0,4-2 0 15,-3 0 176-15,1-4-176 0,2 2 176 0,0 1-176 16,0-3 160-16,2-1-160 0,1-1 160 0,1-4-160 16,1 1 160-16,-2-5-160 0,3 4 0 0,-3-8 0 15,2 4-128-15,-5-2 128 16,4-5-592-16,-4 2-16 0,2 2 0 0,-2-6 0 0,0 2 352 0,0-2 64 16,3-1 0-16,-3-4 16 0,0-3 400 0,2-6 80 15,1 4 16-15,3-6 0 0,1 3 480 0,1-4 96 16,-2-1 32-16,6 1 0 0,-4-2-496 0,3-1-112 0,3-3 0 0,-2 5-16 15,2-5-304-15,2 3 0 0,-2 3 0 0,0 3 0 16,-1 0-240-16,3 2 0 0,-2 4 0 0,-3 5 0 31,-1 1-144-31,-1-1-48 0,1 7 0 0,-1 1 0 0,0 3 432 0,-1 1-160 0,3 0 160 0,-3 1 0 16,1 6 0-16,0-1 256 0,3-1-32 0,0 3 0 16,-1 6 224-16,3-1 64 0,-2 4 0 0,2 0 0 15,2 6-256-15,-3 1-32 0,1-1-16 0,0 0 0 16,4-1-208-16,-1 1 176 0,4-2-176 0,-3-4 160 15,-18-17-160-15,0 0 0 0,59 46 0 0,-44-34-8544 16,-1-2-1632-16</inkml:trace>
  <inkml:trace contextRef="#ctx0" brushRef="#br0" timeOffset="91661.87">8798 12177 9215 0,'-17'5'816'0,"3"-3"-656"0,5-1-160 0,4-1 0 15,5-1 1600-15,-4-3 304 0,4-1 48 0,0-2 16 0,4-7-1456 0,-4-4-304 16,5 1-48-16,2-6-16 15,2 6-1296-15,-1 3-272 0,1 0-48 0,0 2-16 16,1 3 400-16,2 1 64 0,-3-1 32 0,1 5 0 16,3-1 1120-16,-1 3 240 0,2 1 32 0,3-5 16 0,1 5 1216 0,-18 1 240 15,0 0 48-15,0 0 16 0,106-30-384 0,-106 30-80 16,0 0 0-16,92-35-16 0,-92 35-640 0,68-35-128 16,-68 35-32-16,75-45 0 0,-75 45-336 0,82-49-80 15,-82 49-16-15,89-52 0 0,-89 52 96 0,98-52 32 16,-98 52 0-16,101-51 0 0,-101 51-144 0,92-55-16 15,-52 28-16-15,-5 5 0 16,-4 1-800-16,-5 3-144 0</inkml:trace>
  <inkml:trace contextRef="#ctx0" brushRef="#br0" timeOffset="92185.93">9237 12034 14735 0,'-21'7'1312'0,"7"-4"-1056"0,6 1-256 0,-1-3 0 0,9 1 800 0,0-2 96 16,0 0 32-16,-4 0 0 0,3-2-416 0,1 1-64 15,-4-3-32-15,8 1 0 16,-3-3-1056-16,5-2-224 0,1-1-32 0,1 0-16 0,1 1 432 0,0-3 96 16,1-1 0-16,2 2 16 0,0-3 368 0,-1 1 0 15,1 3 0-15,-3-1 0 16,0 3 528-16,-4 0 80 0,0 0 16 0,2 7 0 0,-5 0 176 0,-2 5 32 16,0 2 16-16,-2 2 0 15,2 3 192-15,-3 4 48 0,-3 1 0 0,3 8 0 0,-2-1-320 0,-4 9-64 16,0 0-16-16,0 6 0 0,1 4-688 0,-6-1-352 0,-2 0 32 15,0-2 16 1,1 0-1184-16,-3-5-240 0,1-4-64 0,-1-3 0 16,1-2 656-16,1-3 128 0,1-2 32 0,1-8 0 0,2 5 1376 0,1-9 288 0,2-1 48 0,1-4 16 15,2-1 544-15,3-4 112 0,3-5 32 0,0-2 0 16,3-10-496-16,4-1-112 0,4-7 0 0,3-4-16 16,0-3-336-16,7-5-64 0,1 3-16 15,1-2 0-15,3 3-208 0,0 4-32 0,0 7-16 0,-26 23 0 16,58-34-144-16,-58 34 0 0,0 0 0 0,94-18 0 15,-94 18-864 1,0 0-96-16,122 18-32 0,-122-18 0 0,110 29-608 0,-110-29-128 0</inkml:trace>
  <inkml:trace contextRef="#ctx0" brushRef="#br0" timeOffset="93164.89">28067 11255 6447 0,'-8'0'576'0,"1"-2"-576"16,5 2 0-16,2-3 0 16,-3 6-224-16,1-3-160 0,-5 0-16 0,-4 0-16 15,-6 0 416-15,0 2-128 0,-4 5 128 0,1-2 0 0,0 6 0 0,0-1 0 16,3 1-160-16,0-3 160 0,-1 1 0 0,2-4-128 15,6-5 128-15,1 0 0 16,4 0-128-16,2-5 128 0,3 2 0 0</inkml:trace>
  <inkml:trace contextRef="#ctx0" brushRef="#br0" timeOffset="93683.53">27738 11236 2751 0,'-2'0'128'0,"-1"0"16"0,3-3-144 0,-2 3 0 0,2 0 0 0,0-2 0 16,0 0 208-16,0-3 16 0,0 3 0 0,0-7 0 15,0-3 496-15,0 0 112 0,-2 2 0 0,2-3 16 16,0 1 368-16,-1-2 64 0,1 5 0 0,0-1 16 16,-4 1 272-16,2 2 48 0,-1 2 16 0,-1 2 0 15,1 1-80-15,-2 2-16 16,1 2 0-16,-1-1 0 0,3 5-80 0,-1-1-32 0,3 0 0 0,0 2 0 0,3 2-304 0,-1-1-64 16,3 3-16-16,2-2 0 0,2-1-656 0,0 5-128 15,-1-3-16-15,1-1-16 0,0-1-224 0,1 5 0 16,2-1 0-16,-3-2 0 0,-4-1 0 0,1 3-128 15,-3 2 128-15,1 0 0 16,-4 0 0-16,-4-2 0 0,-1 6 0 0,-2 2 0 0,0 0 320 0,-2 0 80 16,-3 0 16-16,3 1 0 0,-1-2 272 0,-1-2 48 15,3 1 16-15,1-3 0 0,3-4-400 0,-1 1-80 16,3-3-16-16,1-4 0 0,1 0-256 0,0-1 0 0,1-4 0 16,1-4 0-1,3 2-432-15,-1-5 16 0,1-3 0 0,4-2 0 16,-1-6-96-16,3-4-32 0,1-5 0 0,0 1 0 0,2-5 240 0,0-4 48 0,4-8 16 0,-1-3 0 15,0-2 656-15,1-5 128 0,-1 1 32 0,-3 2 0 32,4 1-1648-32,-4 5-320 0,-1 6-64 0,0 7-16 0,-1 11 1024 0,-3 5 192 0,-2 6 32 0,0 7 16 15,1 2 208-15,1 2 0 0,5 3 0 0,-2 4 0 16,2 1 224-16,0 1 32 16,2 3 16-16,-1 1 0 0,3 1-16 0,-18-16 0 15,0 0 0-15,56 42 0 0,-39-25-112 0,-3-1-16 0,0 0-128 0,0 1 192 16,-2 2 0-16,0 7 0 0,-5 4 0 0,0 1 0 0,-3 4-64 15,-3 0-128-15,-1 2 176 0,-1 3-176 0,-1-2 192 0,0-1-192 16,2-3 192-16,-3-2-192 16,6-6-288-16,-1 0-160 0,5-5-48 0,2-5-13504 15</inkml:trace>
  <inkml:trace contextRef="#ctx0" brushRef="#br0" timeOffset="94153.38">27494 11858 35007 0,'-26'3'1552'0,"12"-1"320"0,5-2-1488 0,6 0-384 0,3 0 0 0,3-2 0 15,3 1-304-15,1-5-128 0,6-2-16 0,5-1-16 16,-1-5-2608-16,6 2-528 0,-23 12-112 0,0 0 0 16,66-46 624-16,-43 29 128 0,-23 17 16 0,45-35 16 0,-45 35 2640 0,52-35 528 15,-52 35 96-15,65-34 32 0,-65 34 1872 0,66-37 384 16,-66 37 80-16,77-31 16 0,-77 31-96 0,89-35 0 31,-89 35-16-31,99-28 0 0,-99 28-1216 0,101-30-240 0,-101 30-64 0,98-29 0 0,-98 29-832 0,90-23-256 16,-90 23 128-16,94-31-128 15,-94 31-800-15,98-35-224 0,-98 35-64 0,92-31-8320 16,-92 31-1680-16</inkml:trace>
  <inkml:trace contextRef="#ctx0" brushRef="#br0" timeOffset="94640.81">27837 11886 25791 0,'-8'-9'1152'0,"4"4"224"0,1-4-1104 0,6 4-272 0,1 0 0 0,1 1 0 0,4 1 0 0,3-6-272 16,-12 9 48-16,0 0 16 31,80-44-1968-31,-80 44-384 0,0 0-64 0,101-28-32 16,-101 28 1072-16,0 0 224 0,98-12 32 0,-98 12 16 0,0 0 1312 0,96-8 304 15,-96 8 32-15,0 0 16 0,0 0 1632 0,97-11 320 16,-81 11 64-16,-4 2 0 0,0 7-640 0,-7-2-144 16,-5 3-32-16,0 7 0 0,-8 4-368 0,-5 5-80 15,-2 6-16-15,-3 4 0 0,-6 4-464 0,-2 4-112 16,-2 8 0-16,-3 0-16 0,-4 1-496 0,-4-4-256 0,6-4 16 15,-2-5 16 1,1-5-1040-16,4-6-208 0,2-6-32 0,5-9-16 16,3-5 384-16,2-9 80 0,8 0 16 0,-3-9 0 0,5-3 1040 0,4-2 128 0,4-7 64 0,2-2 0 15,5-3-192-15,5-2 0 0,2 2 0 0,7 0-160 16,2 3-16-16,-23 23 0 0,61-38 0 0,-61 38 0 16,76-31 176-16,-76 31 192 0,93-18-32 0,-93 18-16 15,104-5 336-15,-104 5 64 0,115 3 16 0,-115-3 0 16,136 9-112-16,-136-9 0 0</inkml:trace>
  <inkml:trace contextRef="#ctx0" brushRef="#br0" timeOffset="101114.59">8467 9888 6447 0,'-2'0'576'0,"2"3"-576"0,0-1 0 0,0-2 0 16,0 0 816-16,0-2 48 16,0 4 16-16,0-2 0 15,0 2 192-15,0-2 32 0,0 2 16 0,0-2 0 16,0 0 48-16,-3 0 16 0,1 0 0 0,-2 0 0 15,1 3 544-15,-2-1 96 0,-1 0 32 0,-1-1 0 16,2 3-544-16,-2-1-96 0,0-1-32 0,-1-2 0 16,-1 5-448-16,0-1-96 0,0-4 0 0,1 5-16 15,3-2-224-15,-2 1-32 0,-2-2-16 0,0 1 0 16,0 2-16-16,-1 1 0 0,-2 1 0 0,0 1 0 16,-2 3-128-16,0 1-16 0,0 2-16 0,-2 3 0 15,0 4-176-15,1 2 0 0,-3 3 144 0,3 4-144 16,2 3 0-16,1 1 128 0,0 10-128 0,5 0 0 0,-2 1 0 0,1 4 144 15,2-1-144-15,5 3 0 0,1-6 432 0,1 0-32 16,5-3 0-16,2-5 0 0,-2-2-208 0,2-4-32 16,3 0-16-16,-1-1 0 0,4-6-144 0,-3-3 0 15,4-3 0-15,1 3 0 0,1-4 0 0,1 0 0 16,-1-3 0-16,4 0 0 0,-2-2-176 0,2-1 176 16,-2 1-128-16,2-3 128 0,2-4 0 0,1 0-160 15,-1-1 160-15,-2-1 0 0,2-1-128 0,-1-4 128 0,-3-1 0 16,2-6 0-16,-3 0 0 0,-1-5-128 0,1-3 128 0,-5-4 0 15,1 2 0-15,-1-11 0 16,-5-1 0-16,1-4 0 0,0-5 0 0,-9 0 0 0,0-5 0 0,-5-2 0 16,1-2 0-16,-8 0 0 0,0 0 144 0,-4 2-144 15,4 7 160-15,-7 0-160 0,1 2 192 0,1 1-192 16,-1 10 160-16,3 2-160 0,4 6 128 0,2 5-128 16,2 4 0-16,1 3 0 0,2 3 0 0,1 1 0 15,1 1-1152-15,2 2-304 16,0 2-64-16,2-2-13264 0</inkml:trace>
  <inkml:trace contextRef="#ctx0" brushRef="#br0" timeOffset="101442.19">8850 9822 2751 0,'-3'-2'256'0,"1"0"-256"15,2 0 0-15,-4-1 0 0,3 3 1984 0,-1-2 368 16,0-1 64-16,2 3 16 0,-5-4-320 0,-4 3-48 16,1-3-16-16,-1 4 0 0,-3 5-832 0,0 4-160 15,-2 0-32-15,0 3-16 0,0 0-32 0,0 4 0 16,2 1 0-16,-4 6 0 0,5-2-128 0,-1 7-16 0,3-1-16 0,1 1 0 16,1 4-144-16,0-1-32 0,2 4 0 0,-1 3 0 15,3-1-64-15,-1 3-32 0,3 3 0 0,1 4 0 16,0 4-272-16,0-2-48 0,5-1-16 0,0-1 0 15,2-1-80-15,2-3-128 0,1 1 176 0,4-4-176 16,-2-5 128-16,6-4-128 0,-1-5 0 0,1-5 0 31,-1-5-384-31,1-4-176 0,4-7-32 0,-3-3-16 0,2-6-2320 0,-2-4-464 0</inkml:trace>
  <inkml:trace contextRef="#ctx0" brushRef="#br0" timeOffset="101915.93">8911 10320 6447 0,'-14'14'576'0,"7"-11"-576"0,2 2 0 0,0-1 0 16,5-1 576-16,-4-3 0 0,3 2 0 0,-1-2 0 0,0 4 16 0,-1-1 16 16,1-1 0-16,0 5 0 0,2-5 96 0,0 5 0 15,2-2 16-15,3 0 0 0,-3 2 672 0,5 0 128 16,-2 2 16-16,-1-1 16 0,1 5-560 0,0 1-112 15,-2-1-32-15,1 0 0 0,1 4-256 0,-5 0-48 16,0-3-16-16,0 4 0 0,0-1-272 0,0 1-64 16,-5 1-16-16,3-2 0 0,0-5-176 0,-3 2 0 15,5 0 0-15,-7-2 0 0,6 1 0 0,-3-5 0 0,1 1 0 16,3-4 0-16,-2-1 0 0,4-8 0 0,1 4-128 0,1-5 128 16,1-4-224-16,-2-3 32 0,4-5 0 0,0-1 0 15,2 1-32-15,0-6 0 0,-1-3 0 0,1-2 0 16,0-1 224-16,-1-4 0 0,-2-2 0 0,2-4-144 15,-4 5 144-15,1-6 128 0,-1 3-128 0,-4 2 176 16,1 0 400-16,-1 13 96 0,-1 4 16 0,1 6 0 16,0 7 112-16,0 5 32 0,-2 2 0 0,2 1 0 15,2 4 112-15,-1 3 16 0,5 3 16 0,1 1 0 16,-2 0-224-16,4 3-48 0,-1 0-16 0,1 4 0 0,0-3-464 0,1-1-96 16,1 1 0-16,-1-3-128 0,2 3 0 0,-3 3 0 15,5-2 0-15,-4-2 0 0,1 4 0 0,3-2 0 16,-6 2 0-16,3 0 0 0,1-2 0 0,-3 2 0 15,0-2 0-15,-1-3 0 16,3-2-1264-16,-3-4-256 0,5-3-48 0,-5-5-12288 16</inkml:trace>
  <inkml:trace contextRef="#ctx0" brushRef="#br0" timeOffset="102201.17">9314 9447 15263 0,'-14'7'320'0,"3"-5"80"0,3 1 16 0,4 1 32 0,4-2-448 0,-3-2 0 0,1 7 0 0,-2 3 0 15,-4 4 1584-15,2 7 224 0,3 5 48 0,-2 0 16 16,5 2-592-16,2-4-128 0,4 1-32 0,1-4 0 16,6 5 0-16,2-4 0 0,5 5 0 0,0 0 0 15,7 0-352-15,0 6-80 0,3-2-16 0,1 2 0 16,4 0 64-16,2 4 16 0,-2-2 0 0,-4 5 0 15,0 0-96-15,-8 7-16 0,-5-2 0 0,-6 7 0 16,-9 6-384-16,-5-1-96 0,-4 1-16 0,-7-4 0 0,-4-2-144 0,-6-3-176 16,-3 3 48-16,-4-7 0 15,4-8-640-15,7-9-112 0,0-2-16 0,7-12-14896 0</inkml:trace>
  <inkml:trace contextRef="#ctx0" brushRef="#br0" timeOffset="115149.43">11170 14075 5519 0,'-4'-7'496'0,"4"5"-496"16,0 1 0-16,0-5 0 0,4 6 1088 0,-4-5 112 15,1 0 16-15,3-7 16 0,5-2-352 0,-6 0-80 16,4 3-16-16,-4 3 0 0,1 2-528 0,-4 5-128 16,2-3 0-16,-2 4-128 0,-2 4 128 0,2-3-128 15,-4 5 0-15,3-3 0 0,-3 6 128 0,1 0-128 16,1 5 192-16,-1-6-192 0,-1 4 480 0,4 2-16 16,4 0 0-16,-1-2 0 15,-3 2 96-15,0-1 16 0,2 4 0 0,1 0 0 0,-3 1-192 0,0 1-16 16,0-2-16-16,0 1 0 0,0 4-208 0,0-1-144 15,0 0 192-15,-3-2-192 0,1 8 128 0,-1-5-128 0,-1-1 0 0,-1-2 0 16,1 2 0-16,3-7 0 0,-6 2-128 0,5-6 128 16,-2-5-384-16,3-1 0 0,-1-1 16 0,4-6 0 31,3-1-128-31,0-6-16 0,4-6-16 0,3-6 0 0,-3-4 272 0,5-6 64 0,0-8 16 0,0 0 0 16,1-3 176-16,-1 2 0 0,0 1 128 0,7-3-128 15,-4 3 0-15,6 0 0 0,-4 0 0 0,2 1 128 16,-2 5-128-16,1 6 0 0,-1 3 0 0,2 3 0 15,-6 8 0-15,1 3 0 0,-2 4 0 0,-2 4 0 16,2 3 0-16,-3 0 0 0,-1 3 0 0,0 6-128 16,3 0 448-16,-13-9 112 15,0 0 16-15,0 0 0 0,45 66 304 0,-45-66 64 0,0 0 16 0,35 75 0 0,-27-46 96 0,1 3 32 16,-4 3 0-16,2 1 0 0,-1 3 32 0,-3-3 16 16,-1 4 0-16,1 0 0 0,-1-1-528 0,2-5-96 15,-1 1-32-15,2-3 0 16,1-6-672-16,0-4-128 0,-6-22-16 0,0 0-11472 15</inkml:trace>
  <inkml:trace contextRef="#ctx0" brushRef="#br0" timeOffset="115516.01">10950 14706 11055 0,'-21'0'480'0,"11"0"112"0,-3 1-464 0,8-1-128 0,5 0 0 0,0 0 0 16,0 0 416-16,4 4 64 0,-4-2 16 0,8-1 0 15,1-1-624-15,7 0-128 0,3-3-32 0,4-1 0 16,-1-1-352-16,1 0-64 0,3-2 0 0,2-2-16 16,2 4 864-16,-1-4 176 0,-1-3 48 0,0 3 0 15,0 1 1392-15,0 1 288 0,-2 0 48 0,0 1 16 16,-26 6-144-16,0 0-32 0,92-8 0 0,-92 8 0 0,72 0-784 0,-72 0-176 16,80 0-16-16,-80 0-16 0,91-5-752 0,-91 5-192 15,94-13 0-15,-94 13 0 16,89-19-1024-16,-51 9-224 0,-1-4-48 0,-3 0-16 15,1 2-288-15,-5 1-64 0,-30 11-16 0,56-15-7216 0</inkml:trace>
  <inkml:trace contextRef="#ctx0" brushRef="#br0" timeOffset="115956.08">11387 14747 14735 0,'-10'-10'640'0,"1"3"160"0,2 2-640 0,2 3-160 0,3 2 0 0,1 0 0 15,-1 2 592-15,-3 1 96 0,-2 2 16 0,-2 4 0 16,0 3-496-16,4 2-80 0,-4 5-128 0,4-1 176 15,2 4-176-15,3-1 0 0,0-3-160 0,3-1 160 0,-1 1-384 16,1-8 0-16,1-1 16 0,-3-1 0 0,3-4 112 0,-1 1 32 16,-3-1 0-16,0 1 0 0,0-2 608 0,0 1 128 15,2-2 32-15,-2 5 0 0,0 0 432 0,4 0 96 16,-1-2 16-16,-3 3 0 0,5 1-240 0,1-4-32 16,1-1-16-16,3 1 0 0,2 4-416 0,6-9-96 15,-18 0-16-15,0 0 0 0,0 0-272 0,75 8 0 16,-75-8 0-16,0 0 0 0,80-10 0 0,-80 10-304 15,61-17 48-15,-30 3 0 16,4-2-208-16,-4-1-48 0,1-1 0 0,-3 1 0 16,-3-1-64-16,-3-1-32 0,-4 2 0 0,-3-1 0 15,0 1-688-15,-4 0-144 0,0 3-32 0,-3-4 0 16,-2 6 96-16,0-2 16 0,-4 0 0 0,-1 2-3840 0</inkml:trace>
  <inkml:trace contextRef="#ctx0" brushRef="#br0" timeOffset="116128.83">11926 14645 911 0,'0'1'0'0,"-2"-1"0"0,2 2 0 0,0-2 0 15,0 2 800-15,-7 3 80 0,-2 7 16 0,-4 9 0 16,-1 4 1088-16,-4 1 208 0,4 5 48 0,5-1 16 16,1-1 144-16,-1-1 32 0,6 3 0 0,1-4 0 15,4 4-576-15,-2-5-96 0,3 5-32 0,-1-1 0 0,1-2-784 16,1-2-176-16,-1 5-16 0,2-5-16 0,-5 6-544 0,0-3-192 16,2 3 144-16,-2 3-144 15,2-4-688 1,-4 0-208-16,0-1-64 0,-1 6 0 0,0-1-464 0,-3 4-112 0,1-3 0 0,0-3-8768 15</inkml:trace>
  <inkml:trace contextRef="#ctx0" brushRef="#br0" timeOffset="117252.4">9826 12267 6447 0,'-28'5'576'0,"6"1"-576"0,4-3 0 0,6 1 0 16,1 1 816-16,-9 0 48 0,-21 9 16 0,-21 9 0 16,-11 3 0-16,-2 9 0 0,8-1 0 0,10 5 0 15,8-3-688-15,9 3-192 0,2 1 0 0,5-4 0 16,1 4 0-16,6 0 0 0,2 0 0 0,-1 2 0 15,4 3 0-15,0 4 0 0,2 3 0 0,2 1 0 0,-1-4 176 0,4-4 16 16,2 4 0-16,2-6 0 0,6 1 320 0,1-1 80 16,6-3 16-16,3 0 0 15,2 6 160-15,-8-46 16 0,35 87 16 0,-35-87 0 0,49 97-112 0,-49-97-32 16,57 99 0-16,-57-99 0 0,67 91-320 0,-67-91-64 16,78 75-16-16,-78-75 0 0,98 61-496 0,-98-61-96 15,125 49-32-15,-125-49 0 16,150 38 224-16,-72-28 144 0,1-1-192 0,-1-2 192 0,4 0 0 0,2-3 0 15,-1-1 0-15,8-1 144 0,8 0-16 0,-1-1 0 16,-2-1 0-16,-4-1 0 0,-5-1 0 0,11 2-128 16,-1 0 192-16,5 0-64 0,-3 0-128 0,-3-2 0 0,-4 2 0 0,-5-3 0 15,2-3 0-15,3 3 0 0,6-2 0 0,-2-2-176 16,-2 0 176 0,-10-2 0-16,-8-3 128 0,6-2-128 0,-3 0 576 0,1 2 64 0,3 3 0 0,-2 0 0 15,-3 1 384-15,-5-1 64 0,-3-2 32 0,-6 1 0 16,-1 1-480-16,0-1-80 0,1 1-32 0,2 0 0 15,1 1-400-15,4-6-128 0,-5-7 0 0,-3-2 0 16,-4-5-304 0,-5-5-160-16,-5-2-48 0,-2-5 0 15,-5 0 64-15,-4-3 16 0,-1 1 0 0,-2-5 0 0,-4 3 688 0,-1 1 128 0,-2-2 16 0,1-1 16 16,-6-1 352-16,-4-1 64 0,-1 4 0 0,-6-5 16 16,-5 0-592-16,-6-3-112 0,-2-2-16 0,-3 2-128 0,-8 0 0 0,-2-2-144 15,-3 5-16-15,-3 0 0 0,1 0-144 0,-3 1-16 16,-4 1-16-16,-6 1 0 0,1 3 128 0,-9-1 16 15,-9 1 16-15,0-3 0 0,-12 6-144 0,-2-3-48 16,-3-2 0 0,-7 1 0-16,-7 0 368 0,-6 1 208 0,-1 3-16 0,-5 1-16 0,5 3 720 15,-11 6 160-15,-3 2 32 0,-10 9 0 0,-10 2-560 0,-6 6-96 0,-9 13-32 0,-8 14 0 32,-8 10-1312-32,-7 12-272 0,-8 8-48 0,3 9-16 15,1 8-1056-15,1 8-192 0,-1 8-64 0,22-1-7744 0</inkml:trace>
  <inkml:trace contextRef="#ctx0" brushRef="#br0" timeOffset="118181.16">15345 12304 14735 0,'-54'-9'1312'0,"14"0"-1056"16,0 1-256-16,8-1 0 0,13 7 1536 0,3-1 240 15,-10-1 48-15,-17-5 16 0,-23-5-560 0,-15-3-128 16,3 7 0-16,3-1-16 16,12 4-1776-16,6 5-368 0,1 4-64 0,2 7-16 15,-7 5-400-15,-2 8-96 0,2 5-16 0,-5 0 0 0,3 8 1008 0,2 4 192 16,4 2 32-16,3 3 16 0,7 5 640 0,-2 3 128 15,2 11 32-15,2 1 0 0,5 6 384 0,-1 5 64 0,7 7 32 0,4-1 0 16,6 0 80-16,6-3 16 0,9-7 0 0,2 4 0 16,11-3-128-16,5-3 0 0,10-2-16 0,5-1 0 15,8 3 144-15,-32-69 16 0,69 121 16 0,-69-121 0 16,82 102-576-16,-82-102-112 0,105 96-32 0,-105-96 0 16,130 89-144-16,-49-49-16 0,7-5-16 0,10-2 0 15,7-5-160-15,-3 0 192 0,3-7-192 0,1-4 192 16,6-3-64-16,6-5-128 0,4-2 192 0,0-2-64 15,-3 0-128-15,3-1 128 0,3-3-128 0,1-2 128 16,3-5-128-16,-2-4 0 0,-7-4 0 0,4-5 0 16,8-4 0-16,-5-3 0 0,-3 0-144 15,-9-4 144-15,-5-1-256 0,8 0 16 0,3-4 0 0,-3 0 0 0,-10 0 240 0,0 4-176 16,-1-4 176-16,-3 4-160 16,2 3 160-16,-3-2 0 0,0-1 0 0,-9-4 0 0,-3 5 368 0,-8-1 0 15,-1 5 0-15,-5-2 0 0,-2 2-96 0,-11 0-16 16,-8 0 0-16,-5 1 0 0,-9 1 64 0,-8-2 0 15,-4 1 0-15,-4-4 0 0,-8 6 16 0,-3-3 16 16,-4-4 0-16,-6-1 0 0,-5 3-176 0,-7-7-48 16,-4 0 0-16,-6-3 0 0,-6-2-128 0,-6 0 0 15,-3-4 0-15,-8-1 0 0,-3-2 128 0,-6-7-128 16,-5 2 128-16,-7-2-128 16,-5 7 128-16,-4-2-128 0,-1 0 0 0,-10 0 128 15,-6 1-528-15,-2-1-112 0,-10 4-32 0,-5-4 0 16,-4 2-624-16,-2 3-128 0,2 3-32 0,-2-1 0 15,0 2 400-15,-5 5 80 0,-9 3 16 0,2 5 0 0,-1 6 496 0,-6 7 96 0,-4 5 32 0,-13 14 0 32,-7 13-640-32,-6 10-128 0,0 6-32 0,-4 15 0 15,-1 3-400-15,5 9-96 0,13 2-16 0,5 3-7232 0</inkml:trace>
  <inkml:trace contextRef="#ctx0" brushRef="#br0" timeOffset="119110.13">20123 12295 12895 0,'-17'-17'1152'0,"-1"-1"-928"15,8 9-224-15,3 4 0 0,0 0 1024 0,-11-4 176 16,-13-12 16-16,-18-6 16 0,-12-3-736 0,-9 4-160 15,4 8-16-15,4 13-16 16,1 9-1120-16,-2 4-208 0,2 6-64 0,-2 5 0 16,2 8 512-16,-9 6 112 0,2 3 16 0,-1 3 0 0,-4 1 1168 15,5 1 240-15,3 3 64 0,6 8 0 0,-2 6 400 0,9 3 96 16,6 1 16-16,6 5 0 0,5 4 64 0,13-1 32 16,4 1 0-16,13-5 0 0,12-5 32 0,-7-61 16 15,38 110 0-15,-38-110 0 0,61 104-960 0,-61-104-192 16,74 98-32-16,-74-98-16 0,95 108-480 0,-95-108 0 15,119 108 0-15,-51-58 0 0,8 6 0 0,5-7 0 0,-3-4 0 0,2-3 0 16,4-2 0-16,5-3 0 0,3-1 0 0,6-1 0 16,6-4 0-16,-4-1 0 0,-1-4 0 0,-2 0 0 15,-2-7 0 1,6-3 0-16,5-5 0 0,-2-3 0 0,3 1 0 16,-6-4-128-16,-4-3 128 0,-1-13 0 0,7-8 0 0,0-7 0 0,10-9 0 0,-3 2 0 15,-4-3 320-15,1-4 128 0,2-6 32 0,-2 3 0 16,-1 3-480-16,-10-4-288 0,-7 2 32 15,-14-1 16-15,-4 1-944 0,-6-3-192 16,-8 1-32-16,1 2-16 0,-1-1 912 0,-6 1 176 16,-1 4 32-16,-6-1 16 0,-3 5 832 0,-6-1 160 0,-5 7 48 0,-4-2 0 0,-2-1-128 0,-3 3-32 15,-7-2 0-15,2-1 0 16,0 0-192-16,-4-4-32 16,2 0-16-16,-5 0 0 0,-1-1-352 0,-4-3 144 15,-4 5-144-15,-9-7 0 0,-5 7-160 0,-3-3-144 16,-9-3-16-16,-6 0-16 15,-1 2-320-15,-9-2-64 0,-5 3-16 0,-12-5 0 0,-2 2 512 0,-12 0 224 16,-2 0-192-16,-5 0 192 0,0 2 0 0,-9 1 320 16,-4-1-48-16,-13 3 0 0,-13 2-64 0,-1 1-16 0,-2 3 0 15,-1-1 0-15,-5 4-48 0,-4 2-16 0,-6 3 0 0,6 3 0 32,1 6-2080-32,-3 3-416 0,-5 4-96 0,-1 12-16 15,4 7 1376-15,-8 9 272 0,-1 15 48 0,-7 25-9776 0</inkml:trace>
  <inkml:trace contextRef="#ctx0" brushRef="#br0" timeOffset="119958.93">24931 12251 11967 0,'-35'-31'1072'0,"12"12"-864"0,1 0-208 0,6 5 0 0,7 5 992 0,4 0 160 16,-4 2 16-16,-8-10 16 0,-11-9-992 0,-7-4-192 15,-10 1 0-15,1 4 0 16,1 8-1920-16,-4 5-320 0,-2 12-64 0,0 5-16 15,-3 7 1344-15,-2 6 272 0,-4 4 48 0,1 11 16 0,1 4 2704 0,-2 3 560 16,-1 9 96-16,2 5 32 0,-4 1 336 0,3 3 80 16,4-1 16-16,2 8 0 0,3 3-1568 0,0 1-304 15,8 3-64-15,4 3-16 0,6 5-912 0,4 2-176 16,5 3-144-16,6-1 192 0,7-1-192 0,11 1 0 0,12-6 0 16,9-1-176-16,8-2 304 0,13-2 48 0,8-5 16 0,7-7 0 15,11-4 64-15,5-4 32 0,12-5 0 0,4-8 0 16,8-3-416-16,-2-11-96 0,5-3-16 0,4-11 0 15,9 4-48-15,9-9-16 0,3-4 0 0,0-5 0 16,2-1 880-16,7-1 192 0,7 8 16 0,-6 1 16 16,-4 4-80-16,-2-6-16 0,-3-1 0 0,3-11 0 15,-2-5-1024 1,-14-7-192-16,-10-6-64 0,-6-10 0 0,-5-1 400 0,-3-6 176 0,-8 2-160 0,-4-8 160 16,-13-4-144-16,-8-7 144 0,-11-5-128 0,-6-4 128 15,-6-1 0-15,-9-1 144 0,1-3 0 0,-5-3 0 0,-10-6 416 16,-6-1 80-16,-6-2 0 0,-9-5 16 0,-5-1-192 15,-10 1-32-15,-8 3-16 0,-10 4 0 0,-8 3-208 0,-13 5-32 16,-12 6-16-16,-17 6 0 0,-11 13-32 0,-21 9 0 16,-15 6 0-16,-21 11 0 0,-16 12-128 0,-6 9-144 15,-6 6 144-15,2 8-208 16,-3 3-816-16,12 2-144 0,13 9-48 0,14-6-9584 16,11 1-1920-16</inkml:trace>
  <inkml:trace contextRef="#ctx0" brushRef="#br0" timeOffset="121027.64">17572 14018 8287 0,'-9'5'736'0,"4"0"-592"16,-2 0-144-16,5-1 0 0,2-4 2560 0,0 3 464 15,2-1 112-15,-2 5 0 0,0-2-2528 0,0 7-608 0,3 2 0 0,-3-2 0 31,0-1-2000-31,0 3-448 0,0-2-96 0,0-2-16 16,0 1 1152-16,-3-1 208 0,1 4 48 0,2 2 16 0,-7 1 1488 0,0 3 288 16,0 0 64-16,-1 3 16 0,-1 0 1072 0,-2-1 192 0,3 1 64 0,1-4 0 15,5-3-512-15,-3-4-112 0,5 2-16 0,1-7 0 16,3-2-1104-16,-2-5-304 0,1 0 0 0,1-3 0 31,1 1-576-31,-5-5-224 0,3-2-32 0,-1-1-16 0,2-4 656 0,1-4 192 0,2-2 0 0,2-7 0 16,4 1 224-16,1-5 160 0,-1 0 48 0,6-4 0 15,3 0-432-15,3-5 0 0,6 2 0 0,1-1 0 32,-1 3-656-32,4-1-224 0,1 2-32 0,3 4-16 15,-4 5 224-15,-4 3 64 0,-3 4 0 0,-4 3 0 0,-5 8 640 0,-1 2 0 16,-1 1 176-16,-3 3-48 0,-2 4 864 0,1 0 160 0,1 7 48 0,-6-1 0 16,1 8 256-16,0 0 48 0,-1 1 16 0,-2 6 0 0,2-2-480 0,-4 5-80 15,1 0-32-15,-1-3 0 0,2-1-928 0,1-1-384 16,-1-2 32-16,1-1 0 15,0-1-1344-15,0-1-272 0</inkml:trace>
  <inkml:trace contextRef="#ctx0" brushRef="#br0" timeOffset="121341.86">17370 14544 28559 0,'-19'12'2544'0,"5"-5"-2032"0,5 0-512 0,5-4 0 0,4-1 1216 0,2-2 160 15,2 0 32-15,1 5 0 31,4-1-1856-31,3 1-384 0,-12-5-64 0,0 0 0 0,0 0-1984 0,0 0-384 0,96 12-64 0,-96-12-32 16,0 0 1824-16,76-9 384 0,-76 9 64 0,70-19 0 0,-70 19 2592 0,80-29 512 16,-80 29 96-16,96-35 32 0,-39 12 64 0,-2-3 16 15,2 3 0-15,-3-6 0 0,-2 3-1488 0,-3-1-288 16,0 0-64-16,-6 4-16 16,-43 23-1488-16,75-35-288 0</inkml:trace>
  <inkml:trace contextRef="#ctx0" brushRef="#br0" timeOffset="121812.12">17884 14676 27647 0,'-16'5'1216'0,"6"0"256"0,3-3-1168 0,5 0-304 16,2-2 0-16,0 0 0 0,-4 0 0 0,4 5-192 15,-3-1 16-15,1 1 16 16,-1 2-1952-16,-3-2-400 0,0 4-80 0,0-1-16 16,3 1 368-16,1 0 80 0,2 0 16 0,0-1 0 0,0 1 1504 0,0 0 320 15,4 1 48-15,1-1 16 0,0 3 1680 0,-2-2 352 16,3 3 64-16,2-5 16 0,3 5 448 0,1-8 80 15,-12-5 32-15,0 0 0 0,0 0-928 0,0 0-176 16,96 22-32-16,-96-22-16 0,0 0-1024 0,80 0-240 16,-80 0 0-16,0 0 0 15,85-8-1120-15,-85 8-224 0,0 0-64 0,84-16-10032 0</inkml:trace>
  <inkml:trace contextRef="#ctx0" brushRef="#br0" timeOffset="122048.45">18380 14488 35935 0,'-27'24'1600'0,"9"-5"320"0,4-1-1536 0,5-3-384 0,4-4 0 0,5-2 0 0,0 5 1024 0,0 8 128 16,2 17 16-16,1 6 16 0,3 2-736 0,2 2-160 15,3-1-32-15,-2-1 0 16,-1-1-1024-16,-1-6-192 0,2 3-64 0,-7-3 0 15,1-1-1104-15,-3-3-240 0,4 1-32 0,-4-4-16 16,5-2 1216-16,-2-3 240 0,6-2 64 0,-9-26-7088 16,0 0-1408-16</inkml:trace>
  <inkml:trace contextRef="#ctx0" brushRef="#br0" timeOffset="122687.09">20604 14293 19343 0,'-2'-4'1728'0,"2"-1"-1392"0,5 5-336 0,-1-2 0 0,-2 1 800 0,5-1 96 0,-2-2 0 0,5-1 16 15,6 0-1440-15,-4 1-304 0,2 4-48 0,-5 0-16 16,-4 6-1296-16,-5 6-272 0,0 2-48 0,-5 0-16 0,-2 3 2176 0,2 1 352 16,-1 2 240-16,-2 0-48 0,1-3 2176 0,2 0 448 15,1 1 64-15,2-4 32 0,2 1-352 0,0-1-64 16,0 0 0 0,0 2-16-16,-3 0-1376 0,1 1-272 0,0-1-48 0,-3-1-16 0,2 1-608 0,-3-2-160 15,1 0 0-15,0-2 0 0,-2-3-256 0,5-4-64 16,-3 2-32-16,3-5 0 15,4-2-432-15,3-4-96 0,-3-1-16 0,5-4 0 16,2-1-464 0,1-6-112-16,2 2 0 0,2-5-16 0,4-2 192 0,-4-5 32 0,7 0 16 0,-4 0 0 0,0-5 848 0,3-4 160 15,0-2 48-15,1-1 0 16,2 1 544-16,0-1 112 0,-1 5 32 0,1 0 0 16,0 7 336-16,1-1 64 0,-5 5 0 0,2 4 16 15,-2 4-272-15,2 4-48 0,-3 1-16 0,-18 9 0 16,0 0-144-16,0 0-48 0,69-12 0 0,-69 12 0 15,0 0-160-15,0 0-32 0,94-3-16 0,-94 3 0 16,0 0-176-16,81-2-272 0,-81 2 64 0,0 0 16 16,0 0-1280-16,87 17-256 15,-87-17-64-15,0 0 0 0,0 0-800 0,54 54-160 0</inkml:trace>
  <inkml:trace contextRef="#ctx0" brushRef="#br0" timeOffset="123000.98">20386 14575 35935 0,'-24'12'3200'0,"10"-7"-2560"16,5 1-512-16,7-3-128 0,8 1 960 0,-1-4 160 15,-5 0 32-15,0 0 16 0,0 0-1168 0,90 13 0 16,-90-13-224-16,91 11 32 16,-91-11-1920-16,87 3-368 0,-87-3-80 0,75 0 0 15,-75 0-464-15,0 0-96 0,101-14-16 0,-101 14 0 0,66-20 2880 0,-66 20 576 0,77-32 128 0,-30 13 0 16,2-5 2752-16,8-1 528 0,10-1 112 0,8-3 32 16,-1 1-2864-16,1-5-576 0,-3 1-112 0,-2 1-32 15,-8 1-288-15,3 2 0 0,-11 2-176 0,0 7 176 16,-2-2-2736-16,-52 21-432 15</inkml:trace>
  <inkml:trace contextRef="#ctx0" brushRef="#br0" timeOffset="123362.51">21212 14589 3679 0,'-10'3'320'0,"3"1"-320"16,1 1 0-16,1-1 0 0,5-3 5792 0,5 3 1088 0,-5 1 224 0,4 4 32 15,1 5-4288-15,0 3-864 0,2 7-160 0,-7-24-32 16,20 51-1472-16,-20-51-320 0,17 43 0 0,-17-43 0 31,0 0-880-31,26 53-112 0,-21-39-32 0,1 0 0 16,1-2-32-16,-2-4-16 0,-2 1 0 0,-1 0 0 0,5-4 1072 0,-2 4 224 0,0-4 32 0,4 2 16 15,0-2 592-15,-9-5 112 0,0 0 32 0,0 0 0 16,0 0-608-16,0 0-112 0,0 0-32 0,90 9 0 16,-70-18-1472-16,-20 9-320 15,0 0-48-15,57-26-7424 0,-36 17-1488 16</inkml:trace>
  <inkml:trace contextRef="#ctx0" brushRef="#br0" timeOffset="123566.61">21501 14615 29487 0,'-17'26'1296'0,"7"-8"288"0,1-1-1264 0,7-3-320 16,2-2 0-16,4-3 0 0,1 5 944 0,3 12 128 15,3 17 16-15,6 15 16 0,4 12-592 0,0 1-128 16,2-1-32-16,-6-2 0 16,1-2-656-16,-1-4-128 0,2-4-16 0,-5-11-16 15,2 0-1696-15,1-7-336 0,-1 0-64 0,0-5-5680 16,-16-35-1136-16</inkml:trace>
  <inkml:trace contextRef="#ctx0" brushRef="#br0" timeOffset="124321.36">25323 14146 23039 0,'-4'-3'2048'0,"1"3"-1648"0,1 0-400 0,2-2 0 15,2 0 1168-15,-2 1 160 0,0-4 16 0,-2-2 16 16,2 1-496-16,-3-6-96 0,1 7-32 0,-2-4 0 15,4 6-560-15,-5 1-176 0,2-2 0 0,-2 8 0 16,1-2 400-16,-1 1-16 0,1 6-16 0,4 0 0 16,-3-1 80-16,3 6 32 0,0 4 0 0,3-1 0 15,-3 6-320-15,4 1-160 0,1 0 160 16,-3-3-160-16,1 2-208 0,1-2-144 0,-4-2-32 0,0-3 0 16,-4-2-256-16,-1 0-48 15,-2-2-16-15,0-3 0 0,-5 1 704 0,3-1 352 0,-5-1-32 0,0 1-16 0,2 0 272 0,-2-2 48 16,2-2 16-16,1 0 0 0,3 0-496 0,4-5-144 15,1 4 0-15,3-4 0 0,3 0 160 0,1-4-160 16,4-1 128-16,6 0-128 0,0-7 0 0,7-2 0 16,4-7 0-16,4-2 0 0,3-5 0 0,4-6 0 15,3-8 0-15,-3 0 0 0,3 2 0 0,-10 2 256 16,3 1 0-16,-5 2-16 0,-2 4 80 0,-1 5 0 16,-3 3 16-16,-3 7 0 0,-6 6-208 0,2 3-128 0,-6 5 160 0,1 2-160 15,-4 6 0-15,-5-6 128 0,0 0-128 0,0 0 0 16,0 0 256-16,58 69 0 0,-58-69 0 0,0 0 0 15,57 66 160-15,-57-66 32 0,0 0 16 0,72 77 0 16,-72-77-208-16,52 52-32 0,-52-52-16 0,0 0 0 16,66 75-208-16,-66-75-128 0,0 0 128 0,47 66-208 31,-47-66-1152-31,0 0-240 0,0 0-32 0,0 0-14048 0</inkml:trace>
  <inkml:trace contextRef="#ctx0" brushRef="#br0" timeOffset="124714.93">25075 14739 4607 0,'-26'12'192'0,"5"-3"64"0,7-4-256 0,6-2 0 15,2-1 0-15,5-2 0 16,-1 0 544-16,-1 0 64 0,-3 0 16 0,1-2 0 0,5-1-208 0,0 1-32 0,5-5-16 0,1 2 0 16,6 0 1488-16,-12 5 288 0,0 0 64 0,0 0 16 15,75-30 80-15,-75 30 32 0,0 0 0 0,83-21 0 16,-83 21-448-16,68-14-96 15,-68 14 0-15,84-14-16 0,-84 14-400 16,104-14-80-16,-104 14-16 0,107-21 0 0,-107 21-832 0,118-19-160 16,-118 19-32-16,124-24-16 0,-58 13-464 0,6-1-96 0,1 2 0 0,0-2-16 15,0 3-944-15,-7-3-176 0,-66 12-32 0,126-23-16 32,-126 23-720-32,117-21-144 0</inkml:trace>
  <inkml:trace contextRef="#ctx0" brushRef="#br0" timeOffset="125092.93">25856 14763 22111 0,'-17'2'976'0,"6"-2"208"0,4 0-944 0,4 0-240 0,3 0 0 0,0 0 0 16,0 3 352-16,0-3 32 0,3 2 0 0,-1 1 0 31,3 1-1600-31,-1 1-304 0,1 0-64 0,2 2-16 16,-4 2 464-16,3 2 96 0,-6 1 16 0,3 0 0 0,-1 2 1664 0,1-2 352 0,3-2 64 0,-1 3 16 31,-5-13 1488-31,0 0 320 0,0 0 48 0,0 0 16 0,73 41-1200 0,-73-41-224 0,0 0-48 0,0 0-16 31,92 13-1120-31,-92-13-208 0,0 0-128 0,0 0 128 0,86 0-128 0,-86 0-192 0,0 0 64 0,0 0 0 0,92-11-144 0,-92 11-32 16,0 0 0-16,75-19 0 31,-75 19-320-31,0 0-64 0,75-31-16 0,-75 31-8480 16,44-23-1696-16</inkml:trace>
  <inkml:trace contextRef="#ctx0" brushRef="#br0" timeOffset="125281.4">26361 14641 30399 0,'-19'14'2704'0,"5"-2"-2160"16,11-3-544-16,3-4 0 0,0 4 2064 0,0 0 304 0,-7 13 64 0,0 13 16 15,-5 12-1520-15,3 7-304 0,4 2-64 0,0 3-16 16,1-2-544-16,1 4 0 0,-1 6 0 0,-1-1 0 31,0 5-272-31,1-5-112 0,1 1-32 0,1-6 0 16,2-4 0-16,2-13 0 0,-1-6 0 0,5-10-11072 0,-6-28-2208 0</inkml:trace>
  <inkml:trace contextRef="#ctx0" brushRef="#br0" timeOffset="130589.59">8284 12938 8287 0,'-18'0'736'0,"6"0"-592"0,-2 1-144 0,6-1 0 0,2 0 192 0,3 0 16 16,-2 0 0-16,-4-1 0 0,-7 1 576 0,-1 0 112 16,-2-4 32-16,-2 1 0 0,3-3-352 0,1 3-64 15,-1 3 0-15,3-5-16 0,-3 5 256 0,1 0 48 16,-4 0 16-16,-2 3 0 0,2 2-96 0,2 4-16 15,-3 0 0-15,-1 5 0 0,2 3 64 0,-5 1 0 16,-2 4 0-16,0 4 0 0,0 1-400 0,-3 4-80 16,0 0-16-16,-3 2 0 0,1 0-272 0,0 2 0 15,0 0 0-15,0-4 0 0,2 4 352 0,3 0 16 0,-2 5 0 16,7-1 0-16,3 2 240 0,2-1 48 0,4 2 16 0,4 3 0 16,1 2-224-16,2 2-64 0,0 2 0 0,4-1 0 15,-3-1-384-15,5 2 0 0,-1 1 0 0,4-3 0 16,-1-6 0-16,5 2 0 15,2-1 0-15,1-1 0 0,5-4 128 0,3-6 0 0,1 2 0 0,-18-35 0 16,40 55 240-16,-40-55 32 0,0 0 16 0,77 54 0 16,-77-54-128-16,0 0-32 0,90 11 0 0,-90-11 0 15,0 0 32-15,89-33 0 0,-59 8 0 0,1-6 0 16,0-4-16-16,-4-7 0 0,0-1 0 0,-2-2 0 16,-2-2-272-16,-1-7 0 0,-4-4 128 0,1-3-128 15,-4 0 0-15,-1 0 0 0,-1 2 0 0,-6-2-144 0,0 0 144 0,1 0 0 16,-4 2 0-16,1 3-128 0,4 2 128 0,-4 5 0 15,4 2 0-15,-1 2-128 16,1 7 128-16,0 1 0 0,-1 6 0 0,1 1 0 0,2 8-128 0,-3 2-64 16,-1 5 0-16,-1 1 0 15,-6 10-1040-15,-4 3-224 0,-1 2-32 0,-6 6-11392 16</inkml:trace>
  <inkml:trace contextRef="#ctx0" brushRef="#br0" timeOffset="130982.34">8244 12730 16575 0,'-21'14'1472'0,"7"-5"-1168"0,2 2-304 0,7-5 0 16,1-2 1376-16,4-2 224 0,0 6 32 0,0 1 16 15,0 10-304-15,-5 2-64 0,5 2-16 0,-4 1 0 16,1-1-1712-16,-2-1-352 0,-1 1-64 0,-6 3-16 16,0 0-80-16,-4 2 0 0,-1-2-16 0,-8 6 0 0,3-3 976 0,-4 6 0 15,0 2 0-15,1 5 208 0,-1-1 1280 0,0 6 256 16,5-3 48-1,2 5 16-15,1 1-144 0,6 1-16 0,3-1-16 0,8 2 0 0,1 2-672 0,5-3-144 16,4-2-32-16,3-4 0 0,2 4-544 0,3 0-112 16,2 3-128-16,2-3 176 0,2-1-432 0,3-4-96 15,-3-1-16-15,3-6 0 16,-26-37-464-16,47 66-80 0,-47-66-32 0,54 52 0 16,-54-52-544-16,0 0-112 0,75 67-32 0,-75-67 0 15,0 0-640-15,0 0-128 0</inkml:trace>
  <inkml:trace contextRef="#ctx0" brushRef="#br0" timeOffset="131533.12">8467 13244 18431 0,'-18'12'816'0,"4"-3"160"0,4 0-784 0,3-4-192 0,5-1 0 0,-1-4 0 0,3 5 1408 16,-5 2 256-16,-8 7 32 0,5 3 16 0,-3 2-688 0,-1 4-144 15,3 1-32-15,-3 2 0 0,2 2-688 0,1 2-160 16,0 3 0-16,1 2 0 0,-1 0-192 0,0 3-48 16,2 4 0-16,0-4 0 0,0 2 16 0,2 0 0 15,-4-5 0-15,4 0 0 0,-4 3 224 0,2-5 0 16,6 2 192-16,-5 0-192 0,5 2 320 0,-1-3-32 15,-2 6-16-15,3 0 0 0,-3 4-272 0,1 0 0 16,1 1 0-16,-2-2 0 0,-1 1 0 0,-3-4 0 16,1-5 0-16,0-9 0 0,3 0-144 0,-5-9-48 15,6-4 0-15,1-6 0 0,0-4-64 0,4-3 0 0,0-3-16 16,3-4 0-16,4-4 16 0,3-6 0 0,0-8 0 0,2-6 0 31,5-11-176-31,-1-1-16 0,3-11-16 0,0 1 0 0,1-1 96 0,-4 2 32 0,-4 3 0 0,3-3 0 16,-3 2 336-16,3-3 0 0,-4 5 0 0,1 1 0 15,-1 7 0-15,1 5 0 0,-1 7-144 0,-1 2 144 16,2 8 0-16,0 1 0 0,3 0 176 0,4-1-176 16,2 1 736-16,3 1 32 0,-26 16 16 0,49-26 0 15,-49 26-208-15,0 0-64 0,0 0 0 0,101-12 0 16,-101 12-384-16,0 0-128 0,0 0 0 0,61 57 0 16,-56-25 128-16,-3 2-128 0,-2 5 192 0,-7 2-192 15,-2 1 208-15,-1 4-64 0,-1-1-16 0,-3 5 0 0,2-3-128 0,1 0 0 16,3 2 144-16,1 3-144 0,2-3 0 0,-2 3 0 15,5 1 0-15,2-5 0 16,2-2-688-16,1-3-96 0</inkml:trace>
  <inkml:trace contextRef="#ctx0" brushRef="#br0" timeOffset="131862.75">9009 12802 13823 0,'-35'14'608'0,"12"-2"128"0,2 0-592 0,11-5-144 0,3-3 0 0,7 1 0 15,-2 4 560-15,-1 4 80 0,-3 8 0 0,6 9 16 16,4 1-288-16,5-3-64 0,5 2-16 0,3-8 0 15,2 5-288-15,-19-27 0 0,0 0 0 0,65 71 0 16,-65-71 688-16,43 56 128 0,-20-23 16 0,-4 3 16 16,2 3 1328-16,-4-1 256 0,1 11 48 0,-4 5 16 15,-2 5-640-15,-2 4-112 0,-3 8-16 0,-1-1-16 16,-6 6-1120-16,-4-2-208 0,1 2-64 0,-4 8 0 0,0 6-320 0,-2 4-192 16,-1 11 32-16,-6-4 0 15,2-2-224-15,-3-6-32 0,3-1-16 0,-4-9-15120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7:5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10126 17097 8287 0,'-16'0'736'0,"4"-4"-592"0,5 4-144 0,5 0 0 16,-1 0 512-16,-3-1 80 0,-7-3 16 0,-8 1 0 16,-6-4-352-16,0 0-80 0,2-2-16 0,3 0 0 15,2 1-160-15,3-1-224 0,1 4 48 0,1-4 16 16,-3 6 16-16,1-3 0 0,1 5 0 0,-1 1 0 15,1 1 864-15,-5 3 176 0,0 1 48 0,2 0 0 16,2 4 528-16,-4 3 96 0,1 0 32 0,0 2 0 16,0 0-32-16,3 4 0 0,-4-1 0 0,2 2 0 0,-2-1-448 0,4-1-96 15,-3 6 0-15,-1-4-16 16,4 0-272-16,-2 4-48 0,1 1-16 0,1-1 0 0,0-1-128 0,1 1-32 16,2 3 0-16,0-5 0 0,5-4-160 0,-1-1-32 15,3-4-16-15,-2 6 0 0,4-4-96 0,-4 3-16 16,4 0 0-16,-4 1 0 0,2 1 192 0,0-2 48 15,0 4 0-15,2-3 0 0,0 3 16 0,1-4 0 16,4 2 0-16,0-5 0 0,0 4-272 0,4-4-48 16,1-2-128-16,-1 0 192 0,4-2-192 0,3 4 0 15,-2-1 0-15,1-1 0 0,-10-12 0 0,0 0 0 16,0 0 0-16,52 50-160 0,-52-50 160 0,0 0 0 0,0 0-144 0,61 52 144 16,-61-52 0-16,0 0 0 0,0 0 0 0,79 65 0 15,-79-65 0-15,0 0 0 0,80 45 0 0,-80-45 0 16,0 0 0-16,89 40 0 0,-89-40 0 0,0 0 0 15,92 40 0-15,-92-40 160 0,0 0-160 0,92 35 160 16,-92-35-16-16,0 0 0 0,103 18 0 0,-103-18 0 16,82 5-144-16,-82-5 128 0,89-2-128 0,-89 2 128 15,101-3-128-15,-101 3 128 0,101-9-128 0,-101 9 128 16,98-5-128-16,-98 5 0 0,83-7 0 0,-83 7 0 16,86-11 0-16,-86 11 0 0,87-9 0 0,-87 9 0 15,80-8 0-15,-80 8 0 0,96 0 0 0,-96 0 0 16,106 0 0-16,-106 0 0 0,103 0 0 0,-103 0 0 15,99 0 0-15,-99 0 0 0,93-4 0 0,-93 4 128 0,99 4 32 16,-99-4 0-16,105 5 0 0,-105-5 0 0,111 7-160 0,-111-7 0 16,106 2 0-16,-106-2 128 0,108 3-128 0,-108-3 0 15,103-3 0-15,-103 3 0 0,107-9 224 0,-107 9-32 16,115-14-16-16,-115 14 0 0,127-12-176 0,-127 12 160 16,127-11-160-16,-127 11 160 0,110-12-160 0,-110 12 0 15,97-5 0-15,-97 5 0 0,93-9 0 0,-93 9 0 16,94 0 0-16,-94 0 0 0,97 0 144 15,-97 0-144-15,114 0 160 0,-114 0-160 0,115-8 0 0,-115 8 0 16,104-18 0-16,-104 18 0 0,91-21 0 0,-91 21 0 16,76-22 0-16,-76 22 0 0,72-18 0 0,-72 18 0 0,0 0 0 15,92-24 0-15,-92 24 0 0,0 0 0 0,84-26 0 0,-84 26 0 16,49-25 0-16,-49 25 0 0,43-31 0 0,-25 14 0 16,-3-3 0-16,-2 0 0 0,-3-3 0 0,-3 2 0 15,2 2 0-15,-8-2 0 0,1 2 0 0,-2-2 0 16,0 3 0-16,-2-4 0 0,1 4 0 0,-6 1 0 15,2 0 0-15,-1 3 0 0,-6 1 0 0,2-1 0 16,-3 2 0-16,1-2 0 0,-2 4 0 0,0-2 0 16,6 0 0-16,-10-2 0 0,1 1 0 0,3-1 0 15,-4 1 0-15,-2-1 0 0,0 0 0 0,-2-2 0 16,-3 4 0-16,-1-2 0 0,2 0 0 0,-6 5 0 0,2 0 0 16,-1-1 0-16,-1 0 0 0,2 1 0 15,-1-2 0-15,1 3 0 0,1-1 0 0,0-3 0 0,0-2 160 0,-2 3-160 16,-1-1 160-16,-1 0-160 0,-2 2 128 0,-2-3-128 15,-5 3 0-15,-4 0 0 0,1-1 0 0,-4 2 0 16,5 1 0-16,-2-1 0 0,4 0 0 0,0 1 0 16,0 2 0-16,2-6 0 0,3 2 0 15,0-3 0-15,2 1 0 0,-2-2 0 0,4 2 0 0,-4-2 0 16,0 0 0-16,-5 2 0 0,0-2 0 0,0 5 0 16,1-3 0-16,-1 2 0 0,0-2 0 0,2 3 0 15,1 0 0-15,-3 2 0 0,0 0 0 0,-3 4 0 16,1-2 0-16,-4 5 0 0,6-2 0 0,-8 4 0 0,-5 1 0 0,-4 2 0 15,4 4 0-15,-7 0 0 0,-3 5 0 0,2 0 0 16,2 1 0-16,3-1 0 0,-2 0 0 0,1-2 0 16,3 2 0-16,-4 0 0 0,1 2-128 0,-8-2 128 15,6 0 0-15,-2 1-128 0,4-4 128 0,1 1 0 16,5-2 0-16,-1-6-128 0,3 1 128 0,0 2 0 16,1-5 0-16,1 1 0 0,1-3 0 0,-3 0 0 15,-3-3 0-15,-2 3 0 0,2-5 0 0,3 5 0 16,0 0 0-16,2 3 0 15,4-1 0-15,-3 5 0 0,-2 3-880 0,-1 4-64 0,5 4-16 0,-5 6-16272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58:4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5890 14497 10127 0,'-14'1'896'0,"5"-1"-704"0,0 2-192 0,2-2 0 15,5 0 688-15,-3 3 96 16,2-3 32-16,-2 2 0 0,-8 2 144 0,-1 3 16 0,-3-2 16 0,3 0 0 0,-2 0-768 0,6-1-224 16,-2 1 0-16,1-5 128 0,4 4-128 0,2-4 0 15,-4-4 0-15,4 4-128 16,2-2 320-16,-3-1 80 0,3-1 16 0,-2 4 0 0,-4 0 608 0,0 0 128 16,1 7 32-16,-6-1 0 0,1 4-160 0,-8 2-16 15,2 2-16-15,-3 4 0 0,1-3-416 0,-7 3-64 16,2 1-32-16,-4 2 0 0,2-2-80 0,7 2-16 15,-5-2 0-15,7 2 0 0,2 1 192 0,1-4 16 16,5 3 16-16,-2-2 0 0,4-2-160 0,0 6-48 16,0 1 0-16,-3-1 0 0,3 0 16 0,-1 5 0 15,1-2 0-15,-1 3 0 0,1 3 256 0,2-3 48 16,-2-1 16-16,1-2 0 0,1 6 208 0,0-3 32 0,0 3 16 0,2 2 0 31,-4 1-256-31,0 0-48 0,0 2-16 0,1-1 0 0,-1-1-336 0,-3-2-64 0,1-2-16 0,4-3 0 16,0 4-128-16,4-6 0 0,-1-2 0 0,8-1 0 15,-1-4 0-15,4-2 240 0,2 1-64 0,7-1-16 16,-2-3-16-16,-14-14 0 0,0 0 0 0,0 0 0 16,0 0-144-16,83 58 0 0,-83-58 0 0,0 0 128 15,0 0-128-15,81 40 0 16,-81-40 0-16,0 0 0 0,0 0 0 0,73 43 0 0,-73-43 0 0,0 0 0 16,0 0 0-16,82 44 0 0,-82-44 0 0,0 0 0 15,0 0 0-15,101 45 0 0,-101-45 0 0,0 0 0 16,0 0 0-16,108 38 0 0,-108-38 0 0,0 0 0 0,89 23 0 0,-89-23 160 15,0 0-32-15,101 14-128 0,-101-14 256 16,80 7-64 0,-80-7-16-16,85 5 0 0,-85-5-176 0,91 0 128 0,-91 0-128 15,89 4 128-15,-89-4-128 0,83 1 0 0,-83-1 0 0,0 0 0 16,117 4 0-16,-117-4 0 0,82 5 0 0,-82-5 0 16,80 4 0-16,-80-4 0 0,89-4 0 0,-89 4 0 15,108-9 0-15,-108 9 0 0,117-14 0 0,-117 14 0 16,108-17 0-16,-108 17 0 0,106-26 0 0,-106 26 0 15,108-23 0-15,-108 23 0 0,110-17 0 0,-110 17 0 16,113-14 0-16,-113 14 0 16,110-5 128-16,-110 5-128 0,106-7 0 0,-106 7 0 0,91-9 0 0,-91 9 0 0,92-14 0 15,-92 14 0-15,100-17 0 0,-100 17 0 0,102-23 0 0,-102 23 0 16,114-17 0-16,-114 17 0 0,115-20 0 0,-115 20 0 16,103-19 0-16,-103 19 0 0,87-22 0 0,-87 22 0 15,76-19 0-15,-76 19 0 0,70-16 0 0,-70 16 0 16,66-16 0-16,-66 16 0 0,66-16 0 0,-66 16 0 15,67-17 0-15,-67 17 0 0,69-16 0 0,-69 16 0 16,72-17 0-16,-72 17 0 0,0 0 0 0,97-17 192 16,-97 17-192-16,0 0 192 0,88-13-192 0,-88 13 0 0,0 0 0 0,80-10 0 15,-80 10 0-15,0 0 0 0,87-21 0 0,-87 21 0 16,59-21 0-16,-59 21 0 0,66-24 0 0,-66 24 0 16,74-33 0-16,-74 33 0 15,66-28-176-15,-66 28 176 0,59-25 0 0,-59 25 0 0,52-22 0 0,-31 11-128 16,-3-1 128-16,-4 3 0 0,-1-3 0 0,-4 2 0 15,3 1 0-15,-6-3 0 0,1 1 0 16,-2-1 0-16,-2-2 0 0,-3-1 0 0,0-1 0 0,-3-2 0 16,-2-2 0-16,-4 0 128 0,-2-4-128 0,1 1 0 15,-4-3 192-15,2 4-48 0,-2-4 0 0,0-1 0 16,2 5-16-16,-6-4-128 0,4-2 192 0,-3 2-64 16,0 1-128-16,-4-3 0 0,1 7 144 0,-4-1-144 0,0-1 0 0,-2 2 144 15,-1-1-144-15,-2-1 0 0,-3 2 144 0,5-3-144 16,0-1 0-16,1 3 144 0,0 3-144 0,-4-2 0 15,3 3 0-15,-5 1 0 0,1-1 0 0,-4 6 0 16,0-2 0-16,-3 4 0 0,1-2 0 0,-3 1 0 31,-5 1 0-31,1-4 0 0,-6 5 0 0,1-5 0 0,-2 4 0 0,3-1 0 0,1 1 0 0,-2-2 0 16,-4 3 0-16,1 4 0 0,-2-1 0 0,0-1 0 16,-3 2 0-16,-4-3 0 0,-6-1 0 0,1 0 0 15,-5 4 0-15,1-4 0 0,-1 0 0 16,1 6 0-16,-5-2 0 0,0 0 0 0,0-2 0 0,-10 1 0 15,-2 3 0-15,-2 1 0 0,2 4 0 0,-7 1 0 16,-2 11 0-16,-11 4 0 0,-2 4 0 0,-5-1 0 0,-2 7 0 0,1 2 0 16,5 5 0-16,-3-4 0 15,1 4 0-15,0 0 0 16,3-4-384-16,-1 7 0 0,9 2 0 0,3 2-17984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1:04:13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7084 18431 0,'-26'3'1632'0,"7"-3"-1312"16,10 0-320-16,4 0 0 0,2 0 544 0,-6-3 32 15,-14 6 16-15,-15-6 0 0,-7 1-224 0,-2-2-48 16,1 1-16-16,-1-2 0 15,5 5-624-15,1-4-112 0,-1 8-16 0,-2-4-16 0,1 5 192 0,-3 2 32 16,-1-2 16-16,-1 4 0 0,-5 0 224 0,3-1 192 16,-6 1-48-16,5 0 0 0,3-4 256 0,4 0 48 15,-3 4 16-15,5-2 0 0,0 2-208 0,2-1-32 0,0 3-16 0,2-3 0 32,1 1-576-32,-1 5-112 0,0-2-32 0,-1 7 0 15,-1 1-64-15,-3 2 0 0,-1 6-16 0,4-2 0 0,0 6 592 0,3 1 0 0,8 0 0 0,-3 2 128 16,8-1 192-16,0-2 48 0,6-1 0 0,4-1 0 15,2-2-48-15,-4 3 0 0,6-1 0 0,1 1 0 16,-5-1 288-16,5-3 48 0,-3 6 16 0,4-5 0 16,2 0 160-16,-2 2 48 0,2 1 0 0,3 4 0 15,3 0-80-15,-4 0-16 0,4 0 0 0,0 1 0 16,4 4-304-16,-4 0-64 0,0 4-16 0,3-4 0 16,-3-2-272-16,6-1-128 0,-3 1 0 0,2-7 128 15,4 1-128-15,0-1 0 0,-9-31 0 0,26 58 0 0,-26-58 272 16,31 50-16-16,-31-50-16 0,46 47 0 0,-46-47 176 0,0 0 32 15,90 59 16-15,-90-59 0 0,77 32-336 0,-77-32-128 16,92 19 0-16,-92-19 144 0,101 17-144 0,-101-17 0 16,96 9 0-16,-96-9 0 0,98 9 0 0,-98-9 0 15,101 8 0-15,-101-8 0 0,111 6 0 0,-111-6 0 16,119 3 0-16,-119-3 0 0,129 4-160 0,-129-4 160 16,127 5 0-16,-127-5-144 0,127 5 144 0,-127-5-160 15,140 4 160-15,-64-4-160 0,8 0 160 0,1 3 0 16,2-1-144-16,-3-2 144 0,-2 7 0 0,0-6 0 15,1 6 0-15,1-5 0 0,8 5 0 0,-1 0 0 0,0 2 0 16,-6 0 0-16,-1-3 0 0,-2 0 0 0,3-1 0 0,7 4 0 16,2-2 0-16,2-6 0 0,2 6 0 0,-2-7 128 15,-4 0 64-15,6 0 16 0,-6 2 0 0,7-2 0 16,9-2 208-16,-7-5 32 0,-3 2 16 0,-4 0 0 16,-1-2-176-16,2 5-32 0,3-1-16 0,-4 3 0 15,2 5-240-15,-9-2 128 0,-2 6-128 0,3 5 0 16,-5-2 0-16,3 2 0 0,4 4 0 0,-1-1 0 15,-4-3 0-15,-3-2 0 0,0 0 0 0,0-1 0 16,2 1 0-16,5-2 0 0,5-1 0 0,0 0 0 16,-4-4 144-16,-6-1 48 0,-2-4 0 0,-2 0 0 15,-1 3 160-15,2-3 32 0,7 2 16 0,-10-7 0 0,2 3-272 16,-5-7-128-16,-3-3 128 0,-3-2-128 0,1-2 0 0,1-1 0 16,4-6 128-16,0 1-128 0,2-1 192 15,-4-7 0-15,-7 4 0 0,-3-5 0 0,-2 3 80 0,-3-3 32 16,-4 1 0-16,-2-1 0 0,0-4-112 0,-10 3-32 15,0-2 0-15,-6 2 0 0,-1-3-160 0,-7 1 128 16,0 2-128-16,-5-3 128 16,3 1-128-16,-4-6 0 0,1 0 0 0,0 1 128 0,1-1-128 0,-1 0 0 15,1 0 0-15,1 0 0 0,-6 3 0 0,2 3 0 16,-4 2 0-16,-8-1 0 0,0 7 0 0,-4 0 0 16,-5 1-192-16,0 1 192 0,-5 1-160 0,-1 3 160 0,3-3 0 15,-6 4-144-15,0 1 144 0,1 1 0 0,-1-4 0 0,-5 4 0 16,-3-3 0-16,-4 0 144 0,-2 0-144 0,-8-1 0 15,-4 4 0-15,-5-2 0 0,-9 1 0 0,-3 1 0 16,-2 0 0-16,-2 4 0 16,2-1 0-16,-4 2 0 0,1 2 0 0,-2-2 0 0,1 3 0 0,-1-1 0 0,1-3 0 15,-6 5 0-15,1-3 128 0,-8 1-128 0,-2 1 0 0,-1-1 160 16,1 1-160-16,2-3 128 0,-2 5-128 0,-2-6 128 16,-2 1-128-1,-2-2 128-15,3 6 0 0,-6-6 0 16,-2 0 0-16,2-4 0 0,4 1-128 0,-2-7 128 0,1 4-128 0,-4-2 128 0,-3-3-128 0,-4 3 0 31,3 1 0-31,-4-2 0 0,-1 4 0 0,-6-2 0 0,0 7 0 0,-6-3 0 16,-6-1 0-16,-1 6 0 0,1-2 0 15,-3 6 0-15,5-1 0 0,-2 0 0 0,-4 2 0 0,3-2 0 16,-2-1 0-16,3 1 0 0,2 4 0 0,-5 0 0 16,-4-4-224-16,0 0 80 0,0 1 16 0,1 2 0 15,1 6-64-15,-9-3-16 0,-2 1 0 0,-1 1 0 16,5-1-112-16,0 4-32 0,0 1 0 0,-5 2 0 15,-2-5 128-15,-2 4 32 0,6 4 0 0,-4 1 0 16,2 2-64-16,-6-3 0 0,1-1 0 0,-1 7 0 16,-1 9-576-16,-7 3-112 0,-2 0-16 0,-7 5-15104 15</inkml:trace>
  <inkml:trace contextRef="#ctx0" brushRef="#br0" timeOffset="28780.09">3880 10792 13823 0,'-19'0'1216'0,"4"0"-960"15,6 3-256-15,5-1 0 0,-1 2 448 0,-4-1 64 16,-8 1 0-16,-16 4 0 16,-6 3-1328-16,-4 3-256 0,1-2-48 0,2 2-16 0,0 3 880 0,0-5 256 15,3 2 0-15,-3-5 0 0,2 1-176 0,0-1 176 16,1-5-128-16,2 4 128 0,4-1 0 0,-1-1-176 16,6 2 176-16,-5-3 0 0,6 4 1536 0,3 2 416 15,3-4 96-15,1-2 16 0,4 4-848 0,2-4-160 16,0 2-32-16,1-2 0 0,3 4-416 0,-6-1-96 15,2 5 0-15,-6 1 0 0,-5 3-512 0,-1 0 0 16,0 6-128-16,-9-2 128 16,-1 3-512-16,-4-3-16 0,-2 2 0 0,-5-1 16 0,1 3 176 0,-3 1 16 0,4-2 16 0,1 1 16 15,2-3 880-15,1-2 176 0,8 0 48 0,0 1 16 16,1-3 384-16,4-3 64 0,3 3 32 0,2-1 32 16,6-1-192-16,-3-2-16 0,9 0-16 0,1 0 16 15,1 0-496-15,5-2-80 0,2 2-32 0,3-2 16 16,-3-12-416-16,0 0-128 0,0 0 0 0,0 0 128 15,42 80-128-15,-42-80-192 0,0 0 32 0,0 0 32 16,56 70 128-16,-56-70 0 0,0 0-144 0,0 0 144 16,77 66 0-16,-77-66 0 0,0 0-160 0,83 35 160 15,-83-35 0-15,75 12 0 0,-31-10 0 0,3-2 0 16,2-2 320-16,0 2 0 0,-1 0-16 0,-2-2 0 0,1 1 80 0,-5 1 32 16,1 0 0-16,4 1 0 0,2-1-128 15,1 0-32-15,6 0 0 0,7-5 0 0,7 3-256 0,5-6 0 16,5-1 0-16,0-9 0 0,-2-2 176 0,1-1-176 15,4-2 160-15,-2 6-160 0,2-3 192 0,3 3-64 16,4 0-128-16,-6-4 192 0,-8 2-192 0,3-4 0 16,-8 2 0-16,8 0 0 0,-4 2 320 0,1-2 0 15,3 4 16-15,-4 1 0 0,-4 5-32 0,-6 3-16 16,-3 3 0-16,-1 3 0 0,-3 2-80 0,-1 2-16 16,1-2 0-16,-1 0 0 0,4 3-192 0,2-1 0 15,3 0 128-15,1-1-128 0,-1-1 0 0,0 0 0 16,4 0 0-16,-2-1 0 0,1-6 0 0,5 1 0 0,6-2 0 15,-2-5 0-15,2 5 0 0,-3 1 0 0,1 0 0 0,-3-2 0 16,-3 6 0-16,-3 1 0 0,3 2 0 0,-2 3 0 16,1 3 0-16,-1-1 0 0,-4 7 144 0,-9 2-144 15,4 0 0-15,-3 3 0 0,1-1 128 0,-1-2-128 16,-58-14 0-16,115 23 0 0,-47-11 0 0,-2-4 0 16,2 1 0-16,-2-4 0 0,-1 1 0 0,-6-3 0 15,0-1 0-15,-1 1 0 0,-1-3 0 0,1 4 0 16,-4 1 0-16,0-2 0 0,1 3 0 0,-1 2 0 15,2-2 0-15,-56-6 0 0,101 17 0 0,-101-17 0 16,91 14 0-16,-91-14 0 0,87 12 0 0,-87-12 0 16,92 12 0-16,-92-12 0 0,93 14 0 0,-93-14 0 0,92 23 0 0,-92-23 0 15,84 26 0-15,-84-26 0 0,75 30 0 0,-75-30 0 16,0 0 0-16,94 41 0 0,-94-41 0 0,64 35 0 16,-64-35 0-16,0 0 0 0,94 53 0 0,-94-53 0 15,67 31 0-15,-67-31 0 0,62 23 0 0,-62-23 0 16,70 24 0-16,-70-24 0 0,75 19 0 0,-75-19 0 15,71 18 0-15,-71-18 0 0,74 13 0 0,-74-13 0 16,66 18 0-16,-66-18 0 0,66 17 0 0,-66-17 0 16,66 21 0-16,-66-21 0 0,66 19 0 0,-66-19 0 15,67 25 0-15,-67-25 0 0,66 15 0 0,-66-15 0 16,66 18 0-16,-66-18 0 0,71 17 0 0,-71-17 0 0,84 14 0 16,-84-14 0-16,86 12 0 0,-39-8 0 0,1-1 0 0,5-3 0 15,-5 2 0-15,-1-2 0 0,1-2 0 0,4-1 0 16,4-1 0-16,-4 1 0 0,4-2 0 0,-1 3 0 15,-2-2 0-15,-5 1 128 0,1-1-128 0,-5-1 128 16,-2 4-128-16,-2-1 0 0,2-3 0 0,-6 5 128 16,2-6-128-16,-6 6 0 0,3-3 0 0,-2 1 0 15,0-1 0-15,-2 3 0 0,1-4 0 0,-3 2 0 16,4-1 0-16,-1-1 0 0,3 4 0 0,-1-1 0 16,1-3 0-16,2 2 0 0,-1 2 0 0,1-1 0 15,3-1 0-15,-3-2 0 0,5 3 0 0,-2-3 0 16,-4 1 0-16,4-2 0 0,0-2 0 0,2 0 0 15,-2 0 0-15,0 5 0 0,-3-2 0 0,1 1 0 0,-3 3 0 0,-3 0 0 16,-1 0 0-16,-1 0 0 0,-3 0 0 0,3 0 0 16,-4 3 0-16,0-3 128 0,-26 0-128 0,54 6 128 15,-54-6-128-15,61 3 128 0,-29-3-128 0,3-3 0 16,-1 3 0-16,3-6 0 0,0 3 0 0,3-6 0 16,1 2 0-16,3-1 0 0,1 1 0 0,-1-2 0 15,-4 0 0-15,4 0 0 0,-4 4 0 0,0 0 0 16,-4-2 0-16,3 2 0 0,-3 0 0 0,3-1 0 15,-5 5 0-15,6-5 0 0,-8 5 0 0,3-3 0 16,5 1 0-16,-2-3 0 0,2 1 0 0,-3-2 0 16,1 2 0-16,-1 2 0 0,-2-3 0 0,-1 1 0 15,-2-2 0-15,-3 2 0 0,3 1 0 0,-1-1 0 0,-3 0 0 0,2 2 0 16,1 1 0-16,-1 0 0 0,3 2 0 0,0-2 0 16,-2 2 0-16,1 0 0 0,2 0 0 0,1 2 0 15,0 0 0-15,2-2 0 0,-6 0 0 0,0 0 0 16,3-2 0-16,-3-3 0 0,-3 3 0 0,-2-5 0 15,4-2 0-15,-8 4 0 0,4-4 0 0,-3 1 0 16,0-3 0-16,-1 1 0 16,3-1 0-16,-3-1 0 0,1 3 0 0,-2 1 0 0,-2-3 0 0,-3 3 0 15,0-1 0-15,-1 0 0 0,-6 0 0 0,0 1 0 16,-2-1 0-16,0 0 0 0,-6 4 0 0,6 0 0 16,-3-2 0-16,3-2 0 0,0 4 0 0,-2-2 0 0,4 0 128 15,-1 0-128-15,1 2 192 0,3-4-64 0,2 0-128 0,4 1 0 16,-4-3 0-16,3-4 0 0,0-3 0 0,1 1 0 15,-1 1 0-15,-1-3 0 0,1-5 0 0,-1 1 0 16,1-1 0-16,-6 1 0 0,-2 0 0 0,-4 2 0 16,-3-1 0-16,-4 3 0 0,0-2 0 0,-7 0 0 15,2 2 0-15,-3-2 0 0,-2 2 0 0,1-2 0 16,-1 3 0-16,0 1 0 0,2-2 0 0,1 1 0 16,0 3 0-16,-1-3 0 0,3 2 0 0,1 1 0 15,-1 1 0-15,2 2 0 0,0-2 0 0,-4 2 0 16,1-2 128-16,-1 0-128 0,0 0 0 0,-1 0 0 15,1-2 0-15,-1-1 0 0,-1 3 0 0,-1-4 0 16,1 1 0-16,-3 3 0 0,-1-3 0 0,1-1 0 0,-4 1 0 0,-4-2 0 16,-3 1 0-16,1-3 0 0,-2 7 0 0,0-3 128 15,0 0-128-15,-4 3 0 0,2-2 0 0,-7 2 0 16,4 0 0-16,-6 0 0 16,-1 2 0-16,0 3 0 0,-3 0-128 0,1-1 128 0,4 1 0 0,-6-3 0 15,4 7 0-15,-1-4 0 0,-1 0 0 0,0 3 0 16,5 0 0-16,-5-2 0 0,-3 6 0 0,-6-5 0 15,0 2-128-15,-3 1 128 0,0-1-160 0,-2-4 160 16,-4 4-192-16,2-4 48 0,2 1 16 0,-2-1 0 16,2 2 128-16,0-4 0 0,-7 8 0 0,0-6-128 0,2 8 128 15,-5-6 0-15,1 1 0 0,-3 3 0 0,0-4 0 0,-4 0 0 16,2-2 0-16,2 7 0 0,-1-1-128 0,1 0 0 16,0 6 0-16,-4-3 0 0,-1 2-48 0,-4-4 0 15,0 2 0-15,-3 0 0 0,3 2-32 0,-6 1-16 16,0 4 0-16,-5 0 0 0,3 4 32 0,-6-4 16 15,2-4 0-15,-2 2 0 0,7 4 0 0,0-2 0 16,3 2 0-16,5-1 0 0,-1 3-48 0,-4-6-16 16,3-1 0-16,1 1 0 15,0-2-208-15,5 2-64 0,4-1 0 0,-6 1 0 0,-3 4 96 0,0-2 16 16,0-2 0-16,1 0 0 0,-7 2 272 0,3 0 128 16,3-3-128-16,0 4 128 0,4-2-176 0,-4 2 176 15,3-4-208-15,-3 5 80 0,2-4-128 0,-2 0 0 0,-3 4-16 16,1-2 0-16,2 1 112 0,-3-2 32 0,1 2 0 0,-1 5 0 15,-1-3 128-15,-3-1 0 0,0 3 0 0,6 0 0 16,1-1 0-16,2-3 0 0,5 1 0 0,-2-4 0 16,7 4 0-16,2-4 0 0,-3 2 0 0,1-3 0 15,6 1 0-15,-4-2 0 0,1-1 0 0,-4 1 0 16,6-1 0-16,-1-2 144 0,2 0-144 0,-1-2 0 16,2-1 512-16,-1 3-16 0,-4 0 0 0,-2-2 0 15,6 2-96-15,-4 2-16 0,-2-2 0 0,0 0 0 16,-1 3-224-16,-3-1-160 15,5-2 192-15,-4 0-192 0,-1 0 0 0,1 0 0 0,-4 0 0 0,8 0 0 0,2-2-144 16,3 2-48-16,3-3 0 0,2 1 0 0,3-5-48 0,4 4-16 16,-3-2 0-16,3-4 0 0,0 4 256 0,1-4 0 15,-3 4 0-15,2-2 0 0,-4-2 176 0,0 4-32 16,2 0 0-16,-2-1 0 0,4-1-16 0,-11 4 0 16,2 1 0-16,-7-1 0 15,4 3-128-15,-6 3 0 0,2 1 0 0,-9-3 0 0,4 6 0 0,0-1 0 16,3-1 0-16,-3 4 0 0,0-4 0 0,0 2 0 15,1-2 0-15,-3 0 0 0,2 2 0 0,-9 2 0 16,0 1 0-16,-5-1 0 0,5 5 256 0,-7 2-16 16,-3 3-16-16,-8 2 0 0,-4 1 16 0,-13 6 0 15,0-2 0-15,-10 0 0 16,2 4-736-16,-6-2-144 0,-5 5-16 0,-2-9-16 16,-1-6-1696-16,3 6-320 0</inkml:trace>
  <inkml:trace contextRef="#ctx0" brushRef="#br0" timeOffset="43050.15">2934 13596 23039 0,'-19'5'2048'0,"3"-1"-1648"0,6 1-400 0,6 4 0 0,3-1 1264 0,-8 1 160 16,-9 7 48-16,-16 6 0 0,-6 5-800 16,-8 0-160-16,3 0-16 0,2-5-16 0,3 3 288 0,5-3 48 15,3-3 16-15,10 4 0 0,1-2-208 0,3 2-48 16,1 3 0-16,3 0 0 16,2 0-256-16,7 0-48 0,-1 2-16 0,3 2 0 0,6 1 128 0,3 0 32 15,2 4 0-15,1 2 0 0,1-3-416 0,1 5 128 16,3-3-128-16,-4 6 0 0,2 0 0 0,2 0-320 15,2 0 48-15,0 5 16 16,1-2-480-16,4 4-96 16,-3-1 0-16,4 1-16 0,1 2 64 0,1-1 16 15,4 2 0-15,0 4 0 0,0 0 144 0,-4 0 48 0,1 1 0 0,-3-3 0 16,1-5 112-16,-6-2 16 0,-17-47 16 0,35 85 0 0,-21-46 176 0,-2-3 16 0,-1 3 16 16,-2-1 0-16,-2 0 224 0,-2-3 0 0,-3 0 0 15,-2 3 0-15,-6 2 0 0,-4 0 0 0,-6 4 192 0,-1-1-192 16,-2 3 592-16,-8 1 16 0,5-2 0 0,-1 0 0 15,2-3 32-15,4-5 0 0,5-6 0 0,6-5 0 16,10-3-192-16,-4-23-16 0,0 0-16 0,40 57 0 16,-40-57-288-16,0 0-128 15,84 40 128-15,-84-40-128 0,0 0 192 0,109 9-64 16,-109-9 0-16,89-2 0 0,-89 2-128 0,94-8 0 16,-94 8 0-16,114-13 0 0,-114 13 0 0,123-17-176 15,-55 12 176-15,-68 5-128 0,131-6 128 0,-131 6-208 0,132-3 80 0,-132 3 128 16,136 3-224-16,-61-1 80 15,5 2 16-15,4-4 0 0,1 0 128 0,-3 0 0 0,-2 3 0 0,-1-1 0 16,-2-2 0-16,6-2 272 0,4-1-32 16,-1-1-16-16,3 4 0 0,-7 0 0 0,-2 0 0 0,-2 0 0 15,-3 4-96-15,5-4 0 0,7 3-128 0,2-1 192 16,4 5-16-16,-5 0-16 0,-4 2 0 0,1-2 0 16,3-2 32-16,4 2 16 0,9-6 0 0,5 3 0 0,-3-4 48 0,2-4 0 15,-4 1 0-15,9-6 0 0,5-5-128 0,8 4 0 16,3-6-128-16,-4 6 192 0,-4-2-192 0,-3 3 0 15,9-2 0-15,-6 4 0 0,-3 2 144 0,-7 2-144 16,-6 6 128-16,2-3-128 0,-1 0 256 0,5 4-16 16,-2-3-16-16,1-1 0 0,-12 0-224 0,12-1 144 15,8-6-144-15,3 1 128 0,6-2-128 0,-4-1 160 16,-1 0-160-16,-3-1 160 0,3 1-160 0,-1 1 0 16,1 1 0-16,-4-2 128 0,-9 4-128 0,4 1 0 0,-4 4 144 15,1-5-144-15,6 1 128 0,-2-4-128 0,8-6 160 0,1 0-160 16,7 0 0-16,1-2 128 0,-1 1-128 0,-2-3 0 15,-3-3 128-15,2 7-128 0,3 2 176 0,-3 0-176 16,-2-2 192-16,-4 4-192 16,-4-6 192-16,6 5-192 0,4 3 256 0,3-4-48 0,-5-1-16 0,7-2 0 15,-6-1-64-15,13 0 0 0,11-1-128 0,-6-4 192 16,-9 4-192-16,2-3 0 0,9 1 0 0,-3 4 0 16,-4 2 0-16,-9 5 0 0,-7 2 0 0,2-1 0 15,2 0 0-15,-6 1 0 0,-8 6 0 0,2 0 0 16,-6-2 0-16,4 0 144 0,5 0-144 0,-4-1 128 15,-3 6 32-15,0-1 0 0,0-2 0 0,4-2 0 0,6 2-32 16,-3 0-128-16,6 6 192 0,-8-1-64 0,-5-5-128 0,0-2 128 16,-5-1-128-16,-2 3 128 0,-7 5-128 0,-3-2 192 15,1 2-192-15,0-1 192 0,-3 1-192 0,4-3 128 16,-5 0-128-16,-2-2 128 0,-3 0-128 0,-1 5 0 16,-2-5 0-16,4 0 0 0,0-2 0 0,8-5 0 15,0-2 0-15,3-1 0 0,-5 1 0 0,-1-3 0 16,0-2 0-16,-2 0 0 0,4-3 0 0,1-4 0 15,4 4 0-15,-7-1 0 0,-6 4 0 0,-2-3 0 16,2 3-128-16,-1 0 128 0,2-2-192 0,-2 2 16 16,5 2 16-16,-9-2 0 0,2 5-16 0,-5-1 0 15,2-2 0-15,-4-2 0 0,-7 2 176 0,2 1-192 16,0-1 192-16,-1 7-192 0,-3-4 192 0,0-3-160 16,-4 3 160-16,1 0-160 0,-6 1 160 0,3-1 0 0,-1 4 0 0,-57 5 0 15,102-14 0-15,-102 14 0 0,90-12 0 0,-90 12 0 16,77-12 0-16,-77 12 0 0,54-14 0 0,-54 14 0 15,0 0 0-15,43-18 0 0,-43 18 0 0,0 0 0 16,0 0 0-16,0 0 192 0,0 0-64 0,0 0 0 16,0 0 32-16,0 0 16 0,0 0 0 0,44-17 0 15,-44 17-176-15,0 0 0 0,0 0 0 0,0 0 128 16,0 0-128-16,0 0 0 0,0 0 0 0,0 0 0 16,17-25-128-16,-20 17 128 0,-2-5-160 0,-2 0 160 15,-2-1 0-15,4-6 0 16,-7-2 0-16,3-3 0 0,0 1 0 0,2-2 0 0,4 0 0 0,-3-2 160 0,6-3 16 0,2-3 0 15,3-2 0-15,2-1 0 0,4-3-176 0,-2-7 0 16,3 2 144-16,-2-6-144 16,2-3 0-16,-3-3 0 0,-2-1 0 0,-5 1-128 0,-2-6 128 15,-5 2-160-15,-2 0 160 0,-4 4-160 0,-1 3 32 0,-2 3 0 16,0 4 0-16,-3 0 0 0,-1 4 128 0,-4 3 0 16,-1 1-144-16,2 1 144 0,0 0 0 0,2 1-176 15,3-1 176-15,2 3-128 0,6 4-32 0,4-4 0 16,4 4 0-16,2-4 0 0,5 5-96 0,2-1 0 15,1-1-16-15,1 6 0 16,1 0-240-16,-7 2-64 0,4-1 0 0,-4 1 0 0,-2 0 240 0,-3 4 32 0,0 0 16 16,-8 2 0-16,2 1 288 0,-6-1 0 0,-7 4 176 0,0-3-176 31,-4 6 400-31,-1-1-16 0,-4 4-16 0,0-1 0 0,-2 0-160 0,3 4-16 0,-5-2-16 0,1 2 0 16,-2 1-176-16,0-1 0 15,0 0 0-15,-1-4 128 0,0 6-304 0,-1-6-64 0,-5 4-16 0,-4-4 0 16,-1 0-256-1,-6 1-64-15,1-1-16 0,-6 4 0 0,2-1 272 0,-4-1 64 0,-3 6 16 0,0-3 0 16,2 4 240-16,-2 0 0 0,-5-3 0 0,-4 3 0 16,-1 0 0-16,-1-2 0 0,-1 2 0 0,2 0 0 15,-1 0-208-15,3-4 48 0,-1 1 16 0,-7 1 0 0,-3-1-80 16,-5 3-16-16,-6-2 0 0,-1 0 0 16,1 2 48-16,0-1 0 0,-1-3 0 0,1-1 0 0,-1 0 48 0,-2-2 16 15,-2 1 0-15,2-1 0 0,-2 0 128 0,4-5 0 16,1 0 0-16,-1 2 0 0,-4-3 0 0,-5 1 192 15,2 2-32-15,-1 1-16 0,6 0 544 0,-7 1 96 16,-5 2 32-16,-7 1 0 0,-2 5-208 0,3-1-32 16,-1 1-16-16,3 0 0 0,-2 0-368 0,-1 0-64 15,-2 3 0-15,4-3-128 0,1-2 0 0,4-5 0 16,1 2-240-16,-3 0 80 0,-2 1 160 0,-1 1-208 16,3 1 80-16,5-5 128 15,2 2-240-15,-6 0 80 0,1-2 16 0,-2 2 0 16,9 1 144-16,-1-1-128 0,1 0 128 0,-2-1-128 0,0 3 128 0,-5-1 0 0,-4 4 0 0,5 0 0 15,8 0 0-15,3 0 0 0,-2 0 0 0,-2 0 0 32,-3 7 128-32,4-5 48 0,4 5 16 0,-3-2 0 0,11-3-192 0,1 2 0 0,-3-1 144 0,2-1-144 15,-6 1 0-15,6 2 0 0,-4-1 0 0,5 1 0 16,2-5 0-16,1 5 0 0,2-3 0 16,-5 0 128-16,-3 3-128 0,4-1 0 0,1-1 0 0,3-1 0 15,4-2 0-15,4 0 0 0,-2-2 0 0,-2-1 0 16,3 3 0-16,-2 0 0 15,-3 5 0-15,0-3 128 0,2-1-128 0,-1-1 192 0,1 4-64 0,-9-2 0 16,0 1 0-16,-5 4 0 0,-3 0 0 0,3 2 0 0,2-2-128 0,0-2 176 16,2 4-176-16,-4-4 192 0,0 0-192 0,2-2 0 15,-2 4 0-15,5-5 128 0,9-2-128 0,-8-2 0 16,2-1 0-16,-2-1 0 0,-1 1 0 0,-8 1 0 16,-1 2 0-16,-2-3 0 0,2 1 0 0,3-1 0 31,3-1 0-31,-9-1 0 0,2 1 0 0,-7 4 0 15,3 0 0-15,-3 0 0 0,9 0 176 0,-6 0-48 16,-3 0-128-16,-2 4 192 0,2 1-192 0,-4 0 0 16,3-1 0-16,1 1 0 0,8-5 0 0,-3 0 0 15,2 0 0-15,2-2 0 0,0-1 0 0,3 1 0 0,5-5 0 16,0 2 0-16,1-4 0 0,-3 4 0 0,-1-2-192 0,-2 2 192 16,6-1-224-16,-4 1 64 0,-2-2 16 0,0 2 0 15,2-2 144-15,-6 2 0 0,-4 5 0 0,1 0 0 16,4 0 0-16,-3 0 0 0,3 0 0 0,0-2 0 15,3 2 0-15,-3 0 0 0,-4 5 0 0,7-1 0 16,3-2 0-16,3 1 0 0,-1 1 0 0,2-3-128 16,6 3 128-16,-5 1 0 0,-1 4 0 0,6-1 0 15,1 6 0-15,5-5 0 0,7 5 0 0,-1-4 0 16,5 1 0-16,-1-2 0 0,5-1 0 0,-3 1 0 16,6-4-560-16,0 0-80 0,-1-3 0 0,5-5-15920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1:06:16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28756 2123 3679 0,'-5'4'320'0,"1"-4"-320"0,4 0 0 0,2 0 0 16,-2 0 384-16,-2 0 0 0,-1 0 0 0,-3 3 0 16,1-1-384-16,-4-2 0 0,1 3 0 0,-6 3 128 15,2-3-128-15,-4 2-208 0,0-1 48 0,0-1 16 16,1 3 144-16,3-5 176 0,-2 1-48 0,1 0 0 16,1-2 560-16,2 0 96 0,1 0 32 0,2 0 0 15,2 0-128-15,0-2-32 0,1 2 0 0,2-2 0 16,-5 1-304-16,6-3-64 0,-6 2-16 0,-2 1 0 15,2-1 48-15,-3 2 0 0,-1 0 0 0,-3 2 0 16,2-1 48-16,-5 1 16 0,-1 3 0 0,1-1 0 0,-2 5 48 0,1-1 16 16,-4 1 0-16,1 0 0 15,-2 3-256-15,-1-2-64 0,1 4 0 0,-1-3 0 0,3-1-128 0,-2 2 0 16,-1-3 0-16,1 1 0 0,0-1 384 0,2 3 112 16,2-3 16-16,2 0 0 0,-1 1 176 0,1-1 32 15,3 3 16-15,-2-1 0 0,1-1-240 0,2 0-48 16,-4 4-16-16,3-1 0 0,-3 1-256 0,-1-2-48 15,1 0-128-15,3-2 192 0,-4 4-192 0,4-5 0 16,2 3 0-16,-2 0 0 0,-1 2 368 0,1 0 80 16,3 0 0-16,-4-2 16 0,4 2 176 0,2 0 16 15,1 2 16-15,-1-2 0 0,2 3-192 0,0-3-32 16,4 4-16-16,-3-1 0 0,-1 0-160 0,6-3-16 0,-3 4-16 0,4-1 0 16,-3 1 32-16,3-1 16 15,3 0 0-15,-3 1 0 0,0-1 32 0,4-1 0 0,1 1 0 0,-2-1 0 16,-1-2 64-16,2 3 32 0,1 1 0 0,0-4 0 15,2 7-32-15,2-6-16 0,-1 3 0 0,1-3 0 16,0-1-64-16,5 6-16 0,0-5 0 0,3-1 0 16,-17-14-16-16,0 0 0 0,0 0 0 0,87 44 0 15,-87-44 0-15,0 0 0 0,0 0 0 0,112 28 0 16,-112-28 16-16,0 0 0 0,96 20 0 0,-96-20 0 16,0 0-80-16,88 27-16 0,-88-27 0 0,0 0 0 15,0 0-192-15,105 27 176 0,-81-20-176 0,1-1 160 0,-25-6-160 16,0 0 0-16,0 0 0 0,111 17 0 0,-111-17 0 0,0 0 0 15,93 5 0-15,-93-5 128 0,75-3-128 0,-75 3 160 16,83-11-160-16,-83 11 160 0,93-8-160 0,-93 8 160 16,90-13-160-16,-90 13 160 0,82-5-160 0,-82 5 0 15,80-3 144-15,-80 3-144 16,79-5 0-16,-79 5 0 0,0 0 0 0,101-6 0 0,-101 6 0 0,71-12 0 16,-71 12 0-16,72-9 128 0,-39 1-128 0,-33 8 0 15,71-11 0-15,-39 4 0 0,-1 0 0 0,-1 0 0 16,-3-1 0-16,0 2 0 0,-1 1 0 0,-5-2 0 15,1 2 0-15,-3-4 0 0,4 1 128 0,-2 2-128 16,0-6 160-16,-2 3-160 0,2 1 128 0,-4-1-128 16,6-5 0-16,-5 2 0 0,1 1 0 0,-2-1 128 0,-1 0-128 0,-2-2 0 15,-2 4 0-15,-2-2 0 0,3-1 0 0,-5-1 0 16,1 2 0-16,-4-2 0 0,0-3 128 0,1 3-128 16,1-4 0-16,-7 1 144 0,1 0-144 0,-1 1 128 15,-1-1-128-15,-3-1 0 0,1 2 0 0,-4-1 128 16,-2 1-128-16,0 1 128 0,-3 1-128 0,0-4 128 15,-2 8-128-15,0-6 128 0,-3 6-128 0,3-2 128 16,-4-1-128-16,3 3 160 0,-1 1-160 0,-2-3 160 16,-4 3-160-16,3 1 0 0,-1-1 144 0,0 4-144 15,-3-4 0-15,0 5 0 0,-3 3 0 0,-2-3 128 0,4 1-128 16,-4 3 0-16,2 0 0 0,-4-2 0 0,4-1 0 0,-2 1 0 16,2-5 0-16,3 3 128 15,-3-1-128-15,4-4 0 0,-1 1 0 0,-3-1 128 0,0-1-128 0,0-3 0 16,-4 3 0-16,2-2 0 0,-2 0 0 0,-3 1 0 15,-2-1 0-15,1 0 0 0,-5 1 0 0,3-1-128 16,-4 2 128-16,1-3-192 16,3 5-960-16,-4-4-192 0,1 5-32 0,4-2-15712 0</inkml:trace>
  <inkml:trace contextRef="#ctx0" brushRef="#br0" timeOffset="23888.28">14660 10637 6447 0,'0'0'576'0,"0"0"-576"0,0 0 0 0,0 0 0 16,0 0 784-16,0 0 48 0,0 0 16 0,0 0 0 16,-5 0 0-16,1 3 0 0,-1-1 0 0,-4 3 0 15,1-1-112-15,-1 1-32 0,0-2 0 0,0 3 0 16,1-3-176-16,-1 2-32 0,0-1-16 0,1-1 0 15,-3 3-160-15,4-1-16 0,2 2-16 0,-4 2 0 16,2-1-288-16,0 1 0 0,0 1 0 0,2 6 0 16,0-2 0-16,1 0 0 0,1 0 0 0,3-5 0 15,3-1 0-15,1 1-144 0,1-4 144 0,4-1-128 16,0 1 128-16,-1-2 0 0,4 3 0 0,-1-3-128 16,1 2 128-16,2 4 0 0,-3 0-144 0,1-1 144 15,0 5 0-15,-3-3 0 0,1-1 0 0,2 0 0 0,-3-1 0 0,0 1 0 16,-1-2 0-16,1-5 0 0,3 3 160 0,2-3-160 15,0-2 192-15,-2-2-192 0,2 0 224 0,-1-1-64 16,2-1-16-16,1-1 0 0,-2 1 32 0,-2-1 0 16,4 0 0-16,-1 0 0 0,1-2-176 0,0 5 0 15,-4-5-192-15,2 2-5376 16,0 0-1056-16</inkml:trace>
  <inkml:trace contextRef="#ctx0" brushRef="#br0" timeOffset="175945.84">12945 4663 7359 0,'-8'8'656'0,"2"-2"-528"15,3-5-128-15,1-1 0 0,2 0 560 0,-3 2 80 16,-3 3 0-16,-8 2 16 0,-3 4 112 0,-6-3 0 16,2-1 16-16,-1-1 0 0,-1 2 176 0,-1-2 48 15,-1 1 0-15,4 0 0 0,-5 3 176 0,4 0 32 16,-1 8 16-16,2 1 0 0,-2 2-416 0,3 5-96 16,-3 5-16-16,2 4 0 0,2 4-256 0,-2 2-64 15,2 3-16-15,1-1 0 0,3 1-160 0,4 0-16 16,-1 1-16-16,7-2 0 0,1-1 208 0,4-4 32 15,4 1 16-15,4-3 0 0,1-1-272 0,3-3-160 16,4-1 192-16,1-5-192 0,4 0 144 0,6-5-144 0,-1 2 0 0,5-4 144 16,-31-19-144-16,66 33 160 0,-66-33-160 0,77 24 160 15,-77-24-160-15,91 18 0 0,-91-18 0 0,108 0 0 16,-108 0 0-16,116-14 0 0,-116 14-128 0,107-35 128 16,-107 35 0-16,83-54 0 0,-83 54 0 0,75-73 0 15,-43 38-128-15,-10-2 128 0,1 3 0 0,-2-6 0 16,-4-1 0-16,-5-4 0 0,-3-4 0 0,-4-1 0 15,-3 1 208-15,-4-5 16 0,2 0 0 0,-7-5 0 16,0 1 224-16,0-1 32 0,2 0 16 16,-4 2 0-16,1 3 112 0,-1 1 32 0,-5 8 0 0,2 7 0 0,-2 6-400 0,-7 13-80 15,-2 7-16-15,1 7 0 0,-10 5-144 0,-2 5 160 32,-1 4-160-32,-5 5 160 15,-4 7-944-15,-5-2-192 0,-3 2-48 0,0-2-12592 0</inkml:trace>
  <inkml:trace contextRef="#ctx0" brushRef="#br0" timeOffset="178814.28">9145 10647 4799 0,'0'4'432'0,"0"-4"-432"0,-4 3 0 0,2-1 0 16,1 0 752-16,1-1 64 0,-2 3 16 0,-3 1 16 15,1 4 368-15,-3-4 64 0,2-1 0 0,2-1 48 16,1-1-240-16,-3-2-32 0,1 0-16 0,1 3 32 16,-3 1-192-16,1-2-48 0,-4 5 0 0,1-2 32 15,-1 3-32-15,0 1 0 0,1 3 0 0,-1-1 32 16,4 1 0-16,-2-2 0 0,5 4 0 0,-1-1 32 15,3 2-192-15,3 1-16 0,2 0-16 0,0 1 16 16,4 2-416-16,-2 4-80 0,4 3 0 0,-3 4 0 16,4 1-192-16,-3 5 0 0,0 3-192 0,0 4 192 0,-1 6-176 0,-1 0 176 15,0 5-208-15,-5 3 208 0,5 8-208 0,-7 3 64 16,0 1 16-16,-5 6 128 0,1 0-192 0,-4 0 64 16,-1-5 128-16,-3-8-192 0,1-6-96 0,2-14-32 15</inkml:trace>
  <inkml:trace contextRef="#ctx0" brushRef="#br0" timeOffset="179626.96">11011 10801 4607 0,'2'0'400'0,"-2"-2"-400"0,0 2 0 0,2 0 0 0,-1 0 1408 0,3 0 208 16,-4 0 48-16,3 2 0 0,2 1 0 16,1 1 0-16,-3 3 0 0,-3-1 0 0,0 0-1088 0,0 2-224 15,-3 1-32-15,-3 0-16 0,1 1-304 0,2 1 0 16,-4-1 0-16,2-1 0 0,-1 3 128 0,-1-1 32 15,6 2 0-15,-6 0 0 0,1 2 736 0,1 1 160 16,0 1 32-16,1 1 0 0,-1 3-416 0,2-2-80 16,1 7-16-16,0 0 0 0,2 0-448 0,-1 2-128 15,2-7 0-15,3 2 0 0,1-2 0 0,2-4 0 16,-2-3 0-16,4 0 0 16,0 0 0-16,-1-4 0 0,3 1 0 0,1-3 0 0,0 1 0 0,2-4 0 0,0-1 0 0,0 1 0 15,2-5 0-15,1 0 0 0,-1 0 0 0,-1 0 0 16,3 0 0-16,-1-2 0 0,1-1 0 0,1-1-128 15,2-4 128-15,-2-1-128 0,4-7 128 0,-2 1-128 32,-1-3-688-32,3-4-128 0,0-5-16 0,-1 1-5504 15,-1-5-1104-15</inkml:trace>
  <inkml:trace contextRef="#ctx0" brushRef="#br0" timeOffset="179867.56">11403 10867 17503 0,'-2'14'768'0,"2"-7"176"0,2-2-752 16,0 0-192-16,1-1 0 0,-1 1 0 0,5-2 1584 0,2 6 272 15,1 5 64-15,11 3 16 0,-2 6-576 0,0 0-112 16,1-2-32-16,-8-1 0 0,2 0-928 0,-9 4-288 16,-2 0 128-16,-3 2-128 0,-5 6 0 0,-2 3 0 15,-3 3 0-15,-2 7 0 0,-2 2 0 0,-4 6 144 16,1 4 0-16,-1 1 0 15,-1 4 224-15,0-1 32 0,0 2 16 0,0 3 0 0,0-3-416 0,1-2-144 16,2-4 0-16,4-10-8928 0,4-10-1776 16</inkml:trace>
  <inkml:trace contextRef="#ctx0" brushRef="#br0" timeOffset="181029.44">12647 10848 3679 0,'0'0'320'0,"-3"0"-320"0,3-4 0 0,0 4 0 15,0 0 896-15,-4-3 96 0,3 3 32 0,-3-6 0 16,-1 3 304-16,1-4 64 0,4 0 16 0,-3-2 0 16,3 1-32-16,3 2 0 0,3-1 0 0,1-3 0 15,1 1-608-15,3 1-112 0,1-3-16 0,2 1-16 0,3-4-496 0,-3 5-128 16,4 0 0-16,3 1 0 0,-2-1 0 0,3 4 0 16,5 5 0-16,-3 0 0 0,0 0 0 0,1 3 0 15,-3 2 0-15,-2 4 0 0,-1 5 0 0,-5 3 0 16,-4 1 0-16,-1 4 0 0,-2 5 448 0,-7-1 192 15,0 5 16-15,-4 2 16 0,-4 4-224 0,-1-1-64 16,-5 3 0-16,-2-3 0 0,-1 6-384 0,-2-2 0 16,-7 0 0-16,-1-3 0 0,1 1 0 0,-2-1-176 15,-1 1 176-15,-3-3-192 0,5-2 192 0,-3-7-208 16,2 0 80-16,4-5 128 0,4-4 0 0,3-6 0 0,0-2 0 16,4-6 0-16,8-1 0 0,0-7 0 0,1 1 0 0,4-6 128 15,4-3 16-15,1-2 0 0,7-4 0 0,2-4 0 16,5-1-144-16,8-6 0 0,2-1 144 0,3-1-144 15,-32 32 0-15,80-64 128 0,-80 64-128 0,96-49 0 16,-96 49 128-16,106-26-128 0,-106 26 128 0,103 0-128 16,-103 0 0-16,82 24 0 0,-42-1 0 0,-5 1 0 15,-1 2 0-15,-2 1 0 0,-1 2 0 0,-1-3 0 16,1-3-704-16,0-2-96 16</inkml:trace>
  <inkml:trace contextRef="#ctx0" brushRef="#br0" timeOffset="182800.1">14944 11074 11055 0,'-14'12'976'0,"9"-7"-784"0,0 1-192 0,1-3 0 0,4-3 0 0,0 4 0 16,0-4 0-16,0 1 0 0,0 6 0 0,0 2 176 15,0 0-32-15,0 1 0 16,-3 4-656-16,-3-2-128 0,1 6-16 0,-2-1-16 0,0 2 224 0,-1-1 64 16,1 3 0-16,-2 1 0 0,0 1 384 0,4 1 176 15,-4-1-16-15,4 0 0 0,2-6 608 0,1 0 128 16,4-4 32-16,1-5 0 16,2-2-304-16,7-5-64 0,-1-2-16 0,6-5 0 0,4-2-544 0,2-5 0 15,3 1 0-15,0-2 0 16,0 6-672-16,-1-3-144 0,-1 4-16 0,0 4-16 15,-3 4-432-15,-5 1-96 0,-2 5-16 0,-5 0 0 0,-4 4 960 0,-2-1 192 0,-3 7 48 0,0 1 0 16,-3 1 1312-16,-2-2 272 16,-2 8 48-16,-2-6 16 0,0 4 80 0,-1 3 0 0,-2-2 16 0,-1 1 0 15,0-3-720-15,-1-1-128 0,0-4-48 16,-2-3 0-16,0 2-528 0,-1-2-128 0,-1-2 0 0,1-1-5280 16,0-3-1056-16</inkml:trace>
  <inkml:trace contextRef="#ctx0" brushRef="#br0" timeOffset="183034.07">15021 11030 11055 0,'8'0'976'15,"-1"0"-784"-15,2 0-192 0,0-1 0 0,3-3 1056 0,-3-1 160 16,8-4 48-16,-17 9 0 0,80-43-256 0,-80 43-48 16,136-70-16-16,-136 70 0 15,143-73-2768-15,-143 73-544 0,143-73-128 0,-143 73 0 0,139-58 1984 0,-139 58 512 16,131-43-128-16</inkml:trace>
  <inkml:trace contextRef="#ctx0" brushRef="#br0" timeOffset="183793.54">16434 10729 911 0,'-5'-3'0'0,"-2"3"0"0,5 0 0 0,2-2 0 16,0 2 1696-16,0-2 256 0,0 2 48 0,-3 0 16 0,1-2 224 0,-2 2 32 16,-1 2 16-16,-2 0 0 0,-2 0-512 0,-1 3-112 15,1-3 0-15,0-1-16 0,-4 5-496 0,0-5-112 16,-4 1-16-16,3 2 0 0,-3-1-640 0,1-1-144 16,0-2-32-16,-1 5 0 0,3 2-208 0,-2 2 0 15,-1 1 0-15,-2 4 0 0,1 2-128 0,-6 3 128 16,-1 11 0-16,-1 1 0 0,0 9-144 0,0 3 144 15,5 6 0-15,2-2-144 0,5-5 144 0,5-4 0 16,2-6 0-16,11-10 0 0,-1-4 0 0,6-6 0 16,5-7 0-16,0-5 0 0,7-2 0 0,1-4-160 15,1-3 160-15,0-3 0 16,-2-2-768-16,-1 0-64 0,3-4 0 0,0-4 0 0,3-1 416 0,-5-1 80 0,1-1 16 0,1 1 0 16,-2 0 320-16,2-1 160 0,1-1-16 0,0-2 0 15,3-1 48-15,-5-3 16 0,1 1 0 0,3 3 0 16,-3-2-16-16,-1 4 0 0,3 9 0 0,-8 3 0 15,2 5-192-15,-1 6 0 0,-4 8 0 0,-2 7 0 16,-2 9 0-16,-3 3 0 0,2 9 0 0,-7 11 0 16,0 10 448-16,-2 9-16 0,-2 12 0 0,0 8 0 15,-1 8 320-15,-3 3 64 0,3 9 16 0,-2-8 0 16,-2 1-288-16,1-10-48 0,5-12-16 0,2-11 0 16,6-16-608-16,9-15-128 0</inkml:trace>
  <inkml:trace contextRef="#ctx0" brushRef="#br0" timeOffset="184537.23">18710 10801 2751 0,'-9'-6'256'0,"0"1"-256"0,2 2 0 0,0-1 0 16,0 4 128-16,-3 0-128 0,-14 0 176 0,-13-2-176 0,-12 4 0 0,-8 5-352 16,1 9 48-16,7 3 16 0,7 0 784 0,7 4 144 15,2 1 48-15,9-5 0 0,7 0 1216 16,3-3 240-16,1-2 48 0,6-2 16 0,6-3-992 0,1-4-192 15,3 0-32-15,4 1-16 0,5-6-272 0,4-2-48 16,3-3-16-16,7-2 0 0,2-2-256 0,-28 9-48 16,0 0-16-16,108-31 0 0,-108 31 48 0,0 0 0 15,120-23 0-15,-120 23 0 0,0 0 224 0,0 0 48 16,0 0 16-16,105 3 0 0,-98 4-16 0,-5 4 0 16,-4-1 0-16,-3 4 0 0,-4 4-256 0,-1 3-48 0,-3-4-16 15,-1 0 0-15,-1 1-192 0,-3-1-128 0,3-1 128 0,-3 0-128 16,3-2 0-16,-3-2 0 0,1 2 0 0,1-2-192 15,0-2 192-15,1 4 0 0,-1 2 0 0,2-6 0 16,0 6 0-16,5-5 0 0,1 1 0 0,1-2 128 16,5-1-128-16,4-2 0 0,5-5-128 0,3 1 128 15,6-3-176-15,1-3 176 0,6 1-208 0,3-5 80 16,2 5-128-16,2-1 0 0,1-1-16 0,-3 4 0 16,-28 0 272-16,0 0 0 0,0 0 128 0,104 18-128 15,-86-10 160-15,-10 8-160 0,1 0 160 0,-9 1-160 16,-5 6 512-16,-2-2 16 0,-3 1 0 0,-3 4 0 15,-4 6 288-15,-4-3 48 0,-3 3 16 0,-3 3 0 16,-4 1-64-16,-4-1-16 0,-5 3 0 0,-2-5 0 16,1 0-240-16,-3-5-48 0,4-2-16 0,2-5 0 0,6-7-208 0,6-5-32 15,7-9-16-15,7-9-10880 16,3-8-2176-16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04T21:08:00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04T21:08:01.821"/>
    </inkml:context>
  </inkml:definitions>
  <inkml:trace contextRef="#ctx0" brushRef="#br0">26860 13389 0,'0'0'0,"0"0"16,0 0-1,0 0 1,0 0 0,0 0-1,0 0 1,0 0 0,0 0-16,0 0 15,0 0 1,-68 87-1,59-82 1,-8 9 0,-1-5-1,1 8 1,-4 1 0,4-1-1,1 4 1,4-5-1,-1-6 1,8-3 0,2 2-1,1-6 1,2 2 0,-7 4-1,-2-2 1,-1 2-1,-6 1 1,1-1 0,-1 0-1,5-4 1</inkml:trace>
  <inkml:trace contextRef="#ctx1" brushRef="#br0">15366 6126 1839 0,'-4'2'160'0,"8"-1"-160"16,-4-1 0-16,0 0 0 0,0 0 528 0,0-1 80 16,0 1 16-16,0-2 0 0,1-2-336 0,1 3-64 15,0-3-16-15,1-1 0 0,-1 1 240 0,0-1 32 16,0 2 16-16,1-1 0 0,-3 2 144 0,0-1 48 16,0-1 0-16,0 3 0 0,2-3-160 0,0 4-16 15,-1-2-16-15,3 1 0 0,-4 1-240 0,2-2-64 0,5 2 0 0,-6-3 0 16,3 3-192-16,1 0 176 0,-1-2-176 0,1 0 160 15,0 0 192-15,-2-1 32 0,1 3 16 0,-2 0 0 16,-1-2 288-16,-1 2 48 0,2 0 16 0,-2 0 0 16,0 2-48-16,-2-2-16 0,2 0 0 0,-1 3 0 15,-1-1-80-15,-2 2-16 16,3 1 0-16,-3-2 0 0,-1 2-416 0,2 4-176 0,-3 0 128 0,3-2-128 16,-2 3 0-16,-4-1 0 0,2 3 0 0,-2 0 0 15,0 2 0-15,1-3 0 16,-3 6 128-16,3-3-128 0,-1-2 0 0,-2 6 0 15,1-4 144-15,0 3-144 0,1-1 272 0,0-1-16 16,-3-2 0-16,1 1 0 0,3 3-256 0,-6-1 128 16,2-1-128-16,-2 3 0 0,1-1 0 0,0 4 0 15,-1-2 0-15,1 2 0 0,-1-2 128 0,-1-1-128 0,4 3 0 0,-1-1 0 16,2 0 0-16,3-3 0 0,1-3 0 0,1 0 0 0,5-5 0 0,0-2 0 16,5-2 0-16,-1 0 0 0,1-1 0 0,4-4 0 15,0 5 0-15,1-5 160 0,6 3 96 0,-2-3 32 16,0 5 0-16,0-1 0 0,1-4 96 0,-1 5 0 15,-2-1 16-15,2 1 0 0,-1 4-80 0,-3-1 0 0,2-1-16 0,-3 2 0 16,5 1 96-16,-5-4 32 0,1 2 0 0,2 1 0 16,0-4 64-16,2-1 16 0,0-4 0 0,2 3 0 15,1-3-112-15,3 2-16 0,-7-2 0 0,3 0 0 16,2-2-208-16,-3 2-48 0,3 2-128 0,-1 0 192 16,1-1-192-16,-1 3 144 0,2-1-144 0,-1-1 128 15,2 5-128-15,1 0 0 16,-3 0 0-16,4 2 0 0,-4 0 0 0,1 1-320 0,2-1 48 0,-4 3 16 15,3-2-1136-15,-3-1-208 0,0 0-64 0,4-6 0 16,-3 1-592-16,-3-4-128 0,6-4-32 0,0-1-6048 16</inkml:trace>
  <inkml:trace contextRef="#ctx1" brushRef="#br0" timeOffset="800.49">15225 6497 3679 0,'-4'5'320'0,"4"-3"-320"0,0-1 0 0,0-1 0 15,4 0 576-15,-4 0 32 16,1 0 16-16,3 6 0 0,-1-3-368 0,6 2-64 0,-4-1 0 0,0 1-16 16,2-1 480-16,-1 1 112 0,-1 0 0 0,2-1 16 15,2 1 496-15,1-2 80 0,2-3 32 0,-1 5 0 0,1-1-256 16,2-1-48-16,2-1-16 0,3 0 0 0,2 0-224 0,1-2-32 16,-1 0-16-16,4-2 0 0,4 0-160 0,-29 2-16 15,0 0-16-15,103-16 0 16,-103 16-288-16,0 0-64 0,134-24-16 0,-134 24 0 0,0 0 192 0,138-17 32 15,-138 17 16-15,0 0 0 0,118-7 48 0,-118 7 16 16,0 0 0-16,121-2 0 0,-121 2-48 0,0 0-16 16,115-7 0-16,-115 7 0 0,0 0-96 15,129-16 0-15,-129 16-16 0,0 0 0 0,132-26-32 0,-132 26 0 16,0 0 0-16,117-36 0 0,-117 36 16 0,0 0 0 16,108-44 0-16,-108 44 0 0,0 0-160 0,108-43-16 0,-108 43-16 15,0 0 0-15,120-41-160 0,-120 41 0 0,0 0 0 0,132-26 0 16,-132 26 0-16,0 0 0 0,136-17 0 0,-136 17 0 15,0 0 0-15,107-5 0 0,-107 5 0 0,0 0 0 16,0 0 0-16,109 8 0 0,-82-2 0 0,-3-1 0 16,0-2 0-16,-1 3 0 0,3-3 0 0,-1-3 0 15,-1 4 0-15,2-4 0 16,2 0 0-16,-28 0 0 0,0 0 0 0,0 0 128 0,119-14-128 0,-93 7 128 16,0-2 16-16,-4 0 0 0,1 1 0 0,-2-6 0 15,-2 3-144-15,2-5 0 16,-2 6 0-16,-1-2 0 0,-1 1 0 0,1 1 0 0,-5 1 0 0,3 1 0 0,-2 1 0 15,-5 0 0-15,3 1 0 0,-2 1 0 16,3-2 0-16,-5 5 0 16,-2-1 0-16,2-1 0 0,-2-1 0 0,1 3 0 15,-2-1-128-15,-4 0 128 16,3-1-1184-16,-1-1-160 0,1 5-48 16,-2-4 0-16,1-1-1472 0,-1 5-288 0,1 0-64 0,3 0-6656 15</inkml:trace>
  <inkml:trace contextRef="#ctx0" brushRef="#br0" timeOffset="24093.24">29766 11462 0,'0'0'0,"0"0"15,0 0 1,0 0 0,0 0-1,0 0 1,0 0-1,0 0 1,0 0 0,0 0-1,0 0 1,0 0 0,0 0-1,23-106 1,-18 84-1,-5 9 1</inkml:trace>
  <inkml:trace contextRef="#ctx1" brushRef="#br0" timeOffset="24909.95">20299 968 2751 0,'0'0'256'0,"0"0"-256"0,70-15 0 0,-60 15 0 16,2-4 384-16,9 1 16 0,-21 3 16 0,98-19 0 16,-23 5 112-16,1-2 32 15,1 6 0-15,-77 10 0 0,131-16 544 0,-131 16 112 0,104 0 32 0,-104 0 0 16,93 12-160-16,-93-12-48 0,0 0 0 0,110 31 0 15,-110-31-592-15,0 0-128 0,111 39-32 0,-111-39 0 16,0 0-288-16,115 31 0 0,-115-31-176 0,91 14 176 16,-91-14 0-16,113 12 0 0,-113-12 0 0,125 2 0 15,-125-2 144-15,150 0 96 0,-70-5 16 0,4 1 0 16,-9-3-48-16,-75 7 0 0,150-15 0 0,-73 6 0 16,1 0 160-16,6 4 16 0,1 2 16 0,2-3 0 0,-3 1-272 15,-1-4-128-15,1 1 128 0,1-5-128 0,-1 10 0 0,7-4 128 16,6 0-128-16,-3 2 0 0,-3 0 0 0,-2-4 0 15,-5 0 0-15,4 1-176 0,-4 2 176 16,5 3 0-16,12-1-144 0,-3-1 144 0,-3-2-192 0,-2-3 48 16,-4 1 0-16,3-3 0 0,14 7 144 0,-1-4 0 15,3 0 0-15,-4 0-128 0,-11-3 128 0,-1 2 0 16,-1 5 0-16,5-2 0 0,-1 7 0 0,-4-6 0 16,-4 6 0-16,-87 0-128 0,147-3 128 0,-147 3 0 15,135 0 0-15,-135 0 0 0,145 7 0 0,-145-7 0 16,155 2 0-16,-155-2 128 0,145-2-128 0,-145 2 176 15,131-7-176-15,-131 7 192 0,139-5 0 0,-139 5 0 0,150 0 0 0,-150 0 0 16,146-2-192-16,-146 2 0 0,127-2 0 0,-127 2 0 16,110-5 0-16,-110 5 0 0,99 0 0 0,-99 0 0 15,105 3 0-15,-105-3 240 0,115 2-48 0,-115-2 0 16,113 0 368-16,-113 0 64 0,103-7 16 0,-103 7 0 16,94-10-384-16,-94 10-80 15,91-9-16-15,-91 9 0 0,92-7-160 0,-92 7 0 0,94-7 0 0,-94 7 0 16,98 0-144-16,-98 0 144 0,91-5-192 0,-91 5 192 15,74 0-240-15,-74 0 64 0,0 0 16 0,81 0 0 16,-81 0 160-16,0 0 0 0,0 0-144 0,0 0 144 16,78 5 0-16,-68-5 0 0,3 5 0 0,-5-3 0 15,1 0 0-15,-4 3 240 0,4-1-64 0,-5 1-16 0,1-2 16 0,0 4 0 16,-2 0 0-16,3-3 0 0,-3 4-48 0,1 1 0 16,1 0 0-16,4 1 0 0,-4-1 96 0,4 1 16 15,-1 1 0-15,1 3 0 16,0 1-48-16,-1 1-16 0,3 2 0 0,-2 2 0 0,3 7 112 0,-7-1 32 15,4 5 0-15,-2 4 0 0,-2 1-16 0,-3 5 0 16,-1-3 0-16,5 2 0 0,-5 0 80 0,3-2 0 16,1-1 16-16,2 3 0 0,-2-2 272 0,2-3 48 15,0 0 16-15,2-2 0 0,-2-3-352 0,0 1-80 16,0 0-16-16,2 1 0 0,-8-1-288 0,3-3 0 16,-1 0 0-16,-1-2 0 0,0 0 0 0,-2 0 0 15,0-3 0-15,0-1 0 0,1-1 0 0,3-2 160 0,-4-1-160 0,0-4 128 16,0-2-128-16,0 0 0 0,0-3 0 0,-5-2 0 15,1 0 176-15,-1-4-48 16,-4 3-128-16,1-5 192 0,-5 3-64 0,1-4 0 0,-2 3-128 0,0-1 192 16,-3-2-192-16,-6 0-240 0,2 0 48 0,-1-2 16 31,-4 2-592-31,-6-3-112 0,1 3-16 0,-4-2-16 0,0-1 208 0,-1-1 64 16,-3 1 0-16,-4-3 0 0,-3 5 448 0,-6-3 192 0,-2 4-128 0,-3 0 128 15,-1 2 0-15,2 0 0 0,2-1 0 0,-3 5 0 16,-4-3 0-16,-2 1 0 0,2-3 0 0,-9 3 0 0,-1-1-208 15,-4 2 32-15,-5 1 16 0,1 1 0 0,8-2-32 0,-8 0 0 16,5-1 0-16,-5-1 0 0,2-1 192 0,-10 5 0 16,-5-2 0-16,0 0 128 0,3 4-128 0,0-4 0 31,0 4 0-31,-3-2 0 0,-1-2 0 0,-4 4-160 0,-4-4 160 0,3-2 0 0,6 3-144 0,-1-3 144 16,10 1 0-16,-10 1-144 15,-1-2 144-15,-2-1 0 0,-1-2 0 0,4 4 0 0,13-3-368 0,-3 3 16 16,1-1 0-16,-4-1 0 0,-3 2 352 0,-6-4 0 15,6 0 0-15,2 0 0 0,6 0 0 0,1 3 240 16,5-3-64-16,0-3-16 0,-3 3 160 0,0-6 48 16,1-1 0-16,2 0 0 0,9 0-368 0,0-1 0 15,3-1 0-15,2 0 0 0,0 4-160 0,0-4-48 16,-2 1-16-16,-3-3 0 0,-4 3 448 0,7-1 96 0,1 2 0 0,1-2 16 16,7 0 0-16,1 4 0 0,-2-4 0 0,4 4 0 15,-1-2-128-15,-6 0-16 0,-3 4-16 0,0-1 0 16,2 4-176-16,-2 0 0 0,4 0 0 0,-4 0 0 15,7 0 0-15,-4 0 0 0,2 4 0 0,2-2 0 16,-1 1-128-16,-3 2 128 0,-1 2 0 0,-4-2 0 16,7 4 0-16,-6 0-144 15,1 5 144-15,3-5 0 16,6 4-560-16,0 0 0 0,3-1 0 0,3-2 0 16,-2 2-80-16,-1-1-32 0,-2-1 0 0,3-3 0 0,-1 2 480 0,3 0 192 15,3-2-176-15,3 0 176 0,3 0 0 0,2 1 0 0,1 1-128 0,2 2 128 0,6-3 192 0,-4 4 64 16,3 2 32-16,2-1 0 0,-1 1 64 0,2 3 16 15,1 0 0-15,2-3 0 16,4 4-176-16,-3-3-48 0,3-1 0 0,1 0 0 0,2 0-144 0,0 0 0 16,2-3 0-16,0-4 0 0,2 5 0 0,1-4 0 15,0 1 0-15,4-4-176 0,5 2 176 0,-4-5-128 16,4-2 128-16,-3 4-128 0,3-8 512 0,0 4 96 16,-2 0 32-16,2 0 0 0,-3-3-160 0,1-3-32 15,-2 3 0-15,1-2 0 0,0-1-320 0,-3 1 0 16,1-2 0-16,-2 2 0 0,0-5-320 0,-2-1-16 15,1 2-16-15,-1-5 0 0,2 1 160 0,0-5 48 16,4 4 0-16,-1-7 0 0,4 4 144 0,0-6-208 0,4-3 80 0,-3 0 128 16,3 2-240-16,-1-4 80 0,-1-4 16 0,2 1 0 15,-1-4 144-15,-1 2 0 0,1-5 0 0,1 1 0 16,-4-1 0-16,1-2 0 0,3 10 0 0,-1-10 128 16,-3 4 32-16,6-8 16 15,-5 9 0-15,1-5 0 0,-2 4 16 16,0-6 16-16,2 5 0 0,-2-3 0 0,-4-3-64 0,3 3-16 0,-5-8 0 0,3 7 0 31,-2-6-128-31,-4 3 160 0,6-1-160 0,-8-2 160 16,2-2-544-16,1 5-96 0,-1 6-32 0,0 0 0 15,0 3-768-15,3 5-144 0,0 3-48 0,1 0-5152 16,7 5-1040-16</inkml:trace>
  <inkml:trace contextRef="#ctx1" brushRef="#br0" timeOffset="25855.9">20604 2956 2751 0,'7'-5'256'0,"2"-2"-256"15,-4 0 0-15,-3 0 0 0,1 5 176 0,4-7-16 16,4-6 0-16,9-8 0 0,3-7 256 0,3-6 48 16,-5 1 16-16,2 0 0 0,-6 4 160 0,1-1 16 15,-4 6 16-15,0-2 0 0,-2 2 224 0,-2 4 64 0,-1 1 0 0,0 0 0 16,3 5-112-16,-7-1-16 15,4 1 0-15,-4 2 0 0,2 2-448 0,-2 1-80 16,4 3-32-16,-6 1 0 0,3 2-272 0,-1 1 0 0,4-1 0 0,-3 3 0 16,5-1 320-16,-2 3-64 0,1-4 0 0,2 4 0 15,1 4-256-15,-1-4 160 0,2 3-160 0,3-1 128 16,-1 1-128-16,-1 1 0 0,3 1 144 0,1 0-144 16,-19-5 400-16,0 0 16 0,0 0 0 0,92 35 0 15,-92-35 32-15,0 0 0 0,70 47 0 0,-51-31 0 16,2 1-448-16,-7 1 0 0,0-1 0 0,-3 4 0 15,-3-2-368 1,-3-1-144-16,-5 4-48 0,2-1 0 0,-2 0-896 0,-2-2-176 0</inkml:trace>
  <inkml:trace contextRef="#ctx1" brushRef="#br0" timeOffset="26234.57">20918 2493 7359 0,'1'3'320'0,"1"-1"80"0,2-2-400 0,-3 3 0 0,1-1 0 0,0 1 0 15,1 1 0-15,3 1 0 16,0 4 0-16,5 5-176 0,1 3 176 0,-1 4 0 0,1 2 0 0,-3 3 0 16,1 2 496-16,2 1 80 0,-3 3 0 0,0 6 16 15,-1-1 320-15,1 3 64 0,-4 3 16 0,0 1 0 16,2 1 0-16,-5 2 0 0,2-2 0 0,-1 4 0 16,-3 0-32-16,2 1 0 0,-2 1 0 0,3 6 0 15,-3-1-480-15,0-2-96 0,0 4-32 0,0-6 0 0,0 2-352 0,4-4 0 31,1-4 0-31,-1-3-9408 0</inkml:trace>
  <inkml:trace contextRef="#ctx1" brushRef="#br0" timeOffset="27328.31">28019 2573 9215 0,'-4'7'816'0,"4"-2"-656"0,0-2-160 0,0-1 0 0,0 2 256 0,0-1 32 15,0 4 0-15,0 2 0 0,4 6-112 0,-3-4-32 16,6-2 0-16,-1-4 0 0,6-4 400 0,-2-7 80 15,4 0 16-15,4-6 0 0,3-2 48 0,-1 0 16 16,3-3 0-16,0-4 0 0,-4 2-384 0,2-2-80 16,0 0-16-16,-2-2 0 0,2 1-224 0,-4 1 0 15,2-2 128-15,2 0-128 16,-3 3 0-16,1-5 0 0,2 3 0 0,1-3 0 16,3-1 0-16,-2 3 0 0,-1-3 0 0,4 0 0 0,-3 2 0 0,3-2 0 0,-3 1 0 0,-2 3 0 15,-2 4 0-15,2 1 0 0,-7 3 0 0,3 5 0 16,-6 6 0-16,-1 1 0 15,0 2 0-15,-3 2 0 0,4 5 0 0,-6 1 128 0,2 3-128 0,2 6 144 16,1-1 208-16,2 1 32 0,-3 2 16 0,5 4 0 16,-2-2-240-16,2-2-160 0,-3 7 192 0,1-3-192 15,2 1 0-15,-2-1 0 0,0 0 0 0,2 3 0 16,-2-4 192-16,2 8-32 0,-3-2 0 0,1 5 0 0,5 0-16 0,-6 0 0 16,5 0 0-16,-4 0 0 15,2-5-384-15,-4 2-80 0,2-4 0 0,-1-3-8064 16</inkml:trace>
  <inkml:trace contextRef="#ctx1" brushRef="#br0" timeOffset="27658.83">28526 2081 5055 0,'-4'-1'0'0,"4"-1"224"0,0 2-64 0,0 0-16 0,4 0-144 0,-3 2 0 0,3-1 0 0,1 1 0 16,7 5 1152-16,1 4 192 0,6 3 32 0,-2 3 16 16,1 4-896-16,-4 2-176 0,-1 6-48 0,3 4 0 15,-5 2-96-15,1 5-32 0,-3-2 0 0,-8 11 0 16,3 0 272-16,-4 7 48 0,-2 3 16 0,-5 2 0 15,2 2 496-15,-4 3 112 0,0-2 0 0,1-1 16 16,-1 0-240-16,0-2-48 0,4 1-16 0,-4-1 0 0,2 0-448 0,6-3-96 16,-5-4 0-16,6-6-16 0,6-4-240 0,-1-6-240 15,4-6 48-15,4-6-5936 16,5-9-1184-16</inkml:trace>
  <inkml:trace contextRef="#ctx1" brushRef="#br0" timeOffset="28899.49">24331 2365 911 0,'-10'9'0'0,"1"-4"0"0,2-1 0 0,5 1 0 15,-1-2 768-15,-1-3 64 0,3 6 0 0,-3-3 16 16,-4 6-96-16,-1 5-32 0,-2 0 0 0,1-2 0 16,3 2-16-16,-2-5-16 0,2 6 0 0,-1-4 0 15,2 3 528-15,-2-2 128 0,2 2 0 0,1-2 16 0,2 2-16 0,-4-2 0 16,1 2 0-16,3-5 0 0,1-1-672 0,2-2-144 16,0 1-16-16,0-6-16 0,4-1-496 0,1 0 0 15,-2-5 0-15,3 2 0 0,2-4-144 0,1-2-32 16,0-3 0-16,0-2 0 0,1-2-144 0,2-1-16 15,0-2-16-15,4-4 0 0,0-1 224 0,3-3 128 16,2 0-160-16,-2 0 160 0,2 1 0 0,2 0 0 16,-1 0-128-16,1 2 128 0,1-1 0 0,-1 1 0 15,3 0 0-15,0 6 0 0,0 1 0 0,-3 1 0 16,3 6 0-16,-3-1 0 0,-4 6 0 0,2-2 0 0,-4 7 0 16,1 3 0-16,-4 3 0 0,-2 2 0 0,-2 8 0 0,1 1 0 15,-1 3 464-15,2 6 48 0,-1 0 0 0,1 2 0 16,-1 5 128-16,-1 0 48 0,0 0 0 0,3 0 0 15,-5 7-144-15,3-1-32 0,1 1 0 0,-3-2 0 16,-1-3-384-16,1-4-128 0,0 0 0 0,-4-3 0 16,4-2 0-16,-7-5-256 0,1-2 32 0,1-3-6928 15,1-5-1376-15</inkml:trace>
  <inkml:trace contextRef="#ctx1" brushRef="#br0" timeOffset="29182.82">24593 2214 8287 0,'-11'5'736'0,"3"0"-592"16,4 1-144-16,-1-3 0 0,5 2 0 0,-4-1 128 15,3 4-128-15,-3 1 128 0,-5 12 304 0,-3 5 48 16,2 7 16-16,-8 6 0 0,4 1 592 0,0 0 128 16,2 5 32-16,4-2 0 0,-1 8 288 0,4 0 48 15,1 1 16-15,4 5 0 0,0 1-960 0,2 3-192 16,0-4-48-16,-1-3 0 0,3 4-544 0,-4-1-112 0,2-5-32 0,-2 1-9200 16</inkml:trace>
  <inkml:trace contextRef="#ctx1" brushRef="#br0" timeOffset="29779.92">24309 685 8287 0,'0'5'736'0,"0"4"-592"0,0-3-144 0,0 0 0 0,0-1 448 0,0 4 48 16,-4 12 16-16,4 6 0 0,-2 17 512 0,2 8 96 15,-3 2 32-15,3 4 0 0,0 6-496 0,-4 2-80 16,4 2-32-16,4 2 0 15,-4 1-544-15,0 4 0 0,3 0 0 0,-3 0 0 0,-3 0 0 0,3 0-176 16,3 5 176-16,-6-2-160 0,3 1 160 0,0-4 0 16,-4-4 0-16,4-5 0 0,-1 0 0 0,1-5-208 15,-4-8 16-15,4-3-6704 0</inkml:trace>
  <inkml:trace contextRef="#ctx1" brushRef="#br0" timeOffset="30534.31">24533 1127 7359 0,'-3'2'656'0,"1"-2"-528"0,2 1-128 0,0-1 0 16,2 4 368-16,-4-1 32 15,1 3 16-15,-1 4 0 0,-5 2 304 0,0 9 64 0,3-2 16 0,-4 4 0 16,2 0 96-16,3 1 32 0,-2-1 0 0,5 5 0 16,-4-2-496-16,8 3-112 0,-4 1 0 0,1-2-16 15,3 3-112-15,-4 4-32 0,0-4 0 0,0 1 0 16,0-1-160-16,-4-1 160 0,4-1-160 0,-1-3 160 16,1-1-160-16,0-3 0 0,-4-4-160 0,4-6 160 15,-2-3-320-15,1-4 48 0,-1-2 0 0,2-3 0 0,-4 4-48 16,3-8-16-16,1-1 0 0,-2-4 0 15,0-3-304-15,2-2-48 0,0-3-16 0,0-4 0 16,-3-2 144-16,3-3 32 0,0-5 0 0,0-4 0 0,3-2 528 0,-3-1-128 16,2-2 128-16,1-3 0 0,3 1 0 0,2-5 144 15,5 1-16-15,-5-1 0 0,6 4 192 0,2 3 48 16,3 3 0-16,-1 8 0 16,1 6-160-16,-2 6-16 0,4 4-16 0,-4 5 0 0,1 2-176 0,-4 5 160 15,0 2-160-15,1-1 160 0,-4 7 272 0,1 0 48 16,-3 4 16-16,0-1 0 0,-4 4 192 0,-2 4 32 0,-3 4 16 15,0-1 0-15,-7 9-272 0,0-2-48 0,-1 1-16 0,-1-1 0 16,-3 3-80-16,-2-4 0 0,-2 2-16 0,2-6 0 16,0 3-176-16,-3-7-128 15,3-1 144-15,-4-3-144 0,4 1 0 0,2-4-128 0,-2-3-16 0,6-2-5712 16,-1-2-1136-16</inkml:trace>
  <inkml:trace contextRef="#ctx1" brushRef="#br0" timeOffset="30769.68">24873 1169 4607 0,'0'8'400'0,"0"-1"-400"0,0 0 0 0,0-1 0 0,0-3 512 0,0 1 0 15,0 3 16-15,-3 1 0 0,1 10 464 0,-1 4 96 16,-1 4 0-16,-1 4 16 0,0-2 496 0,-2-2 80 15,1-3 32-15,1-2 0 0,2 1-592 0,-1-1-112 16,2-2-32-16,-1-1 0 0,3-1-784 0,-2-1-192 16,1-2 0-16,-1-4 0 15,2 1-512-15,0-4-160 0,2 0-32 0,-1-6-7552 0</inkml:trace>
  <inkml:trace contextRef="#ctx1" brushRef="#br0" timeOffset="31036.19">24971 1076 3679 0,'-2'2'320'0,"0"2"-320"0,2 1 0 0,0-2 0 16,0 1 1088-16,0 1 128 0,2 7 48 0,-2 6 0 15,2 6 0-15,1 6 0 0,-1 1 0 0,5 4 0 16,-5 1-624-16,5-1-112 0,-2 4-16 0,0-3-16 16,2-1 16-16,-2-4 16 0,4 1 0 0,-5-3 0 15,1-3-32-15,0-6-16 0,-1-3 0 0,-3 0 0 16,3-8-240-16,-1 3-48 0,-3-6-16 0,0-1 0 15,0-5-48-15,0 0 0 0,-3-2 0 0,3-5 0 16,0-2 352-16,0-5 64 0,0-3 16 0,0-6 0 16,3 3-416-16,-3-8-144 0,6 0 0 0,-3-2 144 15,2 1-144-15,-1 1-192 0,3-4 32 0,1 1 16 16,3 1-384-16,3 3-80 0,-4 2-16 0,2-1 0 16,2 9-928-16,0 1-192 0</inkml:trace>
  <inkml:trace contextRef="#ctx1" brushRef="#br0" timeOffset="31324.12">25328 1345 1839 0,'-5'10'160'0,"1"-1"-160"15,-1-4 0-15,5-1 0 0,-3 1 640 0,1 2 80 16,-5 7 32-16,-2 8 0 0,-3 8-32 0,2 3 0 16,4-3 0-16,3 1 0 0,-1-5-272 0,8-3-64 15,1-2-16-15,2-7 0 0,2 0-368 0,5-2 0 0,-4-7 0 0,6 2 0 16,1-5 336-16,-1 3 48 0,3-3 16 0,0-4 0 15,-1-3-80-15,-6 1-32 0,2-1 0 0,-5-4 0 16,-4-1-32-16,-2-2-16 0,-3 3 0 0,-5-5 0 0,2 2 736 0,-6-6 160 16,0 3 16-16,-5-3 16 0,6-3-96 0,-5-5-32 15,-1 0 0-15,0 0 0 0,2-2-656 16,-2-1-128-16,6-3-16 0,-5 4-16 0,5-1-224 0,-1 6 0 16,4 2-144-16,0 4 144 15,1 3-640-15,4 3-16 16,0 1-16-16,4 1-7648 0</inkml:trace>
  <inkml:trace contextRef="#ctx1" brushRef="#br0" timeOffset="31549.25">25703 827 8399 0,'0'-5'176'0,"0"5"32"0,0 0 16 0,0 0 32 0,0 5-256 0,-4-1 0 0,3 3 0 0,-3 3 0 0,-1 8 1552 16,-4 8 256-16,0 5 48 0,-5 9 16 0,2 4-16 0,-2 1-16 15,2 2 0-15,0-2 0 0,1 4-544 0,3-2-96 16,-1 2-32-16,2 0 0 0,0 0-464 16,0-2-80-1,2-4-32-15,0-3 0 0,1-3-592 0,-1 1 0 0,1-1-192 0,4-6 64 16,0 0-1472-16,0-5-272 0</inkml:trace>
  <inkml:trace contextRef="#ctx1" brushRef="#br0" timeOffset="31738.17">25380 1130 2751 0,'-8'-31'256'0,"2"10"-256"0,3 6 0 0,3 4 0 0,2 6 2576 0,-1 1 480 0,5-1 80 0,-3 2 32 31,4-8-928-31,2 3-192 0,3 2-48 0,-3-1 0 0,5 7-368 0,-2 4-80 0,2 1-16 0,0 2 0 31,1-2-672-31,3 6-144 0,1-3-16 0,4 1-16 16,-1 2-464-16,-22-11-96 0,0 0 0 0,0 0-128 15,110 27 0-15,-110-27 0 0,0 0 0 0,0 0 0 16,0 0-1840-16,96 14-272 0</inkml:trace>
  <inkml:trace contextRef="#ctx1" brushRef="#br0" timeOffset="31926.64">25060 874 6447 0,'-19'4'576'0,"6"-2"-576"16,5-2 0-16,2 0 0 0,6 3 2560 0,0-3 416 16,0 0 80-16,0 4 16 0,0 1-1792 0,0 0-368 15,0 0-64-15,6-1-16 0,2 3-832 0,5-6-368 16,4 5 32-16,6-6 0 16,-23 0-1232-16,0 0-240 0</inkml:trace>
  <inkml:trace contextRef="#ctx1" brushRef="#br0" timeOffset="32335.56">26285 650 6447 0,'-12'-4'576'0,"6"3"-576"0,1 1 0 0,3-4 0 0,2 4 1648 0,0 4 208 16,0-1 64-16,-1-1 0 0,1 6-816 0,-7 6-144 16,1 4-48-16,1 4 0 0,0 5 816 0,-4-1 176 15,1 9 16-15,1 5 16 0,0 3-336 0,3 6-64 16,-3 8 0-16,5 10-16 0,-3 6-864 0,2 9-160 16,-1 1-48-16,1 8 0 0,-2-8-288 0,-1-1-160 15,3-3 160-15,-2 1-160 0,5-2 0 0,-4 0 0 0,2-10-176 0,2-1-8944 16,2-10-1792-16</inkml:trace>
  <inkml:trace contextRef="#ctx1" brushRef="#br0" timeOffset="122867.23">5020 7073 11967 0,'-5'5'1072'0,"5"-1"-864"0,0-2-208 0,0-2 0 15,2 3 560-15,1-3 64 0,-1 5 16 0,-1 8 0 16,5-1-464-16,-5 3-176 0,1 1 128 0,-2 2-128 15,-3-3 192-15,-3 3-64 0,3-3 0 0,-6-1 0 0,-5 5 848 0,2-3 176 16,-2-2 16-16,0 3 16 0,-1 1 192 0,1-4 32 16,-4 7 16-16,1-4 0 0,-2 2-272 0,1-1-64 15,-4 4-16-15,2 1 0 0,1-2-544 0,0 2-96 16,3 1-32-16,2-5 0 0,0 2-400 0,2-2 0 16,4-1 0-16,2-1 0 0,-1 4 0 0,6-2 0 15,-3-2 0-15,4 6 0 0,0-2 0 0,0 2 0 16,4 1 0-16,-4 0 0 0,0 3 0 0,0 2 0 15,-4 2 0-15,2 1 0 0,1-3 0 0,-1-1 0 16,-3 2 0-16,1-4 0 0,4-2 0 0,-3-3 128 16,3 2-128-16,-2 0 128 0,0-6 208 0,2 4 48 15,0 0 0-15,0-5 0 0,2 1-64 0,0-5-16 0,1 0 0 0,6-1 0 16,-4-3-144-16,7-1-32 0,-1-5 0 0,4 3 0 16,1-5-128-16,3 0 0 0,1 0 0 0,0 0 0 15,0 0 0-15,2-5 0 0,-1 3 0 0,0-5 0 16,2 4 0-16,-4-2 128 0,2 3-128 0,0-1 128 15,-2 3 0-15,2-4 0 0,-4 8 0 0,2-1 0 16,2-1 48-16,-21-2 0 0,0 0 0 0,0 0 0 16,98 14-32-16,-98-14 0 0,0 0 0 0,92 8 0 15,-92-8-144-15,0 0 160 0,124 13-160 0,-124-13 160 16,87 8-32-16,-87-8 0 0,0 0 0 0,129 6 0 16,-129-6 0-16,0 0 0 0,119-2 0 0,-119 2 0 0,81-4 16 0,-81 4 0 15,0 0 0-15,119 0 0 0,-119 0 80 0,0 0 16 16,124 14 0-16,-124-14 0 0,87 21 0 0,-87-21 0 15,0 0 0-15,124 35 0 0,-124-35-96 0,0 0-16 16,115 28 0-16,-115-28 0 0,0 0-128 0,123 16 192 16,-123-16-192-16,91 6 192 0,-91-6-192 0,103 0 160 15,-103 0-160-15,115 0 160 0,-115 0-160 0,118-5 0 16,-118 5 144-16,110-8-144 0,-110 8 0 0,103-9 128 16,-103 9-128-16,101-4 0 0,-101 4 0 0,101 0 0 15,-101 0 0-15,101 2 0 0,-101-2 0 0,106 2 0 16,-106-2 0-16,101-2 0 0,-101 2 0 0,98-12 0 15,-98 12 0-15,103-17 0 0,-103 17 0 0,110-21 0 0,-110 21 0 16,127-25 128-16,-127 25-128 0,134-21 128 0,-134 21-128 0,127-17 128 16,-127 17-128-16,110-12 0 0,-110 12 0 0,101-7 0 15,-101 7 0-15,92 0 0 0,-92 0 0 0,87 5 128 16,-87-5 0-16,89 9 0 0,-89-9 0 0,84 10 0 16,-84-10-128-16,0 0 176 0,120 18-176 0,-120-18 192 15,0 0-192-15,101 8 0 0,-101-8 144 0,0 0-144 16,98 7 0-16,-98-7 144 0,0 0-144 0,94 2 0 15,-94-2 128-15,0 0-128 0,99-2 0 0,-99 2 0 16,0 0 176-16,115-7-176 0,-115 7 160 0,0 0-160 16,115-10 128-16,-115 10-128 0,0 0 0 0,101-16 144 15,-101 16-144-15,0 0 0 0,93-19 0 0,-93 19 0 16,0 0 0-16,85-14 0 0,-85 14 0 0,0 0 0 0,87-10 0 0,-87 10 0 16,0 0 0-16,93-6 0 0,-93 6 0 0,0 0 0 15,109-8 0-15,-109 8 0 0,82-9 0 0,-82 9 0 16,79-11 0-16,-79 11 0 0,75-20 0 0,-75 20 0 15,75-14 0-15,-75 14 0 0,80-14 0 0,-80 14 0 16,78-9 0-16,-78 9 0 0,0 0 0 0,119-3 0 16,-119 3 0-16,0 0 0 0,115 5 0 0,-115-5 0 15,0 0 0-15,109 14 0 0,-109-14 0 0,0 0 0 16,112 7 0-16,-112-7 0 0,0 0 0 0,118-7 0 16,-118 7 0-16,84-14 0 0,-84 14 0 0,77-11 0 15,-77 11 0-15,96-14 0 0,-96 14 0 0,92-8 0 16,-92 8 0-16,85-4 0 0,-85 4 0 0,0 0 0 0,114 2 0 0,-114-2 0 15,0 0 0-15,101 7 0 0,-101-7 0 0,0 0 0 16,101 5 0-16,-101-5 0 0,0 0 0 0,106 4 0 16,-106-4 0-16,0 0 0 0,112 0 0 0,-112 0 0 15,0 0 0-15,106 5 0 0,-106-5 0 0,0 0 0 16,96 14 0-16,-96-14 0 0,0 0 0 0,0 0 0 16,113 17 0-16,-113-17 0 0,0 0 0 0,94 9 0 15,-94-9 0-15,0 0 0 0,101 7 0 0,-101-7 0 16,0 0 0-16,101 2 0 0,-101-2 0 0,0 0 0 15,100 7 0-15,-100-7 0 0,0 0 0 0,104 7 0 16,-104-7 128-16,0 0-128 0,98 6 128 0,-98-6-128 0,0 0 0 16,0 0 128-16,106 14-128 0,-106-14 0 0,0 0 128 15,0 0-128-15,113 9 0 0,-113-9 128 0,0 0-128 0,115-3 160 16,-115 3-160-16,98-9 160 0,-98 9-32 0,113-19 0 16,-113 19 0-16,117-26 0 0,-117 26-128 0,101-21 0 15,-101 21 0-15,92-18 128 0,-92 18-128 0,84-14 0 16,-84 14 0-16,75-8 0 0,-75 8 0 0,0 0 0 15,106-2 0-15,-106 2 0 0,0 0 0 0,110 5 0 16,-110-5 0-16,0 0 0 0,105 14 0 0,-105-14 0 16,0 0 0-16,90 18 0 0,-90-18 0 0,0 0 0 15,91 27 0-15,-91-27 0 0,0 0 0 0,97 27 0 16,-97-27 0-16,0 0 0 0,115 26 0 0,-115-26 0 16,93 15 0-16,-93-15 0 0,92 16 0 0,-92-16 0 0,89 17 0 0,-89-17 0 15,0 0 0-15,110 25 0 0,-110-25 128 0,0 0-128 16,92 19 0-16,-92-19 160 0,0 0-160 0,89 21 160 15,-89-21-160-15,0 0 0 16,96 19 0-16,-96-19 128 0,0 0-128 0,94 23 0 16,-94-23 0-16,0 0 0 0,96 19 0 0,-96-19 0 0,0 0 0 0,89 10 0 15,-89-10 0-15,0 0 0 0,0 0 0 0,101 4 0 16,-101-4 0-16,0 0 0 0,0 0 0 0,85-14 0 16,-64 7 0-16,-4 3 0 0,1-1 0 0,-1 2 0 15,1-3 0-15,-3-2 0 16,1 3 0-16,-2-4 0 0,0 4 0 0,0-2 0 0,2 0 128 0,-3-2-128 15,-2 0 0-15,5-1 0 0,-6-1 0 0,2 3 0 0,0-1 0 0,-3-2 0 16,2 3 0-16,-3-1 0 0,5-1 0 0,-5 1 0 16,1-2 0-16,-7-1 0 0,5 4 0 0,-7-3 0 15,0 2 0-15,0-3 0 0,0 3 0 0,-4 1 0 16,-1-3 0-16,2-1 0 0,-3 2 0 0,3-1 0 16,-1-3 0-16,3 0 0 0,-3 2 0 0,2-2 0 15,2-5 0-15,-1-2 0 0,1-1 0 0,-2-5 0 16,2 1 0-16,-5-5 0 0,1 1 0 0,-3-5 0 0,2-1 0 0,-4 1 0 15,1-5 0-15,-3 2 0 0,2-4 0 0,-5 2 0 16,4 1 0-16,-1-1 0 0,3-3 0 0,-4 3 0 16,3 3 0-16,0-1 0 0,0 7 0 0,2-4 0 15,1 5 0-15,0-1 0 0,1 3 0 0,2 2 0 16,3 0 0-16,0 0 0 0,-4 3 0 0,4-3 0 16,4 8 0-16,-4-1 0 0,0 4 0 0,0-3 0 15,0 4 0-15,0 2 0 0,-4-2 0 0,2 4 0 16,2 1-144-16,-3-3 144 0,-1 6-192 0,3-2 192 15,-3 3-160-15,-1-2 160 0,0 3-128 0,1-1 128 16,1 5 0-16,-1-2-128 16,2 0 128-16,-3 2 0 0,2 0 0 0,-2 4 0 0,1-1 0 0,-5 3 0 0,1 1 0 0,-5 0 0 15,3 1 0-15,-6 1 0 0,1 0 0 0,-3-2-160 16,1 1 160-16,-8 1 0 0,1-2-128 0,-2 2 128 16,-4-1 0-16,-3-1 0 0,0 2 0 0,-4 0 0 15,3-4 0-15,-3 0 0 0,2 4 0 0,0-6 0 16,2 3 0-16,2-3 0 0,-1 1 0 0,1 1 0 15,-6 0 0-15,3 0 0 0,-1-1 0 0,-5 4 0 16,0-2 0-16,-2 2 0 0,0 1-176 0,-7-2 176 16,2-2-160-16,-2 1 160 0,1-3-176 0,4-1 176 15,0 0-192-15,1-2 192 0,3 0-128 0,0-2 128 16,0-3 0-16,-1 5 0 0,1-4-128 0,2-1 128 16,-2 3 0-16,3-5 0 0,-3 4-160 0,2-3 160 0,-2 1-128 15,-4 0 128 1,1-2-128-16,-3 2 128 0,3 1-128 0,-1-1 128 0,1 5-144 0,1-3 144 0,-2-3-160 0,4 6 160 15,0-1-160-15,-2-1 160 0,2 2-160 0,0-2 160 16,4-1-144 0,-3 1 144-16,-1 0-128 0,0 0 128 0,-5-1-128 0,1-1 128 0,1 3-128 0,-3-3 128 15,5 2 0-15,-1-1 0 0,0 3 0 0,2 0 0 16,0 0 0-16,-2 3 0 16,4-1 0-16,-2 2 0 15,1-1 0-15,-1-1 0 0,4-2 0 0,-5 0 0 16,3 5 0-16,-5-5 0 0,-1 0 0 0,2 0 0 0,2-2 0 15,2-1 0-15,-1 3 0 0,6-4 0 0,-2 3 0 0,1-3 0 16,2-1 0-16,1 0 0 0,1-2 0 0,2 2 0 16,-3-1 0-16,3-1 0 0,0 0 0 0,-1-1 0 15,1 1 0-15,-9-2 0 0,2 4 0 0,-3 0 0 16,1 1 0-16,-3 1 0 0,-2-3 0 0,2 6 0 16,4 0 0-16,-4 0 0 0,1 0 0 0,3 4 0 15,-4-2 0-15,5-2 0 0,-3 3 0 0,1 1 0 16,4-3 0-16,-4-1 0 0,2 6 0 0,-1-6 0 15,-4 1 0-15,-2-1 0 0,2 2 0 0,0-2 0 16,3 4 0-16,2-3 0 0,4 1 0 0,1 0 0 16,2-2 0-16,2 0 0 0,4 0 0 0,1-2 0 15,-2-1 0-15,2-1 0 0,2-1 0 0,-2 0 0 0,0-2 0 0,2 1 0 16,-4 1 0-16,1-2 0 0,1 2 0 0,-2 0 0 16,0 0 0-16,-1 1 0 0,-2 1 0 0,-2 1 0 15,-3-2 0-15,-2 1 0 0,-1 1 0 0,0 0 0 16,-1 2 0-16,-2 0 0 0,2 0 0 0,-3 0-128 15,1 2 128-15,3 0 0 0,-5-2 0 0,3 3 0 16,1 1 0-16,0-2-160 0,3 1 160 0,-6-1 0 16,5 1 0-16,-5 3 0 0,1-3 0 0,-3-3 0 15,0 5 0-15,2-1 0 0,-2-4 0 0,5 3 0 16,-2-1 0-16,2 1 0 0,2 1 0 0,0-2 0 16,0 1 0-16,0-3 0 0,-2 5 0 0,2 1 0 15,1-3-128-15,1 1 128 0,0-1 0 0,-1-1 0 0,-2 3 0 16,2-2 0-16,-3-3 0 0,0 4 0 0,1-4 0 0,-3 0 0 15,2 0 0-15,-3-4 0 0,5 4 0 0,-2-3 0 16,4 1 0-16,-4-1 0 0,5-2 0 0,2-2 0 16,-7 0 0-16,4-2 0 0,1 0 0 0,-1-3 0 15,0 2 0-15,-1-6 0 0,-3 2 0 0,-3-3 0 16,1-3 0-16,-6-1 0 0,-2 1 0 0,-3-3 0 16,3 2 0-16,-4 2 0 0,2 5-192 0,-1 0 192 15,2 4-192-15,-4 1 192 0,3 2-288 0,-6 0 48 16,1 5 16-16,-2-1 0 0,-3 3 80 0,-1 0 16 15,-1 3 0-15,1-1 0 0,4 3-16 0,2-3 0 16,3 0 0-16,0 1 0 0,4-1 144 0,2-2 0 0,2 0 0 0,-2-2 0 16,3-1 0-16,-4-3 0 0,1 3-176 0,-3-2 176 15,-1-1-352-15,2-1 32 0,-4 2 0 16,6 2 0-16,-3-2 320 0,3-1 0 0,-1 3 0 0,-1 3 0 16,1 0 0-16,1 3 0 0,-1 1 0 0,4-2 0 15,0-2 0-15,0 3 0 0,-4-1 0 0,1 5 0 16,3-6 0-16,0 3 0 0,0 1 0 0,0-1 0 15,5 1 0-15,2 0 0 0,1-1 0 0,1 1 0 16,3-2-272-16,2-3 64 0,0 6 16 0,0-6 0 16,3 1 192-16,0-1-192 0,4 0 192 0,0 0-192 15,2-1 192-15,-4-1 0 0,5-2 0 0,-2 1-144 0,1 1 144 0,0-1 0 16,-1 3 0-16,-4 0 0 0,-3 3 0 0,1-1 0 16,-2 1 0-16,-1 4 0 0,1 0 0 0,-3 0 0 15,1 2 0-15,2 0 0 0,0-1 0 0,3 1 0 16,-5 0 0-16,4-2 0 0,4 0 0 0,-6 1 0 15,2-2 0-15,0 2 128 0,-3 1-128 0,3-4 0 16,1 4 0-16,-3-2 0 0,2 0 128 0,3-4 0 16,-2 4 0-16,1-1 0 0,4-1-128 0,-4 0 144 15,2-1-144-15,1-1 160 0,-2-1-160 0,2 1 0 16,-2-3 0-16,2 4 0 0,-2-3 0 0,0-1 0 16,2 0 0-16,-4 0 0 0,-1 0 0 0,5 0 0 15,-4-1 0-15,-3 1 0 0,0 1 0 0,3-1 0 16,-3 4 0-16,0-1 0 0,0-1 0 0,3 3 0 0,-3-1 0 0,3 1 0 15,1-1 0-15,1-1 0 0,2-1 0 0,1-4-10608 16,3-1-2192-16</inkml:trace>
  <inkml:trace contextRef="#ctx1" brushRef="#br0" timeOffset="132693.99">7066 10006 9215 0,'0'0'816'0,"-2"0"-656"15,2 0-160-15,-2 0 0 0,-1 4 576 0,-1-2 64 16,-1 1 32-16,-5 6 0 16,-6-1-944-16,-3 3-192 0,-2-1-48 0,0 1 0 15,2-2-96-15,0-1-32 0,-1 1 0 0,1-4 0 0,-2 4 448 0,4-2 192 16,0 2-192-16,1-1 192 0,-2 3 752 0,-2-3 272 15,2 6 48-15,-1 0 16 0,2 2-32 0,-1-2 0 16,1 3 0-16,-1 4 0 0,-1-2 144 0,2 4 16 16,1-2 16-16,2 2 0 0,-5 3-112 0,3 0-32 15,2 0 0-15,-7 5 0 0,2 1-448 0,2 2-80 0,-4 5-32 16,3-6 0-16,3 5-224 0,3-3-48 0,3-4-16 0,0 1 0 16,6-1 368-16,3-1 80 0,5-2 16 0,2-4 0 15,3-1-160-15,6-1-32 0,-16-22 0 0,0 0 0 16,66 61-288-16,-66-61-64 0,0 0-16 0,75 45 0 15,-75-45 112-15,0 0 32 0,94 48 0 0,-94-48 0 16,0 0 160-16,115 41 48 0,-115-41 0 0,84 32 0 16,-84-32-128-16,82 29-32 0,-82-29 0 0,0 0 0 15,108 44-160-15,-108-44-48 0,0 0 0 0,99 40 0 16,-99-40 80-16,0 0 16 0,112 36 0 0,-112-36 0 16,87 25 16-16,-87-25 0 0,101 19 0 0,-101-19 0 15,108 12-32-15,-108-12 0 0,108 5 0 0,-108-5 0 0,103-3 80 16,-103 3 16-16,111-14 0 0,-111 14 0 0,122-23-112 0,-122 23 0 15,133-34-16-15,-67 14 0 0,0-1-176 0,-8-1 0 16,-1-3 0-16,-5-2 0 0,-3-1 0 0,0 2 0 16,0-1 0-16,-4 1 0 0,2 4 0 0,2-4 0 15,3 1 0-15,-3 1 0 0,3-1 0 0,-52 25 0 16,89-45 0-16,-89 45 0 0,72-38-160 0,-46 22 160 16,-26 16 0-16,45-26-144 0,-28 14 144 0,-1-2-208 15,-7 0 80-15,0-2 128 0,-2 6-144 0,0-6 144 16,-6 2 0-16,1-3 0 0,-2 3-144 0,-3-4 144 15,-3 4 0-15,-2-1-144 0,-5 1 144 0,-1-4 0 16,-3 5 0-16,-4-1 0 0,-2 0 240 0,-3-2-32 16,0-1 0-16,-2 1 0 0,-3-2 80 0,1-2 16 15,1-1 0-15,1-2 0 0,0 0-112 0,2-3-32 0,1 4 0 0,1-5 0 16,3 0-160-16,-2-3 0 0,2 0 0 0,-1-1 0 16,1 0 0-16,2 1 0 0,-4-1 0 0,2-2 0 15,0 0 0-15,-1 5 0 0,-1-2-144 0,0 4 144 16,-3 3-144-16,0 2 144 0,-5 6-208 0,-1-1 80 15,-3 7-16-15,-5 4 0 0,0 3 0 0,-7 4 0 16,-2 3 144-16,-3 4-208 0,-2 0 80 0,7-1 128 16,4 5-144-16,1-3 144 0,-5 2 0 0,1 2 0 15,6 2 0-15,5-7 0 0,1-1 0 0,6-2 0 16,2-3 0-16,1-3 0 0,3 0 0 0,2-3 0 16,-1-1-400-16,4 1 16 0,-4-3 16 0,2 1 0 15,-4-4-1312-15,6 1-272 0</inkml:trace>
  <inkml:trace contextRef="#ctx1" brushRef="#br0" timeOffset="174671.63">7102 12577 5039 0,'4'-17'448'0,"1"8"-448"31,-5 0 0-31,2 6 0 0,-2 1 0 0,0-1 0 16,2 3 0-16,-2-4 0 0,1-1 0 0,3 0 0 0,-4 1 0 0,2-1 0 0,1 1 0 0,1 4 0 0,-4-5 0 0,3 5 0 15,2-3 0-15,-3 3 0 16,1-2 0-16,1 2 0 0,-2-3 0 0,1 3 0 0,-3 0 0 0,0 0 0 16,0 0-160-16,-3 3 160 0,-3-1 0 0,1 1 0 15,-2 2 176-15,0-1-48 0,-1 1 160 0,-1 2 32 16,0 0 0-16,0-3 0 0,1 4 336 0,-1 1 64 16,0-2 16-16,2 0 16 15,0 0 320-15,4-2 64 0,-6 0 16 0,0 2 16 16,4-1-432-16,-3-1-96 0,-1 2 0 0,0-2 0 15,0 0-240-15,1 2-32 0,-5-5-16 0,3 3 16 0,1 2-96 0,1-2-16 16,-1 1 0-16,0-3 16 0,0 6 176 0,1-4 48 16,-4 4 0-16,3-2 16 0,0 1-256 0,-1 1-32 15,1-2-16-15,-3 2 16 16,1 3 0-16,-1-2 0 0,0 3 0 0,-2-1 16 16,0 2-48-16,-2 0 0 0,1-2 0 0,2 2 48 15,0 3 0-15,4-3 0 0,-3-2 0 0,6 2 0 16,-1-2 336-16,6-1 80 0,-3 1 16 0,4-3 0 15,0 3-80-15,4-2-16 0,-3 4 0 0,1-1 0 0,3-1-384 16,-3-2-64-16,0 2-128 0,0 2 176 0,1 0-176 16,-3-2 128-16,2 1-128 0,-2-3 128 0,2-1 80 15,-1 3 16-15,3-3 0 0,-4-1 0 0,2 3 192 0,1-2 32 16,1-1 16-16,-3 4 0 0,3-3 48 0,-1 3 16 16,2-1 0-16,1 1 0 0,1-2-144 0,0 3-48 15,0-1 0-15,1-2 0 0,1 2-160 0,0-1-48 16,5-1 0-16,-6-3 0 0,5 2-128 0,1-2 0 15,-2-2 0-15,2 0 0 0,0 2 0 0,0-5 0 16,1 2 0-16,1-3 0 0,0 1 0 0,1-2 0 16,-3 2 0-16,3-2 0 0,-3 0-128 0,4 0 128 15,-4 0 0-15,0 0 0 0,1 3 0 0,-1 1 0 16,-2 1 0-16,-1-1 0 0,-2 3 0 0,-1 1 0 0,5 4 0 16,-8-1 0-16,3 1 0 0,1 0 0 0,0-1 128 15,0 1-128-15,-1 0 320 0,1-1-32 0,3-3 0 0,2 1 0 16,-3 0-64-16,1-1-16 0,2-2 0 0,1-3 0 15,1 1-80-15,0-4 0 0,0 0-128 0,1-4 192 16,-1 4-64-16,1-3-128 0,2-3 176 0,-1 5-176 16,3-6 144-16,-4 3-144 0,2-1 0 0,2 1 144 15,-4 3-144-15,-3 1 0 0,4-4 0 0,-9 4 0 16,3 4 0-16,-2-1 0 0,2-1 0 0,-3 5 0 16,0 0 0-16,0-4 0 0,-2 6 0 0,1-4 0 15,3 2 0-15,-1-1 0 0,2-3 0 0,-3 2 128 0,5-1-128 16,-5-3 0-16,3 6 0 0,2-5 0 0,-4 2 0 0,3-3 0 15,-3 3 0-15,2-1 0 0,0 1 0 0,-1 1 0 16,1-3 0-16,-3 1 0 0,-1 1 0 0,1-2 0 16,0 1 0-16,-4 0 0 0,4 3 0 0,0-3 0 15,-4 2 0-15,2-1 0 0,1 1 240 0,-2-1-48 16,2 1 0-16,1-2 0 0,0-1 0 0,-4 3-16 16,7-3 0-16,-3-2 0 0,5 2-176 0,-5-2 0 15,1 3 144-15,-1-1-144 0,-1 1 0 0,1-3 128 16,-2 6-128-16,2-3 0 0,0 2 0 0,-4-1 0 15,4 1 0-15,-1-1 0 0,1 1 0 0,0-2 0 16,-1 1 0-16,1-2 0 0,0 1 0 0,0-1 0 0,-1-1 0 0,3 1 0 16,1-2 0-16,-2 4 0 15,3-3 0-15,-3 1 128 0,0 0-128 0,1 3 176 16,-2-1-176-16,-1 1 192 0,1-2-192 0,0 3 192 16,-1 1-192-16,-2-2 192 0,2 0-192 0,5 2 0 0,-3-2 144 0,2-1-144 15,2-3 0-15,0 3 0 0,-2-2 0 0,1-2 0 16,4-2 0-16,-3-2 0 0,-4 4 0 0,3 0 0 15,-1-1 0-15,0 1 0 0,-2-2 0 0,3 0 0 16,1-1 144-16,-2 3-144 0,2-2 192 0,0 0-192 16,0 2 192-16,-2-2-64 0,2 2 0 0,0 0-128 15,1 0 128-15,-1 0-128 0,-2 0 0 0,2 2 0 0,-3-2 0 0,1 0 0 16,2 2 0-16,2 0 0 0,-2-2 0 0,0 3 0 16,-1-3 0-16,5 0 0 0,-1-3 0 0,1 3 0 15,-18 0 0-15,0 0 0 0,0 0 0 0,0 0 0 16,104-14 0-16,-85 10 0 0,2-1 0 0,-1 2 0 15,0-3 0-15,0 3 0 0,-1 1 0 0,0-1 0 16,-2-1 0-16,1-1 0 0,1 5 0 0,-2-4 0 16,4 3 0-16,-3-3 0 0,1 4 0 0,-2-2 0 15,4 2 0-15,-3-1 0 0,4 1 0 0,-4-2 0 16,-18 2 0-16,0 0 0 0,0 0 0 0,85-9 0 16,-64 6-128-16,0-2 128 0,-2 1 0 0,2 2 0 15,-3-1 0-15,4-1 0 0,-3 4 0 0,-19 0 0 16,0 0 0-16,0 0 0 0,96-14 0 0,-96 14 0 15,0 0 0-15,79-17 0 0,-79 17 0 0,0 0 0 0,80-23 0 0,-54 11 0 16,0 4 0-16,-3-1 0 0,-1 4 0 0,-1-1 0 16,-2-1 0-16,2 2 0 0,-3 0 0 0,-1 0 0 15,-3 1 0-15,4 1 0 0,-1 1 0 0,-3-1 0 16,3 3 0-16,-4-4 0 0,0 4 0 0,-2 0 0 16,1 0 0-16,0 0 0 0,-1 0 0 0,3-2 0 15,-4-1 0-15,4 3 0 0,-3-4 0 0,1 3 0 16,0-3 0-16,2 1 0 0,-2-3 0 0,2 3 0 15,-4-2 0-15,3-1 0 0,-1 1 0 0,-2-2 0 0,3 4 0 0,-1-2 0 16,-2-1 0-16,2 1 0 0,2-2 0 0,-1 2 0 16,2-4-128-16,1 0 128 0,1 1 0 0,2-1 0 15,-1 0 0-15,-1 4 0 0,-4-4 0 0,0 6 0 16,-2-2 0-16,-2 1 0 16,1 3 0-16,1-3 0 0,-3 4 0 0,-2 0 0 0,2 4 0 0,1-3 0 15,0-1 0-15,-1 0 0 0,1 0 0 0,0 0 0 16,-1-1 0-16,-4-3 0 0,1-1 0 0,-1 0 0 15,-3 1 0-15,-1-1 0 0,-1 1 0 0,1-1 0 16,-9-2-128-16,5 2 128 0,-4-4 0 0,3 1 0 16,-4-1 0-16,0 0 0 0,2-1 0 0,-2-1 128 15,4 1-128-15,0-2 0 0,0 3 224 0,-4-2-64 0,6-1-16 16,-3 2 0-16,-2-2-144 0,1-1 0 0,0 3 0 0,3-2 128 16,-5 3-128-16,1 0 0 0,3-1 0 0,-4-1 0 15,0 1 0-15,-3 1 0 0,1-3 0 0,-1 2 0 16,4-3 0-16,-6 3 0 0,1 0 0 0,1-1 0 15,-2 2 0-15,0 1 0 0,-3-1 0 0,-2 4 0 16,1-2 0-16,-1 2 0 0,3 1 0 0,-1-1 0 16,0 5 0-16,-4-5 0 0,7 1 0 0,0-1 0 15,0 0 0-15,2-2 0 0,3 1 0 0,0 1 0 16,4-2 0-16,-4-1 0 0,2-1 0 0,2-2 0 16,0 3 0-16,-4-4 0 0,2 3 0 0,-2-2 0 15,-1-1 0-15,-2 0 0 0,1 2 0 0,-6-3 0 0,1 3 0 16,-1-2 0-1,1 3 0-15,-5-1 0 0,2-3 0 0,2 1 0 0,-4 2 0 0,-2-2 0 0,6-1 0 0,-6-1 0 16,0-3 0-16,2 3 0 0,-1 2 160 0,-1-4-160 16,2 0 192-16,-1-1-192 0,-1 0 128 0,-1-1-128 15,-3-4 0-15,1 2 0 0,0 0 0 0,2-1 0 16,-6 1 0-16,2 0 0 0,2 4 0 0,-5 0 0 16,1 2 0-16,-1 2 0 0,-1 2 0 0,1 1 0 15,1 2 0-15,-1 2 0 0,0 3 0 0,-4 0 0 16,3 2 0-16,-2 0 0 0,-5 2 0 0,-1 0 0 15,0-2 0-15,0 3 0 16,2 1 160-16,1-3-160 0,-3 3 128 0,5-2-128 0,4 1 0 0,-4 2 0 0,4-1 128 0,-4 1-128 16,-2-1 0-16,2 1 0 0,2 2 0 0,-2-2 0 15,2 0 0-15,-5 2 0 0,1-2 0 0,-6 1 0 16,-1-1 0-16,1-2 0 16,-3-3 0-16,1 4 0 0,1-2 0 0,1-2 0 0,3 3 0 0,1-3 0 15,-1 5 0-15,0-1 0 0,-3 1 0 0,1 4 0 16,4-2 0-16,-6-2 0 0,4 0 0 0,-4-1 0 15,1-3 0-15,1 1 128 0,-2-2-128 0,1 0 0 16,-3 0 0-16,6-2 0 0,6 1 0 0,-1-3 0 16,3 4 0-16,-1-3 0 0,0-3-160 0,2 3 160 15,5-2-1024-15,1-4-96 0,3 4-32 0,2-7 0 16,5 3-1312-16,4-2-272 0</inkml:trace>
  <inkml:trace contextRef="#ctx1" brushRef="#br0" timeOffset="193962.9">7353 13530 8287 0,'-17'5'736'0,"1"-1"-592"0,8 1-144 0,6-5 0 16,-3 3 576-16,-4 1 64 0,-9 1 32 0,-11 4 0 15,-6 5-352-15,-2 0-80 0,2-2-16 0,4-4 0 16,8-2-224-16,1-3 0 0,3-3 0 0,3-3 0 16,4-3 128-16,0 1 144 0,3-3 32 0,-2 1 0 15,3 0 592-15,-1 3 128 0,0 1 32 0,-3 8 0 16,2-2 48-16,-4 10 16 0,1 0 0 0,-9 5 0 16,1 5-528-16,-2 3-96 0,-3 0-32 0,-2 2 0 15,2-2-464-15,0 3 0 0,2-1 0 0,4-2-160 16,-1 1 160-16,8-5 0 0,-1 3 0 0,1-3 0 0,5-3 0 0,2 2 128 15,-1 2-128-15,2-6 176 0,4 4 320 0,1-3 64 16,-4 1 16-16,4-2 0 16,4 1 240-16,-4 1 48 0,0 0 16 0,5 0 0 0,-4-2-96 0,3 4-16 15,-1-3 0-15,1-3 0 0,1 3-96 0,0-1-32 16,2 1 0-16,0-1 0 0,2 1-80 0,3-4-32 16,0 3 0-16,2-5 0 0,-14-12-144 0,0 0-16 15,0 0-16-15,84 35 0 0,-84-35-32 0,0 0 0 16,103 2 0-16,-103-2 0 0,82-6-48 0,-82 6-16 15,80-17 0-15,-80 17 0 0,80-17-128 0,-80 17-128 16,84-18 192-16,-84 18-192 0,89-19 128 0,-42 7-128 0,-47 12 0 0,97-18 0 16,-97 18 0-16,101-13 0 0,-101 13 0 0,93-13 0 15,-93 13 0-15,80-5 0 0,-80 5 0 0,0 0 0 16,104-3 0-16,-104 3 0 0,0 0 0 0,107 0 0 16,-107 0 0-16,76-2 0 0,-76 2 128 0,89-7-128 15,-89 7 240-15,100-5-16 0,-100 5 0 0,99-4 0 16,-99 4 96-16,94 0 0 0,-94 0 16 0,82 4 0 15,-82-4-112-15,82 5-32 0,-82-5 0 0,0 0 0 16,120 12-192-16,-120-12 0 0,89 5 0 0,-89-5 0 16,101 0 0-16,-101 0 0 0,101-5 0 0,-101 5 0 0,89-5 0 15,-89 5 0-15,78-4 0 0,-78 4 0 0,0 0 0 0,107 4 0 16,-107-4 0-16,0 0 0 0,95 10 0 0,-95-10 0 16,0 0 0-16,100 14 0 15,-100-14 0-15,0 0 0 0,104 12 0 0,-104-12 0 0,0 0 0 0,103 13 0 16,-103-13 0-16,0 0 0 0,92 8 0 0,-92-8 0 15,0 0-128-15,79 2 128 0,-79-2 0 0,0 0 0 16,0 0 0-16,92-5 0 0,-92 5 0 0,0 0 0 16,77-9 0-16,-51 6 0 0,-26 3 0 0,0 0 0 15,80-14 0-15,-80 14 0 0,0 0 0 0,86-5 0 16,-86 5 0-16,0 0 0 0,85 0 0 0,-85 0 0 16,0 0 0-16,78-4 0 0,-78 4 0 0,0 0-128 15,0 0 128-15,75-10 0 16,-57 6-256-16,-4 1 64 0,3-3 16 0,-3 1 0 0,3-2 176 0,1-2 0 0,-1 3-144 0,1-3 144 15,-1 0 0-15,2 0 0 0,2-3 0 0,-3 3 0 16,-1-3 0-16,2 5 0 0,-1-1 0 0,-1-3 0 16,1 4 0-16,-8-1 0 0,2 1-144 0,0 1 144 15,-3 3-192-15,0-6 0 0,0 4 16 16,-1-4 0-16,-1 0 176 0,2 1 0 0,0-1 0 0,-1 0-128 16,3 1 128-16,-1-3 0 0,3-1 0 0,2 0 0 15,1 1 128-15,1-1-128 0,1 3 128 0,-4 1-128 16,3 3 0-16,-3-4 0 0,3 0 0 0,-4 0 0 15,-3 6 0-15,-1-4 0 0,3 0-176 0,-7 3 176 16,0-1-304-16,2 0 48 0,-1 0 0 0,-6-2 0 0,3 2 256 0,-3-4-160 16,0 5 160-16,0-4-128 0,0 1 128 0,-3 0 0 15,-1-2 0-15,2 0 128 0,2 4-128 0,-7-4 0 16,6 4 128-16,-6-2-128 0,0 0 160 0,0 0-32 16,2-1-128-16,-4 2 192 0,0-2-48 0,0-1-16 15,-3 0 0-15,2 1 0 0,-2 2 32 0,-2-2 0 16,0-1 0-16,-4-3 0 0,3 3 0 0,-3-5 0 15,3 2 0-15,-6 1 0 0,3-3 32 0,-1-1 0 16,-2 1 0-16,-2 0 0 0,1-2-192 16,-3 2 160-16,-1 0-160 0,-2 2 160 0,-1 4-160 0,-3-3 0 0,1 2 0 0,0 1 0 15,-1 1 0-15,-1-2 0 16,0-1 0-16,0 4 0 16,0-2 0-16,-6-1-144 0,3 0 144 0,1 0 0 15,0 1-192-15,0 1 192 0,0 2-192 0,-1-4 192 16,1 4-144-16,-2 1 144 0,3-1 0 0,-1 1-144 15,-4 3 144-15,3-3 0 0,-8 4 0 0,4 0 0 0,2-3 0 0,-4 3 0 0,-2 0 0 0,-4 3 0 16,-1-3 0-16,-2 4 0 0,3-3 0 0,0 3 0 16,5-4 0-16,1 3-192 0,6-3 192 0,-5 0-192 15,3 0 0-15,2-3-16 0,-3-1 0 0,3 3 0 16,-1-3 64-16,0 1 16 0,-1 1 0 0,-4-2 0 0,-1 3 128 0,1-1 0 16,-5 0 0-16,3 2-128 0,2 0 128 0,-1 0 0 15,3 0 0-15,0 2 0 0,1-2 0 0,-1 2 0 16,0-1 0-16,0 3 0 0,0-2-304 0,0-2 32 15,-2 3 0-15,-3-3 0 16,-4-3-256-16,0 3-48 0,-3 0-16 0,0-2 0 31,3-2 128-31,4 4 16 0,1 0 16 0,-5 0 0 0,-3 4 432 0,0 1 0 0,1 4 0 0,-1 0 0 0,0 5 0 0,-6 8 0 16,-8 3 0-16,0 2 0 0,1 5 0 0,2 1 192 16,4 0-64-16,3 2 0 0,4-2-128 0,2-2 0 15,1-3 0-15,5-2 0 31,2-3-1024-31,2 1-208 0</inkml:trace>
  <inkml:trace contextRef="#ctx1" brushRef="#br0" timeOffset="209025.69">9821 14357 4607 0,'-14'0'400'0,"5"0"-400"0,0 0 0 0,4-2 0 15,2 2 1840-15,3-1 272 0,0 1 64 0,-4-4 16 16,3 4-1328-16,-5-2-272 0,5-1-48 0,-1 0-16 15,-3 1-784-15,1 0-144 0,-1 2-48 0,-2 0 0 16,2 4-272-16,-4 1-64 0,-3 2-16 0,1 1 0 16,-4 3-352-16,1-2-64 0,0-1 0 0,0 4-16 15,2-3 784-15,-1-4 144 0,3 4 48 0,3-4 0 0,0-1 1184 0,0-1 240 16,2 3 48-16,-4-1 16 0,4 2 80 0,-4-2 16 16,0 4 0-16,1-1 0 0,1 1-672 0,-4 2-128 15,3-3-16-15,-1 1-16 0,-3 0-48 0,1 3 0 16,-1 0 0-16,0-2 0 15,1 6 96-15,-3-5 16 0,0 3 0 0,2 1 0 0,-2 1 272 0,2-4 64 16,-2 6 16-16,-1-5 0 0,4 5-32 16,-3-2-16-16,5-3 0 0,1 1 0 0,-1 0-368 0,2-1-80 0,5-5-16 0,2 1 0 15,0-4 16-15,6 2 0 0,-3-2 0 0,2-3 0 16,4 2 0-16,0-1 0 0,-1-1 0 0,1-2 0 16,5 3-160-16,-5-3-16 15,3 0-16-15,-2 4 0 0,3-2-16 0,-1 1 0 0,2 0 0 0,-6-1 0 16,3 3-48-16,1-1-16 0,-3 3 0 0,1-2 0 15,2 0-144-15,1 1 0 0,2-3 144 0,1 4-144 16,-4-5 256-16,2 3-32 0,4 2 0 0,-4-5 0 16,-1 5 192-16,5-2 32 0,-1-2 16 0,-3-1 0 15,2 3-80-15,0-1-32 0,-1-1 0 0,3 1 0 0,-4-2-64 0,0 1-16 16,0 1 0-16,1-4 0 0,-1 1 32 0,0 4 0 16,4-1 0-16,-3-4 0 0,4 5-80 0,-5-1-16 15,4 1 0-15,-3-2 0 0,5 3-208 0,-3-3 128 16,0 6-128-16,1-4 0 0,-1 2 0 0,1-2 0 15,-18-5 0-15,0 0 0 0,0 0 0 0,82 19 0 16,-82-19 0-16,0 0 0 0,0 0 0 0,99 13 0 16,-99-13 0-16,0 0 0 0,92 5 0 0,-92-5 0 15,0 0 0-15,91 3 0 0,-91-3 0 0,0 0 176 16,77 5-176-16,-77-5 160 0,0 0-16 0,0 0 0 16,94 21 0-16,-94-21 0 0,0 0-144 0,0 0 192 15,96 23-192-15,-96-23 192 0,0 0-192 0,0 0 0 16,106 17 0-16,-106-17 128 0,0 0-128 0,92 13 0 0,-92-13 0 15,0 0 0-15,98 8 0 0,-98-8 0 16,0 0 0-16,97 0 0 0,-97 0 0 0,0 0 0 0,84 2 0 0,-84-2 0 16,0 0 128-16,77 5-128 0,-77-5 128 0,0 0-128 15,0 0 160-15,96 13-160 0,-96-13 192 0,0 0-192 16,0 0 128-16,102 17-128 0,-102-17 0 0,0 0 0 16,0 0 0-16,100 14 0 0,-100-14 0 0,0 0 0 15,0 0 0-15,102 9 0 0,-102-9 0 0,0 0 0 16,88 5 0-16,-88-5 0 0,0 0 0 0,83-2 0 15,-83 2 128-15,0 0-128 0,75-9 0 0,-52 6 0 16,3 1 0-16,-5-5 128 16,2 7-128-16,-1-5 0 0,1 5 144 0,-2-4-144 0,-21 4 0 0,0 0 144 0,71-1-144 0,-71 1 0 15,0 0 0-15,70-4 0 0,-70 4 0 0,0 0 0 16,80 0 0-16,-80 0 0 0,0 0 0 0,85 0 0 16,-85 0 0-16,0 0 0 0,86 0 0 0,-86 0 0 15,0 0 0-15,0 0 0 0,94 5 0 0,-77-5 0 16,1 4 0-16,-1-4 0 0,1 3 0 0,-1-1 0 15,-1 2 0-15,1-4 0 0,4 5 0 0,-3-5 0 16,-1 3 0-16,0-3 0 0,-17 0 0 0,0 0 0 16,0 0 0-16,0 0 0 0,84 18 0 0,-70-13 0 15,0 0 0-15,0 2 0 0,-2-2 0 0,0 4 0 16,2 0 0-16,-14-9 0 0,0 0 0 0,0 0 0 0,0 0 0 16,0 0 0-16,80 56 0 0,-80-56 0 0,0 0 0 0,0 0 0 31,0 0 0-31,91 33 0 0,-91-33 128 0,0 0-128 0,0 0 0 0,84 14 0 0,-84-14 0 15,0 0 128-15,0 0-128 0,0 0 0 0,94 12 0 0,-77-7 128 16,-5-2-128-16,7 1 0 0,-5 1 0 0,2-1 0 16,0-3 0-16,-1 3 0 0,-1-1 0 0,0-1 0 15,4 2 0-15,-1-4 0 0,-17 0 0 0,0 0 0 16,0 0 0-16,82 5 0 16,-82-5 0-16,0 0 0 0,68-5 0 0,-68 5 0 0,0 0 0 0,84-9 0 15,-84 9 0-15,0 0 0 0,89-9 128 0,-89 9-128 0,0 0 0 16,82-3 0-16,-82 3 0 0,0 0 0 0,0 0 0 0,88 0 0 15,-88 0 0-15,0 0 0 0,0 0 0 0,94 8 0 16,-94-8 0-16,0 0 0 0,82 4 0 0,-82-4 0 16,0 0 0-16,89 9 0 0,-89-9 0 0,0 0 0 15,87 5 0-15,-87-5 0 0,0 0 0 0,98 3 0 16,-98-3 0-16,0 0 0 0,106-3 0 0,-106 3 0 16,75-5 0-16,-75 5 0 15,72-4 0-15,-72 4 0 16,0 0 0-16,94-9 0 0,-94 9 0 0,0 0 0 15,101 0 0-15,-101 0 0 0,0 0 0 0,92 0 0 0,-92 0 0 0,0 0 0 0,87 4 0 16,-87-4 0 0,0 0 0-16,96 5 0 0,-96-5 0 0,0 0 0 0,91 0 0 0,-91 0 0 15,0 0 0-15,89 0 0 0,-89 0 0 0,0 0 0 16,85-5 0-16,-85 5 0 0,0 0 0 0,84-5 0 16,-84 5 0-16,0 0 0 0,89-9 0 0,-89 9 0 15,0 0 0-15,80-5 0 0,-80 5 0 0,0 0 0 16,76 1 0-16,-76-1 0 0,0 0 0 0,0 0 0 15,91 9 0-15,-91-9 0 0,0 0 0 0,0 0 0 16,87 9 0-16,-87-9 0 0,0 0 0 0,0 0 0 16,80 0 0-16,-80 0 0 0,0 0 0 0,0 0 0 15,72 0 0-15,-55 0 0 0,1 0 0 0,-1 0 0 0,0-4 0 16,-3 4 0-16,4-5 0 0,-6 2 0 0,7 1 0 16,-5-3 0-16,2-2 0 0,-1 3 0 0,1-1 0 0,-5-4 0 15,4 4 0-15,-4-4 0 0,3 1 0 0,1-1 0 16,-1 0 0-16,4-1 0 0,-1-1 0 0,1-3 0 15,1 1 0-15,2 0 0 0,-4-1 0 0,0 0 0 16,3-1 0-16,1-1 0 0,-4-1 0 0,-3-1 0 16,3 1 0-16,-4-4 0 0,1 4 0 0,-4-6 0 15,2 4 0-15,0-6 0 0,-3 3 0 0,2-4 0 16,1-1 0-16,-4 1 0 0,1 2 0 0,0-2 0 16,-4 1 0-16,4 1 0 0,-6 1 0 0,3-1 0 15,-3 5 0-15,-3-2 0 0,0 4 0 0,-3-1 0 0,-3 4 0 0,-2-3 0 16,-1 5 0-16,-5-2 0 0,2 5 0 0,-6-1 0 15,1 1-128-15,-4 0 128 0,2 0 0 0,-2 2 0 16,2-1 0-16,-6 1 0 0,6-2 0 0,-2 0 0 16,2 1 0-16,2-5 0 0,-1 5 0 0,-3-3 0 15,4 1 0-15,-2-4 0 0,1 5 0 0,-4-5 0 16,4 4 0-16,-8-2 0 0,3-1 0 0,-6 3 0 16,1-2 0-16,-5-2 0 0,1 2-144 0,-2-1 144 15,0 0 0-15,-6-1-192 0,0 0 192 0,-3-2-160 16,-6 2 160-16,-2 0-192 0,1 2 192 0,-6-2-192 15,2 4 192-15,-3-1-192 0,4 1 192 0,-4 1-192 16,-1 0 192-16,-3 0-128 0,0 1 128 0,-5 4-128 0,-2-1-80 0,-2 2-16 16,2 1 0-16,1-2 0 0,4 3 0 0,2-3 0 15,2 1 0-15,-2-1 0 0,3-1 16 0,-5 3 0 16,-1 0 0-16,-6 2 0 0,-1 0-16 0,1 0 0 16,2 2 0-16,2-2 0 0,5-2 224 0,-2 4-176 15,-1 0 176-15,-1 1-160 0,1 1 160 0,-6 1 0 16,-1-1-144-16,-1-3 144 0,6 6-272 0,1-5 16 15,6 3 0-15,-2-1 0 0,4-1 32 0,-1-1 16 16,1 1 0-16,-8 3 0 0,1-3 208 0,-3 2 0 16,6 4 0-16,0-4 0 0,4 2 0 0,-1-5 0 15,3 0 192-15,1 0-192 0,0-2 416 0,1 0-32 16,-1 0 0-16,-3 0 0 0,-4 3 0 0,0-1-16 0,-2 1 0 0,6-3 0 16,4 4 16-16,5-3 16 0,-1-2 0 0,5-3 0 15,8-1 0-15,-1 0 0 16,6-2 0-16,3-4 0 0,-2 3-272 0,2-5-128 0,-3 5 128 0,0 3-128 15,-3-2 0-15,-2 1 0 0,-4 6 0 0,-2 0 0 16,2 4 0-16,-2-1 0 0,2 3 0 0,-2 2 0 16,2 3 0-16,0-3 0 0,0 5 0 0,0-5 0 15,0 5 0-15,0-3 0 0,1 4 0 0,-1 3 0 16,-3 1 0-16,-3-1 0 0,3 1 0 0,-4 1 0 16,5-7 0-16,0 2 0 0,2-2 0 0,3-3 0 15,-1-1 0-15,3 3 0 0,-1-4 0 0,-1-2 0 0,2 4 0 0,-3 0 0 16,-2-1 0-16,-9 1 0 0,0 3 0 0,-8-1 0 15,-8 3-128-15,-3 1 128 16,2 3-608-16,-9 4-48 0,-3 10-16 0,-2 8 0 31,6 0-272-31,-6 7-48 0,-5 5-16 0,-2 2 0 0,7 3-800 0,6-8-176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6:51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16852 11483 5519 0,'-17'6'496'0,"3"-3"-496"0,5 1 0 0,6-3 0 15,-1-1 1104-15,-1 0 128 0,-9 5 32 0,-10 2 0 16,-4-1 112-16,2 2 32 0,5-4 0 0,5-4 0 16,-1 0-576-16,4-4-96 0,-1 3-32 0,0-6 0 15,-1 3-192-15,1-1-32 0,-4 1-16 0,-3-1 0 16,-3 4 0-16,-6-3 0 16,3 1 0-16,-7 3 0 0,3 0 48 0,0 0 16 0,1 0 0 0,-1 0 0 15,-1 3-16-15,1-1 0 0,1 1 0 0,2-3 0 0,-3 7-352 0,0-2-160 16,-2 4 128-16,1-4-128 0,4 8 0 0,-1-3 128 15,3 6-128-15,3-1 0 0,4 3 496 0,-2 3 16 16,3 0 0-16,-1-2 0 0,2 2-208 0,-2 1-48 16,0-1 0-16,-4 2 0 0,2-1-256 0,-2-1 0 15,4 2 0-15,-2-4 0 0,-1 6-192 0,1-6 48 16,3 3 16-16,4-1 0 0,0-2 128 0,2 2-128 16,2 2 128-16,1 3-128 0,0 0 128 0,1 2 144 15,1-2-16-15,1 4-128 0,1-2 480 0,2-2-16 16,3 0 0-16,0 0 0 0,3-5-144 0,4 2-48 0,-7-23 0 0,0 0 0 15,52 62-272-15,-52-62 0 0,0 0 0 0,82 63-144 32,-82-63-224-32,63 44-32 0,-63-44-16 0,66 52 0 0,-66-52 160 0,63 49 16 0,-63-49 16 0,0 0 0 15,87 73 224-15,-87-73 0 0,0 0-160 0,77 66 160 16,-77-66 0-16,0 0 0 0,76 66 0 0,-76-66 0 16,0 0 128-16,89 49-128 0,-89-49 192 0,0 0-64 15,103 26 160-15,-103-26 32 0,87 5 0 0,-87-5 0 16,93 4-96-16,-93-4-16 0,83 1 0 0,-83-1 0 15,0 0 0-15,107 4 0 0,-107-4 0 0,0 0 0 16,0 0-208-16,101 3 0 0,-101-3 0 0,0 0 0 0,0 0 0 0,0 0 0 16,83-7 0-16,-69 4 0 0,-14 3 352 15,0 0-32-15,0 0 0 0,75-23 0 0,-75 23 32 0,49-26 0 16,-26 9 0-16,-1 1 0 0,3 0-352 0,-3-3 128 16,-1-2-128-16,2-1 0 0,0 1 0 0,-4 2 0 15,2-2 0 1,-4-2 128-16,-3 0-128 0,-2-3 0 0,2-3 0 0,-9-3 0 0,2 1 0 0,-5-4 0 15,-4 4 0-15,-1 1 0 0,-1-3 0 0,-1 2 128 16,0-2 0-16,1 0 0 0,4 3 592 0,0-1 128 16,4-1 32-16,-4-1 0 0,5 2-400 0,-1-4-80 15,-3 2-16-15,3 0 0 0,-8 0-384 0,-1 0 128 16,-5 5-128-16,-6-2 0 16,-7 4 0-16,-6 3 0 0,-8 1 0 0,-12 4 0 0,-6 4-320 0,-8 2-32 0,-3 4-16 0,-1-1 0 31,-4 7-752-31,5 0-160 0,0-3-16 0,-1 0-16 15,6 0 224-15,6-8 32 0,4 3 16 0,13-2 0 16,18 0 208-16,12-2 64 0,18 2 0 0,-10 12-11040 0</inkml:trace>
  <inkml:trace contextRef="#ctx0" brushRef="#br0" timeOffset="25787.05">16206 14443 911 0,'-11'5'0'0,"2"-2"0"0,6-3 0 0,1 0 0 15,2 0 720-15,0 4 64 16,-7-3 16-16,2 3 0 0,0-4 128 0,1 3 32 16,8-6 0-16,1 3 0 0,4-4-384 0,-1-1-64 15,-8 5 0-15,0 0-16 0,0 0-224 0,0 0-32 16,58-19-16-16,-49 17 0 0,-1 2 736 0,-2 0 128 16,-1 2 48-16,-2 0 0 0,1-2 80 0,-1 0 0 15,-3 0 16-15,0 0 0 0,0 0-320 0,0 0-64 16,0 0-16-16,0 0 0 0,80 17-272 0,-80-17-64 15,0 0-16-15,0 0 0 0,89-3-352 0,-89 3-128 16,0 0 0-16,93-14 144 0,-93 14-144 0,66-12 0 16,-66 12 0-16,63-14 0 0,-63 14 0 0,0 0 0 0,96-14 0 0,-96 14 0 15,0 0 0-15,83-4 0 0,-83 4 0 16,0 0 0-16,0 0-176 0,0 0 176 0,0 0-128 0,80 18 128 16,-76-11-128-16,-4-2 128 0,0 0-128 0,-4 2 128 15,-1 0 160-15,-2 0 112 0,0-2 32 0,-2 4 0 16,-1-4 208-16,-6 4 32 0,4-2 16 0,-9 2 0 15,2-2-320-15,-4-4-64 0,-1 6-16 0,-4-2 0 16,-2-2-560 0,-1 0-112-16,-4 4-32 0,-1 0 0 0,-3-1-176 0,-4-3-48 15,-3 4 0-15,-2-2 0 0,-1 2 576 0,0-2 192 0,2 2 0 0,2-1-144 16,1 1 592-16,4 3 128 0,0-1 32 0,0-1 0 16,5-3-176-16,4 2-48 0,5-1 0 0,-1-4 0 0,5 1-128 15,1-1-16-15,7-1-16 0,-4-3 0 0,5-2-224 0,0 1 0 16,1 2 0-16,3-1 0 0,2 0-144 0,0 0 144 15,6 0 0-15,-3 0-144 0,4 0 0 0,0 0 0 16,4 2 0-16,-4-2 0 0,0 0 144 0,0 0 0 16,0 0 0-16,0 0 0 0,85 2 352 0,-85-2 48 15,0 0 16-15,96-18 0 0,-96 18-144 0,77-17-16 16,-77 17-16-16,87-16 0 0,-87 16-112 0,92-15 0 16,-92 15-128-16,92-11 192 0,-92 11-64 0,95-8 0 15,-95 8-128-15,95-9 192 0,-95 9-192 0,89-16 0 16,-89 16 0-16,87-17 0 0,-87 17 0 0,81-19 0 15,-81 19-208-15,83-14 64 0,-83 14-112 0,80-13-32 16,-80 13 0-16,72-8 0 0,-72 8 80 0,0 0 16 0,90-9 0 0,-90 9 0 16,0 0 0-16,0 0 16 0,0 0 0 0,0 0 0 15,72-3-32-15,-72 1-16 0,-5 2 0 0,-2-4 0 16,0 4 224-16,-2-1 0 0,0-1 0 0,-1 0 0 16,-1-1 0-16,-6 3 0 0,0 0 0 0,-4-2 0 15,-2 2 0-15,-1 0 128 0,-3 0-128 0,-2 0 160 16,-3 2-160-16,1 3 192 0,-2-3-192 0,0-1 192 15,-2 6-432-15,0-2-80 0,-3 1 0 0,1 2-16 16,1-2 48-16,1 2 16 0,-4 1 0 0,3-2 0 16,1 0 272-16,-3 0 144 0,5-2-16 0,3 0 0 15,7-1 400-15,1-1 80 0,1-1 16 0,9 0 0 0,5-2-80 16,3 0-16-16,4 0 0 0,4-2 0 0,-4 2-208 0,0 0-32 16,0 0-16-16,0 0 0 0,71-16-464 0,-71 16-112 15,0 0-16-15,75-15 0 0,-75 15 176 0,0 0 144 16,84-9-208-16,-84 9 80 0,0 0 128 0,88 0 0 15,-88 0 0-15,0 0 0 0,115 9 288 0,-115-9 144 16,98 12 16-16,-98-12 16 0,119 17-16 0,-119-17 0 16,144 20 0-16,-64-17-9216 15,0 2-1856-15</inkml:trace>
  <inkml:trace contextRef="#ctx0" brushRef="#br0" timeOffset="41698.3">3361 14782 15663 0,'-17'0'1392'0,"3"0"-1120"15,5 0-272-15,0 0 0 0,6 4 336 0,1-3 16 0,0-1 0 0,1 2 0 16,-8 0 160-16,0 3 48 0,4-1 0 0,-4 1 0 16,6-2-560-16,-6 1 0 0,4-2 0 0,-7-2 0 15,-1 3 0-15,-2-3 0 0,-3 3 0 0,-6-1 0 16,1 3 0-16,1-1 0 0,-6 5 0 0,2-2 0 15,1 1 848-15,-1 1 224 0,3-2 32 0,4 2 16 16,2-2 400-16,3-2 80 16,5 0 0-16,2 0 16 0,5-3-528 0,2 0-128 0,2-2 0 0,3 3-16 15,-1-1-736-15,1 0-208 0,-5-2 0 0,0 0 128 16,0 0-128-16,0 0 0 0,0 0 0 0,65 5 0 16,-65-5 0-16,0 0 272 0,0 0-32 0,78 9-16 0,-78-9 416 0,59 1 64 15,-59-1 32-15,75 2 0 0,-75-2-128 0,99-7-32 31,-41 6 0-31,5-6 0 0,-1 5-256 0,1-5-48 0,-2 7-16 0,0-5 0 0,0 1-128 0,2-5-128 16,-2 4 144 0,-4-4-144-16,3 4 0 0,4-2 0 0,-3 2 0 0,2 2 0 0,-2-3 0 0,-7 6 0 15,2 0 0-15,-56 0 0 0,106 0 0 0,-106 0 0 16,92 6 0-16,-92-6 0 0,94 1 0 0,-94-1 0 16,96-1 0-16,-96 1 0 0,89-2 0 0,-89 2 0 15,78-4 0-15,-78 4 0 0,68 4 0 0,-68-4 0 16,0 0 0-16,84 5 0 0,-84-5 0 0,0 0 0 15,75 9 0-15,-75-9 0 0,0 0-128 0,0 0 128 0,0 0 0 0,75 17 0 16,-70-12-384-16,-1-5 16 0,-1 4 16 0,-6-1 0 31,-1-1-192-31,-5-2-32 0,-1 4-16 0,-6-4 0 16,-1 1 80-16,-2-1 0 0,-4 0 16 0,0 0 0 0,3-1 304 0,-7-3 192 0,1 2-208 0,0-1 80 16,-2-1 128-16,-1-1 0 0,1 2 0 0,-7-3 128 15,-2 3-512 1,-5 3-80-16,-3-2-32 0,-4 2 0 0,-3 0-496 0,-2 2-96 0,-7 7-32 15,-3-2 0-15,-4 3 352 0,-11-1 64 0,-1 5 0 0,-7 1 16 16,-4 3 528-16,1-1 160 16,6 2 0-16,0-5 0 0,4 4 576 0,4-6 208 15,1 2 48-15,0-5 16 0,0 3-288 0,2-7-64 16,3-1-16-16,4-3 0 16,6-1-800-16,3 0-176 0,5-1-16 0,6-3-16 15,8-1-1328-15,3-4-272 0,7 2-48 0,6-2-16 16,4 2 1184-16,1 0 240 0,5 2 64 0,3 2 0 0,5 3 576 0,6 3 128 0,-2-3 0 0,0 0 0 15,0 0 128-15,66 47 32 0,-66-47 0 0,72 40 0 16,-72-40 16-16,89 40 0 0,-89-40 0 0,118 49 0 16,-55-26-816-16,8-1-144 0,6 5-48 0,3-10 0 15,0 0-560-15,-1-4-112 0,-3-5-32 0,3 1 0 0,-9-2 1536 0,6-4 368 16,4 3 32-16,2-8 16 0,2-2 1008 0,0-6 208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19:58:3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5867 10567 911 0,'-4'0'0'0,"4"4"0"0,0-4 0 0,4 0 0 15,-4-4 448-15,0 4 16 0,0 0 0 0,0-2 0 16,2-1-464-16,-2-1 0 0,0 3 0 0,0-3 0 15,-2 4 144-15,2-3-16 0,0 3 0 0,0-2 0 16,0-1 816-16,-4 1 144 0,4-2 48 0,0 1 0 16,0 1-160-16,0-1-16 0,-1-1-16 0,1 1 0 15,0-3-432-15,-2 6-64 0,0-3-32 0,2 1 0 16,-3-1-160-16,-3 1-16 0,3-2-16 0,-2 4 0 16,1 0 32-16,-1 0 16 0,0 0 0 0,-4-3 0 15,2 3 0-15,0 0 0 0,-2-5 0 0,2 5 0 0,-1-4-80 0,3 4-32 16,-4-1 0-16,-3-3 0 0,1 4-160 0,-1 0 0 15,0 4 0-15,1-3 0 0,-3 3 0 0,-1 1 0 16,4 2 0-16,-4-2 0 0,1 0 0 16,0 4-144-16,1 0 144 0,0 3-160 0,-1-3 32 0,1 1 0 15,3-1 0-15,-6 0 0 0,2 3 128 0,0-2 0 16,0 2 0-16,2 2 0 0,-5 4 0 0,3-1 0 16,2 1 0-16,-1-1 0 0,3 6 0 0,1-2 128 15,1-2-128-15,2 3 128 0,1-1 96 0,2 2 32 16,3-2 0-16,0 1 0 0,0 1 224 0,0-2 48 0,0 5 16 0,3-3 0 15,4-2-96-15,0-4 0 0,2-1-16 0,1-8 0 16,2-1-240-16,2-5-32 0,2-4-16 0,0-3 0 16,5-3-144-16,-7-5 0 0,3-1 0 15,-3-1 0-15,2-3-144 0,-6-4 144 0,2 2 0 0,1 0 0 16,0-1-144-16,-4-2 144 0,2 4 0 0,1-2-144 16,-3 2 144-16,-4-2 0 0,7 0 0 0,-7-2 0 15,4 1 0-15,0 1 0 0,-4-2 0 0,2 2-128 16,-2-1-160-16,4-1-32 0,-4 4 0 0,0-2 0 15,2 2-208-15,-2 0-48 0,4-1-16 0,-5 8 0 16,4 7-96-16,-6 2-16 0,5 6 0 0,-2 2 0 16,-3 7 128-16,0 8 32 0,-1 1 0 0,-1 8 0 0,4 2 544 0,-4 6 0 15,-4 5 0-15,4 3 0 0,0 0 304 0,0 2 160 16,-1-1 48-16,1-8 0 0,0-3 128 0,5-7 48 16,-3-6 0-16,5-8 0 0,1-5-336 0,1-5-64 15,2-6-16-15,1-5-5088 16,5-7-1024-16</inkml:trace>
  <inkml:trace contextRef="#ctx0" brushRef="#br0" timeOffset="439.63">6137 10602 7359 0,'-10'23'320'0,"6"-15"80"0,-1 5-400 0,1-5 0 0,1-3 0 0,1-1 0 15,2 1 1216-15,-3 4 144 0,-1 5 48 0,2 2 0 16,2 3-608-16,-3-4-112 0,3-1-32 0,0-3 0 16,3 4-320-16,-6-4-64 0,3 3-16 0,-2-4 0 15,0 4 352-15,2 0 64 0,-1 0 16 0,1 3 0 16,0 6-128-16,-4-2-32 0,2 2 0 0,-1-1 0 16,3 4-400-16,-5-1-128 0,1-1 0 0,-1 2 0 15,2 0 0-15,-1 1 0 0,2-7-192 0,-1-4 48 31,3-4-352-31,0-6-64 0,0-3-16 0,0-5 0 0,0-1-144 0,2-4-48 0,-2-4 0 0,1-4 0 16,1-4 64-16,2-4 0 0,-3-3 0 0,1-4 0 0,3-3 496 0,-5-5 208 16,2 1-176-16,-2-3 176 0,2-2 0 0,0 1 0 15,1-1 0-15,2-2 0 0,2 4 432 0,0 4-32 16,0 1 0-16,4 3 0 0,1 3 32 0,2 10 0 16,0 3 0-16,1 5 0 0,-4 3 80 0,1 4 0 15,-2 4 16-15,1-1 0 0,-2 1 112 0,-1 0 0 16,3 0 16-16,1-4 0 0,-3 4-208 0,1-3-32 15,2-3-16-15,-1-2 0 0,4-3-400 0,-4-1 0 16,3-2 0-16,2-2 0 16,-4 1-640-16,2-1-96 0,0 2-32 0,-2 0-4960 0,4-2-992 15</inkml:trace>
  <inkml:trace contextRef="#ctx0" brushRef="#br0" timeOffset="816.62">6651 10351 3679 0,'-3'18'160'0,"3"-6"32"0,-4 0-192 0,4-3 0 16,0-4 0-16,-2 0 0 0,2 4 736 0,0 5 96 0,0 12 32 0,-1 5 0 16,2 4-320-16,-1 0-64 0,0 2-16 0,2-3 0 15,-2 1 304-15,0 5 64 0,0 0 16 0,0 0 0 16,0 2 384-16,0 2 80 0,0-2 16 0,0 1 0 16,-2-6-320-16,2-4-64 0,0-5-16 0,0-2 0 15,-1-4-608-15,-1-4-128 0,-2-1-32 0,-1-8 0 16,2 0-352-16,-3-4-64 0,1-5 0 0,2-5-16 15,-2-1-336-15,-4-6-64 0,5-2-16 0,-1-7 0 16,-2-1-16-16,5-10-16 0,-5 1 0 0,2-7 0 0,2-4 368 0,1 0 80 16,-3 0 16-16,1-1 0 0,4-4 256 15,0 1 0-15,0-2 0 0,4 1 0 0,4 1 0 0,3 6 0 16,1 2 0-16,2 3 0 0,3 4 128 0,-3 5 16 16,2 3 16-16,-2 11 0 0,0 1 160 0,0 8 16 15,-2 1 16-15,0 4 0 0,2-2 320 0,-5 7 64 16,5 0 16-16,-4 2 0 0,3-2 320 0,0 1 64 0,3-3 16 15,-2 4 0-15,4-4-688 0,1-1-128 0,2-1-16 16,0-1-16 0,-2-2-1392-16,2 4-288 0,-2-1-48 0,2-1-4560 0,-4 5-912 0</inkml:trace>
  <inkml:trace contextRef="#ctx0" brushRef="#br0" timeOffset="1506.9">7637 10435 4607 0,'4'0'192'0,"-1"0"64"0,-3-5-256 0,2 5 0 0,2-4 0 0,-4 2 0 0,3-1 736 0,-1-1 96 15,3-4 32-15,2 2 0 0,-7 1-624 0,0 2-240 16,-9 8 176-16,1-2-176 0,-6 6 128 0,0 5-128 15,-4 2 0-15,1-2 0 16,-1 3 400-16,-4-3-16 0,1 3 0 0,0-3 0 0,2 2 560 0,1-2 96 16,1-4 32-16,-1 3 0 0,5-8-224 0,-3 2-32 15,2-2-16-15,2-3 0 0,1 1-656 0,3-3-144 16,-1-1 0-16,0-1 0 0,4-3 0 0,-4 3-240 16,2 0 80-16,2-3 16 0,0 5 144 0,1-2-128 15,-1-1 128-15,2 3-128 0,1-4 128 0,-5 4 0 16,5 0 0-16,-5-2 128 0,5 2-128 0,-3-3 0 15,2 3 0-15,-1-4 0 0,1 4 0 0,1 0 0 0,-2 4 0 0,1-4 0 16,1 3 0-16,-3-1 0 0,3 2 0 0,1-1 0 16,1-1 128-16,0 1 128 0,0-1 0 0,1-2 16 15,3 2 16-15,-1-2 0 0,1 2 0 0,1-2 0 16,-3 0-288-16,5 3 0 0,-6-1 0 0,3 1 0 16,1 1 0-16,-1 1 240 15,1 2-48-15,2 3-16 0,-2 3 528 0,-1 1 128 0,-3 5 0 0,3 0 16 16,-1 5-304-16,-1 1-64 15,1 3-16-15,-1-1 0 0,-2 1-208 0,4-3-64 0,-1 4 0 0,1-3 0 16,1 0-192-16,-2-1 144 0,3-4-144 0,-1 1 128 16,0 3-128-16,-1-3 0 0,-1 1 0 0,-1 0 0 0,1-1 0 0,-3 3 0 15,0-1 0-15,0-3 0 16,4 0 0-16,-4-4 0 0,0-1 0 0,1 0 0 0,3-6 0 0,-4 2 0 16,2 2 128-16,1-5-128 0,1 0 0 0,-3-1 0 15,3 1 0-15,-1 0 0 0,1 0 0 0,1-4 0 16,4 3 0-16,-6-2 0 0,8-3 0 0,-3 1 192 15,1-3 0-15,0-2 0 0,3-3 256 0,-1 2 48 16,1-5 16-16,-2 2 0 0,6-3 0 0,-2-1 0 16,3 0 0-16,1-1 0 0,-1-1-64 0,2 1-16 15,2-4 0-15,5 2 0 0,-3-1-256 0,3 3-48 16,-3 1-128-16,-2 2 192 0,1 2-192 0,-2 3 0 16,0 2 0-16,-6 2-160 15,2 5-1248-15,0 0-240 0,1 3-48 0,-1-3-16 16,-2 2-720-16,0 0-128 0</inkml:trace>
  <inkml:trace contextRef="#ctx0" brushRef="#br0" timeOffset="1963.03">8108 10593 4607 0,'-5'0'400'16,"1"0"-400"-16,4-1 0 0,-3 1 0 0,3 0 1104 0,-4 1 144 15,-1-1 32-15,-4 4 0 0,-1-1 0 0,-2 4 0 16,-2 5 0-16,-2 2 0 0,6 4-784 0,-4 6-160 16,1-1-16-16,1 5-16 15,2-2-144-15,1 5-32 0,-3 2 0 0,3 0 0 0,0 2 176 0,4 3 16 16,0 4 16-16,1 0 0 0,1 0 560 0,3 1 96 15,3 1 32-15,3-6 0 0,1-5-384 0,3 2-64 16,2-5 0-16,2-4-16 0,4-7-416 0,-1-1-144 16,1-5 0-16,1-4 144 0,2-2-336 0,1-5-80 0,3-4-16 15,3-5 0 1,-2-3-144-16,-5-8-16 0,1-3-16 0,1-1 0 0,-9-4 608 0,0-6 128 0,1-6 32 16,-4-2 0-1,1-4 464-15,-3-6 80 0,0-2 32 0,-8-4 0 0,3 0-352 0,-1 0-64 0,-8 4-16 0,2 0 0 16,-6 5-192-16,-3 5-32 0,1 2-16 0,-1 3 0 15,-2-1-208-15,-7 12 144 0,2 3-144 0,-2 6 128 16,-2 8-128-16,1 6 0 0,1 6 0 0,-2 6 0 16,1 5-1312-16,4 3-144 0,1 1-16 0,-1 4-5472 15,6-1-1088-15</inkml:trace>
  <inkml:trace contextRef="#ctx0" brushRef="#br0" timeOffset="2496.96">8735 10297 3679 0,'4'0'320'0,"-3"-3"-320"15,3 1 0-15,-1-2 0 0,-1 1 448 0,2-2 0 16,-1 1 16-16,2-1 0 0,6-5 400 0,4-3 80 0,-4 5 16 0,1 3 0 15,-3 3-464-15,-4 5-96 0,2 1-16 0,-5 1 0 32,1 2 384-32,-1 0 80 0,1-4 16 0,1 3 0 0,1-3 0 0,0 1 0 0,2-4 0 0,2 0 0 15,0-4 160-15,0 4 48 0,1-3 0 0,2-3 0 16,-1-2-256-16,-1 4-48 0,-1-1-16 0,-4 1 0 31,0 3-432-31,-5-3-96 0,4 4-16 0,-8 5 0 16,4-1-208-16,-5 5 0 0,0 8 0 0,-2 0 0 15,2 6 0-15,-4 2 0 0,0-1 0 0,2 6 0 16,2 1 0-16,0 0 0 0,1 1 0 0,4 2 0 16,4-2 384-16,-1-1-32 0,2 2 0 0,6-1 0 0,1-1-32 15,2-5 0-15,2 5 0 0,1-4 0 0,-3 2-320 0,4-3 0 16,-1-1 0-16,-3-1 0 0,3-1 0 0,-3-1 0 16,0 4 0-16,-2-3 0 0,1 3 0 0,-6-3 0 15,0-1 0-15,-4-1 0 0,-1 2 0 0,-4-2 0 16,0-2 0-16,1 2 0 0,-8-2 512 0,4-1 48 15,-4-1 0-15,-3-1 0 0,3-2 32 0,0 0 16 16,-1 3 0-16,-2-3 0 0,-1 2-208 0,3-3-32 16,-6 1-16-16,2-1 0 0,2 1 16 0,2-2 0 15,-4-2 0-15,2-3 0 0,-1 0 48 0,-1-3 16 16,4-1 0-16,1-3 0 0,-3-3-176 0,3 1-16 16,-1-2-16-16,-1-3 0 0,3 2-224 0,-3-4-240 0,3 1 48 15,-5-6 16 1,3 2-2224-16,1 1-448 0</inkml:trace>
  <inkml:trace contextRef="#ctx0" brushRef="#br0" timeOffset="3334.92">9870 10444 911 0,'3'0'0'0,"-3"-4"0"16,2 2 0-16,-2-1 0 0,0 3 192 0,2 0-64 16,3-5 0-16,-3 1 0 0,5-1 112 0,-4 0 16 15,2 5 0-15,-5 0 0 0,2 1 768 0,-2 3 176 16,0 1 16-16,-2 2 16 0,2-2 464 0,-3 1 96 16,1 0 0-16,-1 0 16 0,-1-1-80 0,1 0 0 15,1-1-16-15,-3 3 0 0,1-2-880 0,-1 0-160 16,1 4-32-16,-4-1-16 0,-1 3-624 0,-1-1 0 15,-1 4 0-15,-3 0 0 0,0 7 0 0,0-3 0 16,-3 1-128-16,1 3 128 0,0 4 0 0,-1 1-128 16,0-1 128-16,-1 3 0 0,1-1 0 0,-1 0 0 0,4-2 0 0,2-1 0 15,2-6 160-15,1-4 16 0,6-4 0 0,-1-2 0 16,2-1-176-16,4-4 0 0,2-2 0 0,1 1 0 16,3-3 176-16,1 0-48 0,0-3-128 0,3-3 192 15,2 3-192-15,3-2 0 0,1 1 0 0,-1 2 0 16,6-1 0-16,-2 3 0 0,2 0 0 0,3 3-160 15,-2-1 160-15,6 2 176 0,-2 4-48 0,1-2 0 16,1-3 32-16,3 2 0 0,2-1 0 0,3-3 0 16,-3 1-160-16,5-2 0 0,-5 2 0 0,1-2 0 15,-1 0-560-15,2 3-80 0,1-1-32 0,-6-4-8944 16</inkml:trace>
  <inkml:trace contextRef="#ctx0" brushRef="#br0" timeOffset="4057.38">9676 11123 7359 0,'-5'8'656'0,"1"-1"-528"15,3-5-128-15,1-2 0 0,1 0 768 0,1 5 112 0,-2-1 16 0,5 5 16 16,-1-1-160-16,6 5-48 0,4-8 0 0,2 0 0 16,3-5-528-16,2 0-176 0,2 0 0 0,3-5 0 15,0 1 784-15,2-1 48 0,5 2 16 0,0-3 0 0,0 6-64 0,4 0-16 16,-1 0 0-16,6 6 0 0,0-3-400 0,0 2-96 15,3 2-16-15,-5-2 0 0,7 1-256 0,-7-3-192 16,0 1 16-16,-3-3-8576 0</inkml:trace>
  <inkml:trace contextRef="#ctx0" brushRef="#br0" timeOffset="4817.99">11567 10755 6447 0,'-9'2'576'0,"0"2"-576"0,4-1 0 0,2-3 0 0,-1-3 1152 0,-1 3 128 16,-12 0 32-16,-6-4 0 0,-3 2-224 0,-6-3-64 15,6-2 0-15,0-2 0 0,4 4-448 0,-1-2-112 16,2 0-16-16,-2 0 0 0,2 2 64 0,2 5 0 15,-2-3 0-15,2 6 0 0,3 2-336 0,-1 2-176 16,1 0 192-16,4 5-192 0,-4 2 0 0,3 2-224 16,2 1 16-16,-1 3 0 0,0 0 208 0,1 0-144 15,3 2 144-15,1 3-128 0,5 1 128 0,-3 2 0 16,1 3 128-16,4 2-128 0,0-5 288 0,0 9-16 16,2 1 0-16,5-3 0 0,-2-4 192 0,4 0 48 15,-1-6 0-15,5-6 0 0,1-2-288 0,3-8-48 0,-3-4-16 16,3-6 0-16,1-6-160 0,-1-4-224 15,2-10 48-15,1-1 16 16,-1-8-352-16,-2-3-64 0,1-9 0 0,-4 2-16 0,-2 5 208 0,2-7 32 0,-4-1 16 0,1-1 0 16,-4 4 336-16,0-3 0 0,-4 4 0 0,-1 1 0 15,1 0 144-15,-3 3 0 0,2 0 0 16,0 7 0-16,-1 2 144 0,-1 5 32 0,4 7 0 0,-2 6 0 16,1 6-16-16,1 4 0 0,1 3 0 0,-2 7 0 15,4 5-80-15,0 6-16 0,-1 3 0 0,-1 11 0 16,2 1 304-16,-4 9 48 0,4 4 16 0,0-3 0 15,2 8-128-15,0-5-32 0,1-1 0 0,2-8 0 0,2-7-256 16,4-6-160-16,3-4 192 0,3-10-192 16,2-4-560-16,4-8-208 0,-4-4-64 0,2-6-6048 15,-4 3-1216-15</inkml:trace>
  <inkml:trace contextRef="#ctx0" brushRef="#br0" timeOffset="5209.83">11886 10633 3743 0,'-2'-14'0'0,"2"4"144"0,-3 1-144 0,3 8 208 0,0 1-208 0,0 0 0 16,0 3 0-16,-4 0 0 0,2 6 960 0,-5 5 160 16,6 9 32-16,-6 6 0 0,1 3 112 0,1 6 16 15,2 2 16-15,-1 2 0 0,2-2 144 0,-3-2 32 16,4 6 0-16,1-4 0 0,0-2-128 0,0-5-32 0,0 2 0 0,1 0 0 16,1-4-304-16,1 1-64 0,-3-6-16 0,2 0 0 15,-2 0-416-15,0-3-64 0,0-1-32 0,0 1 0 16,-2-4-416-16,2-1 0 0,-3-5 128 0,0-4-128 31,1-4-464-31,-2 1-128 0,1-6-32 0,1-6 0 0,-1-2-336 16,-1-4-64-16,2-4 0 0,2-5-16 0,-3-5 272 15,3-2 64-15,3-5 16 0,-3-7 0 0,4 5 368 0,1-10 80 0,-1-4 16 0,3-7 0 16,-1-1 224-16,-2-3-192 0,3 1 192 0,0-3-192 16,2 1 192-16,-1-2 208 0,3 9-32 0,1 2-16 15,0 8 480-15,2 4 112 0,4 9 16 0,-5 5 0 0,5 8-320 16,-6 8-64-1,2 3-16-15,-5 5 0 0,-1 4-368 0,1 5 144 0,-2 3-144 0,2 4 0 0,-2-2 256 0,2 2-64 16,-1 0-16-16,1-2 0 16,0-3-688-16,5 0-144 0,-2-4-32 0,2 2-8992 15</inkml:trace>
  <inkml:trace contextRef="#ctx0" brushRef="#br0" timeOffset="5618.27">12609 10452 17503 0,'-14'21'1552'0,"7"-12"-1232"0,2 0-320 0,1-4 0 16,3 0 1040-16,1-2 160 0,0 3 16 0,0 2 16 15,1 10-96-15,1 3-32 0,0 3 0 0,1 2 0 31,-1 4-1936-31,-4-1-400 0,2 5-80 0,-5 4-16 16,2 2-80-16,-3 3-32 0,-2 6 0 0,-1 5 0 0,0 2 928 0,1-2 176 0,1 3 32 0,1-8 16 16,3 0 288-16,1-7 0 15,2-6 176-15,0-4-176 0,2-11-448 0,-2-7-192 0,2-4-32 0,-4-7-16 16,2-3-1104-16,0-1-208 0,-2-6-48 0,2-7-16 16,0 0 752-16,0-4 160 0,0-2 16 0,2-7 16 0,0-6 912 0,-1-5 208 15,3-2 0-15,-2-5 0 0,-1-6 1232 16,5 1 256-16,-3-6 48 0,2-2 16 0,4 4 80 0,0-6 16 15,-1-1 0-15,3-2 0 0,3 2-608 0,3 9-112 32,4 5-32-32,2 8 0 0,-1 10-512 0,-1 6-96 0,2 9-32 0,-2 5 0 0,-4 9-32 0,1 6-16 15,-3 2 0-15,1 6 0 0,2-2 576 0,-1 6 112 16,0 1 32-16,3-2 0 0,2 1-928 0,-1-6-256 16,2 0 0-16,-2-7-8880 0</inkml:trace>
  <inkml:trace contextRef="#ctx0" brushRef="#br0" timeOffset="6331.42">13597 10421 11967 0,'-23'14'1072'0,"9"-7"-864"16,2 0-208-16,4-4 0 0,2-3 256 0,3 0 16 16,-2 0 0-16,-4 0 0 0,-9 0-416 0,-4 0-96 15,-4 0-16-15,-1 0 0 16,1 0-1136-16,0 4-224 0,4-3-48 0,-1 3-16 0,-1 1 1280 0,4 2 256 0,-1-2 144 0,4 4-160 15,0-4 1200-15,3 4 240 16,3 0 64-16,-1-2 0 0,3 0 288 0,-1-4 64 0,6 6 16 0,-3-4 0 16,6-1-544-16,1 1-96 0,0-2-32 0,0 2 0 15,3-1-688-15,2 1-144 0,-1 4-16 0,1 0-16 16,0-1-176-16,4 8 0 0,-4 0-160 0,2 5 160 31,-2 1-512-31,-3 8 0 0,2 1 0 0,-1 4 0 0,-6 2 96 0,1 1 16 0,0 2 0 0,0-3 0 16,-1 3 400-16,1-6 0 15,-1 1 144-15,-1-3-144 16,2-3 768-16,-1-1 32 0,3-2 16 0,-5-3 0 0,5-6-16 0,-4 1 0 16,4-1 0-16,0-1 0 0,0-2-96 0,4-4 0 15,-2 2-16-15,1 1 0 0,0-5-176 0,3 3-16 16,-3-3-16-16,2 6 0 0,-1-5-192 0,1 3-32 16,-1-3-16-16,1 1 0 0,4-1-48 0,-4-2-16 15,3-2 0-15,1 1 0 0,0-3-176 0,0-3 0 16,-1 0 0-16,3-5 0 0,4 0 0 0,-1-6 0 15,4 1 0-15,3-3 0 0,-2 0-128 0,4 0 128 16,1-1 0-16,2 2 0 0,2-2 0 0,-2 6 0 16,6-3 0-16,-3-1 0 15,2 1-608-15,-4-1-48 0,4 0-16 0,0-2 0 16,1 2-1952-16,-3 2-384 0</inkml:trace>
  <inkml:trace contextRef="#ctx0" brushRef="#br0" timeOffset="6640.83">14055 10619 911 0,'-17'27'0'0,"3"-14"0"0,5 5 0 0,6-9 0 0,3-4 5408 15,0-2 992-15,0 3 208 0,0 2 48 0,0 8-4192 0,0 3-832 16,5 4-160-16,-2-1-48 16,-3 3-1808-16,4-6-352 0,-8 5-80 0,4-5-16 15,-3 4-320-15,1-2-64 0,-5 5 0 0,0-3-16 0,0 6 1072 0,2 3 160 16,-4-1 144-16,1 6-16 0,-1-3 1120 0,0 8 224 16,1 0 64-16,2-4 0 0,-2-1-512 0,4-2-80 15,4-4-32-15,4-5 0 16,-3-8-1152-16,6-4-224 0,-1-6-48 0,2-1-13104 15</inkml:trace>
  <inkml:trace contextRef="#ctx0" brushRef="#br0" timeOffset="7313.81">14482 10391 4831 0,'5'2'0'0,"-5"-2"192"0,6 0-48 0,-3-2 16 0,2 2-160 0,-1 0 0 0,1 0 0 0,4-1 0 0,1 1 1344 0,6 0 224 15,1 0 48-15,1 3 16 0,-4-1-480 0,0 5-80 16,-2 0-32-16,-2-4 0 0,3 6 816 0,-1-4 144 16,2 4 48-16,0-4 0 0,3-1-192 0,4-4-16 15,2 0-16-15,-1-6 0 0,8-2-768 0,-4-5-160 16,2-2-16-16,-28 15-16 0,0 0-464 0,84-56-80 16,-58 35-32-16,-5-2 0 0,-2 1-288 0,-7 3 0 15,-2-2 0-15,-3 0 0 0,-1 7 0 0,-6 2 0 16,0 1-208-16,0 4 80 0,-4 2-208 0,-1 3-48 15,1 4 0-15,-1 2 0 0,0 1 384 0,2 3-144 0,-3 5 144 0,-1 1 0 16,6 5 0-16,-3 2 0 0,-1 1 128 0,1 4-128 16,3 1 224-16,-3 4-48 0,4 0-16 0,0-1 0 15,0 1 32-15,0 4 0 0,2-4 0 0,1 4 0 16,1 2-192-16,-2 1 128 0,1 7-128 0,1-1 128 16,-4 3-128-16,5 2 0 0,-2 0 0 0,-1 3 128 15,3-2 0-15,2 3 0 0,2-5 0 0,0 1 0 16,-1 0-128-16,3-7 160 0,1-6-160 0,-2 1 160 15,3-8-160-15,-1-6 0 0,-2-2 0 0,-1-7 0 16,-2 2-256-16,-5-6-48 0,-2-5 0 0,-2 2 0 16,-7-2 16-16,2 1 0 0,-1-3 0 0,-3 1 0 0,2 1 288 0,-5-2 0 15,2-1 0-15,-2 3 144 0,0-1 256 0,2 4 48 16,-5-2 16-16,-1 2 0 0,1 1 112 0,-2 3 0 16,-2 2 16-16,0-2 0 0,-2 1 112 0,1-3 0 15,-1-1 16-15,-3 0 0 0,5-4-192 0,-3 2-32 16,3-6-16-16,-6-1 0 0,5 0-352 0,-3 0-128 15,6-1 0-15,-2-6 0 16,4 5-256-16,0-5-128 0,3 2-48 0,3-4 0 16,-1 0-1424-16,8-1-272 0,3-6-64 0,2 2-12496 0</inkml:trace>
  <inkml:trace contextRef="#ctx0" brushRef="#br0" timeOffset="7943.36">15887 10393 4607 0,'3'-2'400'0,"-3"1"-400"0,0 1 0 0,0 0 0 16,0 0 384-16,0-4 0 15,2 4 0-15,1-3 0 0,-3-3 288 0,0-2 48 0,0 2 16 0,0 1 0 16,-5 2 32-16,2-1 0 0,-1 2 0 0,-1 4 0 16,0 2 160-16,-4 1 32 0,0 7 16 0,1 0 0 15,-5 4 592-15,0 1 112 0,-1 4 32 0,-2-2 0 16,0 2-16-16,1 2 0 0,1 0 0 0,0 1 0 15,-2-1-624-15,2-1-128 0,0 1-32 0,5 1 0 16,-3-5-624-16,2 4-128 0,1-5-32 0,0 2 0 16,2 0-128-16,0-5 0 0,0-1 0 0,2 4 0 15,2-6-320-15,1-2 0 0,2 2 0 0,0-3 0 32,2 0-416-32,1-4-80 0,1 4-16 0,4 1 0 0,-1-1 288 0,4 0 48 0,-1 1 16 0,2 1 0 0,6 1 192 0,-1-2 32 15,1-1 16-15,4 5 0 0,1-2 240 0,3 0 0 16,2-1 0-16,2-3 0 0,-1 1 0 0,3-5 0 15,-1-3 0-15,0-2 0 0,-1-5-128 0,3-1 128 16,-33 7-208-16,0 0 80 16,96-26-1408-16,-68 19-288 0</inkml:trace>
  <inkml:trace contextRef="#ctx0" brushRef="#br0" timeOffset="8257.7">15742 11196 9215 0,'-9'2'816'0,"2"1"-656"0,6-3-160 0,1-3 0 16,1 3 816-16,-2 0 128 0,-1 0 16 0,-3 0 16 15,1 3-464-15,1 1-80 0,1-3-32 0,4 6 0 16,3-5 224-16,2 3 32 0,2-1 16 0,1-4 0 0,6 3 320 16,0-3 64-16,4-3 16 0,1 3 0 15,4-2 368-15,1-1 80 0,3-1 16 0,-1-1 0 16,7 0-512-16,4 1-112 0,-3-1-16 0,-36 5 0 0,0 0-576 0,122-21-112 16,-122 21-16-16,0 0-16 15,129-26-1104-15,-129 26-224 16,0 0-32-16,136-26-10880 0</inkml:trace>
  <inkml:trace contextRef="#ctx0" brushRef="#br0" timeOffset="8791.39">17117 11304 29487 0,'4'3'2624'0,"1"-3"-2112"0,-4 0-512 0,3-1 0 16,1-1 704-16,2-3 16 0,2 1 16 0,8-3 0 31,6-3-1408-31,0-4-288 0,3 0-48 0,-5 3-16 15,-2-1-1872-15,-7 0-384 0,2 2-80 0,-5-3-5920 0</inkml:trace>
  <inkml:trace contextRef="#ctx0" brushRef="#br0" timeOffset="8996.01">17730 11156 6447 0,'-8'24'576'0,"-1"-8"-576"0,0-2 0 0,6-5 0 0,3-6 4096 0,0-1 720 15,3-2 144-15,-3 7 32 0,4 0-2448 0,1 0-496 16,0-2-80-16,4-2-32 16,3-1-2384-16,-3-4-464 0,5-5-112 0,-2 2 0 15,-2-3-1440-15,3-3-288 0,-1 1-48 0,2-1-6672 0</inkml:trace>
  <inkml:trace contextRef="#ctx0" brushRef="#br0" timeOffset="9178.04">18190 11140 7359 0,'4'23'656'0,"-4"-11"-528"0,3-3-128 0,-3-1 0 0,6-4 2544 0,-5-2 464 16,3 1 112-16,3 1 16 0,7 3-560 0,0-4-96 15,7 4-32-15,-2-7 0 0,5-2-2064 0,-1-3-384 16,1-4-160-16,1-1-11920 0</inkml:trace>
  <inkml:trace contextRef="#ctx0" brushRef="#br0" timeOffset="10291.62">19320 10787 1839 0,'3'3'160'0,"-3"-1"-160"0,0-2 0 0,2 0 0 16,0 0 928-16,-2-2 160 16,1 4 16-16,3 1 16 0,-1 3 176 0,3 1 48 0,-6 1 0 0,0 1 0 0,0 1-144 0,-4-1-32 15,-1 5 0-15,-2 3 0 0,-4 1-64 0,-1 3-16 16,2 3 0-16,-8 2 0 0,4 0-448 0,-3 1-80 16,0-5-32-16,-4 4 0 0,1 0-336 0,3-3-192 15,-4 1 192-15,4-1-192 0,-2-4 0 0,1 2 0 16,1-2 0-16,-1 2 0 0,1-3 320 15,3-1-64-15,-2 0 0 0,2-3 0 0,2-1-16 0,2 1-16 16,1-2 0-16,0-2 0 0,4-1-80 0,1 0-16 16,4-2 0-16,0-2 0 0,4-3-128 0,-2 1 0 15,5-3 0-15,1 3 0 0,3-3-160 0,5 0 160 16,3 0 0-16,0-3-144 0,5 0 144 0,-1 1 0 0,5-2-144 0,5 4 144 16,0-1 0-16,2-1 0 0,3 2-144 0,-6 0 144 31,-3 0 0-31,3 2 0 0,-5-1 0 0,3 3 0 15,-2 1-176-15,-2 0 32 0,0 2 0 0,0-2 0 16,-3 1-944-16,-2 2-176 0,-4-2-32 0,1-3-7216 0</inkml:trace>
  <inkml:trace contextRef="#ctx0" brushRef="#br0" timeOffset="10590.4">18975 11861 10127 0,'-9'6'896'0,"5"-3"-704"15,4-3-192-15,4-2 0 0,-2 1 1536 0,1-3 288 16,1 4 48-16,4-3 16 0,3-3-976 0,6-2-192 15,8-5-32-15,6-1-16 0,-31 14-672 0,0 0 0 16,112-48 0-16,-112 48 0 0,0 0 0 0,135-46-176 16,-135 46 176-16,0 0-128 0,129-29 128 0,-129 29 0 15,82-4 0-15,-42 6 128 0,-3 0-128 0,1 7 0 16,-5-1 0-16,6-1-5696 16,-4 4-1056-16</inkml:trace>
  <inkml:trace contextRef="#ctx0" brushRef="#br0" timeOffset="11329.43">20564 11515 1839 0,'-5'0'160'0,"-1"0"-160"0,3 0 0 0,-2 0 0 16,5 0 720-16,-7-4 112 0,-2 2 32 0,-5-1 0 15,-5-6 320-15,-2 1 64 0,0-1 16 0,2 0 0 16,1 0-96-16,5 1-16 0,-5 2 0 0,6-2 0 16,-2 6-576-16,5 0-112 0,-5 2-16 0,2 2-16 15,0 3-160-15,1 4-16 0,-1 0-16 0,2 1 0 0,-2 8 96 16,3-1 32-16,-3 9 0 0,1 2 0 0,-1 5 192 16,2 0 32-16,1 5 16 0,-3 1 0 0,3 3 32 15,0-1 16-15,4 1 0 0,-2-3 0 0,5-8 368 0,-1-2 64 16,6-4 0-16,3-9 16 0,6-6-464 0,-2-3-80 15,8-5-32-15,-3-6 0 0,1-1-528 0,1-4-304 16,4-8 48-16,-3-1 0 16,-1-4-672-16,1-4-128 0,-1 0-32 0,2-2 0 0,-1-4 640 0,-1-1 128 15,2 0 32-15,-3-5 0 0,1 3 288 0,1-5 0 16,-4 3 176-16,3-3-176 0,-5 2 192 0,2-2-64 0,0 2 0 16,-2-2-128-16,-3 6 0 0,0 5-224 0,-2 6 16 0,0 6 0 31,-2 5-208-31,-2 10-32 0,1 9-16 0,-4 5 0 15,0 5-432-15,-2 10-64 0,0 4-32 0,-6 9 0 0,3 3 832 0,1 6 160 0,-3 0 0 0,2 9 0 16,3-1 656-16,-1-5 48 0,-1 2 16 0,4-10 0 16,4-6-128-16,1-10-16 0,2-2-16 0,7-8 0 15,3-5-1232 1,1-4-240-16,1-2-48 0,3-7-7616 0</inkml:trace>
  <inkml:trace contextRef="#ctx0" brushRef="#br0" timeOffset="11737.13">21071 11471 10127 0,'-10'35'896'0,"3"-12"-704"0,1-2-192 0,3-8 0 0,3 0 2304 0,0-8 448 15,3 4 64-15,-3 8 32 0,0 11-1584 0,2 5-320 16,2 4-64-16,-1-3-16 15,-1-4-1472-15,-2-2-288 0,2-6-64 0,-4 1-16 16,0-5-96-16,2-6-16 0,-5-4 0 0,1 1 0 16,1-5 544-16,-2-3 96 0,-4 3 32 0,0-4 0 0,4 0 416 0,-4-4 0 15,4-1 0-15,2 0-128 0,-3-4-48 0,3-3 0 16,3 0 0-16,-4-6 0 0,8-1-80 0,-4 2-32 0,3-6 0 0,3-3 0 16,-1 3-64-16,0-1-16 0,2-4 0 15,2 2 0-15,-1 5 368 0,1-1 256 0,-2 4-32 16,0 2-16-16,2 4 496 0,-4 0 80 0,0-2 32 0,2 2 0 15,-2-2-32-15,-1 4 0 0,1-3 0 0,4 1 0 16,-4 2-224-16,4-3-48 0,3 5-16 0,-3-1 0 16,-1 6-368-16,1-3-128 0,0 6 0 0,1 0 144 15,2 0 224-15,-3 0 32 0,2 7 16 0,1 0 0 16,2 4-416-16,1-1 0 0,-1-1 0 0,-1 0 0 16,2-4-1344-16,1 4-320 0</inkml:trace>
  <inkml:trace contextRef="#ctx0" brushRef="#br0" timeOffset="12115.52">21575 11487 6447 0,'0'5'576'0,"3"-1"-576"16,-3-3 0-16,0 3 0 0,4-3 1024 0,-4 3 112 15,1 3 16-15,3 3 0 0,1 4-400 0,-2 7-80 16,-1 0-16-16,0-2 0 0,-2 4 112 0,-2 1 0 15,0 1 16-15,2-3 0 0,-3 3 240 0,1-3 32 16,2 8 16-16,0-4 0 0,0 2-416 16,0-5-80-16,0 3 0 0,0-9-16 0,0 2-384 0,-3-6-176 0,-2 0 160 0,1-4-160 15,-1 0 0-15,0-2 0 16,1-5 0-16,-1 1 0 0,1-3 0 0,4-3 0 0,-3-3 0 0,1-2-160 31,4-5-224-31,1-2-64 0,-1-6 0 0,0 0 0 0,3-7 128 0,-5-3 0 0,5-4 16 0,-1-5 0 16,-4 0 432-16,2-4 64 0,1-3 32 0,1-2 0 15,1 6 944-15,-2-2 192 0,2 6 48 0,4 6 0 16,-5 7-576-16,4 3-96 16,-1 8-32-16,2 1 0 0,0 5-704 0,-2 6 0 15,1 3 0-15,1 0 0 0,-2 3 0 0,2-3 0 0,1 5-160 0,1-1 160 16,1 1-384-16,5-5 0 0,-1 4 0 0,5-1 0 16,0-3-1472-16,5 0-304 15</inkml:trace>
  <inkml:trace contextRef="#ctx0" brushRef="#br0" timeOffset="12854.46">22434 11224 1839 0,'-9'-2'160'0,"0"2"-160"15,4 0 0-15,2-2 0 0,3 2 304 0,-6 0 16 16,-2 0 16-16,-10 0 0 0,1 0 560 0,-9 2 128 16,3 0 0-16,0-2 16 0,2 3 112 0,2-1 32 0,4 0 0 15,1-2 0-15,0 2-192 16,5-2-32-16,-3 0-16 0,3 0 0 0,0 3-688 0,4 0-256 0,-4-1 176 0,4 3-176 16,-2 4 0-16,2 0 0 0,1 5 0 0,3-2 0 15,-3 2 0-15,2 3 0 16,2 1 176-16,2 4-176 0,2 3 512 0,-4-3-16 0,5 8 0 15,-2-2 0 1,3 2-96-16,-3 1-16 0,2 4 0 0,-1-2 0 0,1 2-128 0,-3 5-16 0,-2-2-16 0,0 2 0 16,-2 0-96-16,2-2 0 0,-7-3-128 0,2 2 192 15,0 1 304-15,1 0 48 0,2-3 16 0,-1 0 0 16,3 0 432-16,-4-4 96 0,3-1 0 0,1-4 16 0,0-3-480 16,1-6-112-16,3-3 0 0,-1-2-16 0,3-7-224 0,2 1-32 15,1-3-16-15,2-6 0 16,1-3-224-16,2 1 0 0,1-3 0 0,1-1-160 15,1 0-256-15,4-3-48 0,0 7-16 0,-3-4 0 0,-1 4 160 0,2-2 48 16,-1-2 0-16,1 4 0 0,2 1 272 0,0-1 0 16,1 0-128-16,5 0 128 0,-5 1-160 0,4 1 32 15,6-1 0-15,-4-1 0 16,-1 3-1472-16,5-1-272 0,-1-1-64 0,1 3-6944 16</inkml:trace>
  <inkml:trace contextRef="#ctx0" brushRef="#br0" timeOffset="13311.28">22869 11734 11055 0,'-7'14'976'0,"2"-5"-784"0,2-1-192 0,3-4 0 16,0-2 2000-16,-2 6 368 0,-2 6 64 0,-1 7 0 15,-2 9-1536-15,2-2-304 0,0 3-64 0,5-5-16 16,-4 0-1040-16,4-3-224 0,0 1-32 0,-3-4-16 16,3 0 32-16,-2-4 16 0,2 2 0 0,-3-6 0 15,1 5 0-15,0-6 0 0,0-1 0 0,2-3 0 0,-3-4 576 0,3-3 176 16,0-3 0-16,3-4 0 0,-1-2 432 0,5-6 192 15,-2-3 32-15,4-4 16 0,0-5-272 0,-1 1-48 16,6-5-16-16,-1-4 0 0,0 2-576 0,1-5-112 16,4 1-32-16,-1-5 0 15,4 1-80-15,-3 0-32 0,-1 3 0 0,-1 3 0 0,1 4 288 0,-1 5 48 16,-2 8 16-16,-2 10 0 0,2 6 144 0,-9 4-160 16,2 6 160-16,-5 6-160 0,-2 4 976 0,-2 8 192 0,0 0 32 15,-3 5 16-15,0 8 1072 0,-2-3 224 16,0 6 32-16,0-5 16 0,2-1-1088 0,1-1-224 0,3 0-32 0,1 0-16 15,-4-6-560-15,4-4-112 0,4-3-32 0,-4-2 0 32,0-7-784-32,1-2-176 0,3-2-16 0,-1-2-16 15,2-2-1584-15,1-3-304 0</inkml:trace>
  <inkml:trace contextRef="#ctx0" brushRef="#br0" timeOffset="13555.14">23307 11664 10127 0,'0'9'896'0,"1"0"-704"16,3-4-192-16,-1-5 0 0,-1 5 2496 0,5-1 480 15,0 5 96-15,9 6 0 0,1 4-960 0,1-5-192 16,4 2-32-16,-4-6-16 0,3-3-1296 0,1-5-272 16,-3 2-48-16,4-8-16 0,1 2 32 0,1-5 16 15,-1 4 0-15,2-6 0 0,-1-1 400 0,1 1 80 16,0 4 0-16,4-4 16 0,-4 2-512 0,-2-2-96 15,2 2-32-15,1 1 0 16,-3-3-1232-16,0 4-240 0,1-1-48 0,-3-1-12000 0</inkml:trace>
  <inkml:trace contextRef="#ctx0" brushRef="#br0" timeOffset="13812.34">24127 11523 24879 0,'-12'23'1088'0,"7"-11"256"0,2 0-1088 0,1-5-256 0,2-3 0 0,0 1 0 16,2-1 560-16,1 4 48 0,1 10 16 0,1 1 0 16,0 5-624-16,2-1 0 0,-2 5-224 0,0-2 64 15,-5 0-160-15,4 0-48 0,-4 5 0 0,-4 3 0 16,4-1 592-16,-3 0 112 0,1 0 32 0,-1 2 0 15,-1 0 160-15,4-8 48 0,0 0 0 0,2-10 0 16,3 0-1072-16,0-1-208 0,1-7-32 0,1-8-11264 16</inkml:trace>
  <inkml:trace contextRef="#ctx0" brushRef="#br0" timeOffset="14343.84">24703 11360 24879 0,'-6'8'2208'0,"6"-2"-1760"0,0-1-448 0,4-5 0 16,-2 2 1984-16,1-1 320 0,2 5 64 0,4 2 16 16,3 4-1584-16,2 1-320 0,2-5-64 0,-1-6-16 15,6-2-544-15,-3 0-112 0,-1-5-32 0,2-4 0 31,2 0-288-31,2-3-48 0,0-2-16 0,1-3 0 0,-1 5 784 0,-1-4 160 0,-1 0 16 0,-2 2 16 16,-1 6 400-16,-4-4 80 0,0-2 16 0,1 3 0 0,-4-1-320 0,1 3-64 16,0 1-16-16,-3-1 0 0,-4 5-240 0,0-1-64 15,1 5 0-15,-6 0 0 0,1 4-304 0,-2 1-64 16,-1 2-16-16,-3 1 0 16,3 3 112-16,-3-2 16 0,3 5 0 0,-5 3 0 0,2-1 128 0,0-1 0 0,1 3-144 15,4 3 144 1,0-2 0-16,0 2 0 0,0 1 0 0,4 3 0 15,4-1 0-15,-3 2 0 0,4 4 0 0,0 1 0 16,0 1 0-16,1 6 0 0,0-2 0 0,1 8 128 0,-2-4 0 0,-1 5-128 16,1-1 192-16,-4-1-64 0,2-4 0 0,0-3-128 15,0 4 192-15,-2-5-64 0,4 0 0 0,-5-7 0 16,4-4 0-16,-2-1 0 0,-3-6-128 0,-3-3 0 16,2 0 0-16,-4-5 0 0,2 3 0 0,-7-7 0 15,2 4 0-15,-4-4 0 0,0 2 0 0,-1-5 0 16,0 1 0-16,-1 3 0 0,-3-6 0 0,-2 3 0 15,1 1 0-15,-3-4 0 0,1 1 128 0,0-1-128 16,-4 0 192-16,0 0-64 0,-4 4-128 0,-4-2 0 16,-3 1 144-16,-3 1-144 0,1-1 0 0,-3 2 0 0,-7 1 0 0,-1 2 0 31,-5 1-960-31,-4 0-272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0:3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10138 15651 10127 0,'-12'4'896'0,"5"-1"-704"0,3-1-192 0,4-2 0 16,0-2 384-16,0-1 64 0,0 3 0 0,0-4 0 0,0-4-144 0,2-1-32 15,-2-5 0-15,-2 3 0 16,-5-1-656-16,0 0-128 0,-1 2-16 0,-3-3-16 0,1 5 336 0,-4-1 64 16,-4 0 16-16,3 1 0 0,-1-1 1536 0,0 4 320 15,1 1 64-15,-3 4 16 0,1-2-16 0,-1 2-16 16,1 2 0-16,-4 2 0 0,2 1-1136 0,1 0-240 15,-4 2-32-15,1 2-16 0,0 5-352 0,-2 0-240 0,1 7 48 16,-4-1 0-16,-1 5-160 0,1 1-32 0,2 7 0 0,-2 0 0 16,5 0 704-16,0 0 144 0,2 0 32 0,1 4 0 15,4 0 192-15,2 1 32 0,3-1 16 0,4-3 0 16,-2 1-288-16,6 4-64 0,-5 1-16 0,6-4 0 16,2-1-368-16,3-4 0 0,2 1 0 0,4-11 0 15,-11-21-272-15,0 0-32 0,48 52 0 0,-48-52 0 16,0 0-16-16,0 0 0 0,102 5 0 0,-102-5 0 15,57-26 16-15,-27 7 0 0,-1-6 0 0,-1-6 0 16,2 0 304-16,1-4 0 0,1 0-128 0,2-5 128 16,1-4 0-16,5-1 0 0,-7 2 0 0,6-6 0 15,1 0-256-15,0-3 48 0,0 1 16 0,-2-1 0 16,2 0-512-16,-5 8-112 0,0 4-16 0,-7 9 0 16,-2 8 144-16,-26 23 32 0,0 0 0 0,0 0 0 0,0 0 656 0,0 0 176 15,0 0 16-15,0 0 0 0,75 54 1392 0,-75-22 272 16,4 8 64-16,-4 3 16 0,0 6-208 0,0 0-64 15,5 1 0-15,-2-3 0 0,6-3-848 0,0-1-176 16,-1 1-48-16,6-4 0 0,-3-2-592 0,4-5 0 16,-1 2 0-1,4-9 0-15,-4 4-896 0,-14-30-240 0,29 42-48 0,-29-42-8224 16,0 0-1664-16</inkml:trace>
  <inkml:trace contextRef="#ctx0" brushRef="#br0" timeOffset="418.72">11002 15620 26719 0,'-8'14'1184'0,"1"-5"240"0,5-1-1136 0,-2-1-288 0,4-2 0 0,4-1 0 15,-2 1 1664-15,1 6 256 0,2 4 64 0,-5-15 16 16,18 46-992-16,-11-20-208 0,1-4-32 0,-6 5-16 15,2-1-752-15,-1 1 0 0,2 1 0 0,-1 4 0 32,-2 3-448-32,-2-2 32 0,-2 1 0 0,-7 1 0 15,2 4-64-15,-3-3-16 0,-2 3 0 0,-2-3 0 0,0 1 496 0,-4-4 0 16,1 0-128-16,-1-4 128 0,4 1 256 0,2-7 80 16,4-6 32-16,-3-6 0 0,9-4 208 0,2-6 32 0,2-4 16 0,5-6 0 15,5-7-464-15,0-6-160 0,4-8 0 0,0-6 144 31,1-3-512-31,1-4-96 0,-3-6-32 0,3-3 0 0,-1-2 240 0,4-4 64 0,-3-3 0 0,1-5 0 16,2 0 192-16,0-4 0 0,1 4 0 0,1 9 0 0,-4 15 240 0,-2 3-64 16,1 13-16-16,-2 4 0 15,-3 10-160-15,0-2 128 0,1 8-128 0,-2 1 128 0,-12 5-128 0,0 0 0 16,0 0 0-16,0 0 0 0,80-7 0 0,-80 7 0 16,0 0 0-16,0 0 0 15,89 4-384-15,-89-4-64 0,0 0-16 0,78 8-9696 16,-78-8-1936-16</inkml:trace>
  <inkml:trace contextRef="#ctx0" brushRef="#br0" timeOffset="811.56">11994 15589 21183 0,'-7'14'944'0,"2"-2"192"0,-1-2-912 0,5-3-224 15,1-2 0-15,1-1 0 0,1 1 1648 0,2 9 272 0,4 3 64 0,-2 6 16 16,2 3-992-16,1 0-208 0,0 0-32 0,-6 2-16 16,2-2-752-16,-3 1-160 0,-2-1-32 0,-2 3 0 15,2-1-256-15,-5 4-48 0,-4-3-16 0,1-1 0 16,-6 2 384-16,3-4 128 0,1 2 0 0,-2-4-144 16,3-5 544-16,0-1 112 0,4-5 32 0,0-4 0 15,0-9-64-15,1 0-16 0,4-5 0 0,0-5 0 16,-3-6-320-16,3-10-144 0,3-6 128 0,-3-2-128 15,0 2-512-15,0-3-192 0,-3-8-48 0,-3-6 0 16,3 5 480-16,-2-4 80 0,-2-1 32 0,5-2 0 0,4-4 416 0,1 6 96 16,4 4 16-16,2 6 0 0,5 5 304 0,-4 9 64 15,4 6 16-15,2 3 0 0,-2 8-368 0,-14 8-80 16,0 0-16-16,0 0 0 16,0 0-48-16,80-4-16 0,-80 4 0 0,0 0 0 0,0 0-224 0,87 18 128 15,-87-18-128-15,0 0 0 16,86 5-640-16,-86-5-240 0,0 0-32 0,104 5-8912 15,-104-5-1776-15</inkml:trace>
  <inkml:trace contextRef="#ctx0" brushRef="#br0" timeOffset="1094.97">13090 15448 31327 0,'-5'12'2784'0,"5"-7"-2224"0,5 0-560 0,-5-5 0 0,0 0 1600 0,0 0 192 15,0 0 64-15,0 0 0 0,82 4-1344 0,-82-4-272 16,90 0-48-16,-90 0-16 16,100 0-2240-16,-100 0-448 0,97-4-96 0,-97 4-16 15,107 4-704-15,-107-4-160 0,115 5-32 0,-115-5 0 31,123 9 1904-31,-123-9 368 0,110 8 80 0,-110-8 16 0,98 6 1632 0,-98-6 336 0,83 3 64 0,-83-3 16 0,0 0 176 0,105-3 32 16,-105 3 16-16,0 0-9184 0</inkml:trace>
  <inkml:trace contextRef="#ctx0" brushRef="#br0" timeOffset="1315.08">13217 15867 35935 0,'2'9'1600'0,"5"-4"320"0,2-3-1536 0,-9-2-384 0,0 0 0 0,0 0 0 0,68-17 176 0,-68 17-48 0,113-27 0 0,-21 5 0 15,18-4-3264-15,0 0-672 0,-13 5-128 0,-22 1-32 16</inkml:trace>
  <inkml:trace contextRef="#ctx0" brushRef="#br0" timeOffset="2194.89">15348 15249 29487 0,'0'-5'2624'0,"4"-2"-2112"0,-4 5-512 0,2-1 0 0,1 3 592 0,-3-4 16 16,0-1 0-16,0-4 0 0,0 4-608 0,-9 0-208 16,-8 3 0-16,-4 5 0 15,-3 4-1456-15,-11 4-272 0,-5 3-64 0,-4 1-16 16,-8 3 480-16,0-2 80 0,3 1 32 0,3 0 0 0,3-1 2192 0,5-2 432 16,10-4 80-16,-2 3 32 0,6-5 816 0,6-2 176 15,-3 2 16-15,7-1 16 0,0 0-1232 0,6-3-240 16,-1 3-48-16,5-6-16 0,4 5-528 0,4-3-96 15,5 2-32-15,-1 4 0 0,-8-9-144 0,0 0 0 16,0 0 0-16,63 44-176 0,-63-44-80 0,0 0-32 16,58 48 0-16,-58-48 0 0,0 0 128 0,54 53 32 0,-54-53 0 0,0 0 0 15,40 48 128-15,-40-48 0 0,0 0 0 0,21 54-128 16,-18-33 128-16,-8 2 0 0,-2 3-144 0,-5 0 144 16,-4 2 0-16,-8-2 0 0,-1 7 0 0,-4-1 0 15,-3-1 224-15,1 6 64 0,-7-4 16 0,3-6 0 16,3 0 400-16,1-8 64 0,8-2 32 0,1-6 0 15,4-3-400-15,6-2-80 0,3-5 0 0,4-2-16 16,5-3-304-16,2-5-224 0,5-3 32 0,7-2 16 16,0 0-480-16,-14 14-112 15,43-29 0-15,-43 29-16 0,58-37 192 0,-58 37 32 0,78-35 16 0,-78 35 0 0,80-28 352 0,-80 28 192 16,77-20-192-16,-77 20 192 0,82-6 0 0,-82 6 0 16,0 0 0-16,101 14 0 15,-101-14-672-15,0 0-80 16,42 46-16-16,-42-26 0 0,-2 7-224 0,-10 0-48 0,-2 3-16 0,-7 1 0 0,-3 9 848 0,-3 0 208 15,-2 4 0-15,1-4 0 0,4 4 992 0,1-4 240 16,0 3 48-16,6-3 16 0,-2 0 48 0,3-5 0 16,4 0 0-16,1-4 0 0,6-1-576 0,2-2-96 15,3-4-32-15,3-1 0 0,2-4-368 0,-5-19-80 16,0 0 0-16,49 49-16 0,-49-49-176 0,0 0 0 16,96 17 0-16,-96-17 0 15,89-8-496-15,-89 8 32 0,92-14 0 0,-92 14 0 16,103-27-704-16,-103 27-144 0,106-36-32 0,-106 36-8656 0,107-38-1744 0</inkml:trace>
  <inkml:trace contextRef="#ctx0" brushRef="#br0" timeOffset="2919.01">15904 15345 38703 0,'4'1'1712'0,"-4"-1"352"0,0 0-1648 0,0 0-416 0,0 0 0 0,0 0 0 0,83-19 192 0,-83 19-64 15,80-17 0-15,-80 17 0 16,136-30-2272-16,-68 18-464 0,-68 12-80 0,119-19-32 15,-119 19-1056-15,89-12-224 0,-89 12-32 0,0 0-16 0,89-2 3488 0,-89 2 704 16,0 0 144-16,0 0 32 0,0 0 2784 16,0 0 560-16,0 0 112 0,0 0 32 0,34 45-1104 0,-42-33-208 15,-3-1-64-15,-3 3 0 0,-3-2-1600 0,-7 4-336 16,-4-1-64-16,-11 3-16 0,3-1-416 0,-8 1 0 16,1 4 0-16,3 1 0 15,-4-2-464-15,7 5 16 0,-3 0 16 0,2 2 0 0,3 2 176 0,0-1 16 0,4-1 16 0,5-2 0 16,7 2 560-16,3-2 112 0,9-1 32 0,3-3 0 15,8-4 128-15,-4-18 32 0,0 0 0 0,0 0 0 16,80 45-416-16,-80-45-80 0,80 12-16 0,-80-12 0 16,107-3-128-16,-107 3 128 0,125-11-128 0,-59 1 128 15,0-4-128-15,-3-4 0 0,-63 18 144 0,101-43-144 16,-61 18 0-16,-8 1 0 0,-6 0 0 0,-9 3 0 16,-3 3 0-16,-5 6 0 0,-6 2 0 0,-6 1-192 15,-6 4 0-15,-5 3-16 0,-1 2 0 0,-5 4 0 0,-2 2 208 16,-3 3 0-16,1 5-160 0,-2 0 160 0,0 7 0 0,-4 3 0 15,2 2 0-15,2 4 0 0,0 1 0 0,-4 1 0 16,2-1 0-16,2 2 0 0,4-1 0 0,-1 2 192 16,5 1-192-16,1-2 192 0,1 2-192 0,2 0 128 15,1 5-128-15,0-2 128 0,3-1-128 0,-2 1 0 16,1 2 0-16,2-5 0 0,3-2 224 0,-3 0-32 16,2-1-16-16,3-6 0 0,-3 0-32 0,0-3 0 15,0-4 0-15,2 3 0 0,-7-4-144 0,2-1 0 16,1 1 144-16,-3-1-144 0,1-1 0 15,-1-2 128-15,-2 0-128 0,-3 0 0 0,1 1 144 0,-1-1-144 16,1 0 192-16,-5-2-192 0,7-1 0 0,-7 3 0 16,-2-4 0-16,1 1 0 0,-3 1 0 0,-3-2 0 0,-1-1 0 0,-4 0 0 15,-9-2 0-15,-7 0 0 0,-5-4 0 0,-9 2 0 16,2-1 0-16,-5-1 0 0,-5-1 0 0,6-2-144 16,4 3 16-16,6-6 0 0,4 3 0 0,9-2 0 31,9-1-336-31,7-1-64 0,7-1-16 0,10 0-11808 0,9 0-2368 0</inkml:trace>
  <inkml:trace contextRef="#ctx0" brushRef="#br0" timeOffset="3232.85">17558 15686 22111 0,'2'7'1968'0,"1"-5"-1584"0,1 1-384 0,-3-1 0 16,3-2 2592-16,-2 4 432 0,5-1 96 0,-7-3 16 15,0 0-1312-15,0 0-256 0,0 0-48 0,0 0-16 32,0 0-2144-32,0 0-416 0,0 0-96 0,0 0-9648 0,12 42-1936 15</inkml:trace>
  <inkml:trace contextRef="#ctx0" brushRef="#br0" timeOffset="3460.22">17699 16597 44223 0,'-35'37'1968'0,"13"-11"400"0,4-4-1904 0,6 1-464 15,7-7 0-15,-1-1 0 0,0 6 192 0,-12 19-64 16,-13 27-128-16,-15 23 192 15,-13 9-896-15,-14-1-192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3:38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6405 11555 10127 0,'-5'0'896'0,"5"0"-704"16,2 0-192-16,1-2 0 0,3-1 640 0,-1-1 80 15,5-1 32-15,4-4 0 0,9-1-448 0,-2-6-96 16,1 4-16-16,1-2 0 16,-5 5-192-16,-6 0 0 0,2 1 0 15,-6 2-160-15,1 1 592 0,-7 2 112 16,5-1 32-16,-5-1 0 0,5 5 448 0,-2-3 112 0,-2 1 16 0,6-2 0 0,1 4-240 0,3 0-32 31,4 0-16-31,-17 0 0 0,0 0-480 0,75-1-112 0,-75 1-16 0,71-7 0 0,-71 7-256 0,88-9 0 16,-88 9 0-16,92-5 0 0,-92 5-320 0,89-4 16 0,-89 4 16 0,83 9 0 15,-83-9 144-15,81 14 144 16,-81-14-208-16,0 0 80 0,115 42 400 0,-115-42 96 0,78 31 16 0,-78-31 0 16,84 31 384-16,-84-31 96 0,85 39 16 0,-85-39 0 15,84 33-160-15,-84-33-16 0,89 29-16 0,-89-29 0 16,95 21-144-16,-95-21-32 0,101 16 0 0,-101-16 0 15,112 16-128-15,-112-16-48 0,127 14 0 0,-127-14 0 16,124 12-48-16,-124-12-16 0,118 5 0 0,-118-5 0 16,112 3-16-16,-112-3-16 0,113 9 0 0,-113-9 0 0,120 11 64 15,-120-11 16-15,131 14 0 0,-65-11 0 0,-66-3-128 0,126 0-32 16,-65 0 0-16,-61 0 0 0,127 0-160 0,-127 0 128 16,129 5-128-16,-59-1 128 0,5 1-128 0,-7 0 0 15,1-1 0-15,-6-6 0 0,3 0 0 0,0-3 0 16,1 3 0-16,2-5 0 0,3 7-272 0,3-5 64 15,7 5 16-15,-6-3 0 16,3-3-64-16,-4 3 0 16,-6-4 0-16,3 0 0 0,-1 2 256 0,2 1-144 0,8 2 144 0,-1-1-128 15,3 0 128-15,-8-1 0 0,0-1 0 0,-5-4 0 16,1 4 0-16,-1 1 0 0,3 3 0 0,4 1 0 16,5 1 0-16,-4-2 0 0,2-3 0 0,-5 1 0 15,0 1 0-15,0-2 0 0,-2 1 0 0,8 3 0 16,2 0 0-16,1 0 0 0,5-2 0 0,-9-3 0 15,-2-2 0-15,-3 2 0 0,-3 0 0 0,3-2 0 16,3 5 0-16,0 0 0 0,4 2-144 0,-3-5 144 0,-1 5-160 0,-6-5 160 16,-4 5-208-16,0 0 80 0,-2 5 128 0,5-2 0 15,-1 3 0-15,3 2 0 0,0-1 0 0,-3 0 0 16,1-3 0-16,-3-1 0 0,2-1 0 0,3-2 0 16,2 3 0-16,9-3 0 15,5 4 0-15,0-4 0 0,3-4 0 0,0 1 0 0,-3 1 0 0,4-1 0 0,-1 3 0 0,7 0 0 16,6 0 0-16,-4 0 192 0,-4 0-64 0,-1 0 0 15,-3 3 48-15,4-1 16 0,6 5 0 0,2-2 0 16,-3 0-192-16,-2-1 0 0,-3 1 144 0,-3 2-144 16,4 0 0-16,7-3 0 0,10 2 0 0,-4-6 0 15,-3-3 0-15,4-2 0 0,3-2 0 0,7 7 0 16,-2 0 0-16,-2-4 0 0,-3 3 0 0,-5-3 0 16,2 8 0-16,3 1 0 0,1 2 0 0,-4-2 0 15,-6-2 128-15,-3-1 48 0,5 5 16 0,4-2 0 16,6 4 0-16,-3-4 0 0,-5-5 0 0,5 0 0 15,9 4-192-15,-2-2 0 0,10 1 0 0,-8-3 0 16,-7-3 0-16,-2-3 0 0,1 10 0 0,-1-4 0 0,0 2-128 0,-7-2 128 31,-8-2 0-31,-3-2 0 0,-3 4 0 0,6 0 0 0,-1 6 0 0,0-6 0 0,-1 0 0 0,3-6 160 16,-3 3-32-16,4 1-128 0,3 2 160 0,5-3-160 16,-4 3 128-16,-1-9-128 0,-6 4 0 0,6-2 0 15,4 2 0-15,1 1 0 0,3 2 0 0,-5-3 0 16,-8-2 0-16,-6 2 0 0,-4 1 0 0,3 8 0 15,4 1 0 1,-4 0 0-16,-3-1 0 0,-4 1 0 0,1-1 0 16,-3 1 0-16,1 2 0 0,4 1 0 0,3 1 0 0,1-4 0 15,-6-1 0-15,-2-4-176 0,2-4 176 0,-1 4-192 0,4 0-32 0,3 4-16 0,1-2 0 0,-2-2 0 16,-3 0 240-16,-6 0 0 0,1 3 0 0,0 1 0 16,3 1 0-16,-2 3 0 0,2 3 192 0,-3-2-192 15,-6-2 448-15,-1 3-32 0,2-3 0 0,-4 3 0 16,1 3-176-16,6-1-48 0,0 2 0 0,2-5 0 15,-2-4-192-15,-2 0 0 0,-2-2 0 0,-3-3 0 16,0 6 0-16,5-6 0 0,0 3 0 0,2 1 0 16,-2-3 0-16,0-2-128 0,-1-3 128 0,-6 1 0 15,4 3 0-15,3 0 0 0,0 0 0 0,7 0 0 16,2 0 160-16,0 0-160 0,0-6 160 0,1 3-160 16,1 1 0-16,3-1 0 15,4 3 0-15,-8-2 0 0,1 0-256 0,-2-3-80 0,-2 0-32 0,-2-2 0 16,-3 0-496-16,-2 0-96 0,4 3-32 0,-4-3 0 0,4 0 480 0,-7-1 112 15,-4 3 16-15,-5-4 0 0,-4 0 384 0,4 6 0 16,0-3 0-16,4 6 128 0,4-1 128 0,1-1 16 16,3-3 16-16,-5 1 0 0,5-3-288 0,-10 0 160 15,-4-1-160-15,-3 2 128 0,-2 1-352 16,-4 0-80-16,1-2-16 0,-1 2 0 0,-3-1 128 0,-3-2 0 16,-2 1 16-16,-1-2 0 0,-4 0 368 0,1 1 64 15,1-1 0-15,-6 4 16 0,-2 0 64 0,-7-1 16 16,-31 6 0-16,53-10 0 0,-53 10-128 0,35-9-32 15,-27 4 0-15,1-4 0 0,-4 4-48 0,-5 2-16 16,0-6 0-16,0 4 0 0,-5 3 112 0,1-2 16 16,4 1 0-16,-3 6 0 15,3-3-448-15,0 0-64 0,0 0-32 0,0 0-15168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4:34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25314 1237 2751 0,'0'-11'256'0,"0"-1"-256"15,0 3 0-15,-3 6 0 0,1-2 144 0,0-1-16 16,-3-9 0-16,-4-8 0 15,-3-3 48-15,-4-2 0 0,-1 7 0 0,-7 6 0 0,-1 6 144 0,-1 2 16 0,-4 10 16 0,-1 3 0 16,3 2-96-16,2 1-32 0,-4 0 0 0,2 3 0 16,8-2 288-16,-3-1 48 0,6 3 16 0,3-1 0 15,-2 1 240-15,2-3 48 0,3 5 16 0,-1-2 0 16,0 0-608-16,-2 4-112 0,0 1-32 0,-7 6 0 16,2-2-128-16,-5 5 128 0,-1-4-128 15,-1 3 128-15,0-3 384 0,-4 3 64 0,3-1 0 0,0-1 16 16,3 3 96-16,0 0 16 0,1 2 0 0,2-2 0 15,4 5-240-15,3 1-32 0,0-3-16 0,5 6 0 16,6-4-256-16,3 1-160 0,0 1 192 0,3 0-192 0,2-2 192 16,4 2-192-16,-4 2 192 0,4-2-192 0,0 7 208 0,3-5-64 15,-5-2-16-15,3 0 0 0,-10-33 128 0,28 67 32 16,-28-67 0-16,28 69 0 0,-28-69-16 0,28 70 0 16,-28-70 0-16,28 68 0 0,-20-37 0 15,1-1 0-15,0 0 0 0,0-3 0 0,-4 8 64 0,2-3 16 16,-2 2 0-16,0-2 0 0,1 6-16 0,0-3 0 15,3 3 0-15,-4-5 0 0,4-1-336 0,0-3 128 16,0-1-128-16,-4 3 0 16,4-4 0-16,-4 0 0 0,2 1 0 0,-6-3 0 15,3 1 0-15,-1 0 0 0,-1 5 0 0,2 2 0 16,1-1 0-16,0-1 256 0,2 0-64 0,4-1-16 16,-1-2 304-16,4 2 64 0,-14-30 16 0,0 0 0 15,49 76-144-15,-49-76-32 0,0 0 0 0,57 70 0 16,-57-70-96-16,0 0-32 0,0 0 0 0,84 71 0 15,-84-71-256-15,0 0 160 0,0 0-160 0,85 63 128 16,-85-63-128-16,0 0 0 0,0 0 0 0,93 59 0 0,-93-59 0 0,0 0 0 16,83 44 0-16,-83-44 128 0,0 0 144 0,93 42 32 15,-93-42 0-15,0 0 0 0,88 40-48 0,-88-40-16 16,0 0 0-16,0 0 0 0,110 52-64 0,-110-52-16 16,0 0 0-16,89 40 0 0,-89-40-160 0,0 0 160 15,105 30-160-15,-105-30 160 0,80 10-160 0,-80-10 128 0,96 0-128 0,-96 0 128 16,102 0-128-16,-102 0 0 15,102 3 0-15,-102-3 0 0,87 4 0 0,-87-4 0 0,80 9 0 0,-80-9 0 16,0 0 0-16,111 10 0 0,-111-10 144 0,0 0-144 16,101 12 0-16,-101-12 0 0,0 0 0 0,105 6 0 15,-105-6 0-15,75 6 0 0,-75-6 0 0,75 7 128 16,-75-7-128-16,0 0 0 0,92 18 0 0,-92-18 0 16,0 0 0-16,0 0 0 0,103 33 0 0,-103-33 128 15,0 0-128-15,0 0 0 0,103 24 0 0,-103-24 0 16,0 0 0-16,90 7 0 0,-58-10 0 0,-32 3 0 15,66-4 0-15,-66 4 0 0,75-8 0 0,-35 2 0 16,0-2 0-16,0 4 0 0,-1-1 0 0,-5 2 0 0,1-3 0 16,-3 6 0-16,1-1 0 0,-4-3 0 0,1 4 0 0,1 0 0 15,-31 0 0-15,0 0 0 0,84-3 0 0,-60 3 0 16,3 0 0-16,2 0 0 0,-3-2 0 0,0-2 0 16,2 4 0-16,2 0 0 0,-4-3 0 0,2 3 0 15,2-2 0-15,-6 2 0 0,4 0 0 0,0 0 0 16,-2 0 0-16,-3 0 0 0,3 0 256 0,0 2 0 15,-4-2-16-15,5 0 0 0,-1 0-240 0,0 0 128 16,0 0-128-16,2-2 0 0,2-1 0 0,-4-1 0 16,2 2 0-16,-6-3 0 0,3 2 0 0,-3-1 0 15,1 1 0-15,0 1 0 0,-1 2 0 0,-1-3 0 0,2 6 0 16,-23-3 0-16,0 0 0 0,0 0 0 0,104 23 0 0,-104-23 0 16,0 0 0-16,91 22 0 0,-91-22 0 0,0 0 0 15,82 18 0-15,-60-15 0 0,-1-1 0 0,-1-2 0 16,-5-2-224-16,-1-1 64 0,0 1 16 0,-3-5 0 15,-3 5 144-15,3-1 0 0,-1-2 0 0,4-2 0 16,2 5 0-16,0-5 0 0,1 2 160 0,7 1-160 16,2-1 240-16,6-4-48 0,8 1-16 0,3-1 0 15,3 0-176-15,6 0 0 0,2 1 0 0,-2-1 0 16,1 2 0-16,-12 0 0 0,-2 2 0 0,-4-2 0 16,-6 0 0-16,-4-2 0 0,-3 0 0 0,-1-3 0 15,0 4 0-15,-7-5 0 0,4-1 0 0,-5 4 0 0,1-2 144 16,-1-6 0-16,1 6 0 0,-2-3 0 15,0-1 80-15,-2-2 16 0,3 3 0 0,-5-4 0 0,3 3-240 0,1-1 0 16,-2-1 0-16,6 1 0 0,-2-1 0 0,3 1 0 16,3-2 0-16,4-2 0 0,2 0 0 0,6-5 0 15,-1 1 0-15,-3-4 0 0,1 1 0 0,-6-5 0 16,-2 1 0-16,-11 5 0 0,3-3 0 0,-8 2 0 16,-2-2 0-16,1 3 0 0,-4-1 0 15,0 0 224-15,0 0-64 0,0-2-16 0,2 3 176 0,1-3 16 16,1 2 16-16,1-2 0 0,3 1-224 0,-4 3-128 15,3-2 160-15,0 0-160 0,-5 0 0 0,-1 0 0 16,1 2 0-16,-2 0 0 0,-2-5 0 0,-1 3 0 16,-2-5 0-16,1 5 0 0,-5-2 0 0,4-1 0 0,-2 3 0 15,2-3 0-15,0-2 0 0,-2 1 144 0,5 3-144 0,2-5 128 16,0 1-128-16,0 0 0 0,5 0 0 0,-1-3 128 16,-2 1-128-16,1 0 0 0,1 4 0 0,-4-4 0 15,0 3 0-15,-4 1 0 0,1 0 0 0,-3-4 0 16,1 0 0-16,-9 4 0 0,2-4 0 0,-5 4 0 15,-1 1-144-15,-5-1 144 0,-3-1-192 0,-3 6 192 16,1-2-192-16,-4-1 192 0,-1-1-192 0,2-1 192 16,0 3 0-16,-1-2 0 0,1-1 0 0,1 3 0 15,2-2 0-15,-3 2 0 0,-4-1 0 0,-3 3 0 0,1-2 0 16,-5-3 0-16,1 1 0 0,-6 0 0 0,-4-1 0 0,-6 3-192 16,1-2 16-16,-2 8 0 0,4-4-128 15,-7 3-16-15,-2-1-16 0,2-4 0 16,4 2 128-16,-4 3 16 0,0-3 16 0,2 3 0 0,-2-3 176 15,-2 0 0-15,-1 0 0 0,1 0 0 0,2 0 0 0,3 1 0 16,4 1 0-16,-3 1 0 0,-4 6 0 0,0-1 0 16,-2 1 0-16,-7 3 0 0,-6 0 0 0,-6 2 0 15,-4-2-128-15,3 5 128 16,-4 6-576-16,1-2-16 0,3 3-16 0,-6-2 0 16,-2 1-48-16,2-2-16 0,0 1 0 0,1-1 0 0,2 0 352 0,4-2 80 15,-1 2 16-15,1-1 0 0,-4-1 224 0,4 2-176 16,2 2 176-16,4 3-160 15,-3 0 160-15,-1 3 0 0,-2 6 0 0,-3 5 128 0,-4 3-128 0,-9 4 0 0,6-2-128 0,-4 7 128 16,4 0-320-16,-1 1 0 0,1 0 16 0,-2 0 0 31,-4-3-816-31,1 2-160 0,10-2-48 0,-6 8 0 16,10 3-304-16,-1 6-64 0</inkml:trace>
  <inkml:trace contextRef="#ctx0" brushRef="#br0" timeOffset="3096.55">14470 13122 2239 0,'0'0'0'0,"0"0"0"0,0 0 144 0,0 0-144 0,0 0 0 0,0 0 0 0,0 0 0 0,0 0 0 16,85 32 224-16,-85-32-32 0,0 0-16 0,0 0 0 16,88 24-176-16,-80-20 128 0,1 1-128 0,-4-2 160 31,-1 1-160-31,-4-3 0 0,0 3 0 0,-6-4 0 0,3 3 0 0,-6-1 0 0,4 2 0 0,-4-4 0 15,1 3 0-15,-5-3 0 0,3 0 0 0</inkml:trace>
  <inkml:trace contextRef="#ctx0" brushRef="#br0" timeOffset="3677.78">14547 13208 6447 0,'-33'0'272'0,"29"0"80"0,1 0-352 0,3 0 0 0,-2 0 0 0,-2 0 0 16,-1 3 1072-16,-4-1 144 0,-4-2 16 0,2 0 16 16,2 3-176-16,2-3-48 0,4 0 0 0,3 0 0 0,0-3-768 0,5 3-256 15,-1-5 160-15,-1 1-160 0,2 2 0 0,-1-5 0 16,1 2 0-16,-1 0 0 0,1 0 448 0,-2-2 16 15,2 2 0-15,-1-2 0 16,1-4 352-16,4 6 64 0,-4-4 16 0,4 1 0 0,1-5 192 0,2 5 32 16,2-3 16-16,2 1 0 0,-2-1-272 0,3-1-48 15,3 3-16-15,1-1 0 0,-2-2-448 0,5 3-96 16,-1-1 0-16,-1 1-16 0,5 0-240 0,2 0 0 16,-4 1 0-16,-25 8 0 0,50-14 0 0,-50 14 0 15,0 0 0-15,68-12 0 0,-68 12 0 0,0 0 0 0,61-9 0 0,-61 9 0 16,0 0 0-16,0 0 0 0,84-4 0 15,-84 4 0-15,0 0 544 0,66-1 64 0,-66 1 16 16,0 0 0 0,80-4-144-16,-80 4-32 0,0 0 0 0,91-9 0 0,-91 9-304 0,68-8-144 0,-68 8 128 0,69-11-128 15,-69 11 0-15,63-8 0 0,-63 8 0 0,0 0 0 16,84-2 0-16,-84 2 0 0,0 0 0 0,0 0 0 16,92 10 176-16,-92-10 0 0,0 0 0 0,0 0 0 15,89 25 80-15,-89-25 32 0,0 0 0 0,0 0 0 16,87 17-288-16,-87-17 128 0,0 0-128 0,0 0 0 31,0 0 0-31,89 9 0 0,-75-6 0 0,-2-3 0 16,0 0 128-16,-1 0-128 0,-3 0 0 0,-1 0 0 0,-1 0 192 0,-1 0 0 15,-2 0-16-15,-3 0 0 0,0 0 208 0,0 0 64 16,0-3 0-16,-3 3 0 0,-1 0-128 0,-1-2 0 16,0 0-16-16,-4 1 0 0,1-3-304 0,-8 4 128 15,0-2-128-15,-5 2 0 0,-1 0 0 0,-5 2-144 16,0-2-16-16,-3 4 0 0,-8-1 16 0,1-1 0 15,-3 1 0-15,0-1 0 0,2 2 144 0,-4-4 0 16,3 3 0-16,-1 1 0 0,-3-3-128 0,3 3 128 16,-6 1-128-16,3 0 128 0,-1-1-144 0,1 4 144 15,-4 1-160-15,0 2 160 0,3-3 0 0,-3 1 0 16,3 0 0-16,8-1 0 0,4-1 192 0,6-1 0 16,5-1-16-16,7-2 0 0,4-3-176 0,3 5 0 0,4-5 0 0,1 4 0 31,4-2-1200-31,4-2-320 0</inkml:trace>
  <inkml:trace contextRef="#ctx0" brushRef="#br0" timeOffset="4882.72">8880 14221 10127 0,'-16'4'896'0,"7"-2"-704"0,8-2-192 0,4 0 0 16,2 0 0-16,-5 0-144 0,0 0 144 0,0 3-208 31,0-1-480-31,4 1-80 0,1-3-32 0,0 4 0 0,-1-3 624 0,1 3 176 0,-5-1 0 0,-5-1 0 16,0-2 0-16,-4 4 0 0,-2-1 0 0,1-1-144 15,-4 1 144-15,-2 1 0 0,2-2-144 0,2-2 144 16,4 0 1408-16,-1 0 320 0,2-2 64 0,3 2 16 31,-1-4-48-31,-2 4-16 0,5-3 0 0,-5 3 0 0,6 0-496 0,-6-5-96 0,5 5-32 0,-3-4 0 0,1 4-480 0,-1-2-112 16,2-1-16-16,-6 3 0 0,4-4-512 0,-2 4 0 31,-2 0 0-31,4 0 0 0,-6 0 0 0,4 4 0 16,-1-4 0-16,-1 3 0 0,4-1 0 0,-4-2 0 15,4 4 144-15,-4-1-144 0,5-1 736 0,-1-2 32 16,5 0 16-16,-3 0 0 0,3 0-16 0,3 0-16 16,2 0 0-16,1 0 0 0,6-2 528 0,-2-1 96 15,6-1 32-15,-2 2 0 16,7-5-1744-16,-2 2-352 0,-19 5-64 0,0 0-16 0,73-17 768 0,-73 17 0 0,0 0 160 0,80-19-32 15,-80 19-128-15,0 0 192 0,84-16-192 0,-84 16 208 16,0 0-208-16,0 0 0 0,103-2 128 0,-103 2-128 16,0 0 0-16,87 2 0 0,-87-2 0 0,0 0 0 15,101-2 0-15,-101 2 176 0,0 0-176 0,112-3 160 16,-112 3-32-16,83 0-128 0,-83 0 192 0,93 0-64 16,-93 0 80-16,92 0 16 0,-92 0 0 0,94 3 0 15,-94-3-48-15,91 5-16 0,-91-5 0 0,0 0 0 16,123 18-160-16,-123-18 128 0,91 9-128 0,-91-9 128 15,99 5-128-15,-99-5 192 0,108 0-192 0,-108 0 192 16,126 0 16-16,-126 0 16 0,124-4 0 0,-124 4 0 16,125-1-224-16,-125 1 144 0,131-7-144 0,-131 7 128 0,144-11-128 0,-69 6 0 15,2-2 0-15,-77 7 0 0,139-9 0 0,-139 9 0 16,133-14 0-16,-133 14 0 0,130-17 0 0,-130 17 0 16,135-14 0-16,-135 14 0 0,134-12 0 0,-134 12 0 15,115-5 0-15,-115 5 0 0,97-4 0 0,-97 4 0 16,86 0 0-16,-86 0 0 0,85-2 0 0,-85 2 0 15,94-3 0-15,-94 3 0 0,101-9 0 0,-101 9 0 16,107-9 0-16,-107 9 0 0,101-8 0 0,-101 8 0 16,90-12 0-16,-90 12 0 0,82-11 0 0,-82 11 0 15,79-9 0-15,-79 9 0 0,69-8 0 0,-69 8 0 16,0 0 0-16,101-9 0 0,-101 9 0 0,0 0 0 0,100-5 0 0,-100 5 0 16,0 0 0-16,108 3 0 0,-108-3 0 0,0 0 0 15,103 7 192-15,-103-7-64 0,0 0 0 0,113 4 0 16,-113-4-128-16,80 0 128 0,-80 0-128 0,92 0 128 15,-92 0-128-15,98-4 0 0,-98 4 0 0,98 4 0 16,-98-4 0-16,95 5 0 0,-95-5 0 0,86 9 0 16,-86-9-400-16,0 0 32 0,122 17 16 0,-122-17 0 31,83 9-624-31,-83-9-128 0,93 12-32 0,-93-12-14240 0</inkml:trace>
  <inkml:trace contextRef="#ctx0" brushRef="#br0" timeOffset="5479.38">16624 14108 20271 0,'-14'4'1792'0,"5"-4"-1424"16,4 0-368-16,7 0 0 0,1 0 1104 0,-3 3 160 16,-3-1 16-16,1 1 16 0,2 3-752 0,5-1-160 15,9-2-16-15,-14-3-16 16,0 0-928-16,0 0-192 0,106 9-48 0,-106-9 0 16,88-2 160-16,-88 2 16 0,106-7 16 0,-106 7 0 0,127-8 864 0,-127 8 160 15,141-2 48-15,-141 2 0 0,141 7 384 0,-141-7 64 16,136 17 32-16,-136-17 0 0,147 25-16 0,-69-12 0 15,8 0 0-15,6 2 0 0,0 3-80 0,-3-1-32 0,-2 4 0 0,2 0 0 16,-4-2-624-16,3 2-176 0,4-2 0 0,-8-5-14256 16</inkml:trace>
  <inkml:trace contextRef="#ctx0" brushRef="#br0" timeOffset="7003.61">2267 15244 3679 0,'-14'5'320'0,"2"0"-320"0,6-1 0 0,-1-3 0 0,2 1 320 0,-7 0 0 0,-7 3 0 0,-13 2 0 15,-8 2-128-15,-3-4-48 16,-1 0 0-16,4-5 0 0,2 0-144 0,1 0 0 0,6-2 0 0,1-1 0 15,8 0 208-15,-5 1 16 0,5-2 0 0,-4 1 0 16,-1 3 128-16,1 0 32 0,-2 2 0 0,2-1 0 16,-3 5-256-16,1 2-128 0,-2 1 160 0,2 0-160 15,2-1 0-15,-3 5 0 0,1-3 0 0,-2-1 0 16,2-1 416-16,2 1 32 0,2-2 16 0,4-2 0 16,0 1 704-16,2-1 144 0,8-2 32 15,-4 4 0-15,7-2-64 0,2 1-16 0,-1-3 0 0,3 1 0 0,1-3-400 0,0 5-80 16,4-3-16-16,-2 1 0 0,0 1-528 0,0-2-112 15,0 3-128-15,-3-1 176 0,3 3-352 0,-7 1-64 16,0 3-16-16,-2 2 0 0,-2 0-48 0,1 4-16 16,-4 3 0-16,-2 1 0 0,2 1 320 0,-3 3 0 15,3 5 0-15,-5 1 0 16,3 2 512-16,2 0 16 0,0-1 0 0,-3 2 0 0,1 8 176 0,-1 1 16 0,1 1 16 16,-1-2 0-16,-1 1-352 0,1 0-80 0,3-3-16 0,-3 3 0 15,4 3-288-15,1-5 0 0,2-1 0 0,-3 1 0 16,3 2 0-16,1 3 0 0,-3-2 0 0,0-1 0 15,1-1 128-15,-3-1-128 0,2-4 144 0,-2-1-144 16,2-4 0-16,2-5 0 16,3-2 0-16,2-5 0 0,1 2 0 0,4-10 0 0,4 5 0 0,-1-6 0 15,4-3 0-15,3-2 0 0,1-4 0 0,1 4 144 16,4-5 64-16,-1-2 16 0,5 0 0 0,1-2 0 16,-1-5 32-16,5 4 0 0,-25 3 0 0,0 0 0 15,87-28-256-15,-87 28 128 0,0 0-128 0,98-30 0 16,-98 30 0-16,0 0 0 0,97-31 0 0,-97 31 0 0,0 0-352 15,117-23 32 1,-117 23 16-16,90-14 0 0,-90 14-16 0,96-7 0 16,-96 7 0-16,93-7 0 15,-93 7-288-15,97-8-64 0,-97 8-16 0,103-18-9920 16</inkml:trace>
  <inkml:trace contextRef="#ctx0" brushRef="#br0" timeOffset="7711.39">2553 15404 17503 0,'-28'9'768'0,"12"-2"176"0,4 0-752 0,3-4-192 0,7 1 0 0,4-4 0 0,2 1 544 0,-4 3 80 15,1 5 16-15,3-4 0 0,4 7-448 0,-2-3-64 16,1-1-128-16,0-2 176 16,0 2-1568-16,-4 1-304 0,2 0-64 0,-5 5-16 15,0 1-544-15,-3 3-112 0,-2 1-32 0,-2 4 0 16,0 3 1568-16,-6 3 304 0,5 3 64 0,-6 4 16 0,5 4 1904 0,-5 4 384 16,2 8 80-16,-2 2 0 0,-2 5 128 0,1 4 32 15,-1 5 0-15,2 0 0 0,-3 0-848 0,3-4-160 16,0-5-48-16,2-3 0 0,3-5-368 0,0-8-80 15,4-4 0-15,-2-8-16 0,5-3-144 0,2-7-32 16,0-4 0-16,-3-5 0 0,6-3-320 0,-3-7 144 0,5 1-144 0,-1-6 0 31,1-1-448-31,-1-6-208 0,1-2-48 0,-2-8 0 16,3 0-400-16,-5-8-96 0,6-5-16 0,-2-1 0 0,4-4 880 0,3-2 160 0,-1-3 48 0,5-3 0 16,-1 3 464-16,6-1 112 0,5-1 0 0,-3 1 16 15,7 4 128-15,-4 5 32 0,5 4 0 0,0 7 0 16,-31 24-432-16,63-37-64 0,-63 37-128 0,0 0 176 15,92-21-176-15,-92 21 0 0,0 0-160 0,0 0 160 16,100 12-192-16,-81-3 192 0,-5 3-208 0,0 2 80 16,-2 0 128-16,0 4 0 0,-3 3 0 0,-7-2-128 0,1 7 128 15,-8 3 176-15,-2 4-48 0,-3 6 0 0,-8 1 192 0,-8 3 48 16,-2 3 0-16,-7 1 0 0,-5-2 176 0,2-5 32 16,-7 0 16-16,3-10 0 0,2 1 112 0,3-8 0 15,2-2 16-15,4-4 0 0,1-8-208 0,8-7-32 16,-1-8-16-16,2-2 0 0,7-6-336 0,0-9-128 15,2-3 0-15,7-9 0 16,-1 0-1536-16,6-1-384 0,2-4-96 0,3 1-8400 0</inkml:trace>
  <inkml:trace contextRef="#ctx0" brushRef="#br0" timeOffset="8214.16">3347 16034 16575 0,'-17'9'1472'0,"8"0"-1168"0,4-6-304 0,7-1 0 15,1-2 1648-15,-3 0 272 0,-3 7 48 0,1 2 16 16,2 1-288-16,5-1-48 0,9 0-16 0,-2-1 0 15,4-1-1312-15,3-1-320 0,0-1 0 0,2 0 0 16,-4-2-704-16,1 1-176 16,1-2-16-16,-7 1-16 0,2 1-160 0,-3-3-16 0,-3 3-16 15,1-1 0-15,-2 3 784 0,2-3 176 0,-4-1 144 0,-2 1-208 0,3-1 992 0,-3 0 208 16,2-2 32-16,-3-2 16 0,0-3 128 0,3 3 32 16,-3-7 0-16,1-3 0 0,3 0-624 0,1-4-112 15,-2-3-16-15,0-3-16 0,2-1-432 0,-2-3 0 16,-1 0 0-16,-3 0 0 15,-2-1-864-15,-3 3-96 0,-4 0-32 0,-5 4 0 16,-2 8-688-16,-6 4-144 0,-2 8-32 0,-3 8 0 16,-5 4 1088-16,-1 6 224 0,-1 5 32 0,2 3 16 0,1 2 1328 0,2 5 272 0,2 1 48 0,3 5 16 15,6 3 608-15,0 1 112 0,4 2 32 0,5 2 0 16,1 4-784-16,0-2-160 0,5 3-16 0,-2-5-16 16,4-5-592-16,4-2-112 0,5-2-32 0,-1-6 0 15,8-1-208-15,5-5 0 0,0-3 0 0,-21-23 0 31,0 0-800-31,92 40-96 0,-92-40-32 0,0 0 0 16,115 3-1392-16,-115-3-288 0,86-17-48 0,-86 17-4960 0,90-40-976 0</inkml:trace>
  <inkml:trace contextRef="#ctx0" brushRef="#br0" timeOffset="9370.36">4260 16256 8287 0,'25'-23'368'0,"-10"11"80"16,-4-2-448-16,-4 5 0 0,-2 4 0 0,-5 0 0 15,0 0 1984-15,2-6 304 0,1-5 64 0,1-5 16 0,-4 4 192 16,-6 0 32-16,3 6 16 0,-6 1 0 0,1 5-1408 0,-5-1-288 15,-1 6-48-15,0 4-16 0,-6 1-656 0,0 0-192 16,-4 4 0-16,0 3 0 0,-6 0 0 0,0 2-128 16,-1 5 0-16,-4-1 0 0,2 4 128 0,0 3 0 15,0 3 0-15,0 3 0 0,5 4 720 0,0 3 176 16,7 2 48-16,-2 0 0 0,8 0-160 0,1-5-16 16,9-5-16-16,1-6 0 0,8-1-560 0,-1-6-192 15,4-1 144-15,5-6-144 16,0-1-320-16,6-5-160 0,-1-8-32 0,6-1 0 15,0-7-576-15,-23 12-112 0,61-40-16 0,-28 14-16 16,8-1 512-16,0-9 96 0,0 1 32 0,1-9 0 0,0 4 208 0,-4-1 32 0,-3-1 16 0,-3 7 0 31,-5-2-224-31,0 8-32 0,-3 4-16 0,-7 4 0 0,-1 8 352 0,-4 0 80 0,-3 10 16 0,0 3 0 16,-6 2 288-16,-3 6 64 0,-3 8 16 0,-3 7 0 16,-1 5 688-16,-3 8 144 0,1 9 32 0,-6 8 0 15,-1 9-448-15,-5 8-96 0,0 5-16 0,-2 7 0 16,-1 0-336-16,3 5-176 0,-1-4 160 0,4-6-160 15,-5-4 288-15,3-3-32 0,-1-4-16 0,-7-3 0 16,-4-4-80-16,-2-7-16 0,2-3 0 0,-1-6 0 16,2-2-144-16,3-8 0 0,2-6 0 0,3-4 0 15,0-5 0-15,8-10 0 0,2-1 0 0,3-10 0 16,5-9 0-16,-2-6 0 0,5-5 0 0,2-11 0 0,2-6 0 0,7-9 128 16,6-9-128-16,8-8 0 0,3-5-160 0,11-13-112 15,6-8-32-15,6-6 0 16,5 2-608-16,-2 4-128 0,2 12-32 0,-7 9 0 15,-3 6-336 1,-8 13-80-16,-2 3-16 0,-7 14 0 0,0 7 96 0,-8 15 0 0,-2 6 16 0,-5 5 0 0,-1 2 800 0,-2 5 144 0,-2 9 48 0,1 3 0 16,-3 8 528-16,2-1 128 0,0 8 0 0,6-6 16 15,-5 0 608-15,3 0 112 16,4-3 32-16,-1-1 0 0,4-1-64 0,3-3-16 0,1 2 0 0,-22-20 0 16,0 0-48-16,0 0-16 0,101 37 0 0,-101-37 0 15,0 0-368-15,0 0-64 0,112-17 0 0,-112 17-16 16,0 0-96-16,87-51-16 0,-55 25 0 0,-1-7 0 31,-3 1-112-31,-2 1-16 0,0-4-16 0,-2-5 0 0,1 4-336 0,-4-4-64 16,-7 5-16-16,0 0 0 15,-4 2-752-15,-5 1-160 0,-1 8-16 0,-6 7-16 16,2 4 544-16,-7 5 128 0,-2 11 0 0,-3 6 16 0,-2 8 688 0,-3 11 144 16,-4 9 32-16,0 6 0 0,-2 8 784 0,1 6 144 15,-1 3 48-15,2 1 0 0,4 1-64 0,-1-4-16 16,4 3 0-16,6-7 0 0,2-7-704 0,6-7-144 15,0-4-32-15,4-6 0 0,1 0-384 0,-1-11 0 16,3 2 0-16,0-7 0 0,1-1 0 0,1-4-192 0,1 0 64 0,3-4 128 16,-1-3-320-16,2-9 64 0,0 2 16 0,1-9 0 15,5-2 240-15,-3-3 0 0,6-5-160 0,-1-8 160 16,1 1 0-16,3-1 0 0,0-6 0 0,4-7 0 16,5-4 0-16,0-5 0 0,6-2 0 0,-1-1 0 15,4 3-304-15,-4 2 64 0,0 3 16 0,-7 9 0 16,-1 10-256-16,-10 8-48 15,-1 8-16-15,-7 8 0 0,-3 5 112 0,-4 4 32 0,-2 6 0 0,-2 3 0 16,-1 4 400-16,-2 3 0 0,0 0 0 0,-2 7 176 16,-3 2 656-16,2 5 144 0,-4 4 32 0,0 1 0 0,0 2-176 15,1-3-16-15,-2 1-16 0,-1-3 0 0,4-7-576 0,-4 3-224 16,4-5 176-16,-2 0-176 0,2-3 0 0,-1-6 0 16,3 4-208-16,-1-7 64 15,3 0-272 1,1-5-48-16,0 0-16 0,0-6 0 0,5-1 160 0,-2-4 48 0,4-3 0 0,6-6 0 0,0-3 32 0,5-5 16 15,3-7 0-15,1-3 0 0,8-5-80 0,-2-7-16 16,7-8 0-16,-4-3 0 16,8-6-352-16,-5-6-80 0,6-6-16 0,-5-1 0 15,2 1 192-15,-2 5 16 0,-4 3 16 0,-1 10 0 0,-2 11 304 0,-11 7 64 16,0 6 16-16,-6 7 0 0,-4 12 336 0,-4 4 64 0,-3 5 16 16,-3 9 0-16,-2 3 1088 0,-2 5 208 0,-2 6 48 0,-1 3 16 15,-3 2-272-15,-1 8-64 0,0 6-16 0,-1 4 0 16,1 2-656-16,-4 1-128 0,1 7-32 0,3-4 0 15,2-1-448-15,1 1 128 0,-1-5-128 0,0-2 0 32,3-5-752-32,-1 0-192 0,1 4-32 0,0-6-16 15,1-5-1440-15,-1 0-304 0,-5-5-48 0,5 0-5680 0,-5-7-1136 0</inkml:trace>
  <inkml:trace contextRef="#ctx0" brushRef="#br0" timeOffset="9559.06">5691 15519 25791 0,'-35'5'1152'0,"16"-1"224"0,3-4-1104 0,7 3-272 16,8-3 0-16,1 0 0 0,1 0 1408 0,3-3 208 16,1 3 48-16,7-2 16 15,6 0-2048-15,1-3-400 0,-19 5-96 0,0 0-16 0,96-23 752 0,-96 23 128 16,0 0 0-16</inkml:trace>
  <inkml:trace contextRef="#ctx0" brushRef="#br0" timeOffset="9873.62">6850 16581 4607 0,'-18'16'400'15,"6"-5"-400"-15,7-6 0 0,1-5 0 16,4 3 1888-16,-5 1 288 0,-7 4 64 0,-5 6 16 0,-3 0-544 0,3 0-112 16,0-5-32-16,3 0 0 15,3-6-800-15,1 2-176 0,-3-1-16 0,3 1-16 0,-6 2 640 0,2 2 128 16,0 5 16-16,1 0 16 0,-3 6-560 0,0 3-112 15,-3 3-32-15,3 2 0 0,-5 2-208 0,2 1-32 16,0 0-16-16,0 1 0 0,0 6-400 0,-2-1 0 16,3 4 0-16,-4 1 0 15,4 2-1248-15,3-1-128 0,1 1-32 0,5-8-10000 0</inkml:trace>
  <inkml:trace contextRef="#ctx0" brushRef="#br0" timeOffset="10801.72">7244 16397 7359 0,'-13'8'320'0,"8"-1"80"0,0-1-400 0,1-6 0 31,1 3 0-31,1-1 0 0,2-2 2048 0,0 0 320 0,0 5 64 0,-3-3 0 0,6 0-384 0,-1-4-64 16,5 0-32-16,2-3 0 0,-1 0-704 0,6 1-144 15,0-5-16-15,4 4-16 0,-4-3-544 0,0-1-96 16,1 0-32-16,-3 0 0 16,-1 1-400-16,-2-1 0 0,-4 0-192 0,-2 1 192 15,1 2-624-15,-4-2 0 0,0-1 0 0,-4 0 0 0,1-1 240 0,-2-2 32 16,-1 3 16-16,-1-2 0 0,-1 3 464 0,-1-3 112 0,-2-3 16 0,3 4 0 16,-6-6 576-16,2 6 112 0,-2-2 16 0,0-1 16 15,2 6-176-15,-2 4-32 0,-4-1-16 16,1 10 0-16,-1 4-240 0,1 4-32 0,-2 5-16 0,0 7 0 15,3 6-144-15,-2 3-48 0,1 3 0 0,0 5 0 16,1 6-128-16,0 2-16 0,-1 8-128 0,1 0 192 16,2-1-192-16,0-6 0 0,6 0 128 0,2-8-128 15,-1-4 0-15,11-4 0 0,5-4 0 0,1-6 0 16,7 3 0-16,4-11 0 0,0-4-160 0,2-6 160 16,-23-8-416-16,0 0 0 0,0 0 0 0,110-26 0 15,-79 4-224-15,4-13-32 0,1-5-16 0,5-7 0 0,0-4 464 0,5-6 96 16,2-4 128-16,5-4-208 31,-1 1-192-31,-1-4-48 0,1 0 0 0,-7 2 0 0,-1 5-128 16,-6 9-16-16,-1-1-16 0,-2 8 0 0,-1 7 224 0,-7 6 64 0,-5 13 0 0,-4 7 0 0,-8 9 320 0,-3 3 0 15,-5 7 0-15,-4 6 0 0,-3 10 912 0,-6 7 112 16,1 1 0-16,-8 9 16 0,1 4 304 0,-2 4 64 16,1 5 16-16,-2-1 0 0,2 2-768 0,4 0-144 15,-2-2-48-15,3 2 0 0,-1-3-336 0,1-6-128 31,-1 2 0-31,1-5 0 0,0-4 0 0,3-3 0 0,-4-2 0 16,2-3 0-16,0-1 0 0,1-4 0 0,2-8 0 0,1 0 0 16,1-8 0-16,1 0 0 0,6-9 0 0,0-2 0 15,9-1 0-15,0-10 0 0,0 3 0 0,8-11 0 16,0-1-320-16,6-8 0 0,3 2 0 0,2-10 0 31,7-2-192-31,3-6-64 0,2-9 0 0,4-5 0 16,1-6-80-16,2-7-32 0,2 5 0 0,-4-2 0 0,1 8 112 15,-4 6 0-15,-9 11 16 0,-7 13 0 0,-9 11 288 0,-5 13 48 0,-8 4 16 0,-4 13 0 16,-4 3 464-16,-4 9 112 0,-1 3 16 0,-3 8 0 16,-2 4 1120-16,0 6 224 0,0 2 64 0,2 5 0 15,0 5-720-15,1 1-144 0,2-1-32 0,1 4 0 16,-1-6-560-16,2 4-112 0,0-2-32 0,0-2 0 0,5-2-192 0,-1-6 0 16,3 0 0-16,0-6 0 15,5-5-688-15,4-2-128 0,3-1-16 0,-2-4-16 16,6-3-2176-16,2-6-432 0</inkml:trace>
  <inkml:trace contextRef="#ctx0" brushRef="#br0" timeOffset="11273.08">8505 16965 2751 0,'45'-54'128'0,"-22"27"16"0,-11 12-144 0,-5 6 0 15,-1 4 0-15,-1-4 0 0,3-8 592 0,15-16 96 16,7-20 16-16,1-4 0 0,-5-4-32 0,-8 9 0 16,-4 3 0-16,-14 9 0 0,-4 3-192 0,-5 4-32 15,-6 2-16-15,-4 8 0 0,-1 2 992 0,-6 6 208 16,0 4 32-16,-2 2 16 0,-3 8 480 0,1 1 80 15,-1 3 32-15,0 6 0 0,-1 1-480 0,-1 8-80 0,5 4-32 0,-5 3 0 16,5 3-464-16,-3 3-112 16,-1-5-16-16,6 5 0 0,-3 1-288 0,3-1-64 0,6 4-16 0,-1 0 0 15,8 3-272-15,0-1-64 0,5-2-16 0,6 3 0 16,-2-5-368-16,8-3 0 0,5-4 0 0,-1-4 0 31,8 5-640-31,3-7-80 0,6 0-32 0,-25-20 0 0,0 0-80 0,90 22-32 0,-90-22 0 16,0 0 0-16,89-31 528 0,-61 8 96 0,-2-3 32 0,4-9 0 15,1-5 208-15,4-3 192 0,5-6-48 0,0-14 0 16,7-8 144-16,2-11 32 0,1-5 0 0,1-11 0 0,3-1-320 16,-5-9 0-16,3 2 128 0,-8-4-128 0,1-7 0 0,-7 2-256 15,1-1 64-15,-5 13 0 16,5 7-384-16,-10 7-80 0,5 11-16 0,-10 15 0 0,-1 14 672 0,-9 22 0 16,-9 9 0-16,-5 11 0 0,-5 7 1264 0,-4 12 336 15,-5 9 64-15,-7 11 0 0,-2 8-1408 0,-3 10-256 16,-2 11 0-16,-1 9-176 0,-1 6 432 0,6 10 96 15,-1 8 16-15,6 3 0 0,2 10 80 0,-1-6 0 16,10-4 16-16,-1 4 0 0,9 0-128 0,3 0-16 16,-1-3-16-16,5-2 0 0,-2-11-304 0,-1-1 0 15,4-3 0-15,-1-4 0 0,2-4-256 0,2-1-48 16,-1-4-16-16,2-7 0 16,2 5-704-16,-3-11-128 0,4-4-48 0,-1-4 0 15,0-5-1296-15,2-4-272 0</inkml:trace>
  <inkml:trace contextRef="#ctx0" brushRef="#br0" timeOffset="11667.18">9776 15310 16575 0,'-27'-12'736'0,"6"3"160"0,4 0-720 0,7 6-176 16,4-2 0-16,3 3 0 0,-1-2 1968 0,-1-1 352 15,-9-4 80-15,-1-3 16 0,-1 7-1104 0,0 2-224 16,2 3-32-16,2 8-16 0,2 4-896 0,1 4-144 16,5 5 0-16,1 2-160 0,3 3 160 0,3 0-192 15,1 4 192-15,5 3-192 0,-1 8 192 0,3 5 0 16,4 8 0-16,1 10 0 0,5 11 352 0,-4 5 96 15,1 5 32-15,-1 3 0 0,2 9 32 0,-1 4 16 16,-1 9 0-16,-4 1 0 0,-8-1-400 0,-10-9-128 0,-8 0 0 0,-9-3 0 16,-8-6 0-16,-10-3 0 0,-5 3 0 0,-13-3 0 15,-3-2 0-15,-2 0 0 0,-3-2 0 0,2 4 0 16,1 4 816-16,-1-6 48 0,4-2 16 0,5-7 0 16,1 1-272-16,1-8-48 0,3-6-16 0,-1-8 0 31,6-6-928-31,8-17-176 0</inkml:trace>
  <inkml:trace contextRef="#ctx0" brushRef="#br0" timeOffset="42139.18">8434 9649 6447 0,'-4'0'576'0,"1"0"-576"0,1 4 0 0,2-2 0 16,2-2 1200-16,1 3 128 0,-3-3 16 0,0 0 16 15,0 0-1360-15,0 0 0 0,0 0-256 0,75 30 16 32,-75-30-1072-32,52 0-224 0,-52 0-32 0,54-7-16 15,-54 7 464-15,53-9 96 0,-53 9 0 0,42-11 16 0,-27 5 1008 0,-3 4 384 0,-1-2 0 0,-2 1-16 16,3 1 1088-16,-12 2 208 0,0 0 64 0,0 0 0 16,71-3-256-16,-71 3-32 0,63 3-16 0,-63-3 0 15,84 5-720-15,-84-5-160 0,92 14-32 0,-92-14 0 16,96 12-512-16,-96-12 0 0,90 11 0 0,-90-11-144 15,93 9 144-15,-93-9 0 0,90 12-144 0,-90-12 144 0,86 14 0 16,-86-14 288-16,89 12-48 0,-89-12-16 0,87 5 672 0,-87-5 128 16,78 4 16-16,-78-4 16 0,66 0-256 0,-66 0-48 15,58-6-16-15,-58 6 0 0,49-7-496 0,-49 7-112 16,43-5 0-16,-29 2-128 0,4-3 0 0,-8 3 0 16,1 3-160-16,-1-5 160 0,-1 5 0 0,-4-4 0 15,2 3 0-15,0-3 0 0,0 4 0 0,-5-3 0 16,-1 1 0-16,-1-2 0 0,0 1 0 0,-3-2-144 15,-2 1 144-15,-4-1 0 0,0 0 0 0,-3-4 0 16,-2 4 0-16,-3-2 0 0,-1 5 0 0,-3-3-128 16,2 3 128-16,-7-3 0 0,0 5 0 0,-2 0 0 15,-2-2-128-15,-1 4 128 0,-4-2 0 0,-3 0 128 0,-2 0-128 16,-2 0 192-16,-2 0-192 0,-4 0 0 0,-1 0 0 0,-2-4 0 16,6-1 0-16,-2 3 0 0,5-1 0 0,-1-1 0 15,-1 1 0-15,0-2 0 0,3 3 0 0,-6 0 0 16,1 1 0-16,-3-3 0 0,-1 4 0 0,-4-2 0 15,2-1 352-15,1-1 32 0,4-1 0 0,2 2 0 16,3 1 192-16,5-2 64 0,2 1 0 0,4-2 0 16,1 3-384-16,3 0-64 0,4-3 0 0,0 3-16 15,6-1-176-15,-1-1 0 0,1 3 0 0,3-3 0 16,-2 1 320-16,6 3 48 0,-4 0 0 0,3 0 0 16,3 0 240-16,1 0 48 15,3 0 16-15,-1 0 0 0,3 0-416 0,2 0-96 0,0 0-16 0,4 0 0 0,-1 0-144 0,3 0 0 16,2-2 0-16,1 2-176 0,3-2 176 0,2-3 0 15,-14 5 128-15,0 0-128 0,58-5 384 0,-58 5 0 16,48-9 0-16,-18 4 0 0,-30 5 48 0,68-7 16 16,-68 7 0-16,73-6 0 0,-73 6-272 0,84-3-48 15,-84 3-128-15,97-5 192 0,-97 5-192 0,101 0 0 16,-101 0 0-16,98 0 0 0,-98 0 0 0,89-2 0 16,-89 2 0-16,92 0 0 0,-92 0 0 0,94-3-128 15,-94 3 128-15,96 0 0 0,-96 0 0 0,98 0 0 16,-98 0 0-16,96 5 0 0,-96-5 0 0,76 8 0 15,-76-8 0-15,65 13 0 16,-65-13 0-16,0 0 0 0,66 14 0 0,-66-14 0 0,0 0-144 0,0 0 144 0,0 0 0 0,0 0-144 16,0 0-80-1,0 0-16-15,0 0 0 0,0 0 0 16,0 0-272-16,-7 61-64 0,-12-51-16 0,-4-1 0 16,-3-1 128-16,-5 1 16 0,-2 0 16 0,-4-2 0 15,-3-2-16-15,-4-3-16 0,1-2 0 0,-6 3 0 0,-2-3 288 0,-1 0 176 0,0 0-192 0,-4 6 192 16,-3-3 0-16,-2 2 0 0,-2-1 0 0,-6-1 0 15,-3-1 256-15,-3-4 128 0,0-1 0 0,4 3 16 16,5-4 304-16,-2-1 48 0,1 5 16 0,3 0 0 16,-1 0-384-16,-1-3-80 0,-4 1-16 0,3-2 0 15,-3-1-288-15,4 0 0 0,-1 3 0 0,10 0 0 0,-1-1 0 16,3 3 0-16,4 0-128 0,2 0 128 0,6 0 0 0,-1 0 0 16,6 0 192-16,5 0-192 0,1 0 560 0,6 0 0 15,9 3 0-15,-1-1 0 0,10 2-176 0,8-4-16 16,0 5-16-16,1-2 0 0,-1-3-352 0,0 0 0 15,0 0 0-15,75 32 0 0,-75-32-256 0,79 14 0 16,-79-14-16-16,101 10 0 0,-47-8 272 0,7 3 0 16,9 2 0-16,-1-2 0 0,8 4 0 0,7 5-160 15,10-2 160-15,5-2-128 16,-1-1-288-16,8-2-48 0,9 2-16 0,7 0 0 16,7 4-32-16,-5 0 0 0</inkml:trace>
  <inkml:trace contextRef="#ctx0" brushRef="#br0" timeOffset="43206.43">15530 9601 6447 0,'-13'-9'576'0,"3"5"-576"0,3-1 0 0,2 2 0 15,3 1 2096-15,2 2 304 16,0-4 64-16,-4 1 16 0,4 1-1504 0,-5-3-288 0,5-2-64 0,0 2-16 16,2 0-480-16,1-2-128 0,1 3 0 0,3-3 0 15,0 0 256-15,5-2-32 0,2 1 0 0,3-1 0 16,6-5-224-16,0 2 0 0,3-2 0 0,4 0 0 15,1 2 320-15,0-2 192 0,6 3 16 0,1-1 16 16,2 0 560-16,4 3 112 0,-4-1 32 0,3-2 0 16,6 3-80-16,2-1-16 0,5-3 0 0,5 1 0 0,-2-2-640 0,7 6-144 15,7-3-32-15,-5 1 0 0,2 3-336 0,-4 0 0 16,-3 1 0-16,-2 3 0 0,-4 3 0 0,-1 0 0 16,2 3 0-16,-4 1 0 15,3-2-320-15,1 1-96 0,3-1-16 0,-2 0 0 16,5-2-976-16,-6 0-208 0,3 0-48 0,-7 0 0 31,3-2 640-31,1 2 128 0,-2-2 32 0,1-1 0 0,2 3 864 0,2 0 0 0,2 0 0 0,-2 0 0 0,2 3 704 0,-4 1 64 16,-5-3 16-16,-5 6 0 0,3 0 240 0,-3-3 32 0,0 5 16 0,-49-9 0 15,96 13-336-15,-46-4-64 0,6 0-16 0,-6-2 0 16,6 2-448-16,-4-1-80 0,-52-8-128 0,98 18 176 16,-98-18-176-16,80 14 0 0,-80-14 0 0,70 5 0 15,-70-5 0-15,61 3 0 16,-61-3 0-16,59 0 0 0,-33-3 0 0,-26 3 0 0,47 0 0 0,-47 0 0 15,0 0 128-15,0 0 0 0,0 0 0 0,0 0 0 16,0 0-128-16,0 0 0 0,0 0-160 0,-17 22 160 16,-9-15-128-16,-9-1 128 0,-5-1 0 0,-4 4-144 15,-3-1 144-15,-3 5 0 0,-3-3-144 0,-8 4 144 16,2-2 0-16,-5 2 288 0,1-2-48 0,-2 2-16 0,3-2 192 16,1-3 32-16,3 0 16 0,-1-1 0 0,-2 1-160 0,-2-4-48 15,4 4 0-15,-5-4 0 0,-3-1-80 0,-2-4-32 16,2 0 0-16,1-4 0 15,0 4-16-15,-4 0-128 0,1 0 192 0,-3 0-64 0,-3 4 240 0,-5-1 32 16,-4-1 16-16,4-2 0 0,5 4-160 0,4-4-48 16,6 1 0-16,4 3 0 0,7 3-80 0,-1-2-128 15,4 0 176-15,2 2-176 16,2 0 0-16,4-3 0 0,1-1 0 0,0-1 0 16,5-2-928-16,1 0-192 0,6 0-32 0,-1-2-16 31,1-1 32-31,2 3 16 0,-1-2 0 0,3 0 0 0,3 0 560 0,0-1 112 0,2 1 32 0,4-1 0 15,3-1-352-15,5 1-64 0,4-3 0 0,2 1-6336 0,6-2-1280 16</inkml:trace>
  <inkml:trace contextRef="#ctx0" brushRef="#br0" timeOffset="44622.87">27097 9611 4607 0,'-23'-5'400'0,"6"3"-400"0,1 0 0 0,6 2 0 16,3 2 2096-16,5-2 336 15,-7 2 64-15,-3 1 0 0,-7 1-1712 0,-4 1-336 0,-1 0-80 0,1 0-16 32,4-1-768-32,2-1-160 0,4-1-16 0,-1-2-16 15,6-2-176-15,-1-1-48 0,0-1 0 0,1-3 0 0,2 0 960 0,3-1 192 0,-2-1 48 0,1 0 0 16,8 1 992-16,-3-1 208 0,6-2 32 0,4-1 16 15,3 4 112-15,7-1 32 0,5 0 0 0,2 0 0 16,10 1-624-16,2-1-128 0,12 2-32 0,6 0 0 16,1 2-208-16,9 0-64 0,12-2 0 0,4 5 0 15,5-2-416-15,-2 4-96 0,2-3 0 0,-6 3-16 16,-2 3-16-16,2-3 0 0,1 4 0 0,-1-2 0 16,3 1-160-16,-3 2 0 0,-1-1 0 0,-7 1 128 0,-2 0-128 15,-3-1 0-15,0 3 0 0,-4-6 0 0,0 5 416 0,-5-3 0 16,2 2 0-16,-5-1 0 0,-4-1-64 0,-2-1-16 15,0-2 0-15,-3 0 0 0,0 0-336 0,-6 0 0 16,-3 0 0-16,-5-2 0 0,0-1 0 0,-9-1 0 16,-1 4 0-16,-4-5 0 0,-4 2-192 0,-8-3 64 15,-6 1 0-15,-6-2 0 0,-3 0-48 0,-6 0 0 16,-2-1 0-16,-8 2 0 0,-5-2 176 0,-2 3 224 16,-2-2-48-16,-4 1-16 0,-2 1 48 0,-5 0 16 15,0-2 0-15,1 5 0 0,-1-5-32 0,-5 4 0 16,1 1 0-16,-6-2 0 0,-2 8 0 0,-3-2 0 15,-1 1 0-15,2 4 0 0,-1 0-192 0,-1 0 144 16,1 2-144-16,-1 0 128 0,1 1-128 0,-4 2 0 0,2 0 0 16,-6-1 0-16,-3 3-320 0,0-6 16 0,0 5 0 0,-1-8 0 15,6 4 496-15,-3-4 80 0,-1 3 32 0,1-4 0 32,0 5-1104-32,0-6-224 0,-6-1-32 0,8 1-16 0,3-3 832 0,-2 0 240 0,0 0 0 0,2 0 0 15,0 0 704-15,2 4 272 0,2-2 48 0,1 1 16 31,-2 2-1696-31,-3-1-352 0,2-1-64 0,2-1-16 0,4-2 720 0,1 4 144 0,3-3 32 0,0 3 0 16,6-1-96-16,-2 2-16 0,10 2 0 0,0 0 0 16,3 2 80-16,6-2 16 0,4-2 0 0,4 1 0 15,3-3 32-15,8 0 16 0,3-1 0 0,4-2 0 16,0 0-48-16,0 0-16 0,0 0 0 0,0 0 0 16,45 9 224-16,-45-9 128 0,61 0 0 0,-17-2-128 15,5-1 400-15,8 3-16 0,10-4-16 0,7 4 0 0,10 0-176 0,5 0-16 16,7-2-16-16,1-4 0 0,1 0 80 0,3 1 16 15,2 0 0-15,10-2 0 0,11 3-128 0,-4-10 0 16,2 1-128-16,-7-1 192 0,-5-2-352 0,-2 2-80 16,5 2-16-16,-7-7 0 15,-10 1-1184-15,-7 1-240 0</inkml:trace>
  <inkml:trace contextRef="#ctx0" brushRef="#br0" timeOffset="125753.03">10729 13009 17503 0,'-23'5'1552'0,"6"4"-1232"0,8-4-320 0,5-1 0 16,1-1 1072-16,-6 2 144 0,-8 4 48 0,-8 9 0 15,-8 4-288-15,5 1-48 0,1-2-16 0,6 1 0 16,7-4-912-16,-2-1-272 0,7 1-16 0,1-1 0 15,1 0-64-15,0 1-16 0,1 1 0 0,1 2 0 16,2 0 368-16,-3-2 0 0,3 11 0 0,-2-3 0 16,-2 8 368-16,5 0 144 0,-5 2 16 0,5 6 16 15,2-3 368-15,2 0 80 0,5 4 16 0,7-6 0 0,-2-3-368 16,-12-35-64-16,42 63 0 0,-42-63-16 0,56 54-304 0,-56-54-64 16,75 52-16-16,-75-52 0 0,92 58-176 0,-92-58 0 15,106 52 0-15,-106-52 0 16,128 52 0-16,-128-52 0 0,129 56 0 0,-129-56 0 0,123 61 0 0,-123-61 0 15,124 57 0-15,-124-57 0 0,136 52 928 0,-136-52 160 16,164 47 16-16,-77-27 16 16,2 1-1456-16,0-8-304 0,-2 1-48 0,3-1-16 0,6-3 832 0,7-1 144 15,10 3 48-15,-6 0 0 0,-6-3-144 0,-7-2-32 16,5 3 0-16,4 1 0 0,10 6-144 16,-7 1 0-16,-3-1 0 0,-3-3 0 0,-3 3 0 0,2-3 0 0,3 4 0 15,2-1 0-15,6 1 0 0,-7-5 0 0,-7-4-144 0,1 3 144 16,4 1-128-16,0-3 128 0,6 4-192 15,-5-5 192-15,-9 3 0 0,-1-3-128 0,0-1 128 0,4-3 0 16,4 4 0-16,1-4 0 0,0 2 0 0,-4-1 144 16,-1-1-144-16,-7-2 128 0,-2-3-128 0,11-3 128 15,8-2-128-15,4-6 0 16,-9-1 144-16,0-5-144 0,-2-4 0 0,1-2 0 0,6-3-160 0,-7 3 160 16,1 4-176-16,-8-5 176 0,-12-2-160 0,-1-2 160 15,-3 2-144-15,-1-2 144 0,0 2-128 0,-4-4 128 16,-4 4-144-16,-10-2 144 0,-6-3-160 0,-9-2 160 15,-8 5-240-15,-4-2 48 0,-2 2 16 0,-5-1 0 0,1 1 176 0,-5-2-192 16,4-1 192-16,1-4-192 16,1 0 192-16,1-2 0 0,3-1 0 0,1-2 0 0,1 4 128 0,1-3-128 15,-3-1 128-15,-1 4-128 0,-2-3 0 0,-3 3 0 16,-6-3 0-16,-4 3 0 0,-3-3 0 0,-3 5 0 16,-2-1 0-16,1 3-192 0,-1-2 192 0,2 2 0 15,1 1 0-15,1-4 0 0,-2 0 0 16,4 4 0-16,-1-4 0 0,2 4 128 0,-3-4-128 0,-4 0 0 15,4 2 0-15,-6 0-128 16,-1 1-272-16,-2 1-48 0,-2 2-16 0,-5-5 0 0,2 1 256 0,-5 2 48 16,-1 0 16-16,-4 3 0 0,-1 3 144 0,-7 1 0 15,-3 0 0-15,-5 1 0 0,-4 6 0 0,-2 3 0 16,-6 0 0-16,-3-2 128 0,3 6 128 0,-8-3 16 0,3 3 16 0,-3 1 0 16,2 1 320-16,-7-1 64 0,2 0 16 0,-1-3 0 15,1 7-192 1,-9-8-48-16,-7 0 0 0,7 0 0 0,-1 3-448 0,-6-2 0 0,-3 1 0 0,-2 3 0 15,0 1 0-15,-3 1-208 0,-11-2 64 0,-3 2 16 16,-1-1 128-16,-1-1-192 0,7 8 192 0,-2-2-192 16,0 2 192-16,-5 0 0 0,-5 0 0 0,-2 0 0 15,0 0 0-15,0 2 0 0,7 1 0 0,-2 6 0 16,-2-4 0-16,-6 2-256 0,-8-5 64 0,6 5 0 16,5-2 416-16,3 4 80 0,0 1 16 0,-3 1 0 15,0-4-1568-15,-3 1-304 0,4-1-64 0,5-1-16 0,6-1 1024 16,-4 0 208-16,3-3 32 0,-1-2 16 0,1 0 352 0,-1-2-176 15,0-3 176-15,2 5-128 0,1-2 128 0,-8-1 0 16,-2-1 0-16,-3 2 0 0,-5 2 304 0,3 2-16 16,2 10 0-16,0 2 0 0,-5 2 96 0,-4 3 32 31,-5 2 0-31,1 2 0 0,12-1-208 0,1 1-32 0,5 1-16 0,-5 1 0 0,3-1-160 0,6 0-256 16,6 3 64-16,6-5 16 0,5-1-160 0,6 2-48 15,6-1 0-15,-2-1 0 0,3 5 384 0,-5 4 0 16,1-2 0-1,0 3 0-15,1 4 0 0,3 9-144 0,1 1 144 0,-2 7 0 0,5 4-144 0,-4 0 144 16,1 5 0-16,-5 8-144 31,-1 3-288-31,1 1-48 0,3 2-16 0,11-7 0 0,9-2-1088 0,-3 9-208 0,8 5-64 0,7 2-8192 0</inkml:trace>
  <inkml:trace contextRef="#ctx0" brushRef="#br0" timeOffset="128789.05">19416 16379 19343 0,'-7'4'1728'0,"5"-4"-1392"15,2-2-336-15,0 0 0 0,2-3 256 0,-1 3-32 16,5-5 0-16,-5-1 0 0,6-6-368 0,2-4-80 15,0 1-16-15,-1 3 0 16,1-3-448-16,-2-1-80 0,-3 1-32 0,-4 3 0 16,-4 2 160-16,-1-2 16 0,-4 5 16 0,-1 0 0 0,-3 1 608 0,-6-1 0 0,2 4 224 0,-4 1-64 15,4 1 624-15,-10 4 128 0,-1 1 32 16,2 3 0-16,-7 2-160 0,0 2-16 0,0 1-16 0,0 3 0 31,7 1-240-31,-4 0-64 0,4 3 0 0,2-1 0 0,3-2 288 0,3 3 48 0,4-3 16 0,0 3 0 16,6-3-512-16,-1 4-96 0,5-3-32 0,-1 3 0 15,2-3-160-15,3 3 0 0,-4-1 0 0,4 1 0 16,-1-4 0-16,1 3 0 0,1 0 0 0,3-1 0 16,-1 0 320-16,6-4 16 0,-9-12 16 0,0 0 0 15,0 0-128-15,51 49-32 0,-51-49 0 16,0 0 0-16,0 0 32 0,90 40 0 0,-90-40 0 0,0 0 0 0,0 0-64 0,0 0-16 16,75 47 0-16,-75-47 0 0,0 0 32 0,0 0 0 15,23 54 0-15,-23-40 0 0,3 3 112 0,-3-1 32 16,0 1 0-16,0 2 0 0,0-1-112 0,0-4-16 15,-2 3 0-15,1-5 0 0,1-1-192 0,-6-2 0 32,3-1 0-32,-6-2 0 0,-3-3 0 0,-2-3 0 0,0 0 0 0,-7-3 0 15,2-3 576-15,-4-2 128 0,3-1 32 0,-3-5 0 16,2 0 96-16,2-3 0 0,1-4 16 0,10-2 0 16,1-3-640-16,5 3-208 0,7-3 128 0,4 4-128 31,1-5-1520-31,6 7-352 0,7-3-80 0,-2 4-12752 0</inkml:trace>
  <inkml:trace contextRef="#ctx0" brushRef="#br0" timeOffset="129198.98">19971 16193 20271 0,'-8'5'896'0,"-1"-1"192"0,0 4-880 0,2-4-208 16,6-2 0-16,1 1 0 0,0 1 1152 0,0 4 192 16,-4 3 48-16,2 4 0 0,2 1-944 0,-3 5-192 15,3-2-48-15,0-1 0 16,-5 6-912-16,1 2-192 0,-5 2-48 0,4 2 0 16,-4 3 128-16,-3 1 32 0,0 5 0 0,2 4 0 0,-4 3 784 0,-2 2 320 15,0 6 0-15,1-1-16 0,-3 2 256 0,4-1 48 16,0-1 16-16,2-3 0 0,2-6-624 0,3-3 0 0,5-4-192 15,2-7-9984-15</inkml:trace>
  <inkml:trace contextRef="#ctx0" brushRef="#br0" timeOffset="129649.71">20280 16357 20271 0,'-9'12'896'0,"6"-7"192"0,-3 4-880 0,6-4-208 0,2-1 0 0,2-4 0 0,-1 5 768 0,2 2 96 16,-5-7 32-16,0 0 0 0,0 0-480 0,46 54-96 16,-46-54 0-16,0 0-16 0,0 0-304 0,0 0 0 15,90 31-208-15,-90-31 80 0,0 0 128 0,80-5-160 16,-80 5 160-16,0 0-160 0,89-9 160 0,-89 9 0 15,0 0 0-15,82-9 0 0,-82 9 0 0,0 0 256 16,0 0-64-16,0 0-16 0,0 0 160 0,0 0 48 16,75 9 0-16,-77-4 0 0,1 4-64 0,-3 0-16 15,-1 5 0-15,-7 1 0 0,1 5-48 0,-1 2-16 16,-2-1 0-16,-3 5 0 0,-1-3-240 0,-3 3 0 16,2-3 0-16,-3 1 0 0,-3-1 304 0,-1-1-48 15,2 4 0-15,-3-3 0 0,1 3-64 0,0 2 0 16,-3-2-16-16,4-1 0 0,4-3 80 0,-1-1 32 0,4-5 0 0,1-1 0 15,3-4 240-15,5-2 48 0,0-2 16 0,6-6 0 16,-1 3-176-16,8-2-32 0,5-2-16 0,-1 0 0 16,-8 0-240-16,0 0-128 0,0 0 128 0,86-14-128 15,-86 14 0-15,0 0-208 0,108-6 16 0,-108 6 16 32,85 6-864-32,-85-6-176 0,87 17-48 0,-87-17 0 0,79 26-1296 0,-79-26-272 0</inkml:trace>
  <inkml:trace contextRef="#ctx0" brushRef="#br0" timeOffset="130136.33">21310 16466 28559 0,'-14'18'1264'0,"9"-9"272"0,1 3-1232 0,8-5-304 0,-3-4 0 0,3 2 0 16,-4-5 240-16,0 0-16 0,0 0 0 0,0 0 0 31,75 60-816-31,-75-60-176 0,0 0-16 0,0 0-16 16,75 50-864-16,-75-50-160 0,0 0-32 0,0 0-16 0,0 0 656 0,80 26 144 0,-80-26 32 0,0 0 0 15,0 0 1040-15,0 0 128 0,69-17 64 0,-60 8 0 16,2-1 848-16,-4-2 176 0,-2-2 16 0,-2 0 16 15,-3-2-480-15,-3-1-112 0,-1 1-16 0,-4 0 0 0,-1-1-640 0,-2 3 0 16,-6 2-128-16,-2-2 128 16,-2 3-544-16,-5 3 16 0,0-1 0 0,-2 2 0 15,2-2 528-15,0 7-128 0,-4 2 128 0,2 6 0 0,-3 2 352 0,-1 6 128 16,3 4 32-16,-3 3 0 0,-1 3 592 0,2 0 128 16,3 3 32-16,2 0 0 15,0 5 176-15,3 3 32 0,2-1 16 0,7 1 0 0,5-3-208 0,8-1-64 16,2 4 0-16,8-4 0 0,-9-31-256 0,37 61-64 15,-37-61-16-15,59 58 0 0,-59-58-512 0,80 40-112 16,-80-40 0-16,89 31-16 0,-89-31-240 0,92 26 0 16,-92-26 0-16,84 18 0 15,-84-18-528-15,0 0-112 0,110-2 0 0,-110 2-17072 0</inkml:trace>
  <inkml:trace contextRef="#ctx0" brushRef="#br0" timeOffset="130357.45">20529 15841 35935 0,'-42'4'1600'0,"13"-4"320"0,6 5-1536 0,7-5-384 0,14 3 0 0,2-3 0 15,0 0 624-15,0 6 48 0,0-3 16 0,9 1 0 32,-9-4-2576-32,0 0-512 0,0 0-96 0</inkml:trace>
  <inkml:trace contextRef="#ctx0" brushRef="#br0" timeOffset="130859">22416 16250 23039 0,'-19'9'2048'0,"7"-4"-1648"0,3 2-400 0,2-5 0 0,7 2 928 0,2-4 96 16,3 5 32-16,-3-2 0 0,5 8-736 0,-7-11-128 16,0 0-48-16,0 0 0 15,71 28-1760-15,-71-28-368 0,0 0-64 0,98-7 0 16,-98 7-640-16,78-9-112 0,-78 9-16 0,77-5-16 0,-77 5 1984 0,75-4 400 0,-75 4 64 0,0 0 32 15,104 7 1968-15,-104-7 400 16,0 0 80-16,107 14 16 0,-107-14-1024 0,0 0-192 0,104 14-32 0,-104-14-8864 16</inkml:trace>
  <inkml:trace contextRef="#ctx0" brushRef="#br0" timeOffset="131063.13">22462 16656 40543 0,'-37'23'1792'0,"14"-11"384"0,11-3-1744 0,9 0-432 0,6-8 0 0,-3-1 0 0,0 0 176 0,0 0-48 16,87-10-128-16,-87 10 192 15,126-21-1328-15,-51 7-272 0,0-3-48 0,-2-1-16 16,-73 18-3456-16,127-31-704 0,-127 31-144 0,111-9-32 0</inkml:trace>
  <inkml:trace contextRef="#ctx0" brushRef="#br0" timeOffset="131597.26">24173 16533 16575 0,'-5'12'736'16,"5"-3"160"-16,0-1-720 0,0-3-176 0,1-1 0 0,3-2 0 0,-1-2 736 0,-3 0 112 15,0 0 32-15,0 0 0 16,0 0 32-16,93 26 16 0,-93-26 0 0,0 0 0 0,85 5-544 0,-85-5-96 16,0 0-32-16,92-10 0 0,-92 10-256 0,0 0 0 15,79-25 0-15,-79 25 0 0,31-24 0 0,-22 12-144 31,-6-2 144-31,-3 0 0 0,-3-2 0 0,-6 2 0 0,0 0 0 0,-3-1-128 0,2 1 128 0,-4-4 0 16,-4 4 0-16,1 0 0 0,0 0 128 0,-4-1 16 16,1 1 0-16,-2 2 0 0,-3 1 448 0,3 2 96 0,-1 4 16 0,0 3 0 15,-1 4-176-15,5 3-16 0,-4 4-16 0,6 5 0 16,-1 3 240-16,1 3 48 0,3 4 16 0,2 2 0 31,0 2 192-31,1 2 32 0,2-3 16 0,2 5 0 0,1 1-192 0,2 4-32 0,1 3-16 0,3 0 0 16,3 3-288-16,-1-3-48 0,5-1-16 0,3-3 0 15,-10-36-448-15,30 58 128 0,-30-58-128 0,43 48 0 32,-43-48-592-32,0 0-176 0,72 40-16 0,-72-40-16080 0</inkml:trace>
  <inkml:trace contextRef="#ctx0" brushRef="#br0" timeOffset="132021.07">25016 16313 32255 0,'-19'30'1424'0,"2"-8"304"0,4 1-1392 0,5-7-336 16,6-6 0-16,2-1 0 0,2 3 1184 0,-4 9 160 16,2 12 48-16,0 11 0 0,0 1-1392 0,0-3 0 15,2-6-224-15,-4-1 16 16,2-4-1760-16,-5 1-336 0,-2-3-80 0,2-6-16 15,-4 0-112-15,0-1-32 0,4-2 0 0,-4-7 0 0,2-2 1872 0,2-4 368 16,0-5 80-16,5-2 16 0,-4 0 1472 0,8-6 288 16,-1-6 64-16,4-2 16 0,2 0-736 0,7-7-160 0,-2-3-32 0,5-6 0 31,5-4-1200-31,0-1-240 0,3-5-48 0,2 0-16 16,-3-4-432-16,1 1-96 0,4-1-16 0,0-3 0 0,1 3 928 0,1 1 176 0,3 3 48 0,-6 2 0 15,-2 11 480-15,-28 27 96 0,45-34 32 0,-45 34 0 16,0 0 736-16,0 0 128 0,0 0 48 0,0 0 0 15,0 0 560-15,40 61 112 0,-45-35 32 0,0 3 0 16,1 3-400-16,-1-1-80 0,2 6-16 0,-3-4 0 16,6 0-784-16,-5-4-176 0,5 3-16 0,0-1-16 15,0-5-416-15,0 0-128 0,2 0 0 0,-2 2 0 16,0-7-256-16,3 0-128 0,-3-2 0 0,0-1-16 16,0-18-1520-16,0 0-320 0</inkml:trace>
  <inkml:trace contextRef="#ctx0" brushRef="#br0" timeOffset="132539.94">26210 16430 28559 0,'-4'5'1264'0,"4"-3"272"0,4 0-1232 0,-4-2-304 0,3-2 0 15,3 0 0-15,-5-1 432 0,-1 3 16 0,0 0 16 0,30-27 0 16,-21 14-464-16,-4-5 0 0,-2 4-176 0,-8 0 176 31,-2-1-592-31,-7 1 0 0,0 5 0 0,-8 0 0 0,-3 6 208 0,-3-2 64 0,-3 8 0 16,-2 0 0-16,0 3 512 0,-2 4 128 0,0 2 0 0,4 2 16 15,1 7 560-15,-1 0 96 0,3 3 32 0,2 6 0 16,5 0-544-16,0-2-96 0,5 3-32 0,0 4 0 16,6-4-32-16,3 0 0 0,5 4 0 0,2-3 0 15,2-6-128-15,5 0-48 0,-7-26 0 0,23 49 0 16,-23-49-144-16,0 0 0 0,57 52 0 0,-57-52 0 15,0 0 0-15,84 12 0 0,-84-12-128 0,66-17 128 0,-66 17-192 16,66-47 16-16,-34 15 16 0,-4-4 0 0,-1-6 16 0,1-7 0 16,0-3 0-16,2-7 0 0,-4-4 336 0,2-7 64 15,1-8 0-15,-1 0 16 0,2-4-272 0,-4-2 0 16,4 0 0-16,1 1 0 0,-5 1 0 0,2 2 0 16,-2-4 0-16,0 9-144 15,1 4-496-15,-5 5-112 0,1 10-16 0,-2 11 0 0,-7 10 320 0,-4 16 48 16,-10 19 16-16,0 0 0 0,0 0 384 0,0 0 256 15,0 0-48-15,2 52 0 0,-9-24 880 0,-2 10 192 16,-1 8 16-16,-2 2 16 0,-2 10-352 0,-2 4-64 16,2 3 0-16,0 1-16 0,0 0-432 0,2 6-96 15,0 6-16-15,1 2 0 0,-3 4-336 0,6-1 0 16,-5 3 0-16,5-8 0 0,-1-3 0 0,0-5 0 0,4-8 0 0,-2-4 0 16,5-6-256-16,-1-3-80 0,3-6-16 0,3-6-11120 15,3-4-2224-15</inkml:trace>
  <inkml:trace contextRef="#ctx0" brushRef="#br0" timeOffset="132806.1">26916 16285 31327 0,'-35'18'1392'16,"9"-8"272"-16,3 1-1328 0,11-4-336 0,8-4 0 0,6 1 0 0,-2 1 832 0,0 0 80 16,2 7 32-16,-2-12 0 15,0 0-1168-15,0 0-224 0,78 30-64 0,-78-30 0 16,75-4-1920-16,-75 4-400 0,92-12-80 0,-92 12-16 16,91-9 240-16,-91 9 64 0,99-5 0 0,-99 5 0 15,93 0 1664-15,-93 0 352 0,94 5 64 0,-94-5 16 0,89 7 528 0,-89-7 0 16</inkml:trace>
  <inkml:trace contextRef="#ctx0" brushRef="#br0" timeOffset="133341.43">28416 15336 40543 0,'-14'10'3600'0,"5"3"-2880"0,9-8-576 0,0-5-144 15,0 0 208-15,0 0 16 0,7 40 0 0,-8-9 0 16,-5 11-1360-16,3 9-272 16,-6 1-48-16,0 2-16 0,-5 7-1936 0,1-4-400 15,-5 8-80-15,1 1-16 0,-9 2 1776 0,-1 5 336 0,-4 2 80 0,-2 2 16 0,0 3 2672 16,-6-2 544-16,3 2 96 0,3-10 32 0,1-13 384 0,6-4 80 15,4-8 0-15,-1-2 16 0,6-4-912 0,3-8-192 16,1-8-48-16,8-9 0 0,2 0-704 0,6-11-144 16,-3-3-128-16,0 0 192 15,0 0-880-15,38-26-160 0,-15 3-48 0,2-5 0 16,4-10-832 0,6 0-160-16,0-7-32 0,5-4-16 0,0-4 1024 0,-2-4 208 0,2-4 32 0,1-2 16 0,-1 6 656 0,-2 5 304 15,0 6-32-15,-1 6 0 0,-1 9 704 0,-6 5 144 16,-30 26 32-16,54-30 0 0,-54 30-224 0,0 0-32 0,0 0-16 0,80-3 0 15,-80 3-432-15,0 0-96 0,40 43-16 0,-40-43 0 16,18 58 80-16,-13-23 16 0,-2 10 0 0,3-2 0 16,-3 8-256-16,1-4-48 0,-4 0-128 15,-4-7 192 1,1-5-576-16,-8-6-128 0,-1-4-32 0,-7-4 0 16,-6 1-288-16,-2-4-64 0,-5-4-16 0,-8-2 0 0,2-3 464 0,-6-6 80 15,1-3 32-15,-3-7 0 0,3 2 1232 0,1-7 256 0,4-2 64 0,-2 2 0 16,5-4-80-16,0 0-16 0,4-3 0 0,-1 2 0 15,6-1-1120-15,5 1 0 0,4 3-160 0,3-2-9888 16,3 2-1968-16</inkml:trace>
  <inkml:trace contextRef="#ctx0" brushRef="#br0" timeOffset="133821.24">28972 16216 30399 0,'-18'21'1344'0,"6"-8"288"0,7 1-1312 0,2-5-320 16,6-2 0-16,-3-7 0 0,0 0 384 0,0 0 0 0,0 0 0 0,61 63 0 31,-61-63-1824-31,66 40-352 0,-66-40-80 0,75 26-16 16,-75-26-1360-16,80 12-272 0,-80-12-48 0,84 7-16 15,-84-7 1968-15,80 2 384 0,-80-2 80 0,79-7 0 0,-79 7 1968 0,67-11 384 0,-67 11 80 0,65-24 0 16,-65 24 1200-16,49-33 224 16,-49 33 48-16,35-42 16 0,-21 20-784 0,-2-1-176 0,-4 2-16 0,-2-2-16 15,-6 1-1136-15,0 1-240 0,-6 2-32 0,-1 1-16 16,-3 1-528-16,-4 5-96 0,-2 1-32 0,-5 2 0 15,2 6-528-15,-3 1-96 16,-8 4-32-16,-1 3 0 0,-1 2 672 0,1 5 128 16,-2 2 32-16,1 4 0 0,1 4 688 0,0 4 144 15,1 2 16-15,6 5 16 0,-2 1 640 0,5 0 128 16,1 6 32-16,5-1 0 0,4-3-208 0,-3 4-48 0,6 2 0 16,1-2 0-16,3 2-496 0,4-4-96 0,2 2-32 0,5-1 0 15,5-3-656-15,6 3 0 0,-18-39 0 0,45 68-176 31,-45-68-1168-31,64 57-256 0,-64-57-32 0,87 38-14544 0</inkml:trace>
  <inkml:trace contextRef="#ctx0" brushRef="#br0" timeOffset="134966.93">30251 16210 35935 0,'-40'13'1600'0,"14"-6"320"0,0 1-1536 0,10-4-384 16,9 1 0-16,3-3 0 0,-1 3 928 0,-4 0 112 16,-8 9 32-16,-6 4 0 0,2 6-896 0,1 0-176 15,0 2 0-15,3 4 0 16,0-2-1360-16,-1 5-192 0,4-2-48 0,-2 1 0 16,6-1 80-16,-2 0 16 0,3 1 0 0,4-1 0 0,0-3 912 0,-1 0 176 0,8-2 32 0,2-3 16 15,-4-23 560-15,0 0 96 0,35 52 32 0,-35-52 0 16,0 0 576-16,0 0 128 0,94 12 32 0,-94-12 0 15,64-26-400-15,-64 26-80 0,72-44 0 0,-36 18-16 16,2-3-400-16,-6-8-160 0,-3-3 128 0,3-4-128 31,-10-1-1248-31,-4-5-336 0,-1 1-64 0,-8 4-16 0,0 1 256 0,-4 4 32 16,-5 3 16-16,0 3 0 0,0 4 1776 0,-3 4 352 0,1 3 80 0,-5 11 16 16,2 3 976-16,-1 4 192 0,-2 5 32 0,1 9 16 0,-2 5-752 15,2 3-160-15,0 9-16 0,2 6-16 0,-4 8-656 0,4 8-128 16,-4 10-32-16,0 10 0 0,2 7-320 0,-1 7 128 15,1 5-128-15,0 8 0 0,2 5 0 0,-1 1 0 16,3 5 0-16,-6-7-128 0,0-6 128 0,-8-12 0 16,-4-7 0-16,-7-8 0 0,-7-9 0 0,-1-8 0 15,-6-9 0-15,0-5 0 0,-1-7 0 0,-1-7 0 16,4-4 0-16,-5-5 0 0,3-10 0 0,2-11 0 16,5-8 0-16,2-7 0 0,7-10-208 0,1-7-16 15,6-6 0-15,5-6 0 0,5 5 32 0,4-10 0 16,10-3 0-16,4-5 0 0,5-2 16 0,7-2 16 15,5 1 0-15,5 3 0 16,1 3-336-16,-4 14-64 0,3 6-16 0,-1 6 0 16,1 7-752-16,-31 30-144 0,49-31-48 0,-49 31 0 15,0 0 128-15,0 0 32 0,0 0 0 0,87 37 0 0,-87-37 880 0,0 0 176 0,66 48 48 0,-66-48 0 16,0 0 656-16,93 35 144 0,-93-35 32 0,78 16 0 16,-78-16-320-16,82 2-48 0,-82-2-16 0,82-18 0 15,-82 18 224-15,80-28 32 0,-80 28 16 0,80-43 0 16,-40 13-80-16,0-3 0 0,2-5-16 0,-2 3 0 15,0-5-224-15,-8 5-144 0,-1-5 192 0,-1 7-192 16,-8 0 0-16,-4 0 0 0,-1 3-240 0,-8 0 80 16,-4 8 160-16,0 3 0 0,-1 3 0 0,-1 7 0 15,-3 9 800-15,0 0 144 0,0 0 16 0,0 0 16 16,0 0-176-16,0 35-32 0,-3-9-16 0,-1 4 0 16,3 1-400-16,1 1-80 0,-6 2-16 0,3 3 0 0,-1 5 48 0,1 3 0 15,1 4 0-15,2 0 0 0,0 3-64 0,2 0-16 16,1-1 0-16,4-1 0 0,4-3-80 0,1-5-16 15,2-5 0-15,-14-37 0 0,30 62-128 0,-30-62 0 16,0 0 0-16,36 44 0 16,-36-44-576-16,0 0-32 0,0 0-16 0,0 0 0 15,38-44 48-15,-27 20 16 0,1-8 0 0,2-1 0 0,0-1 368 0,2-3 192 16,-1-1-192-16,6-2 192 16,-2-2-464-16,6-2 16 0,1 1 0 0,5-4 0 0,6-4 64 0,1-1 0 15,8 0 16-15,-3 3 0 16,2 9-144-16,-6 5-16 0,-1 4-16 0,-38 31 0 15,54-39-224-15,-54 39-64 0,0 0 0 0,0 0 0 0,0 0 1152 0,0 0 208 0,0 0 48 0,63 51 16 16,-63-51 880-16,3 49 160 0,-1-22 32 0,-2 0 16 16,0 4-864-16,-2 2-176 0,-1 4-48 0,-2-6 0 15,-1 4-592-15,-1-7-128 0,2-2-32 0,0-2 0 32,-4 2-416-32,1-3-96 0,-1-4-16 0,0-1 0 0,0-1 432 0,2-3 96 0,2-5 16 0,0-2 0 15,0-2 144-15,5-5 0 0,0 0 0 0,0 0 128 16,0 0-336-16,8-26-64 0,-8 26-16 0,20-35 0 31,-20 35-656-31,31-42-128 0,-31 42-16 0,42-56-16 16,-20 28 0-16,6-5 0 0,2-7 0 0,5 0 0 0,-2-5 624 0,2-2 128 0,3 3 32 0,-5 4 0 0,0 0 320 15,-7 5 0-15,2 9 128 0,-28 26-128 0,40-40 624 0,-40 40 32 16,0 0 16-16,0 0 0 0,0 0 416 0,0 0 64 16,0 0 32-16,47 52 0 0,-47-22 176 0,-5 3 48 15,2 9 0-15,-9 3 0 0,1 8-624 0,-5 4-112 16,-1 6-32-16,-2 3 0 15,1 4-464-15,1-3-176 0,-2 0 0 0,3-6 144 16,2-7-928-16,-3-2-192 0,3-5-48 0,2-7-14640 0</inkml:trace>
  <inkml:trace contextRef="#ctx0" brushRef="#br0" timeOffset="135171.53">30979 15562 43311 0,'-45'14'3840'0,"19"-1"-3072"16,22-10-608-16,4-3-160 0,0 0 224 0,0 0 16 0,0 0 0 0,0 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6:04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10656 14293 12895 0,'-7'5'1152'0,"3"-2"-928"0,4 1-224 0,0-4 0 16,2 2 896-16,0-2 144 0,-1 3 32 0,3 2 0 16,1-1-432-16,0-1-96 0,4-6-16 0,-2-1 0 31,-5-1-1296-31,-2 0-272 0,-2-4-48 0,-5 1-16 16,-2 1-704-16,-1 0-144 0,-8 0-32 0,1 1 0 0,0 3 1456 0,-3 3 272 0,-1 0 64 0,1 3 16 15,0 1 1680-15,-2 1 336 0,1 0 64 0,3 4 16 16,-1 0-464-16,2-1-96 0,-1 1-16 0,1 0 0 15,-1 0-592-15,1 3-128 0,0 2-32 0,-1 0 0 16,1 0-240-16,-2-2-48 0,-4 7-16 0,-1-2 0 0,1 1 240 0,-5-1 48 16,0 4 16-16,-3 0 0 0,-1 2-80 0,1 1-32 15,0 4 0-15,-4 0 0 0,0 3-192 0,0 4-32 16,4-4-16-16,-1 1 0 0,5 6 320 0,-1-1 64 16,3 6 16-16,-1 1 0 0,3 1-16 0,6 5 0 15,0 1 0-15,8-2 0 0,2-1-304 0,5-6-48 16,6-2-16-16,-4-40 0 0,17 77-16 0,-17-77-16 15,31 73 0-15,-31-73 0 0,41 77-224 0,-41-77-160 16,48 82 32-16,-48-82 0 0,49 83-96 0,-49-83-16 0,61 80 0 16,-61-80 0-16,66 72 400 0,-66-72 80 15,80 64 16-15,-80-64 0 0,102 54 192 0,-102-54 64 0,125 35 0 0,-125-35 0 16,127 9-320-16,-127-9-64 0,115-16-128 0,-59 2 192 16,-5-5-192-16,1-5 0 0,-3-3 0 0,-2-6-160 15,-4-5 160-15,3-6 0 0,-6-10 0 0,-2-6 0 16,-1-7 256-16,-6 1 48 0,-1 0 0 0,-4-4 0 15,-4-3 240-15,-4 0 48 0,-4-4 16 0,-9-5 0 16,-3-1-112-16,-9 1-32 0,-7 0 0 0,-4 4 0 16,-11 5-464-16,-8-1 128 0,-12 7-128 0,-13 0 0 15,-8 6-128-15,-9 6-80 0,-1 1-16 0,-3 8 0 16,-1 5-528-16,9 4-96 0,5 7-32 0,4 8 0 16,3 8 96-16,16 2 16 0,11 6 0 0,17 3 0 15,12 3-448-15,15 3-64 0</inkml:trace>
  <inkml:trace contextRef="#ctx0" brushRef="#br0" timeOffset="927.45">13188 16075 14735 0,'-6'7'1312'0,"1"-2"-1056"15,5-2-256-15,0-1 0 0,2-2 960 0,1 0 144 16,-3 0 32-16,0 0 0 0,0 0-560 0,0 0-96 16,0 0-32-16,0 0 0 15,0 0-688-15,0 0-144 0,70-2-16 0,-60-13-16 0,3-3 48 0,1-1 16 16,-2-2 0-16,5-5 0 0,1-2 880 0,-1-3 176 16,6-2 48-16,3-4 0 0,-2 2 864 0,6-5 176 15,-1 4 48-15,6-6 0 0,5 2 192 0,0 0 32 16,2 0 16-16,5 5 0 15,-1-2-2352-15,1 2-480 16,-2 1-80-16,-3 6-32 0,-2 2 656 0,0 1 208 0,0 2 0 0,4 6-160 0,-4 0 864 0,-40 17 160 0,75-23 32 0,-75 23 16 31,66-3-1696-31,-66 3-352 0,0 0-64 0,75 26-16 16,-75-26 976-16,0 0 240 0,40 61 0 0,-40-61 0 0,17 66 272 0,-13-26 112 0,1 3 0 0,0 3 16 16,4-3 592-16,-4 6 112 0,7 0 32 0,1-6 0 15,-13-43-416-15,26 80-80 0,-26-80 0 16,28 65-16-16,-28-65-464 0,26 54-160 15,-26-54 0-15,31 49 144 16,-31-49-592-16,0 0-128 0,58 57-32 0,-58-57 0 0,0 0-1664 16,0 0-336-16</inkml:trace>
  <inkml:trace contextRef="#ctx0" brushRef="#br0" timeOffset="1492.04">13865 15477 10127 0,'0'0'896'0,"2"-2"-704"0,0 2-192 0,3 0 0 15,-3 0 896-15,1-1 128 0,-3 1 48 0,0 0 0 16,0 0-384-16,56-9-80 0,-56 9-16 0,0 0 0 15,0 0-464-15,72 5-128 0,-72-5 0 0,0 0 0 16,0 0 640-16,0 0 64 0,43 58 16 0,-43-58 0 16,5 43 784-16,-5-20 160 0,0 1 16 0,0 1 16 15,0-25-160-15,6 48-48 0,-6-48 0 0,0 0 0 16,31 75-912-16,-31-75-192 0,0 0-48 0,52 68 0 0,-52-68-336 0,0 0 0 16,54 82 0-16,-54-82-192 15,33 61 192-15,-33-61 0 0,26 75 0 0,-26-75-128 0,20 89 288 0,-13-41 64 16,3 8 16-16,-6 2 0 15,1 3 368-15,0 3 80 0,0 1 16 0,2 1 0 0,-3 0-256 0,3 5-64 16,0 4 0-16,1 5 0 0,1 4-32 0,1 3-16 16,3 0 0-16,1-7 0 0,1-1-112 0,1-8-32 15,0-3 0-15,-1-7 0 16,-2 0-512-16,-6 0-96 0,-2-2-32 0,-5 2 0 16,0-3-1424-16,-4-6-304 0,3-7-48 0,-1-1-11584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04T20:07:37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23613 1899 3679 0,'-10'1'320'0,"1"-1"-320"0,1 2 0 0,2-2 0 0,6 0 704 0,-3-2 64 16,1 2 0-16,-1-1 16 0,-3-1-496 0,-1 2-96 15,2-4-32-15,-4 4 0 0,1 0 672 0,2 4 144 16,3-4 32-16,-2-4 0 0,1 4 288 0,-1 0 64 16,0 0 16-16,1 0 0 0,-3-3-336 0,2 1-64 15,0-1-16-15,-4-1 0 0,2-1-288 0,0 1-64 16,-5-1-16-16,2 0 0 0,-1 0-320 0,1-2-64 16,-2 2-16-16,1 1 0 0,-5-1-192 0,-1 5 0 15,0 0 0-15,-3 5 0 0,3 7 0 0,0 0 0 16,-3 4 0-16,3 5 0 0,1 2 0 0,-1 10-128 15,-2 3 128-15,-2 8 0 0,3 1 0 0,-1 4 0 0,2 3 0 16,-1 0 0-16,4 2 0 0,-1-1 256 0,4 4-64 0,4-8 0 16,5-2-192-16,8-10 176 0,2-6-176 0,5-7 160 15,4-5-160-15,-17-19 0 0,0 0 0 0,0 0 0 16,108 18 0-16,-108-18 0 0,68-19-176 0,-35 3 176 16,0-5-128-16,-1-3 128 0,-1-6-128 0,-5-1 128 15,2 1 0-15,-4-1 0 0,4-2 0 0,-2-2 0 16,1-3 0-16,4 1 0 0,-5-3 0 0,2-2 176 15,-2 2-176-15,-3-2 0 0,1 4 0 16,-6 0 0-16,-4 1 0 0,-4 2 0 0,-1 9 0 0,-6 3 0 16,1 13 0-16,-4 3 0 0,0 7 0 0,-6 7 0 0,3 3 0 0,-6 11 0 15,1 7 128-15,-5 4-128 16,3 11 512-16,-6 2 0 0,2 2 16 16,0 2 0-16,2 7 144 0,2-7 32 0,3-4 0 0,1 0 0 0,1 2-320 0,2-1-64 15,3-3-16-15,3-12 0 0,6 1-304 16,0-11 128-16,-2-7-128 0,5-6 0 0,5-1 0 0,1-7 0 15,3-3 0-15,1-6 0 16,4 0-1408-16,-1-8-304 0</inkml:trace>
  <inkml:trace contextRef="#ctx0" brushRef="#br0" timeOffset="385.45">24657 1773 18431 0,'-3'2'1632'0,"1"1"-1312"0,4-3-320 0,1 0 0 16,-1 0 704-16,0 0 64 0,-1 4 0 0,3-2 16 16,-2 1-784-16,-1 1 0 0,-2-3 0 0,-5-1 0 15,1 0 768-15,-4 0 192 0,1 4 32 0,-4-4 16 16,1 0 528-16,-6 3 128 0,1-1 0 0,0 3 16 16,-1 4-848-16,-4 0-192 0,-2 3-16 0,1 2-16 15,-3 3-608-15,3 1 0 0,2-1 0 0,3 0 0 16,0 1 0-16,4-1 0 0,5-3 0 0,2 4 0 0,3-4 0 0,3 1 0 15,3-4-144-15,6 4 144 0,0-1 0 0,5-3-144 16,3 4 144-16,1-4 0 0,-18-11-160 16,0 0 160-16,71 47-128 0,-71-47 128 0,0 0-272 0,87 50 16 15,-87-50 16-15,0 0 0 16,93 60-400-16,-93-60-96 0,0 0-16 0,54 45 0 0,-49-31 576 0,-7 2 176 16,-5-1 0-16,-7 3 0 0,-3-1 0 0,-8 6 304 15,-8 6-48-15,-3 3 0 0,-4-1 640 0,-2 4 112 16,3 3 16-16,5-1 16 0,0-6-416 0,3 0-96 15,3-1-16-15,4-4 0 32,5-7-960-32,1-6-192 0,10-5-32 0,-1-8-16 15,7 0-2000-15,4-12-384 0,7 2-96 0,3-11-8096 0</inkml:trace>
  <inkml:trace contextRef="#ctx0" brushRef="#br0" timeOffset="782.78">25579 2003 11055 0,'-21'-17'976'0,"7"8"-784"0,2 0-192 0,3 1 0 15,8 2 2832-15,-5 1 528 0,-1-2 96 0,-5-3 32 16,-7-6-2784-16,-9-1-576 0,-7 1-128 0,0 5 0 16,1 6 160-16,-3 9 0 0,4 1 0 0,5 4 0 15,4 6 1168-15,4-4 224 0,3 3 48 0,5-2 16 16,5 2-672-16,3-2-144 0,4-2-32 0,0 3 0 15,2-5-560-15,5 6-208 0,2 2 144 0,-1 0-144 16,3 1 0-16,3 0 0 0,2 4 0 0,-16-21 0 16,0 0 0-16,74 63 0 0,-74-63 0 0,0 0 0 15,102 65-160-15,-102-65 160 0,0 0 0 0,85 54-144 16,-85-54 144-16,0 0 0 0,47 47 0 0,-38-34 0 0,-9 1 0 0,-7 4 0 16,-4-4 128-16,-6 3-128 0,-4 1 768 0,-7 1 64 15,-7 0 32-15,-5-3 0 16,-3 1-320-16,-3 0-64 0,3-3-16 0,-1-1 0 0,7-8-144 0,4 2-48 15,2-6 0-15,3 3 0 0,2-4-416 0,2 0-96 16,1-4-16-16,4-1 0 16,3 5-1008-16,2-3-208 0,4-2-32 0,3 1-8736 15,3-1-1760-15</inkml:trace>
  <inkml:trace contextRef="#ctx0" brushRef="#br0" timeOffset="1302.46">26161 2080 13823 0,'-16'-14'608'0,"6"5"128"15,1 4-592-15,4 0-144 0,3 1 0 0,0 4 0 0,2-2 464 0,-6 1 64 16,-5-1 16-16,-3 2 0 0,0 3-96 0,-3 4-32 15,-1 6 0-15,3 4 0 16,4 2 720-16,-3 2 144 0,6 9 16 0,1 1 16 16,1 0 256-16,6 9 48 0,0 0 16 0,4 4 0 0,3 3-896 0,2 0-176 15,6 0-48-15,-1 2 0 0,4-4-384 0,4-3-128 16,4-2 0-16,0-3 0 0,4-3 0 0,-30-34 0 16,59 49 0-16,-59-49-144 0,0 0 144 0,0 0 0 0,110 16 0 0,-87-28 0 15,-2-6 0-15,-2-1 0 16,2-5 0-16,-4-8 176 0,-3 4 944 0,0-5 192 0,2-7 32 0,-1-3 16 31,3-2-1648-31,-2 1-336 0,-2 0-64 0,-4 3-16 0,0-6 576 0,4 3 128 0,-5 4 0 0,2 0 0 16,1 5 640-16,-4 4 144 0,1 10 48 0,-4 5 0 15,2 7-2944 1,0 6-576-16,0 5-112 0,-1 1-16 0,-1 6-144 0,2 7-32 16</inkml:trace>
  <inkml:trace contextRef="#ctx0" brushRef="#br0" timeOffset="2260.87">27099 2155 5471 0,'3'-11'0'0,"1"2"224"0,-1 4-64 0,2-2 16 0,-5 6-176 0,2-3 0 16,0 4 0-16,-1-2 0 0,5-1 1696 0,-3-1 304 0,1 4 64 0,-3 6 16 0,-1 2-176 0,-1 10-48 16,-3 3 0-16,-1 1 0 0,-2 4-400 0,0 6-96 15,-2 3-16-15,1-1 0 0,-1 1-368 0,0 2-80 16,0 1 0-16,1-3-16 0,1-2-160 0,5-3-16 15,2-4-16-15,0-9 0 0,5-6-400 0,0-3-80 16,4-8-16-16,0 0 0 16,3-3-576-16,-3-6-112 0,0-1-16 0,1-3-16 15,2-2-608-15,-3-6-112 0,1-5-32 0,1 3 0 32,-1-6 336-32,2 2 64 0,-3-4 16 0,0 0 0 0,1-4 560 0,3 0 112 0,-5 2 32 0,4-2 0 0,2 0 160 0,0 0 0 0,-1 1 160 0,2-1-160 15,3 7 240-15,-1 2-48 0,4 5-16 0,-4 7 0 16,-4 5 32-16,1 9 16 0,-6 9 0 0,1 3 0 15,-4 6 608 1,-1 6 128-16,1 2 32 0,-3 7 0 0,5 4 384 0,-4 3 80 0,2 3 16 0,-1 6 0 16,1-2-1024-16,-1-2-208 0,-3 1-48 0,-1-3 0 15,4-3-416 1,-2-1-96-16,-1-5 0 0,1-6-16 0,3-3-240 0,2-6-32 0,-2-2-16 0,4-8 0 16,0-4-288-16,0-8-64 0,1-4-16 0,0-9 0 31,1-1-96-31,1-6-32 0,-1-3 0 0,3-5 0 15,1-4 240-15,-1-2 48 0,4-1 16 0,-6-2 0 16,2 0-16-16,0-4 0 0,0-1 0 0,1-4 0 0,-1-1 832 0,-2-4 0 16,6 1 224-16,1-1-48 0,-2 7 688 0,6-7 144 15,3 2 16-15,0 7 16 0,-3 10-400 0,-2 9-64 16,-2 12-32-16,-3 10 0 0,-6 8-160 0,-3 10-16 16,-2 3-16-16,1 13 0 0,-6 6 480 0,0 8 80 15,-4 5 32-15,2 8 0 0,-3 8 64 0,2-6 16 0,-4 4 0 16,5-11 0-16,-5 0-896 0,5-3-128 0,-5 0 0 0,2-6-160 31,2 1-656-31,1-8-128 0,-2-1-16 0,3-4-16 16,-3-4-832-16,4-3-176 0,0-8-16 0,0-4-16 15,4-3 32-15,-3-9 16 0,3-6 0 0,1-6 0 16,2-5 624-16,2-6 112 0,5-3 16 0,-6-5 16 0,6-4 176 0,0 0 16 16,0-5 16-16,2-4 0 0,1 4 560 0,1-5 112 0,1-2 32 0,2-4 0 15,2-1 896-15,-3 2 176 0,3 1 48 0,0 4 0 16,-6 10 320-16,1 3 80 0,-6 15 16 0,-2 8 0 0,-1 6-224 15,-6 6-64-15,3 6 0 0,-6 5 0 0,0 7 432 0,0 7 80 16,-6 7 0-16,3 3 16 0,3 4-192 0,-4 0-32 16,4-2-16-16,4-6 0 15,-1-2-992-15,6-3-256 0,2-4 0 0,3 1 0 0,5-5-192 0,3-7-128 16,-22-14-16-16,0 0-16 0,101 21 144 0,-101-21 16 16,89-7 16-16,-89 7 0 15,100-23-288-15,-100 23-64 0,108-40-16 0,-108 40 0 16,97-56 32-16,-53 23 0 0,-8 0 0 0,-4-4 0 0,-3 3 512 0,-6-6 128 15,-6-1 0-15,-3-2 16 0,-1 3 512 0,-10 0 112 16,-1 2 0-16,-6-3 16 0,-3 5 176 0,-5-2 48 16,-2 3 0-16,-7 0 0 0,-1 4 96 0,-4 8 32 15,-2 2 0-15,-2 7 0 0,-5 9-48 0,-1 8 0 16,-4 8 0-16,-1 11 0 0,5 5-112 0,-2 11-16 0,3 11-16 0,0 3 0 16,3 2-192-16,6 3-48 0,2 8 0 0,5-3 0 15,1 1 0-15,6-2-16 0,3 5 0 0,4-3 0 16,3-2-368-16,8-4-64 0,2-4 0 0,10-8-16 15,1-7-240-15,11-6 176 0,-30-32-176 0,83 48 160 16,-83-48-160-16,124 14-176 0,-124-14 48 0,159-8 0 31,-159 8-1472-31,156-32-304 0,-156 32-48 0,157-43-14624 0</inkml:trace>
  <inkml:trace contextRef="#ctx0" brushRef="#br0" timeOffset="3330.4">23260 4130 13823 0,'-2'1'1216'0,"2"1"-960"0,0-2-256 0,0 0 0 0,0 0 0 0,0 0 0 16,2 5 128-16,1-1-128 0,1 1 400 0,1-1 48 15,0 1 0-15,0 2 0 0,2-5 640 0,2 5 144 16,-4-2 32-16,4 3 0 0,-4 1-272 0,2 5-48 16,-2 0-16-16,-5 9 0 0,0 1-96 0,-5 4-32 15,2 5 0-15,-6 4 0 0,-2 6-480 0,-1 2-112 16,4 11-16-16,-8-2 0 0,2 4-384 0,0-3-64 15,0-1-32-15,2-5 0 16,7-9-960-16,-4-5-192 0,5-4-32 0,4-10-16 16,4-7 336-16,1-9 80 0,4-1 16 0,3-13 0 15,5-3 224-15,1-11 32 0,-1-3 16 0,8-9 0 16,1-10 96-16,3-4 32 0,-2-6 0 0,-5-5 0 0,1-1 464 0,-2 7 192 0,-7 4-128 0,-2-4 128 16,2 0 0-16,-4-2 128 0,-1 2 0 0,3 5 0 15,-3 2 752-15,3 7 144 0,2 0 48 0,-5 9 0 16,3 8 16-16,-1 8 0 0,-3 6 0 0,1 7 0 15,0 7 16-15,-1 8 16 0,1 4 0 0,0 2 0 16,0 6-320-16,1-1-64 0,2 2-16 0,-3 9 0 16,3 5-272-16,2 7-48 0,-5 7-16 0,1 0 0 15,2 5-384-15,-6 0 0 0,1 2 0 0,-2-3 0 16,-5-1 0-16,2-1 0 0,-4-2 0 0,-2-5 0 31,3-4-576-31,-3-1-32 0,4-6-16 0,-3-5-10960 0</inkml:trace>
  <inkml:trace contextRef="#ctx0" brushRef="#br0" timeOffset="3691.42">24176 4428 16575 0,'-17'19'736'0,"8"-4"160"0,0-1-720 0,1-3-176 16,4-3 0-16,2-1 0 0,-1 4-192 0,-2 10-80 15,-4 10-16-15,-7 16 0 16,1 9-576-16,1 0-112 0,5 1-32 0,2 1 0 0,7-6 1008 0,4-7 192 16,4-5 32-16,3-8 16 0,6-6 288 0,4-5 64 0,5-4 16 0,0-3 0 15,-26-14-48-15,0 0-16 0,110 9 0 0,-110-9 0 16,89-18-352-16,-89 18-64 0,106-45 0 0,-106 45-128 16,98-71 208-16,-55 32-64 0,-11-1-16 15,-6-3 0-15,-9-6 112 0,-11-3 16 0,-8-1 0 0,-7-1 0 16,-7 6 528-16,-3 2 112 0,-7 3 32 0,-7-1 0 15,0 4 800-15,-5 2 176 16,1-2 16-16,2 12 16 0,0 4-896 0,4 10-176 0,-4 5-32 0,5 7-16 16,6 11-560-16,0 7-96 0,6 10-32 0,4 3 0 15,6 6-1056-15,2 5-224 16,10 9-32-16,5 5-12032 0</inkml:trace>
  <inkml:trace contextRef="#ctx0" brushRef="#br0" timeOffset="4384.12">26299 4729 9215 0,'-23'9'816'0,"7"-9"-656"0,2 0-160 0,6 0 0 16,2-2-512-16,1-2-128 0,-3 1-16 0,-5-6-16 15,-8-1 96-15,-6-8 32 0,-5 1 0 0,1-1 0 0,1 5 1056 0,2-3 224 32,7 7 32-32,1 4 16 0,2 1 1344 0,4 4 272 0,4 4 48 0,-3 1 16 0,3 4-1264 0,3 7-256 15,-2-1-48-15,1 6-16 0,2 2-560 0,-2 3-96 16,2 9-32-16,-1 3 0 0,6 4-192 0,-3 1 0 15,8 6-192-15,-3 0 192 32,3-6-752-32,5 4-32 0,-1-5-16 0,6-2 0 15,2-5 208-15,7-3 32 0,3-5 16 0,5-7 0 16,-31-20-560-16,75 26-112 0,-75-26-32 0,0 0 0 16,115-9 288-16,-115 9 64 0,0 0 16 0,94-71 0 15,-68 32 288-15,1-4 48 0,2-15 16 0,-4-1 0 0,-1 3 528 0,-5-10 0 0,2-5 0 0,-4-4 0 16,-3-4 0-16,-1 1 0 0,-5-2 0 0,-2-4 0 15,-1-5 1088-15,-2 2 128 0,1-7 32 0,1 6 0 16,-2 0 416-16,3 14 96 0,2 13 16 0,-4 7 0 16,3 15-624-16,0 11-112 0,-5 9-16 0,1 9-16 15,-3 8 80-15,0 7 0 0,-3 9 16 0,-3 7 0 16,1 10 576-16,-2 10 112 0,-3 6 32 0,1 7 0 16,0 3-1120-16,1 7-240 0,-1 4-32 0,0 2-16 15,0 1 112-15,4 4 32 0,5 7 0 0,-3-5 0 0,3-2-112 0,0-2-32 16,3-5 0-16,-3-2 0 0,5 0-224 0,-1-3-64 15,5-2 0-15,-1-9 0 0,1-5-320 0,1-7-64 16,4-7 0-16,2-1-16 16,2-8-1664-16,4-7-336 0</inkml:trace>
  <inkml:trace contextRef="#ctx0" brushRef="#br0" timeOffset="4667.56">27093 4553 19343 0,'-19'17'848'0,"3"-4"192"0,6 1-832 0,3-2-208 16,5-2 0-16,2-1 0 0,-3 3 784 0,-1 14 112 0,-3 14 32 0,-1 18 0 15,-1 8-608-15,-3 5-128 0,3-1-32 0,0 0 0 16,6-2 432-16,5-4 96 0,5-1 16 0,5-9 0 16,0-7-48-16,5-9 0 0,6-10 0 0,0-11 0 15,-2-3-656-15,-21-14-304 0,0 0 32 0,0 0 0 31,108-43-736-31,-82 11-144 0,3-8-16 0,-2-12-16 0,-1-5 656 0,2-3 128 0,-2-4 16 0,-4-2 16 16,-1 0 368-16,2-1 0 0,-6 1 160 0,1 3-160 16,1-1 512-16,-3 7-16 0,-2 8 0 0,-4 5 0 0,0 8 16 15,-3 10 0-15,0 6 0 0,-1 5 0 16,-6 10-896-16,-4 8-192 16</inkml:trace>
  <inkml:trace contextRef="#ctx0" brushRef="#br0" timeOffset="5233.22">28165 4570 22111 0,'-14'18'976'0,"7"-9"208"0,5 3-944 0,-1-7-240 0,3 4 0 0,0-4 0 16,3 4 0-16,-3 8 0 0,0 9 0 0,-3 12-160 16,-2 6 160-16,-2 3-160 0,0-3 160 0,0 3-160 15,5 1 544-15,2 1 96 0,2 5 32 0,5 4 0 16,1 3 672-16,3 5 144 0,1 0 16 0,2 5 16 16,-2 2-784-16,-3 2-176 0,-2 0-16 0,-4-3-16 15,1-3-368-15,-4-6-128 0,0-2 0 0,-7-7 0 16,0 2-1024-16,-9-6-192 0,-3-3-32 15,-2-7-16 1,-1-8-80-16,-6-6-32 0,0-12 0 0,0 0 0 0,0-7 592 0,2-6 112 0,0-2 32 0,1-8 0 0,6-5 592 0,-2-7 176 16,6-2 0-16,2-6 0 15,5-2 0-15,-1-4 0 0,4-9 128 0,1-3-128 0,1-3 0 0,3-10 128 16,3-9-128-16,6-10 0 0,1-6 448 0,6-6 16 16,3-3 0-16,6-1 0 0,6 2 688 0,0 4 144 15,6 13 32-15,1 6 0 0,2 16-224 0,-3 7-32 16,-37 47-16-16,68-57 0 0,-68 57-160 0,0 0-48 15,0 0 0-15,85-53 0 0,-67 48 144 0,3 2 32 16,-4 3 0-16,-1 3 0 0,1 6-416 0,1 1-80 16,-3 2-16-16,3 6 0 0,-3 3-352 0,1-2-160 15,2 5 128-15,-5-1-128 0,0-4 0 0,1 2-224 0,0-2 32 0,-1 2 0 16,0-7 192-16,-3 3 0 0,1-3 0 0,-1 2 0 16,-1-2 160-16,-4 0-160 0,-2-2 128 0,-3 0-128 15,-5-1 0-15,-3 1 0 0,-5-2 0 0,-4-1 0 31,-1 0-368-31,-8 0-48 0,-7-1-16 0,-2-3 0 16,-5-5-1504-16,0 0-304 0</inkml:trace>
  <inkml:trace contextRef="#ctx0" brushRef="#br0" timeOffset="5710.92">28799 3874 18431 0,'6'3'1632'0,"-3"2"-1312"15,2-1-320-15,-5-1 0 0,2 3 0 0,0-1-240 0,3 10 48 0,0 10 0 32,4 10-816-32,-2 8-144 0,-2 11-48 0,-1-1 0 0,1 4 1456 0,0-5 304 0,4 6 48 0,-1-1 16 15,3 6 1120-15,5 1 240 0,-2 3 32 0,3-1 16 16,-3-4-592-16,0 1-112 16,-2-2-32-16,0 4 0 0,-7-6-1024 0,1-2-272 0,-3 1 0 0,1-8 0 31,-4-5-816-31,0-1-256 0,0-7-48 0,0-4-6400 0,-4-5-1280 0</inkml:trace>
  <inkml:trace contextRef="#ctx0" brushRef="#br0" timeOffset="5940.87">29514 4513 14735 0,'-16'24'1312'0,"6"-6"-1056"0,1-3-256 0,4 1 0 0,3-5 1504 0,0-3 240 16,2 10 48-16,-3 8 16 0,-2 19-64 0,-2 7-16 16,0 11 0-16,-2-2 0 0,5-5-1344 0,-4-6-384 15,2 2 128-15,-1 1-128 0,6-5 0 0,-5 0 144 16,6-1-144-16,-1-6 128 0,1-4-128 0,0-6 192 16,1-5-192-16,5-3-8208 15,-1-6-1760-15</inkml:trace>
  <inkml:trace contextRef="#ctx0" brushRef="#br0" timeOffset="6232.86">30251 4591 17503 0,'0'4'768'0,"0"-6"176"0,2 0-752 0,1-1-192 0,-3 1 0 0,4-1 0 16,-4-1 0-16,1-1 0 0,-1-4 0 0,-1-1-176 15,-8-1-64-15,-9 3-16 0,-4 2 0 0,-4 6 0 16,0 7 2224-16,-6 0 432 0,1 4 96 0,1-1 0 0,4 8-560 0,-2 2-112 16,4 5-32-16,5-1 0 0,-2 1-1216 15,7 1-240-15,0 5-48 0,5-1-16 0,0 8-272 0,6-1 0 16,3 6 0-16,3 2 0 0,6 4 416 0,2 0-32 16,4-2 0-16,4-2 0 0,4 2 144 0,3-7 32 15,4 0 0-15,1-5 0 0,4-5-368 0,-35-30-64 16,75 40 0-16,-75-40-128 15,77 28-608-15,-77-28-224 0,0 0-64 0,116 21-9424 16,-116-21-1904-16</inkml:trace>
  <inkml:trace contextRef="#ctx0" brushRef="#br0" timeOffset="6672.03">31089 4710 17503 0,'-17'-4'1552'0,"3"1"-1232"0,3 1-320 0,4-1 0 16,4 1 720-16,-2 0 96 0,-2 0 16 0,-4-1 0 16,-11-2-624-16,-8 1-208 0,-10 4 144 0,0 5-144 15,-4 6 704-15,4 3 48 0,0 5 16 0,5 7 0 16,2 5 1216-16,9 1 256 0,-3 3 64 0,10-1 0 16,3 6-1536-16,2 2-288 0,7-2-64 0,5 2-16 15,5 2-400-15,7-1 0 0,2-3 0 0,7 0 0 16,7-5-320-1,-2-9-112-15,5-3-16 0,4-2 0 0,-35-21-1280 0,68 22-272 16,-68-22-48-16,0 0-16 0,105 21 128 0,-105-21 16 0,0 0 16 0,103-15 0 16,-103 15 752-1,0 0 128-15,101-46 48 0,-101 46 0 0,61-47 304 0,-61 47 64 0,57-57 16 0,-31 20 0 16,-5 2-688 0,-7-3-128-16,0-2-16 0,-2 0-16 0,-3-2 80 0,0-5 16 0,-1-5 0 0,-2 0 0 0,2-2 1552 0,1 8 320 15,0 5 64-15,1 8 16 0,-1 12 944 0,0 8 192 16,-2 8 48-16,-2 5 0 0,-5 9 0 0,-4 5 0 15,-1 12 0-15,-4 5 0 0,-1 4 848 0,-1 9 176 16,1-1 48-16,1-3 0 0,1 6-1600 0,2-5-320 0,3 1-64 16,3-2-16-16,0-5-864 0,3 0-256 15,4-5-16-15,4-4 0 16,3-7-1232-16,5-2-240 0,5-3-48 0,-24-14-9360 0</inkml:trace>
  <inkml:trace contextRef="#ctx0" brushRef="#br0" timeOffset="6940.8">32011 2933 25791 0,'-9'12'2304'0,"-3"4"-1856"0,7 0-448 0,1-6 0 0,4 4 1632 0,-5 5 224 16,-2 14 64-16,-7 25 0 0,-3 20-1360 0,-1 18-272 15,4 3-48-15,4 2-16 16,3 0-1104-16,3 2-208 0,6 5-64 0,3 4 0 0,1-3 784 16,2 1 160-16,1 0 16 0,3-8 16 0,-3-9 1264 0,5-4 256 15,-2 1 64-15,2-6 0 0,0-11-832 0,-5-3-176 16,-1-6-16-16,1-5-16 16,-7-3-1008-16,0-7-208 0,-2-4-48 0,-4 0-8960 15,-1-6-1808-15</inkml:trace>
  <inkml:trace contextRef="#ctx0" brushRef="#br0" timeOffset="7348.3">31319 4543 23951 0,'-9'1'1056'0,"6"-1"224"0,3 0-1024 0,3 0-256 0,1 0 0 0,1 2 0 16,4 0-544-16,0 5-160 0,8 3-48 0,7 4 0 15,6 10-720-15,5 1-128 0,0 6-48 0,5-1 0 16,3 1 1648-16,6-1 0 0,5-2 320 0,-54-28-32 0,110 34 160 0,-110-34 16 16,127 18 16-16,-127-18 0 0,143 0-480 0,-143 0 0 15,166-18 0-15,-166 18 0 16,155-36-832-16,-155 36-176 0,123-52-16 0,-123 52-16 16,93-53-496-16,-93 53-112 0,69-66-16 0,-44 31 0 0,-4 2 1392 0,-9 0 272 15,-2 7 0-15,-6-2 0 0,-9 2 624 0,-2 0 16 16,-6 0 16-1,0 1 0-15,-3 1 1136 0,-2 5 240 0,-1-2 32 0,0 7 16 0,-4 2-224 0,-3 8-64 16,4 8 0-16,-8 5 0 0,4 11-256 0,0 8-64 16,0 7-16-16,-2 9 0 0,5 8-368 0,-3 2-80 15,3 9-16-15,1 1 0 0,4 4 0 0,6 2 0 16,3 1 0-16,1-3 0 0,8-2-272 0,0-7-48 16,3-1-16-16,6-6 0 0,-2 0-352 0,5-3-80 15,2-3-16-15,2-3 0 16,1-3-544-16,0 4-112 0,3-4-32 0,1-5 0 15,3-4-1808-15,4-5-352 0</inkml:trace>
  <inkml:trace contextRef="#ctx0" brushRef="#br0" timeOffset="7711.95">33482 4314 17503 0,'-9'-5'768'0,"4"-4"176"0,-2 1-752 0,2 4-192 0,3 2 0 0,-2-1 0 0,-1 0 512 0,-4-3 64 31,-6 1 0-31,-8-4 16 0,-3 2 544 0,-7 2 96 0,0 5 32 0,-2 7 0 0,2 2 592 0,0 5 128 16,1 3 32-16,1 6 0 0,1 5-752 0,1 1-160 16,-1 3-16-16,4 3-16 0,3 1-368 0,1-1-64 15,6 7 0-15,7-6-16 0,7-4-112 0,4-1-32 16,10-1 0-16,2-3 0 0,7 3-480 0,2-2 0 15,-1-2 0-15,1-2 0 0,2 1 0 0,-1 1-208 16,2 0 32-16,0 0 16 0,0 4 160 0,-1-6 0 16,-1 6 0-16,-3-2 0 0,-2-2 0 0,-3 7 0 0,1 0 0 15,-8-2 128-15,2-1-128 0,-8-2 0 0,-3 0 0 0,-3-4 0 16,-6 2 0-16,-2 0 0 0,-6 0 0 0,-7 4-128 16,-4-2 128-16,-4-2-160 0,-1 2 160 0,-3-4-160 31,-1-1-1008-31,-3-2-208 15</inkml:trace>
  <inkml:trace contextRef="#ctx0" brushRef="#br0" timeOffset="8012.62">29927 3741 32255 0,'-28'9'1424'0,"10"0"304"0,5-1-1392 0,6-1-336 0,5-5 0 0,4-4 0 16,-1 2 432-16,-1 0 16 0,6-1 0 0,-6-6 0 16</inkml:trace>
  <inkml:trace contextRef="#ctx0" brushRef="#br0" timeOffset="37043.92">10248 10187 10127 0,'2'0'896'0,"-1"0"-704"0,4 0-192 0,-3 0 0 0,2-1 0 0,1-1 0 16,4 0 0-16,-9 2 0 0,0 0 0 0,47-12 0 31,-47 12 0-31,0 0 0 0,0 0 0 0,0 0 192 0,0 0 0 0,45-14 0 0,-42 14 320 0,-1-3 80 31,-2 1 16-31,0-5 0 0,0 5 48 0,2-5 16 16,3 2 0-16,-5 0 0 0,2-2 272 0,0 2 48 15,-1-1 16-15,-1 1 0 0,-1-2 320 0,-1 4 64 16,0-3 16-16,-3 5 0 0,1-3-128 0,-4 4-32 16,-1 0 0-16,-8 5 0 0,-3 4-416 0,0 3-96 15,-10 8-16-15,-3 4 0 0,-2 4-592 0,0 3-128 16,0 2 0-16,-1-1 0 0,1-5-256 0,3 3-64 0,3 1 0 0,1 4 0 16,2 2 320-16,-4 1 0 0,8 4 0 0,-5 1 0 15,1 1 160-15,0 5-16 0,-2 7 0 0,-3 1 0 16,1 4-144-16,-1 5 0 0,-4 2 144 0,-2 3-144 15,4-6 0-15,-2 3 0 0,2 5 0 0,0-2 0 16,2 4 0-16,5 0 0 0,1-3 0 0,4-6 0 16,8-5 0-16,-1-4 0 0,7-5 0 0,3-3-128 15,8-3 128-15,1-8 0 0,-5-38-144 0,29 63 144 0,-29-63-336 16,53 52 0-16,-53-52 0 0,75 35 0 0,-75-35 112 16,90 14 32-16,-90-14 0 0,96 0 0 0,-96 0-32 0,92-23 0 15,-48 2 0-15,-7-2 0 0,-4-3-48 0,-2-5-16 16,0-4 0-16,-4 0 0 0,-5-5 96 0,-8 0 32 15,-2-5 0-15,-8-2 0 0,-6-2 160 0,-5-3 0 16,-3-2 0-16,-6 2 0 0,-1 3 400 0,-10 0 112 16,1 2 32-16,-5 2 0 0,0 10 480 0,-1 4 112 15,3 10 16-15,-1 1 0 0,4 12-528 0,1 4-112 16,1 8 0-16,5 1-16 16,3 11-1968-16,6 1-384 0</inkml:trace>
  <inkml:trace contextRef="#ctx0" brushRef="#br0" timeOffset="37455.91">11074 10262 11967 0,'7'-1'1072'0,"-2"-1"-864"16,4 0-208-16,-1-1 0 0,-2 3-192 0,-3-2-96 15,2-2-16-15,6 1 0 16,-11 3-208-16,0 0-64 0,0 0 0 0,0 0 0 0,0 0 208 0,0 0 48 15,0 0 0-15,0 0 0 0,36 63 2368 0,-39-42 496 16,3 5 80-16,0 2 32 0,0-2-256 0,0-26-48 16,9 68-16-16,-8-30 0 0,6 0-1280 0,-5 2-256 15,5 4-48-15,-2 5-16 0,-3 3-592 0,1 0-144 16,1 2 0-16,-4 4 0 0,0-1 0 0,-4 1 0 0,1-1 0 16,-4 0 0-1,0 4-720-15,-2 6-80 0,1-5-16 0,-1 8 0 16,-2 1-1376-16,3 4-288 0</inkml:trace>
  <inkml:trace contextRef="#ctx0" brushRef="#br0" timeOffset="37758.41">11042 12481 25791 0,'-8'9'2304'0,"-1"-2"-1856"16,9-2-448-16,3-5 0 0,-3 0 1280 0,0 0 144 16,0 0 48-16,0 0 0 0,0 0-1056 0,49 47-208 15,-49-47-32-15,0 0-16 16,0 0-1056-16,0 0-192 0,0 0-64 0,75 16 0 15,-75-16 128-15,0 0 32 0,0 0 0 0,0 0 0 16,0 0 0-16,0 0 0 0,0 0 0 0,0 0-8672 0</inkml:trace>
  <inkml:trace contextRef="#ctx0" brushRef="#br0" timeOffset="38094.71">12661 10684 28559 0,'-22'10'1264'0,"6"-4"272"0,5 2-1232 0,6-1-304 15,5-5 0-15,5 3 0 0,-3-1 240 0,5 8-16 16,-7-12 0-16,0 0 0 16,49 54-720-16,-49-54-144 0,0 0-16 0,78 43-16 15,-78-43-320-15,0 0-64 0,108 18-16 0,-108-18 0 0,88-4 800 0,-88 4 272 16,92-5-192-16,-92 5 192 0,94-9 1088 0,-94 9 304 16,96-8 64-16,-96 8 16 0,101-9 16 0,-101 9 16 15,106-9 0-15,-106 9 0 0,101-8-1200 0,-101 8-304 16,91-6 0-16,-91 6-14848 0</inkml:trace>
  <inkml:trace contextRef="#ctx0" brushRef="#br0" timeOffset="38314.61">12506 11466 40543 0,'-16'9'1792'0,"11"-6"384"0,4-1-1744 0,6 1-432 0,3-1 0 0,-8-2 0 16,0 0 192-16,0 0-32 0,107-2-16 0,-107 2 0 16,146-5-464-16,-62-2-112 0,3 2-16 0,-10-4 0 15,-4 6-1296-15,-9-3-272 0,-64 6-48 0,105 0-16 16,-105 0-480-16,83 9-112 0,-83-9-16 0,0 0 0 16,96 18 992-16,-96-18 192 0,0 0 32 0,93 12-6976 15</inkml:trace>
  <inkml:trace contextRef="#ctx0" brushRef="#br0" timeOffset="38586.01">15066 10360 35935 0,'-17'9'3200'0,"6"-1"-2560"0,8 5-512 0,3-13-128 16,0 0 848-16,0 0 160 0,12 59 16 0,-10-17 16 16,6 17-1040-16,-2 5 0 0,6 2-128 0,-4-3-16 31,-4 3-1856-31,-2-3-368 0,1 1-80 0,-8-3-16 16,1-1 16-16,-3-5 0 0,0-1 0 0,-5-5 0 0,2 0 2080 0,-2-6 368 0,3 6 192 0,-3 0-32 15,1 0 816-15,4 1 176 0,6-4 16 0,1-1-8416 31,5-2-1696-31</inkml:trace>
  <inkml:trace contextRef="#ctx0" brushRef="#br0" timeOffset="38801.9">15848 11008 43311 0,'-50'9'1920'0,"19"-2"384"0,10-1-1840 0,7 1-464 16,10-1 0-16,4-3 0 0,0-3 288 0,0 18-32 16,0-1-16-16,-2 6 0 31,2-23-896-31,6 41-176 0,-6-41-48 0,0 0 0 0,0 0-4304 0,0 0-880 0,0 0-160 0,0 0-48 0</inkml:trace>
  <inkml:trace contextRef="#ctx0" brushRef="#br0" timeOffset="39225.68">16985 10748 39615 0,'-13'-8'1760'0,"8"1"352"0,5 0-1680 0,5 1-432 0,2 3 0 0,-7 3 0 0,0 0 192 0,47-17-64 16,-47 17 0-16,84-27 0 15,-28 10-800-15,-7 3-160 0,-49 14-48 0,83-17 0 16,-83 17-1680-16,63-9-320 0,-63 9-80 0,0 0-16 16,0 0 992-16,87 26 208 0,-87-26 48 0,0 0 0 0,30 58 1520 0,-30-58 208 15,1 57 240-15,-6-19-48 0,-3 2 640 0,-10 6 144 16,1 4 32-16,-9 4 0 0,-1 0-304 0,-4 7-64 16,-4 2-16-16,-1-2 0 0,-3 0-192 0,-1 0-48 15,0-2 0-15,0 2 0 0,0-7-384 0,-2-4 0 16,6-4 128-16,1-8-128 15,3-5-272-15,3-7-96 0,1-3-16 0,2-11 0 16,7 0-432-16,6-12-80 0,1-3-32 0,7-9 0 0,5-4 736 0,0-8 192 0,5 1 0 0,4-8 0 16,3-4-240-16,5-4 48 0,3-2 0 15,4-6 0-15,7 1 192 0,1-3 0 0,6 2 0 0,2 2 0 16,2 7 512-16,0 3 64 0,-2 11 0 0,-4 3 0 16,-36 21-256-16,63-14-32 15,-63 14-16-15,0 0 0 0,70 2-272 0,-70-2 0 0,0 0 0 0,0 0 0 16,82 29 0-16,-82-29 0 0,0 0-144 0,0 0-11184 15</inkml:trace>
  <inkml:trace contextRef="#ctx0" brushRef="#br0" timeOffset="39445.57">18180 11017 37775 0,'-21'8'1664'0,"9"-1"368"0,3 0-1632 0,7 0-400 15,2-5 0-15,2 1 0 0,-2-3 592 0,0 0 48 16,0 0 0-16,0 0 0 0,51 58-640 0,-51-58-288 16,0 0 32-16,0 0 0 15,0 0-3264-15,85 26-656 0,-85-26-128 0,0 0-32 0</inkml:trace>
  <inkml:trace contextRef="#ctx0" brushRef="#br0" timeOffset="39886.75">19358 10593 40543 0,'-9'-3'1792'0,"6"-2"384"15,3 5-1744-15,0 0-432 0,0 0 0 0,0 0 0 0,0 0 256 0,0 0-16 16,92-2-16-16,-92 2 0 16,93 2-736-16,-93-2-128 0,94 7-48 0,-94-7 0 15,73 8-1904-15,-73-8-384 0,0 0-80 0,76 25-16 16,-76-25 576-16,0 0 128 0,0 0 0 0,16 52 16 0,-28-35 1680 16,-9 6 336-16,-3-2 64 0,-2 2 16 0,-6 3 1920 0,3-4 400 15,-1 4 80-15,2 1 16 0,-2-1-960 0,3 0-192 16,4 2-48-16,-3-6 0 0,1 4-752 0,3-1-208 15,3-3 0-15,1-2 0 0,1 2 0 0,8-4 0 16,0-3 0-16,9-15 0 0,0 0 0 0,0 0 0 16,0 0 0-16,0 0 0 0,0 0 0 0,61 49 0 15,-61-49 0-15,0 0 0 0,75 0 368 0,-75 0 32 16,0 0 16-16,89 0 0 0,-89 0-160 0,66 2-48 16,-66-2 0-16,0 0 0 0,80 7-208 0,-80-7 0 0,0 0 0 0,0 0 0 15,0 0 0-15,0 0 0 0,0 0 0 0,13 45 0 16,-40-27 0-16,-4-1-160 0,-4 0 160 0,-10 6-128 15,-7 3 256-15,-6 5 48 0,-3 1 16 0,-2 1 0 16,-6-2 144-16,3 1 48 0,1-5 0 0,8 0-10176 16,9-1-2048-16</inkml:trace>
  <inkml:trace contextRef="#ctx0" brushRef="#br0" timeOffset="40122.08">20705 11079 41471 0,'-23'2'1840'0,"6"0"368"0,5-2-1760 0,7 3-448 15,5-3 0-15,0 0 0 0,0 0 176 0,0 0-48 16,0 0-128-16,0 37 192 15,0-37-1360-15,0 0-288 0,0 0-48 0,0 0-16 16,0 0-4000-16,0 0-816 0,0 0-144 0,0 0-48 0</inkml:trace>
  <inkml:trace contextRef="#ctx0" brushRef="#br0" timeOffset="40456.94">21590 10320 43311 0,'-38'9'1920'0,"17"-1"384"0,11 1-1840 0,1 3-464 0,9-12 0 0,0 0 0 0,0 0 0 0,9 49-240 16,-9-49 32-16,10 71 0 15,-3-22-1328-15,-7-5-272 0,0 1-48 0,0-5-16 16,0-5-784-16,-5-2-160 0,1-2-16 0,4-31-16 0,-5 58 2176 0,5-58 432 15,-7 45 96-15,7-45 16 0,0 0 1776 0,9 49 352 16,-9-49 80-16,0 0 16 0,0 0-144 0,0 0-32 0,87 43 0 16,-87-43 0-16,75 0-1264 0,-75 0-256 15,111-12-48-15,-41-2-16 16,10 0-464-16,2 0-112 0,-2-1-16 0,-5-1 0 16,-3-1-768-16,-6 1-176 0,-5 2-16 0,-9 0-16 0,-3 0-992 15,-9-2-192-15,-5 3-32 0,-9-5-10832 0</inkml:trace>
  <inkml:trace contextRef="#ctx0" brushRef="#br0" timeOffset="40697.11">22364 10139 32255 0,'-17'5'2864'0,"6"4"-2288"0,11-9-576 0,0 0 0 15,0 0 1712-15,0 0 224 0,2 61 48 0,-2-61 16 16,-5 83-1616-16,5-29-384 0,3 2 0 0,2-2 0 31,-1 0-448-31,1-2-128 0,-1 0-16 0,-4 4-16 16,0 0-368-16,0 1-80 0,-4 4-16 0,-1-3 0 0,-2 6 560 0,-2-1 128 16,0 0 0-16,1-2 16 0,-3-4 976 0,-1 1 192 0,2 3 32 0,-3-4 16 15,8 0-272-15,-4-4-48 0,2-4-16 0,2-6-11200 16,5-43-2256-16</inkml:trace>
  <inkml:trace contextRef="#ctx0" brushRef="#br0" timeOffset="40917">23369 10863 41471 0,'-5'-5'3680'0,"5"5"-2944"16,0 0-592-16,0 0-144 0,0 0 320 0,0 0 48 16,0 0 0-16,0 0 0 15,75 17-1488-15,-75-17-288 0,0 0-64 0,0 0-16 16,0 0-3392-16,0 0-688 0,0 0-128 0,0 0-16 0</inkml:trace>
  <inkml:trace contextRef="#ctx0" brushRef="#br0" timeOffset="41514.68">24635 10323 41471 0,'-9'-3'3680'0,"5"6"-2944"0,4-3-592 0,0 0-144 15,0 0-192-15,0 0-64 0,0 0 0 0,-3 58-16 32,-6-30-3344-32,-5 3-672 0,-3 4-128 0,-1 0-16 15,1-4 560-15,1-1 112 0,4-2 32 0,3-2 0 0,1 0 3856 0,4-4 768 0,4-22 144 0,7 44 48 16,-7-44 2064-16,0 0 432 0,42 66 64 0,-42-66 32 15,0 0-1024-15,87 70-208 0,-87-70-32 0,78 54-16 16,-78-54-1488-16,81 52-288 0,-81-52-64 0,66 49-16 16,-66-49-544-16,0 0-352 0,45 75 48 0,-45-75 16 15,7 54-352-15,-7-54-64 0,-14 59 0 16,4-31-16-16,-1 3 96 0,-6-5 32 0,-1 6 0 0,-8 1 0 0,-2 0 432 0,-3 0 160 16,-4 2 0-16,-7-2-144 15,1-4 656-15,-3-1 144 0,-5 2 32 0,0-2 0 0,-3-2 240 0,-5 0 48 16,-1-3 16-16,-6 3 0 0,-1-4-368 0,-5-4-80 15,-3-1-16-15,-2-5 0 0,0-6-240 0,7-1-48 16,2-7-16-16,10-7 0 0,11 1-224 0,14-10 0 16,8-1 0-16,14-10-12320 15,6-6-2464-15</inkml:trace>
  <inkml:trace contextRef="#ctx0" brushRef="#br0" timeOffset="41751.25">24737 10342 41471 0,'-5'4'3680'0,"5"-4"-2944"0,0 0-592 0,0 0-144 16,0 0 496-16,0 0 64 0,68 35 16 0,-68-35 0 16,82 36-576-16,-82-36-256 0,92 39 32 0,-92-39 0 15,68 26-736-15,-68-26-160 0,0 0-32 0,74 9 0 16,-74-9 480-16,0 0 96 15,76-14 0-15,-76 14 16 0,75-18 336 0,-75 18 64 0,96-24 16 0,-44 13 0 16,2-1-416-16,-1 3-80 0,-1-1 0 0,-3 0-14736 16</inkml:trace>
  <inkml:trace contextRef="#ctx0" brushRef="#br0" timeOffset="41990.7">25924 11039 37775 0,'-37'9'3360'0,"17"0"-2688"0,6-2-544 0,8 0-128 16,6-7 800-16,0 0 128 0,0 0 32 0,0 0 0 31,46 52-1136-31,-46-52-208 0,48 56-64 0,-48-56 0 15,58 45-3328-15,-58-45-688 0,0 0-128 0,87 29-16 0</inkml:trace>
  <inkml:trace contextRef="#ctx0" brushRef="#br0" timeOffset="42427.8">27710 9837 40543 0,'-36'-7'3600'0,"15"4"-2880"15,0 3-576-15,12 2-144 0,9-2 768 0,0 0 112 16,0 0 16-16,0 0 16 0,7 59-608 0,-7-59-128 16,2 66-32-16,-7-26 0 15,-9 4-672-15,-4-1-144 0,-8 4-32 0,-4 0 0 16,-4 4-320-16,-8-1-64 0,2 6 0 0,-7-2-16 0,3 7 768 0,2 2 144 0,0 6 48 0,6 3 0 15,4 6 736-15,1 2 160 0,5 4 16 0,5-4 16 16,2-2-432-16,7-3-96 0,-2-3 0 0,7-3-16 16,5-2-240-16,7-5 0 0,4-1 0 0,0-5 0 15,-9-56-192-15,29 94-48 0,-29-94 0 0,46 70 0 32,-46-70-256-32,57 41-48 0,-57-41-16 0,63 16 0 0,-63-16 224 0,70-7 32 0,-70 7 16 0,74-28 0 15,-39 11 480-15,0-9 112 0,-3-2 16 0,-1-7 0 16,-5-5-112-16,-3-7-16 0,-6 2 0 0,-3-8 0 15,-5-2-192-15,-9 1 0 0,-2-4-144 0,-14 6 144 16,-1 3 0-16,-11 7-144 0,-7 8 144 0,-8 9 0 0,-3 8 0 16,-2 6 224-16,-5 4-32 0,4 7 0 15,-5 4 192-15,2 10 48 0,3 1 0 0,-3 5 0 16,0 9-1024-16,-2-1-208 0</inkml:trace>
  <inkml:trace contextRef="#ctx0" brushRef="#br0" timeOffset="58215.23">21906 14526 16575 0,'-2'0'1472'0,"2"0"-1168"0,2 4-304 0,1-4 0 16,1 0 0-16,-4 0 128 0,0 0-128 0,0 0 0 15,0 0 0-15,0 0 0 0,0 0-192 0,0 0 48 16,68 19 144-16,-68-19-128 0,0 0 128 0,0 0-128 16,0 0 320-16,-2 26 80 0,-7-14 16 0,-3 2 0 15,1 0 928-15,-1 2 192 0,-2 1 48 0,-3-1 0 16,-1 6-368-16,1-1-80 0,-4 5-16 0,5 2 0 15,4 0-576-15,0 0-112 0,7 0-32 0,1-2 0 16,8 0-144-16,-1-1-128 0,-3-25 192 0,0 0-192 0,32 64 0 0,-32-64 0 16,0 0-192-16,50 52 48 15,-50-52-432-15,0 0-64 16,65 44-32-16,-65-44 0 0,0 0 384 0,66 45 80 0,-66-45 16 0,0 0 0 0,61 44 192 0,-61-44 0 16,0 0 0-16,0 0 0 0,54 61 0 0,-54-61 160 15,0 0-160-15,21 52 192 0,-21-52-32 0,0 0 0 16,16 62 0-16,-16-62 0 0,7 41 256 0,-7-41 48 15,5 40 16-15,-5-23 0 0,3 0 288 0,-3 1 48 16,0 3 16-16,-5-4 0 0,2 2-32 0,-1-1 0 16,-1-1 0-16,-2-3 0 0,2 2-160 0,-4-6-48 15,0 2 0-15,-1-6 0 0,-2 2-128 0,-2-2-16 0,-4-3-16 0,1-3 0 16,-6 4-48-16,-3-4 0 0,-5 0 0 0,-4-4 0 16,3 1-384-16,-3-3 0 0,4 1 128 0,-2-4-128 31,5-3-1056-31,5 0-240 0,-1-7-48 0,8 0-8912 0,1-6-1776 0</inkml:trace>
  <inkml:trace contextRef="#ctx0" brushRef="#br0" timeOffset="58640.18">22244 14491 36863 0,'-18'6'1632'0,"4"-3"336"0,7 0-1584 0,6-1-384 0,1-2 0 0,0 2 0 31,5 0-352-31,-2 1-160 0,-3-3-16 0,0 0-16 0,0 0-1312 0,0 0-272 0,0 0-48 0,81 37-16 16,-81-37 160-16,0 0 48 0,0 0 0 0,76 22 0 31,-76-22 1216-31,0 0 256 0,77 11 64 0,-77-11 0 0,71 0 448 0,-71 0 320 0,84 0-64 0,-84 0 0 16,92-4-256-16,-92 4 128 0,98-3-128 0,-98 3-8512 15</inkml:trace>
  <inkml:trace contextRef="#ctx0" brushRef="#br0" timeOffset="59048.21">23793 14584 36863 0,'-14'0'1632'0,"2"3"336"0,-2-1-1584 0,9 1-384 16,1-3 0-16,4 4 0 0,0-2 464 0,-5 1 16 16,1 6 0-16,-4 5 0 15,-3 1-1200-15,-1 5-240 0,0-3-64 0,-2 4 0 16,0-2-1392-16,-3 4-272 0,1-2-64 0,-2-1-16 15,4 0 800-15,4-3 176 0,1 2 16 0,1-1 16 0,4-3 2576 0,4-1 512 0,0-14 96 0,0 0 32 16,21 58 0-16,-21-58 0 0,0 0 0 0,44 62 0 16,-44-62-720-16,41 53-144 0,-41-53-16 15,49 48-16-15,-49-48-560 0,0 0 0 0,66 72 0 0,-66-72 0 16,0 0 0-16,51 69-224 0,-51-69 16 0,0 0 0 16,31 67 208-16,-31-67 0 0,14 43 0 0,-14-43 0 15,4 47 368-15,-6-22 64 0,0 1 16 0,-3-2 0 16,-4 1 384-16,-3-3 64 0,0 3 32 0,-2-6 0 15,0-2-272-15,0 1-48 0,-3-1-16 0,-1-3 0 16,1-2-176-16,-1-3-32 0,4 3-16 0,-3-7 0 0,0 0-368 0,-1-1 0 16,1-2 0-16,3-4 0 31,-4-2-768-31,1 4-160 0,0-3-32 0,-1-2-15296 0</inkml:trace>
  <inkml:trace contextRef="#ctx0" brushRef="#br0" timeOffset="59331.68">24037 14601 40543 0,'-16'4'1792'0,"7"-3"384"0,6-1-1744 0,3 0-432 0,0 0 0 0,0 0 0 15,0 0 0-15,0 0 0 16,92 4 0-16,-92-4 0 16,107 3-1232-16,-107-3-176 0,127-3-48 0,-127 3 0 0,124-9-2352 15,-124 9-480-15,123-5-80 0,-123 5-32 16,124-4 1120-16,-124 4 208 0,110 4 64 0,-110-4 0 0,97 0 3552 0,-97 0 720 0,93 2 144 0,-93-2 16 16,89 8 64-16,-89-8 16 0,88 12 0 0,-88-12-9072 15</inkml:trace>
  <inkml:trace contextRef="#ctx0" brushRef="#br0" timeOffset="59803.08">26043 14768 29487 0,'-6'2'1296'0,"3"-2"288"0,3 0-1264 0,0 0-320 16,0 0 0-16,0 0 0 16,0 0-320-16,0 0-112 0,85-5-16 0,-85 5-16 15,96-14-1248-15,-96 14-240 0,105-21-48 0,-105 21-16 16,94-14-336-16,-94 14-64 0,78-5-16 0,-78 5 0 16,0 0 1600-16,80 5 304 0,-80-5 64 0,0 0 16 0,0 0 2208 0,56 49 448 0,-56-49 96 0,11 40 0 15,-11-14 320-15,-4 5 64 0,-1 4 16 0,-6 3 0 16,-1-1-1488-16,-10 7-288 0,1-1-64 0,-6 2-16 15,0-1-656-15,-5 3-192 0,-3-2 0 0,1 1 128 16,-1 1 32-16,-4-4 16 0,3-3 0 0,-1 0 0 16,2-3-176-16,-5-2 160 0,2-1-160 0,0-4 160 0,-1-4-160 0,4-7-224 15,2-5 48-15,5-10 16 0,6-1-160 0,-1-10-16 16,7-1-16-16,6-6 0 0,1-4 720 0,6-1 144 16,3-11 16-1,5 1 16-15,4-2-224 0,5-6-32 0,5-1-16 0,3 3 0 0,10-2-272 0,-1 2 0 16,6 1 0-16,1 0 0 31,0 5-640-31,2 8-16 0,-40 21-16 0,67-31 0 0,-67 31-192 0,0 0-32 0,83-9-16 0,-83 9 0 0,0 0 592 0,89 17 112 16,-89-17 16-16,70 18 16 0,-70-18 304 0,82 26 48 15,-82-26 16-15,97 29 0 0,-97-29-416 0,117 27-80 16,-117-27-16-16,120 22-11648 0</inkml:trace>
  <inkml:trace contextRef="#ctx0" brushRef="#br0" timeOffset="60117.08">27860 14526 39615 0,'-16'9'1760'0,"11"0"352"0,3-1-1680 0,2-8-432 0,0 0 0 0,0 0 0 0,0 0 128 0,20 49-128 16,-20-49 128-16,34 63-128 31,-34-63-720-31,39 87-240 0,-39-87-32 0,31 85-16 16,-20-41-1296-16,-4-1-256 0,-7 6-48 0,0-2-16 15,-7-2 1392-15,-4 4 272 0,-1 0 48 0,-2 1 16 0,-3-1 2176 0,-1 2 448 16,-3 1 96-16,4 0 16 0,3-1-368 0,0-8-64 15,5 4 0-15,4-10-16 16,5-2-1744-16,0-35-352 0</inkml:trace>
  <inkml:trace contextRef="#ctx0" brushRef="#br0" timeOffset="60389.24">28839 14556 27647 0,'-21'10'2448'0,"11"-3"-1952"0,-2 2-496 0,7-2 0 16,5-7 2080-16,0 0 320 0,0 0 64 0,1 40 16 16,-1-40-2144-16,4 64-336 0,-4-24-240 0,0 9 48 15,-4-2-1536-15,-1 4-320 0,0-1-48 0,-7 1-16 16,0 4 976-16,-2-4 192 0,0 1 48 0,0-3 0 15,-4 0 1552-15,4 0 320 0,2-1 64 0,-2-1 16 0,2-1-144 0,2-3-16 16,1 1-16-16,2-6 0 16,3-5-1536-16,3-2-304 0,1-31-64 0,0 47-7840 15,0-47-1568-15</inkml:trace>
  <inkml:trace contextRef="#ctx0" brushRef="#br0" timeOffset="60677.17">29315 14650 38703 0,'-16'5'3440'0,"8"2"-2752"16,6-5-560-16,2-2-128 0,0 0 736 0,0 0 112 15,0 0 32-15,16 52 0 0,-16-52-880 0,15 66 0 16,-15-66 0-16,23 75 0 15,-23-75-832-15,14 80-96 0,-11-40-16 0,1-1 0 16,-8 6-1040-16,-1-3-192 0,-7 3-64 0,-2 0 0 16,-3-1 1152-16,-6 5 208 0,0-1 48 0,-1 1 16 0,-2 3 1104 0,0 1 224 0,0 2 32 0,1-4 16 15,8-2-208-15,-1-6-32 0,3-3-16 16,4-5-13600-16</inkml:trace>
  <inkml:trace contextRef="#ctx0" brushRef="#br0" timeOffset="61038.53">30092 14474 6447 0,'-15'-2'576'0,"4"-1"-576"0,-3 3 0 0,11 0 0 0,3 0 7600 0,0 0 1408 15,0 0 272-15,0 0 64 0,0 0-7488 0,0 0-1520 16,0 0-336-16,36 66 0 16,-36-66-1808-16,0 0-384 0,16 70-80 0,-16-70-16 15,-9 50-432-15,-3-19-96 0,-2-1 0 0,0 1-16 0,-1 4 2560 0,1-3 512 16,0 1 96-16,5-6 32 0,0 5 2064 0,4-8 400 16,2-1 96-16,3-23 16 15,0 0-1200-15,8 49-224 0,-8-49-48 0,0 0-16 0,0 0-896 0,0 0-176 16,61 40-48-16,-61-40 0 0,0 0-336 0,0 0 0 15,86 1 0-15,-86-1-128 16,0 0-368-16,83-1-64 0,-83 1-16 0,0 0 0 16,89 5-640-16,-89-5-144 0,0 0-32 0,87 9 0 15,-87-9-464-15,0 0-80 0,84 17-32 0,-84-17-10576 16</inkml:trace>
  <inkml:trace contextRef="#ctx0" brushRef="#br0" timeOffset="61305.46">30983 14324 42383 0,'-35'26'1872'0,"9"-8"400"0,5-1-1824 16,10-3-448-16,11-14 0 0,0 0 0 0,0 0 0 0,0 70 0 15,-3-25 0-15,-1 12 0 16,3 4-1152-16,-6 6-128 0,2-3-32 0,-9-1 0 16,-4-1-1168-16,-4 5-224 0,-1-1-48 0,-2 0-16 0,3-5 2320 0,-6 3 448 15,4-4 0-15,1 1 208 0,4-2 1216 0,1-3 240 16,6 1 64-16,-2-3 0 0,5-5-1008 0,1-2-192 16,-1-4-32-16,0-3-16160 0</inkml:trace>
  <inkml:trace contextRef="#ctx0" brushRef="#br0" timeOffset="61902.82">32088 14667 18431 0,'-20'0'1632'0,"5"0"-1312"0,6 0-320 0,4 4 0 0,5-4 1408 0,-4 0 224 16,4 0 32-16,-7-4 16 16,4 4-2464-16,-6-3-496 0,-3-6-112 0,1 0-16 15,-1-1-592-15,-2-4-128 0,0-2-32 0,-1-1 0 0,1 3 2368 0,0-4 480 16,-4 1 80-16,3 3 32 0,1-3 2176 0,-4 6 432 15,3 1 96-15,-3 3 16 0,1 0-1312 0,-1 7-256 16,-3 0-48-16,2 5-16 0,-2 2-1312 0,1 2-256 16,-3 1-48-16,0 2-16 0,2 2-256 0,2 4 0 0,-4-1-128 0,6 6 128 15,0-2 0-15,1 1 128 0,0 8 16 0,1 3 0 16,4 0 80-16,-3 2 16 0,4 2 0 0,1 3 0 16,2-2-240-16,5-1 0 15,2-37 0-15,11 66 0 0,-11-66 0 0,28 57 0 0,-28-57 0 0,0 0 0 31,61 49-704-31,-61-49-48 0,0 0 0 0,66-2 0 0,-66 2 288 0,50-26 48 0,-25 5 16 0,1-1 0 16,0-1 592-16,2-3 112 0,0 0 16 0,1-2 16 16,3-5-336-16,-3 1 0 0,-2 6 0 0,-1 0-128 15,0 2 640-15,-4-1 128 0,1 8 16 0,-23 17 16 16,28-23-1616-16,-28 23-320 0,0 0-64 0,0 0-16 16,0 0 928-16,0 0 176 0,0 0 48 0,31 61 0 0,-31-61 544 0,-10 54 112 15,1-19 32-15,1 5 0 0,-6 9 176 0,1 1 32 16,1 6 16-16,2 2 0 0,1 1 176 0,0 0 48 15,6 7 0-15,1-5 0 0,4-3-176 0,-2-3-16 16,3-1-16-16,-3-1 0 0,4-3-432 0,-2-3-96 16,4-2-16-16,-6-45 0 15,9 79-1600-15,-9-79-320 0</inkml:trace>
  <inkml:trace contextRef="#ctx0" brushRef="#br0" timeOffset="62437.91">32516 14814 41471 0,'-28'-9'1840'0,"14"4"368"0,2 1-1760 0,9-1-448 0,3 5 0 0,0 0 0 15,0 0 0-15,0 0 0 0,33-19 128 0,-33 19-128 16,40-21-2592-16,-40 21-544 0,0 0-128 0,0 0 0 31,66 3-1792-31,-66-3-336 0,0 0-80 0,0 0-16 0,0 0 4784 0,51 60 960 0,-51-60 192 0,0 0 48 0,0 0 2256 0,42 66 464 16,-42-66 96-16,0 0 16 0,0 0-1328 0,27 52-256 16,-27-52-48-16,0 0-16 0,0 0-1152 0,0 0-224 15,14 57-48-15,-14-57-16 0,0 0-240 0,-10 40-208 16,10-40 32-16,-14 32 16 15,3-16-624-15,-2-6-128 0,-1 6-32 16,-6-6 0-16,-4 8 64 0,-4-1 16 0,-5 6 0 0,-5-1 0 16,3-1 336-16,-3 0 64 0,1-2 16 0,6 2 0 0,4-4 1088 0,10-3 208 15,17-14 48-15,0 0 16 0,0 0 608 0,0 0 112 16,0 0 32-16,63 40 0 16,-63-40-2096-16,66 0-400 0,-66 0-96 0,87-8-16 15,-87 8-544-15,89-9-112 0,-89 9-32 0,85-3 0 0,-85 3 1248 0,82 3 240 0,-82-3 144 0,72 16-160 16,-72-16 480-16,0 0 80 0,75 24 32 0,-75-24 0 15,0 0 368-15,0 0 80 0,40 56 16 0,-40-56 0 16,0 0 192-16,-2 57 32 0,2-57 16 0,-12 49 0 16,3-21-32-16,0-2 0 0,-3 7 0 0,2-1 0 15,-8 1-16-15,6-4 0 0,0 3 0 0,1-6 0 16,3-4-544-16,-1-1-112 0,0-3-32 0,-1-8-12016 16,-1-1-2400-16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5.png"/><Relationship Id="rId15" Type="http://schemas.openxmlformats.org/officeDocument/2006/relationships/image" Target="../media/image24.png"/><Relationship Id="rId10" Type="http://schemas.openxmlformats.org/officeDocument/2006/relationships/customXml" Target="../ink/ink20.xml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7" Type="http://schemas.openxmlformats.org/officeDocument/2006/relationships/image" Target="../media/image2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  <a:br>
              <a:rPr lang="en-CA" dirty="0"/>
            </a:br>
            <a:r>
              <a:rPr lang="en-CA" dirty="0"/>
              <a:t>Chapter 11.1 – 11.3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2653C2-41AB-B495-C9A0-F78D4F1F827E}"/>
                  </a:ext>
                </a:extLst>
              </p14:cNvPr>
              <p14:cNvContentPartPr/>
              <p14:nvPr/>
            </p14:nvContentPartPr>
            <p14:xfrm>
              <a:off x="2304000" y="4102560"/>
              <a:ext cx="8520120" cy="17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2653C2-41AB-B495-C9A0-F78D4F1F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4093200"/>
                <a:ext cx="853884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9949601" y="3429000"/>
            <a:ext cx="444930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8A768E-ADDA-6465-7B0C-1137708FB1C1}"/>
                  </a:ext>
                </a:extLst>
              </p14:cNvPr>
              <p14:cNvContentPartPr/>
              <p14:nvPr/>
            </p14:nvContentPartPr>
            <p14:xfrm>
              <a:off x="262080" y="188280"/>
              <a:ext cx="11297160" cy="636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8A768E-ADDA-6465-7B0C-1137708FB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20" y="178920"/>
                <a:ext cx="11315880" cy="63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3918AE-B14F-9774-AB04-4D4AB8137D4E}"/>
                  </a:ext>
                </a:extLst>
              </p14:cNvPr>
              <p14:cNvContentPartPr/>
              <p14:nvPr/>
            </p14:nvContentPartPr>
            <p14:xfrm>
              <a:off x="3485880" y="5055120"/>
              <a:ext cx="1758960" cy="139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3918AE-B14F-9774-AB04-4D4AB8137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520" y="5045760"/>
                <a:ext cx="1777680" cy="14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2E0BA1-7AA6-E75E-98E8-7F8F5D1CBC38}"/>
                  </a:ext>
                </a:extLst>
              </p14:cNvPr>
              <p14:cNvContentPartPr/>
              <p14:nvPr/>
            </p14:nvContentPartPr>
            <p14:xfrm>
              <a:off x="3364200" y="568800"/>
              <a:ext cx="8689680" cy="513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2E0BA1-7AA6-E75E-98E8-7F8F5D1CB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4840" y="559440"/>
                <a:ext cx="8708400" cy="51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A3CCAE-3D44-A581-E7F6-80198C2F3663}"/>
                  </a:ext>
                </a:extLst>
              </p14:cNvPr>
              <p14:cNvContentPartPr/>
              <p14:nvPr/>
            </p14:nvContentPartPr>
            <p14:xfrm>
              <a:off x="2754000" y="2802240"/>
              <a:ext cx="3760920" cy="112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A3CCAE-3D44-A581-E7F6-80198C2F3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640" y="2792880"/>
                <a:ext cx="3779640" cy="11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4DE068-2689-2480-5808-CA2618E49948}"/>
                  </a:ext>
                </a:extLst>
              </p14:cNvPr>
              <p14:cNvContentPartPr/>
              <p14:nvPr/>
            </p14:nvContentPartPr>
            <p14:xfrm>
              <a:off x="9450720" y="5801400"/>
              <a:ext cx="1027080" cy="69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4DE068-2689-2480-5808-CA2618E4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1360" y="5792040"/>
                <a:ext cx="104580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875874-9B89-CD78-DA50-CC67C80FAF6C}"/>
                  </a:ext>
                </a:extLst>
              </p14:cNvPr>
              <p14:cNvContentPartPr/>
              <p14:nvPr/>
            </p14:nvContentPartPr>
            <p14:xfrm>
              <a:off x="604440" y="1302480"/>
              <a:ext cx="11262960" cy="497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875874-9B89-CD78-DA50-CC67C80FA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0" y="1293120"/>
                <a:ext cx="11281680" cy="49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A0C6BE-07BA-3C21-AF4E-44B3ED91C92A}"/>
                  </a:ext>
                </a:extLst>
              </p14:cNvPr>
              <p14:cNvContentPartPr/>
              <p14:nvPr/>
            </p14:nvContentPartPr>
            <p14:xfrm>
              <a:off x="2521800" y="3188520"/>
              <a:ext cx="8286840" cy="344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A0C6BE-07BA-3C21-AF4E-44B3ED91C9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440" y="3179160"/>
                <a:ext cx="830556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A1585A-B483-E60E-0841-0A8CDA4AC141}"/>
                  </a:ext>
                </a:extLst>
              </p14:cNvPr>
              <p14:cNvContentPartPr/>
              <p14:nvPr/>
            </p14:nvContentPartPr>
            <p14:xfrm>
              <a:off x="6822720" y="2383200"/>
              <a:ext cx="4662000" cy="164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A1585A-B483-E60E-0841-0A8CDA4AC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360" y="2373840"/>
                <a:ext cx="468072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01F1AE-831A-198D-70B0-76337EF032C9}"/>
                  </a:ext>
                </a:extLst>
              </p14:cNvPr>
              <p14:cNvContentPartPr/>
              <p14:nvPr/>
            </p14:nvContentPartPr>
            <p14:xfrm>
              <a:off x="720720" y="4476960"/>
              <a:ext cx="1290600" cy="199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01F1AE-831A-198D-70B0-76337EF03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360" y="4467600"/>
                <a:ext cx="1309320" cy="20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143F7C-49BB-C234-E7DA-445E2AFC5021}"/>
                  </a:ext>
                </a:extLst>
              </p14:cNvPr>
              <p14:cNvContentPartPr/>
              <p14:nvPr/>
            </p14:nvContentPartPr>
            <p14:xfrm>
              <a:off x="2669040" y="1945080"/>
              <a:ext cx="8072280" cy="495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143F7C-49BB-C234-E7DA-445E2AFC5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680" y="1935720"/>
                <a:ext cx="809100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BE6B73-9531-9D97-98AD-BB86D104E991}"/>
                  </a:ext>
                </a:extLst>
              </p14:cNvPr>
              <p14:cNvContentPartPr/>
              <p14:nvPr/>
            </p14:nvContentPartPr>
            <p14:xfrm>
              <a:off x="238320" y="77760"/>
              <a:ext cx="11440440" cy="660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BE6B73-9531-9D97-98AD-BB86D104E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960" y="68400"/>
                <a:ext cx="11459160" cy="66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38BED8-E69A-0DB0-9477-254257C91C84}"/>
                  </a:ext>
                </a:extLst>
              </p14:cNvPr>
              <p14:cNvContentPartPr/>
              <p14:nvPr/>
            </p14:nvContentPartPr>
            <p14:xfrm>
              <a:off x="2327760" y="2215800"/>
              <a:ext cx="3601440" cy="182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38BED8-E69A-0DB0-9477-254257C91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0" y="2206440"/>
                <a:ext cx="362016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0AA373-FDD4-7D7D-8F96-40A76954405B}"/>
                  </a:ext>
                </a:extLst>
              </p14:cNvPr>
              <p14:cNvContentPartPr/>
              <p14:nvPr/>
            </p14:nvContentPartPr>
            <p14:xfrm>
              <a:off x="544320" y="32040"/>
              <a:ext cx="10649880" cy="595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0AA373-FDD4-7D7D-8F96-40A769544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60" y="22680"/>
                <a:ext cx="1066860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268681-55CC-CF0A-02BC-60C6E034BF3D}"/>
                  </a:ext>
                </a:extLst>
              </p14:cNvPr>
              <p14:cNvContentPartPr/>
              <p14:nvPr/>
            </p14:nvContentPartPr>
            <p14:xfrm>
              <a:off x="3818880" y="1402200"/>
              <a:ext cx="6136560" cy="402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268681-55CC-CF0A-02BC-60C6E034BF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9520" y="1392840"/>
                <a:ext cx="6155280" cy="40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28AC4-005E-3014-1AF0-C7B36E67FE5F}"/>
                  </a:ext>
                </a:extLst>
              </p14:cNvPr>
              <p14:cNvContentPartPr/>
              <p14:nvPr/>
            </p14:nvContentPartPr>
            <p14:xfrm>
              <a:off x="5451840" y="1397520"/>
              <a:ext cx="6514560" cy="546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28AC4-005E-3014-1AF0-C7B36E67FE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2480" y="1388160"/>
                <a:ext cx="6533280" cy="54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65068-D453-FE4E-59D9-9BD19BE663A8}"/>
                  </a:ext>
                </a:extLst>
              </p14:cNvPr>
              <p14:cNvContentPartPr/>
              <p14:nvPr/>
            </p14:nvContentPartPr>
            <p14:xfrm>
              <a:off x="11222280" y="5590080"/>
              <a:ext cx="219960" cy="36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65068-D453-FE4E-59D9-9BD19BE663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12920" y="5580720"/>
                <a:ext cx="2386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571BBD-B329-6883-D6BF-8A369096C04B}"/>
                  </a:ext>
                </a:extLst>
              </p14:cNvPr>
              <p14:cNvContentPartPr/>
              <p14:nvPr/>
            </p14:nvContentPartPr>
            <p14:xfrm>
              <a:off x="344880" y="1017720"/>
              <a:ext cx="9981720" cy="521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571BBD-B329-6883-D6BF-8A369096C0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520" y="1008360"/>
                <a:ext cx="10000440" cy="52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two</a:t>
            </a:r>
            <a:r>
              <a:rPr lang="en-CA" dirty="0"/>
              <a:t> sub-arrays at </a:t>
            </a:r>
            <a:r>
              <a:rPr lang="en-CA" b="1" dirty="0"/>
              <a:t>level 1 </a:t>
            </a:r>
            <a:r>
              <a:rPr lang="en-CA" dirty="0"/>
              <a:t>get merged into an array of size n.</a:t>
            </a:r>
            <a:br>
              <a:rPr lang="en-CA" dirty="0"/>
            </a:br>
            <a:r>
              <a:rPr lang="en-CA" dirty="0"/>
              <a:t>The merging costs O(n/2+n/2),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four</a:t>
            </a:r>
            <a:r>
              <a:rPr lang="en-CA" dirty="0"/>
              <a:t> sub-arrays at </a:t>
            </a:r>
            <a:r>
              <a:rPr lang="en-CA" b="1" dirty="0"/>
              <a:t>level 2 </a:t>
            </a:r>
            <a:r>
              <a:rPr lang="en-CA" dirty="0"/>
              <a:t>get merged into arrays of size n/2.</a:t>
            </a:r>
            <a:br>
              <a:rPr lang="en-CA" dirty="0"/>
            </a:br>
            <a:r>
              <a:rPr lang="en-CA" dirty="0"/>
              <a:t>The merging costs 2*O(n/4+n/4),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eight</a:t>
            </a:r>
            <a:r>
              <a:rPr lang="en-CA" dirty="0"/>
              <a:t> sub-arrays at </a:t>
            </a:r>
            <a:r>
              <a:rPr lang="en-CA" b="1" dirty="0"/>
              <a:t>level 3 </a:t>
            </a:r>
            <a:r>
              <a:rPr lang="en-CA" dirty="0"/>
              <a:t>get merged into arrays of size n/4.</a:t>
            </a:r>
            <a:br>
              <a:rPr lang="en-CA" dirty="0"/>
            </a:br>
            <a:r>
              <a:rPr lang="en-CA" dirty="0"/>
              <a:t>The merging costs 4*O(n/8+n/8),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689771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total comparisons = (# levels in tree) x (comparisons done at each level)</a:t>
            </a:r>
            <a:br>
              <a:rPr lang="en-CA" dirty="0"/>
            </a:br>
            <a:r>
              <a:rPr lang="en-CA" dirty="0"/>
              <a:t>                                 = O(log n)               x  O(n)</a:t>
            </a:r>
          </a:p>
          <a:p>
            <a:r>
              <a:rPr lang="en-CA" dirty="0"/>
              <a:t>                                 </a:t>
            </a:r>
            <a:r>
              <a:rPr lang="en-CA" b="1" dirty="0"/>
              <a:t>= O(n log n)</a:t>
            </a:r>
            <a:endParaRPr lang="en-A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12B1A-F5F2-ABA9-8230-587C43F1FB65}"/>
                  </a:ext>
                </a:extLst>
              </p14:cNvPr>
              <p14:cNvContentPartPr/>
              <p14:nvPr/>
            </p14:nvContentPartPr>
            <p14:xfrm>
              <a:off x="3336480" y="6070320"/>
              <a:ext cx="1626480" cy="45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12B1A-F5F2-ABA9-8230-587C43F1FB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120" y="6060960"/>
                <a:ext cx="1645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9F95-7DE8-CC29-8653-5C79F2E225DC}"/>
              </a:ext>
            </a:extLst>
          </p:cNvPr>
          <p:cNvSpPr txBox="1"/>
          <p:nvPr/>
        </p:nvSpPr>
        <p:spPr>
          <a:xfrm>
            <a:off x="346684" y="5198091"/>
            <a:ext cx="375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worst-case</a:t>
            </a:r>
            <a:r>
              <a:rPr lang="en-CA" sz="2400" dirty="0"/>
              <a:t>, </a:t>
            </a:r>
            <a:r>
              <a:rPr lang="en-CA" sz="2400" b="1" dirty="0" err="1"/>
              <a:t>merge_sort</a:t>
            </a:r>
            <a:r>
              <a:rPr lang="en-CA" sz="2400" b="1" dirty="0"/>
              <a:t> </a:t>
            </a:r>
            <a:r>
              <a:rPr lang="en-CA" sz="2400" dirty="0"/>
              <a:t>does </a:t>
            </a:r>
            <a:r>
              <a:rPr lang="en-CA" sz="2400" b="1" dirty="0"/>
              <a:t>O(n log n) comparisons </a:t>
            </a:r>
            <a:r>
              <a:rPr lang="en-CA" sz="2400" dirty="0"/>
              <a:t>to sort </a:t>
            </a:r>
            <a:r>
              <a:rPr lang="en-CA" sz="2400" b="1" dirty="0"/>
              <a:t>n</a:t>
            </a:r>
            <a:r>
              <a:rPr lang="en-CA" sz="2400" dirty="0"/>
              <a:t> items</a:t>
            </a:r>
            <a:endParaRPr lang="en-AU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8BED25-41A3-D72F-EF5C-2B2237FABF4A}"/>
                  </a:ext>
                </a:extLst>
              </p14:cNvPr>
              <p14:cNvContentPartPr/>
              <p14:nvPr/>
            </p14:nvContentPartPr>
            <p14:xfrm>
              <a:off x="1832760" y="5173560"/>
              <a:ext cx="1684800" cy="60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8BED25-41A3-D72F-EF5C-2B2237FAB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3400" y="5164200"/>
                <a:ext cx="170352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CE81-DEE7-C017-807D-D4222E8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Mergesort does O(n log n) comparisons in the worst case</a:t>
            </a:r>
            <a:endParaRPr lang="en-CA" dirty="0"/>
          </a:p>
          <a:p>
            <a:pPr lvl="1"/>
            <a:r>
              <a:rPr lang="en-CA" dirty="0"/>
              <a:t>This turns out to be the theoretical limit for comparison-based sorting</a:t>
            </a:r>
          </a:p>
          <a:p>
            <a:r>
              <a:rPr lang="en-AU" b="1" dirty="0"/>
              <a:t>Merging requires 2n memory </a:t>
            </a:r>
            <a:r>
              <a:rPr lang="en-AU" dirty="0"/>
              <a:t>to merge two n-element lists</a:t>
            </a:r>
          </a:p>
          <a:p>
            <a:pPr lvl="1"/>
            <a:r>
              <a:rPr lang="en-AU" dirty="0"/>
              <a:t>Double the amount of memory needed to store the array being sorted!</a:t>
            </a:r>
          </a:p>
          <a:p>
            <a:r>
              <a:rPr lang="en-AU" b="1" dirty="0"/>
              <a:t>Mergesort is recursive</a:t>
            </a:r>
            <a:r>
              <a:rPr lang="en-AU" dirty="0"/>
              <a:t>, but the recursion is quite efficient and doesn’t usually cause significant performance problems</a:t>
            </a:r>
          </a:p>
          <a:p>
            <a:r>
              <a:rPr lang="en-CA" dirty="0"/>
              <a:t>Some practical sorting algorithms are highly-tuned versions of merge sort</a:t>
            </a:r>
          </a:p>
          <a:p>
            <a:pPr lvl="1"/>
            <a:r>
              <a:rPr lang="en-CA" dirty="0"/>
              <a:t>E.g. Python’s sort function uses a version of merge sort called </a:t>
            </a:r>
            <a:r>
              <a:rPr lang="en-CA" b="1" dirty="0" err="1"/>
              <a:t>timsort</a:t>
            </a:r>
            <a:endParaRPr lang="en-CA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O(n)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2n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O(n log n), and tends to be faster than mergesort and other O(n log n) 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 r="-1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8DFEB2-C335-51A9-4433-59D7E802FF92}"/>
                  </a:ext>
                </a:extLst>
              </p14:cNvPr>
              <p14:cNvContentPartPr/>
              <p14:nvPr/>
            </p14:nvContentPartPr>
            <p14:xfrm>
              <a:off x="812880" y="2489400"/>
              <a:ext cx="6653880" cy="336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8DFEB2-C335-51A9-4433-59D7E802F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20" y="2480040"/>
                <a:ext cx="6672600" cy="33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93DE8F-DE53-A7CF-E33D-A5C150A81736}"/>
                  </a:ext>
                </a:extLst>
              </p14:cNvPr>
              <p14:cNvContentPartPr/>
              <p14:nvPr/>
            </p14:nvContentPartPr>
            <p14:xfrm>
              <a:off x="3246480" y="764280"/>
              <a:ext cx="7557480" cy="356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93DE8F-DE53-A7CF-E33D-A5C150A81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7120" y="754920"/>
                <a:ext cx="7576200" cy="35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3" y="3732971"/>
            <a:ext cx="712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major things are needed to implement quicksort efficiently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406AB-2614-A332-ACFA-15258A759F13}"/>
                  </a:ext>
                </a:extLst>
              </p14:cNvPr>
              <p14:cNvContentPartPr/>
              <p14:nvPr/>
            </p14:nvContentPartPr>
            <p14:xfrm>
              <a:off x="1682280" y="230760"/>
              <a:ext cx="9043920" cy="530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406AB-2614-A332-ACFA-15258A759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920" y="221400"/>
                <a:ext cx="9062640" cy="53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6A66D-F05B-FE42-F18C-CD05D89CCEFB}"/>
                  </a:ext>
                </a:extLst>
              </p14:cNvPr>
              <p14:cNvContentPartPr/>
              <p14:nvPr/>
            </p14:nvContentPartPr>
            <p14:xfrm>
              <a:off x="1016640" y="4133880"/>
              <a:ext cx="5212800" cy="139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6A66D-F05B-FE42-F18C-CD05D89CC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280" y="4124520"/>
                <a:ext cx="523152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case occurs with partition </a:t>
            </a:r>
            <a:r>
              <a:rPr lang="en-CA" b="1" dirty="0"/>
              <a:t>pivot</a:t>
            </a:r>
            <a:r>
              <a:rPr lang="en-CA" dirty="0"/>
              <a:t> value is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B399D0-B54C-B7B2-62B6-F4F67ACEC8D7}"/>
              </a:ext>
            </a:extLst>
          </p:cNvPr>
          <p:cNvSpPr/>
          <p:nvPr/>
        </p:nvSpPr>
        <p:spPr>
          <a:xfrm rot="5400000">
            <a:off x="4186414" y="1469146"/>
            <a:ext cx="327103" cy="6956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3304641" y="5232673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these cases, the pivot is chosen such that all the other numbers are all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40849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quicksort</a:t>
            </a:r>
            <a:br>
              <a:rPr lang="en-CA" sz="2400" dirty="0"/>
            </a:br>
            <a:r>
              <a:rPr lang="en-CA" sz="2400" dirty="0"/>
              <a:t>It goes slower on partially sorted (or reverse sorted)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general-purpose sorting with a few assumptions</a:t>
            </a:r>
          </a:p>
          <a:p>
            <a:pPr lvl="1"/>
            <a:r>
              <a:rPr lang="en-CA" dirty="0"/>
              <a:t>The sorting is deterministic, i.e. no randomness in the algorithm</a:t>
            </a:r>
          </a:p>
          <a:p>
            <a:pPr lvl="1"/>
            <a:r>
              <a:rPr lang="en-CA" dirty="0"/>
              <a:t>The sorting are </a:t>
            </a:r>
            <a:r>
              <a:rPr lang="en-CA" b="1" dirty="0"/>
              <a:t>comparison-based</a:t>
            </a:r>
            <a:r>
              <a:rPr lang="en-CA" dirty="0"/>
              <a:t>, i.e. the only operation they do to get information from the array is a comparison of 2 values</a:t>
            </a:r>
          </a:p>
          <a:p>
            <a:pPr lvl="2"/>
            <a:r>
              <a:rPr lang="en-CA" dirty="0"/>
              <a:t>E.g. adding of numbers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C8F82-9881-9C18-0CDC-8E5DE933D2B9}"/>
                  </a:ext>
                </a:extLst>
              </p14:cNvPr>
              <p14:cNvContentPartPr/>
              <p14:nvPr/>
            </p14:nvContentPartPr>
            <p14:xfrm>
              <a:off x="1942200" y="3660480"/>
              <a:ext cx="7157520" cy="76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C8F82-9881-9C18-0CDC-8E5DE933D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2840" y="3651120"/>
                <a:ext cx="717624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3ECC3-438C-65A4-592C-A971FAF4F518}"/>
              </a:ext>
            </a:extLst>
          </p:cNvPr>
          <p:cNvSpPr txBox="1"/>
          <p:nvPr/>
        </p:nvSpPr>
        <p:spPr>
          <a:xfrm>
            <a:off x="8763229" y="2615400"/>
            <a:ext cx="316857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Over all possible inputs, this gives us a </a:t>
            </a:r>
            <a:r>
              <a:rPr lang="en-CA" sz="2400" b="1" dirty="0"/>
              <a:t>decision tree</a:t>
            </a:r>
            <a:r>
              <a:rPr lang="en-CA" sz="2400" dirty="0"/>
              <a:t> where each root-to-leaf path shows the comparisons made to sort each possible array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3899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permutation </a:t>
            </a:r>
            <a:r>
              <a:rPr lang="en-CA" sz="2000" dirty="0"/>
              <a:t>we give the sorting algorithm will result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BDB2-395E-C25B-2F34-5610D3F0B1C4}"/>
              </a:ext>
            </a:extLst>
          </p:cNvPr>
          <p:cNvSpPr txBox="1"/>
          <p:nvPr/>
        </p:nvSpPr>
        <p:spPr>
          <a:xfrm>
            <a:off x="8502227" y="4049299"/>
            <a:ext cx="26630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There are n! leaf nodes, and so there are </a:t>
            </a:r>
            <a:r>
              <a:rPr lang="en-CA" sz="2000" b="1" dirty="0"/>
              <a:t>n! root-to-leaf paths</a:t>
            </a:r>
            <a:r>
              <a:rPr lang="en-CA" sz="2000" dirty="0"/>
              <a:t>.</a:t>
            </a:r>
            <a:endParaRPr lang="en-AU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4" y="3587635"/>
            <a:ext cx="273855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any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06767-BB75-D4AD-927B-3DA62600CCA4}"/>
                  </a:ext>
                </a:extLst>
              </p14:cNvPr>
              <p14:cNvContentPartPr/>
              <p14:nvPr/>
            </p14:nvContentPartPr>
            <p14:xfrm>
              <a:off x="3412440" y="5472720"/>
              <a:ext cx="2959560" cy="70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06767-BB75-D4AD-927B-3DA62600C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3080" y="5463360"/>
                <a:ext cx="2978280" cy="7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for(int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= 0;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&lt; </a:t>
            </a:r>
            <a:r>
              <a:rPr lang="en-CA" sz="3600" dirty="0" err="1">
                <a:latin typeface="Consolas" panose="020B0609020204030204" pitchFamily="49" charset="0"/>
              </a:rPr>
              <a:t>arr.size</a:t>
            </a:r>
            <a:r>
              <a:rPr lang="en-CA" sz="3600" dirty="0">
                <a:latin typeface="Consolas" panose="020B0609020204030204" pitchFamily="49" charset="0"/>
              </a:rPr>
              <a:t>();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++)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] = 0;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9780358" y="3985300"/>
            <a:ext cx="21738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 from </a:t>
            </a:r>
            <a:r>
              <a:rPr lang="en-CA" b="1" dirty="0"/>
              <a:t>arr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5909209" y="5933999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6030</Words>
  <Application>Microsoft Office PowerPoint</Application>
  <PresentationFormat>Widescreen</PresentationFormat>
  <Paragraphs>1065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Office Theme</vt:lpstr>
      <vt:lpstr>Sorting Chapter 11.1 – 11.3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dcterms:created xsi:type="dcterms:W3CDTF">2023-06-22T21:45:49Z</dcterms:created>
  <dcterms:modified xsi:type="dcterms:W3CDTF">2023-07-05T05:35:43Z</dcterms:modified>
</cp:coreProperties>
</file>