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3" r:id="rId13"/>
    <p:sldId id="274" r:id="rId14"/>
    <p:sldId id="268" r:id="rId15"/>
    <p:sldId id="269" r:id="rId16"/>
    <p:sldId id="278" r:id="rId17"/>
    <p:sldId id="279" r:id="rId18"/>
    <p:sldId id="280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  <p:sldId id="319" r:id="rId40"/>
    <p:sldId id="320" r:id="rId41"/>
    <p:sldId id="321" r:id="rId42"/>
    <p:sldId id="336" r:id="rId43"/>
    <p:sldId id="337" r:id="rId44"/>
    <p:sldId id="338" r:id="rId45"/>
    <p:sldId id="322" r:id="rId46"/>
    <p:sldId id="323" r:id="rId47"/>
    <p:sldId id="324" r:id="rId48"/>
    <p:sldId id="294" r:id="rId49"/>
    <p:sldId id="298" r:id="rId50"/>
    <p:sldId id="299" r:id="rId51"/>
    <p:sldId id="300" r:id="rId52"/>
    <p:sldId id="306" r:id="rId53"/>
    <p:sldId id="307" r:id="rId54"/>
    <p:sldId id="308" r:id="rId55"/>
    <p:sldId id="301" r:id="rId56"/>
    <p:sldId id="302" r:id="rId57"/>
    <p:sldId id="303" r:id="rId58"/>
    <p:sldId id="309" r:id="rId59"/>
    <p:sldId id="304" r:id="rId60"/>
    <p:sldId id="305" r:id="rId61"/>
    <p:sldId id="310" r:id="rId62"/>
    <p:sldId id="311" r:id="rId63"/>
    <p:sldId id="312" r:id="rId64"/>
    <p:sldId id="313" r:id="rId65"/>
    <p:sldId id="314" r:id="rId66"/>
    <p:sldId id="317" r:id="rId67"/>
    <p:sldId id="318" r:id="rId68"/>
    <p:sldId id="315" r:id="rId69"/>
    <p:sldId id="316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9" r:id="rId82"/>
    <p:sldId id="340" r:id="rId83"/>
    <p:sldId id="341" r:id="rId84"/>
    <p:sldId id="343" r:id="rId85"/>
    <p:sldId id="342" r:id="rId86"/>
    <p:sldId id="34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77F25-D805-4191-9DF8-340CDBADAB86}" v="584" dt="2023-06-08T07:20:13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7486" autoAdjust="0"/>
  </p:normalViewPr>
  <p:slideViewPr>
    <p:cSldViewPr snapToGrid="0">
      <p:cViewPr varScale="1">
        <p:scale>
          <a:sx n="161" d="100"/>
          <a:sy n="161" d="100"/>
        </p:scale>
        <p:origin x="258" y="144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">
      <pc:chgData name="Toby Donaldson" userId="2e6e5431-bb17-4c41-9985-d39c50d83c73" providerId="ADAL" clId="{201389A7-90CB-4A45-B4A2-6C7E1CF1294F}" dt="2023-06-06T21:15:15.036" v="194" actId="9405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08T07:23:17.223" v="11681" actId="20577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1821 2303 0 0,'-1'0'73'0'0,"-14"1"-191"0"0,15-1 206 0 0,-1-1 1 0 0,1 1-1 0 0,0 0 0 0 0,-1 0 1 0 0,1 0-1 0 0,0 0 0 0 0,-1 0 1 0 0,1 0-1 0 0,0 0 0 0 0,0 0 0 0 0,-1 0 1 0 0,1 0-1 0 0,0 0 0 0 0,-1 0 1 0 0,1 0-1 0 0,0 0 0 0 0,-1 0 1 0 0,1 1-1 0 0,0-1 0 0 0,-1 0 1 0 0,1 0-1 0 0,0 0 0 0 0,0 0 1 0 0,-1 1-1 0 0,1-1 0 0 0,0 0 1 0 0,0 0-1 0 0,-1 0 0 0 0,1 1 0 0 0,0-1 1 0 0,0 0-1 0 0,0 0 0 0 0,-1 1 1 0 0,4 0-83 0 0,0-1 0 0 0,-1 1 0 0 0,1-1 0 0 0,0 0 1 0 0,0 0-1 0 0,0 0 0 0 0,0-1 0 0 0,-1 1 0 0 0,1 0 0 0 0,0-1 0 0 0,4-1 1 0 0,1 0 531 0 0,-10 6-91 0 0,-10 7-350 0 0,-14 11-620 0 0,-24 18-766 0 0,55-42 5016 0 0,-3 2-3348 0 0,0 0-1 0 0,0-1 0 0 0,1 1 1 0 0,-1-1-1 0 0,0 1 1 0 0,0-1-1 0 0,0 0 0 0 0,0 0 1 0 0,0 0-1 0 0,0 0 1 0 0,0-1-1 0 0,2-1 0 0 0,37-24 18 0 0,-31 20-18 0 0,-2 0-62 0 0,21-21-27 0 0,-22 21-8 0 0,1-1-11 0 0,0-1-192 0 0,24-28 270 0 0,-20 18-105 0 0,0-1 0 0 0,-2 1-1 0 0,0-2 1 0 0,-1 0 0 0 0,9-31-1 0 0,25-123 716 0 0,-21 76-778 0 0,3-5 209 0 0,13-124 1 0 0,-34 181-424 0 0,-1-1 0 0 0,-3 1 0 0 0,-2-1-1 0 0,-2 0 1 0 0,-10-50 0 0 0,-46-143-49 0 0,41 180 733 0 0,-52-110 1 0 0,64 159-592 0 0,-1-1 0 0 0,-1 2 0 0 0,0-1 1 0 0,-1 1-1 0 0,0 0 0 0 0,-12-9 1 0 0,8 7-1 0 0,1 0 1 0 0,1 0 0 0 0,-13-18 0 0 0,25 30-60 0 0,-2-2-46 0 0,0 1 0 0 0,1-1-1 0 0,-1 1 1 0 0,0-1 0 0 0,0 1 0 0 0,-1 0 0 0 0,1-1-1 0 0,-4-1 1 0 0,5 3 31 0 0,1 1 0 0 0,-1 0 1 0 0,0 0-1 0 0,0 0 0 0 0,0 0 0 0 0,0 0 1 0 0,0 0-1 0 0,0 0 0 0 0,1 0 0 0 0,-1 1 0 0 0,0-1 1 0 0,0 0-1 0 0,0 0 0 0 0,0 1 0 0 0,1-1 1 0 0,-1 0-1 0 0,0 1 0 0 0,0-1 0 0 0,0 1 0 0 0,1-1 1 0 0,-1 1-1 0 0,0 0 0 0 0,1-1 0 0 0,-1 1 0 0 0,1-1 1 0 0,-1 1-1 0 0,1 0 0 0 0,-1 0 0 0 0,1-1 1 0 0,-1 1-1 0 0,1 0 0 0 0,-1 1 0 0 0,-15 21-254 0 0,1 1 1 0 0,-17 35-1 0 0,28-49 421 0 0,-1 1 1 0 0,2 0 0 0 0,-1 0 0 0 0,2 0-1 0 0,-1 0 1 0 0,1 0 0 0 0,1 1-1 0 0,0 19 1 0 0,8 85 963 0 0,-2-27-1068 0 0,-6 118 0 0 0,-2-181-324 0 0,-1 0 1 0 0,-2 1-1 0 0,-10 30 0 0 0,-33 72-2127 0 0,15-42-61 0 0,29-75 1654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7367 0 0,'-9'6'1243'0'0,"18"-9"403"0"0,11-4-1168 0 0,19 2-837 0 0,-37 4 102 0 0,13 1 65 0 0,70-1 424 0 0,-10 1 431 0 0,15 0 523 0 0,0 0-324 0 0,-4 3-461 0 0,-71-3-348 0 0,51 4-147 0 0,-48-1 11 0 0,-5-1-514 0 0,0 0 0 0 0,21 0 0 0 0,-23 2-264 0 0,35 13-6 0 0,-45-16 820 0 0,-1-1 0 0 0,1 1 0 0 0,0-1 0 0 0,-1 0 0 0 0,1 1 0 0 0,0-1 0 0 0,-1 1 0 0 0,1 0 0 0 0,-1-1 0 0 0,1 1 0 0 0,-1-1 0 0 0,1 1 0 0 0,-1 0 0 0 0,0-1 0 0 0,1 1 0 0 0,-1 0 0 0 0,0-1 0 0 0,1 1 0 0 0,-1 0 0 0 0,0 0 0 0 0,0 0 0 0 0,0-1 0 0 0,0 1 0 0 0,1 0 0 0 0,-1 0 0 0 0,0-1 0 0 0,0 1 0 0 0,-1 0 0 0 0,1 0 0 0 0,0 0 0 0 0,0-1 0 0 0,0 1 0 0 0,0 0 0 0 0,-1 0 0 0 0,1-1 0 0 0,0 1 0 0 0,-1 0 0 0 0,1-1 0 0 0,-1 1 0 0 0,1 0 0 0 0,-1-1 0 0 0,1 1 0 0 0,-1 0 0 0 0,1-1 0 0 0,-1 1 0 0 0,0 0 0 0 0,-2 3-276 0 0,-78 123 1247 0 0,24-41 1555 0 0,-67 135 1146 0 0,75-125-6464 0 0,43-85 2080 0 0,-16 33-3743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5527 0 0,'-3'10'240'0'0,"0"-3"56"0"0,3 0-232 0 0,-1-1-64 0 0,1-2 0 0 0,0 1 0 0 0,1 0 952 0 0,-1 2 176 0 0,0 5 40 0 0,0 5 8 0 0,2 1-360 0 0,-2 1-72 0 0,1-2-8 0 0,-1-1-8 0 0,2-2-880 0 0,-2-1-168 0 0,1-2-40 0 0,-1 2-4776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9215 0 0,'-6'10'521'0'0,"2"-6"-234"0"0,1 1 0 0 0,0 0 0 0 0,1 0 0 0 0,-1 0 0 0 0,1 1 0 0 0,0-1 0 0 0,0 0 0 0 0,0 1 0 0 0,0 5 0 0 0,-18 116 5753 0 0,6 0-5425 0 0,13-109-1429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 1375 0 0,'-6'11'588'0'0,"6"-10"-108"0"0,0 0 0 0 0,0 0 0 0 0,0 0 0 0 0,0 0 0 0 0,0 0 0 0 0,0-1 0 0 0,0 1 0 0 0,1 0 0 0 0,-1 0 0 0 0,0 0 0 0 0,1 0-1 0 0,-1 0 1 0 0,0 0 0 0 0,1-1 0 0 0,-1 1 0 0 0,1 0 0 0 0,0 0 0 0 0,-1-1 0 0 0,1 1 0 0 0,0 0 0 0 0,0 0 0 0 0,11 14 249 0 0,-10-10-669 0 0,0-1 0 0 0,0 0 0 0 0,0 1 0 0 0,-1 0 0 0 0,0-1 0 0 0,0 1 0 0 0,0 0 0 0 0,-1 0 0 0 0,1-1 0 0 0,-1 1 0 0 0,0 0 0 0 0,0 0 0 0 0,-1 0 0 0 0,0-1 0 0 0,1 1 0 0 0,-2 0 0 0 0,1-1 0 0 0,0 1 0 0 0,-3 4 0 0 0,-4 9 414 0 0,-1 0-1 0 0,-1-1 1 0 0,-13 20-1 0 0,22-35-379 0 0,-21 26 630 0 0,-1 0 0 0 0,-2-1 0 0 0,-42 36 0 0 0,-25 27-326 0 0,88-86-358 0 0,-22 21 451 0 0,25-25-480 0 0,0 1 0 0 0,-1 0 0 0 0,1-1 0 0 0,0 1 0 0 0,0-1 0 0 0,-1 1 0 0 0,1-1 0 0 0,0 0 0 0 0,-1 1-1 0 0,1-1 1 0 0,0 0 0 0 0,-1 0 0 0 0,1 0 0 0 0,-1 0 0 0 0,1 0 0 0 0,0 0 0 0 0,-1-1 0 0 0,1 1 0 0 0,0 0-1 0 0,-1-1 1 0 0,1 1 0 0 0,-2-2 0 0 0,-6-2 21 0 0,-1-1 1 0 0,1 2-1 0 0,0-1 0 0 0,-1 1 1 0 0,0 1-1 0 0,1 0 0 0 0,-1 0 1 0 0,0 1-1 0 0,0 0 0 0 0,0 1 1 0 0,0 0-1 0 0,0 0 0 0 0,0 1 1 0 0,0 1-1 0 0,0 0 0 0 0,-16 5 1 0 0,-6 4 294 0 0,0 2 1 0 0,-49 29 0 0 0,56-28-117 0 0,-1-1 0 0 0,-1 0 0 0 0,0-2 0 0 0,-41 11 0 0 0,31-15-207 0 0,1-2-1 0 0,-74 1 1 0 0,-75-15 21 0 0,109 3-5 0 0,-125 6 0 0 0,107 9 34 0 0,-296 12 99 0 0,371-23-114 0 0,-1-1 1 0 0,1-1 0 0 0,-31-9-1 0 0,-27-6-14 0 0,68 17-25 0 0,1 1-1 0 0,-1 1 1 0 0,0 0 0 0 0,0 0 0 0 0,0 0-1 0 0,-16 4 1 0 0,16-1 22 0 0,0 0-1 0 0,0 1 1 0 0,1 0 0 0 0,0 1-1 0 0,-1-1 1 0 0,2 2-1 0 0,-14 10 1 0 0,12-10 1 0 0,1 1 0 0 0,-1-1 1 0 0,0-1-1 0 0,0 0 0 0 0,-15 6 0 0 0,24-10-27 0 0,-1-1 0 0 0,0 0 0 0 0,1 1 0 0 0,-1-1 0 0 0,1 0 0 0 0,-1 1 0 0 0,0-1 0 0 0,1 0 0 0 0,-1 0 0 0 0,0 0 0 0 0,1 0 0 0 0,-1 0 0 0 0,0 0 0 0 0,1 0 0 0 0,-1 0 0 0 0,0 0 0 0 0,1 0 0 0 0,-1 0 0 0 0,0 0 0 0 0,1 0 0 0 0,-1 0 0 0 0,0 0 0 0 0,1-1 0 0 0,-1 1 0 0 0,0 0-1 0 0,1-1 1 0 0,-1 1 0 0 0,1 0 0 0 0,-1-1 0 0 0,1 1 0 0 0,-1-1 0 0 0,1 1 0 0 0,-1-1 0 0 0,1 1 0 0 0,-1-1 0 0 0,1 1 0 0 0,-1-1 0 0 0,1 1 0 0 0,0-1 0 0 0,-1 0 0 0 0,1 1 0 0 0,0-1 0 0 0,0 0 0 0 0,0 1 0 0 0,-1-1 0 0 0,1 0 0 0 0,0 1 0 0 0,0-1 0 0 0,0 0 0 0 0,0 1 0 0 0,0-2 0 0 0,1-4-427 0 0,-1 1 0 0 0,1 0 0 0 0,0 0 0 0 0,0 0 0 0 0,3-7 1 0 0,3-7-7192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1 919 0 0,'-51'28'4733'0'0,"27"-15"-2203"0"0,0 1-1 0 0,-28 21 0 0 0,45-29-2147 0 0,0 0 0 0 0,1 1 1 0 0,-1-1-1 0 0,1 1 0 0 0,1 1 0 0 0,-1-1 1 0 0,1 1-1 0 0,0 0 0 0 0,1 0 0 0 0,-7 17 1 0 0,-151 445 3601 0 0,155-447-5095 0 0,4-8-3646 0 0,0-5-1917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8751 0 0,'-13'12'1147'0'0,"1"1"-1"0"0,0 0 0 0 0,1 0 1 0 0,0 1-1 0 0,-9 16 0 0 0,-18 25 934 0 0,14-26-1640 0 0,-74 98 1206 0 0,80-99-3054 0 0,-19 36 0 0 0,29-47-4764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9215 0 0,'-12'15'816'0'0,"4"-5"-656"0"0,2-3-160 0 0,3-4 0 0 0,1-1 1216 0 0,-3 4 200 0 0,-3 4 48 0 0,-5 7 8 0 0,-1 5-456 0 0,-1 0-88 0 0,4-2-24 0 0,4-1 0 0 0,3-2-1480 0 0,2-1-304 0 0,6-1-56 0 0,-4 8-16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2759 0 0,'4'2'415'0'0,"-1"0"0"0"0,0 0 0 0 0,0-1 0 0 0,1 0-1 0 0,-1 1 1 0 0,0-1 0 0 0,1-1 0 0 0,-1 1 0 0 0,1 0-1 0 0,5-1 1 0 0,5 3 308 0 0,14 6-239 0 0,-24-8 15 0 0,0 1 0 0 0,0-1 0 0 0,0 1 0 0 0,0-1 0 0 0,0 0 0 0 0,0 0-1 0 0,0-1 1 0 0,0 0 0 0 0,1 1 0 0 0,-1-1 0 0 0,0 0 0 0 0,0-1 0 0 0,0 1 0 0 0,0-1 0 0 0,0 0 0 0 0,0 0 0 0 0,0 0-1 0 0,0 0 1 0 0,6-4 0 0 0,-5 3-309 0 0,0-1 0 0 0,0 0-1 0 0,-1 0 1 0 0,1-1 0 0 0,-1 0 0 0 0,1 1-1 0 0,-1-2 1 0 0,0 1 0 0 0,-1 0 0 0 0,1-1-1 0 0,-1 1 1 0 0,4-7 0 0 0,-4 3-187 0 0,0 0 0 0 0,0 0 0 0 0,0 0 1 0 0,-1 0-1 0 0,-1-1 0 0 0,1 1 0 0 0,0-15 0 0 0,3-119-177 0 0,-4 132 162 0 0,1 0 0 0 0,0 0 0 0 0,0 0 0 0 0,1 0 0 0 0,6-13 1 0 0,6-24-45 0 0,-15 46 55 0 0,1-1 0 0 0,-1 0 0 0 0,0 0 0 0 0,0 0 0 0 0,0 0-1 0 0,0 1 1 0 0,0-1 0 0 0,0 0 0 0 0,0 0 0 0 0,-1 0 0 0 0,1 0 0 0 0,-1 1 0 0 0,1-1 0 0 0,-1 0 0 0 0,0 0 0 0 0,0 1 0 0 0,0-1 0 0 0,0 1 0 0 0,-1-3-1 0 0,-3-1-71 0 0,0 0 0 0 0,1 1-1 0 0,-2-1 1 0 0,-6-4 0 0 0,7 6-61 0 0,0-1 0 0 0,0 0 0 0 0,0 0 0 0 0,1-1 0 0 0,-5-4 1 0 0,8 7 73 0 0,0 0 0 0 0,0 0 0 0 0,0 1 0 0 0,0-1 0 0 0,1 0 0 0 0,-1 0 0 0 0,0 0 0 0 0,1 0 0 0 0,-1 0 0 0 0,1 1 0 0 0,0-1 0 0 0,0 0 0 0 0,-1 0 0 0 0,1 0 0 0 0,1 0 0 0 0,-1 0 0 0 0,0 0 0 0 0,0 0 0 0 0,1 0 0 0 0,0-3 0 0 0,6-11-12 0 0,0 0-1 0 0,1 0 0 0 0,0 1 1 0 0,21-27-1 0 0,-19 29-115 0 0,-1-1 1 0 0,0 1-1 0 0,-1-2 0 0 0,-1 1 1 0 0,11-31-1 0 0,-18 44 137 0 0,1-1-1 0 0,-1 1 1 0 0,0 0-1 0 0,0-1 1 0 0,1 1 0 0 0,-1-1-1 0 0,0 1 1 0 0,-1-1-1 0 0,1 1 1 0 0,0 0-1 0 0,0-1 1 0 0,-1 1 0 0 0,1-1-1 0 0,0 1 1 0 0,-1 0-1 0 0,0 0 1 0 0,1-1 0 0 0,-1 1-1 0 0,0 0 1 0 0,1 0-1 0 0,-1-1 1 0 0,-2-1 0 0 0,-1 0-215 0 0,0-1 1 0 0,-1 1-1 0 0,1 0 1 0 0,-9-5-1 0 0,-7-4-1625 0 0,12 5-2627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13823 0 0,'-12'10'447'0'0,"8"-8"-330"0"0,0 1 0 0 0,1 0-1 0 0,0-1 1 0 0,0 1-1 0 0,0 1 1 0 0,0-1-1 0 0,0 0 1 0 0,-3 7-1 0 0,6-10-63 0 0,0 1 0 0 0,0-1 0 0 0,0 1 0 0 0,0-1 0 0 0,0 1 0 0 0,0-1 0 0 0,0 1 0 0 0,0 0 0 0 0,1-1 0 0 0,-1 1 0 0 0,0-1 0 0 0,0 1 0 0 0,1-1 0 0 0,-1 0 0 0 0,0 1 0 0 0,1-1 0 0 0,-1 1 0 0 0,0-1 0 0 0,1 0 0 0 0,-1 1 0 0 0,1-1 0 0 0,-1 1 0 0 0,1-1 0 0 0,-1 0-1 0 0,1 0 1 0 0,-1 1 0 0 0,1-1 0 0 0,-1 0 0 0 0,1 0 0 0 0,-1 0 0 0 0,1 0 0 0 0,0 1 0 0 0,18 3 1695 0 0,8-5-1913 0 0,-25 1-691 0 0,12-2-1484 0 0,43-6 1135 0 0,-42 6 3 0 0,1 1-1198 0 0,47-4 1271 0 0,-47 4 296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10135 0 0,'-19'5'8671'0'0,"48"-17"-8050"0"0,49-3-3602 0 0,-75 14 2117 0 0,9 0-1235 0 0,3-1 1665 0 0,-6 2-236 0 0,0-1 1 0 0,0 0 0 0 0,11-4-1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9671 0 0,'-60'14'1048'0'0,"59"-14"-808"0"0,1 0-1 0 0,-1 1 0 0 0,0-1 1 0 0,0 0-1 0 0,0 1 1 0 0,0-1-1 0 0,1 1 0 0 0,-1 0 1 0 0,0-1-1 0 0,0 1 0 0 0,1 0 1 0 0,-1-1-1 0 0,1 1 1 0 0,-1 0-1 0 0,0 0 0 0 0,1-1 1 0 0,-1 1-1 0 0,1 0 0 0 0,0 0 1 0 0,-1 0-1 0 0,1 1 1 0 0,-1 0-107 0 0,1 0 1 0 0,0 0-1 0 0,0-1 1 0 0,-1 1-1 0 0,2 0 1 0 0,-1 0-1 0 0,0 0 1 0 0,0 0-1 0 0,0 0 1 0 0,2 3-1 0 0,-1-3-225 0 0,-1 0 0 0 0,1 1 0 0 0,0-1 1 0 0,0 0-1 0 0,0 0 0 0 0,0 0 0 0 0,1 0 0 0 0,-1 0 0 0 0,0 0 0 0 0,1-1 0 0 0,0 1 0 0 0,-1 0 0 0 0,1-1 0 0 0,0 1 0 0 0,0-1 0 0 0,0 1 0 0 0,0-1 0 0 0,0 0 0 0 0,3 1 0 0 0,5 0-465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2013 7367 0 0,'-4'5'773'0'0,"-1"-1"-1"0"0,0 0 0 0 0,0 0 1 0 0,0-1-1 0 0,0 1 1 0 0,-11 5-1 0 0,37-36-86 0 0,-17 22-425 0 0,-2 3 153 0 0,5-8 24 0 0,20-28 90 0 0,-20 29 44 0 0,1-4 10 0 0,2-3-394 0 0,25-43 503 0 0,-5 2-202 0 0,-24 46-416 0 0,14-33 140 0 0,-5 0-191 0 0,-8 22-18 0 0,-2 0 0 0 0,-1-1 0 0 0,-1 0-1 0 0,-1 0 1 0 0,0 0 0 0 0,-2 0 0 0 0,-1 0-1 0 0,-5-34 1 0 0,-8-19 554 0 0,-28-86 0 0 0,42 160-536 0 0,-11-36 54 0 0,-2 1 0 0 0,-2 0 0 0 0,0 1 0 0 0,-3 1 0 0 0,-44-66 0 0 0,3 17 342 0 0,3-2 0 0 0,4-3 0 0 0,-73-173 0 0 0,124 258-409 0 0,-23-59 72 0 0,-41-76-1 0 0,56 121-60 0 0,-2 1-1 0 0,-1-1 0 0 0,0 2 1 0 0,-1 0-1 0 0,0 0 0 0 0,-1 1 1 0 0,-1 1-1 0 0,-28-21 0 0 0,36 31 19 0 0,-1 0 0 0 0,1 0-1 0 0,-1 1 1 0 0,0 0 0 0 0,0 0-1 0 0,0 1 1 0 0,0 0 0 0 0,-11-1-1 0 0,-21-5 40 0 0,22-1-164 0 0,16 8 73 0 0,1 0 1 0 0,-1 0-1 0 0,0 0 1 0 0,0 0-1 0 0,1 0 1 0 0,-1 0-1 0 0,0 0 1 0 0,0 1-1 0 0,0-1 1 0 0,0 1-1 0 0,0-1 1 0 0,0 1-1 0 0,0 0 1 0 0,0 0-1 0 0,0 0 1 0 0,0 0-1 0 0,0 0 1 0 0,-3 0-1 0 0,4 2 13 0 0,1-1-1 0 0,-1 0 0 0 0,1 0 1 0 0,-1 0-1 0 0,1 1 0 0 0,0-1 1 0 0,-1 0-1 0 0,1 0 0 0 0,0 1 0 0 0,0-1 1 0 0,0 0-1 0 0,0 1 0 0 0,0-1 1 0 0,0 0-1 0 0,1 2 1 0 0,2 21-74 0 0,0-12 43 0 0,1 0 0 0 0,0-1 0 0 0,1 1 0 0 0,0-1 0 0 0,7 12 0 0 0,10 22-27 0 0,34 102 112 0 0,43 96 62 0 0,-85-217-250 0 0,35 81-181 0 0,-45-97-330 0 0,-1 0 0 0 0,0 0 0 0 0,-1 0 0 0 0,0 0 0 0 0,0 0 0 0 0,-1 1 0 0 0,0-1 0 0 0,-2 19 0 0 0,-1-13-5009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235 113 3679 0 0,'-2'0'112'0'0,"0"0"-1"0"0,0 0 1 0 0,0 0-1 0 0,1 0 1 0 0,-1 0-1 0 0,0 1 0 0 0,0-1 1 0 0,0 1-1 0 0,0-1 1 0 0,1 1-1 0 0,-1 0 0 0 0,0 0 1 0 0,0 0-1 0 0,1 0 1 0 0,-1 0-1 0 0,-1 1 1 0 0,0 1 144 0 0,1 0 0 0 0,0-1 0 0 0,1 1 0 0 0,-1 0 1 0 0,0 0-1 0 0,1 0 0 0 0,0 0 0 0 0,-2 7 0 0 0,1-4-40 0 0,0 2 0 0 0,0-1 0 0 0,1 0 0 0 0,1 0 0 0 0,-1 8 0 0 0,1-14 299 0 0,4 4-256 0 0,10 17 49 0 0,-11-16 10 0 0,0-1 33 0 0,1 4-97 0 0,-1 1 0 0 0,0-1 0 0 0,0 1 1 0 0,-1 0-1 0 0,0 0 0 0 0,-1 0 0 0 0,0 0 0 0 0,-1 0 0 0 0,0 14 0 0 0,-11 51 250 0 0,-2 0 0 0 0,-38 118-1 0 0,15-62-406 0 0,-6 36 897 0 0,-23 206 0 0 0,62-337-1282 0 0,3 61-1 0 0,3-82-376 0 0,0-14-153 0 0,-2-9 54 0 0,5-147-1153 0 0,-2 7 2420 0 0,46-301 2329 0 0,-37 383-2694 0 0,2 1-1 0 0,4 0 1 0 0,2 2-1 0 0,50-106 1 0 0,-56 141-223 0 0,122-221-1353 0 0,-135 245 1323 0 0,0 0 0 0 0,1 0-1 0 0,-1 1 1 0 0,1-1 0 0 0,0 1 0 0 0,0 0 0 0 0,4-4-1 0 0,9-7-679 0 0,-5 12 712 0 0,35-3 266 0 0,-35 3 437 0 0,-3 9-259 0 0,4 4 190 0 0,0 1 1 0 0,19 25 0 0 0,-24-24-384 0 0,-1 0 1 0 0,0 0 0 0 0,-1 1 0 0 0,0 0 0 0 0,-1 0 0 0 0,0 0-1 0 0,2 21 1 0 0,-3-5-21 0 0,-1 1 0 0 0,-3 43 0 0 0,-1-46-106 0 0,-2 0-1 0 0,0-1 0 0 0,-2 0 1 0 0,-1 0-1 0 0,-1 0 0 0 0,-1-1 1 0 0,-17 34-1 0 0,18-44-20 0 0,-1 0-1 0 0,-1-1 0 0 0,0 0 1 0 0,-1-1-1 0 0,0 0 1 0 0,-1-1-1 0 0,-1 0 0 0 0,0-1 1 0 0,-1 0-1 0 0,0-1 0 0 0,-1 0 1 0 0,-22 11-1 0 0,30-19-76 0 0,0 1 0 0 0,0-1 0 0 0,-1-1 0 0 0,1 0 0 0 0,-1 0 1 0 0,0 0-1 0 0,1-1 0 0 0,-1 0 0 0 0,0 0 0 0 0,0-1 0 0 0,-13-1 0 0 0,17 0 24 0 0,1 1 0 0 0,0-1 0 0 0,0 0-1 0 0,0 0 1 0 0,0 0 0 0 0,0 0 0 0 0,0 0 0 0 0,1-1 0 0 0,-1 1 0 0 0,0-1 0 0 0,1 0 0 0 0,-1 0 0 0 0,1 0-1 0 0,-1 0 1 0 0,1 0 0 0 0,0 0 0 0 0,0-1 0 0 0,0 1 0 0 0,0-1 0 0 0,1 0 0 0 0,-1 1 0 0 0,0-1-1 0 0,1 0 1 0 0,0 0 0 0 0,0 0 0 0 0,0 0 0 0 0,0 0 0 0 0,0 0 0 0 0,1 0 0 0 0,-1 0 0 0 0,1-6 0 0 0,0 1-828 0 0,0 0 1 0 0,0 0 0 0 0,1 0-1 0 0,0 0 1 0 0,4-12 0 0 0,5-12-4055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24 327 9215 0 0,'-1'0'40'0'0,"1"0"-1"0"0,-1 1 1 0 0,0-1 0 0 0,1 1-1 0 0,-1-1 1 0 0,0 0-1 0 0,1 0 1 0 0,-1 1-1 0 0,0-1 1 0 0,1 0-1 0 0,-1 0 1 0 0,0 0 0 0 0,1 0-1 0 0,-1 0 1 0 0,0 0-1 0 0,0 0 1 0 0,1 0-1 0 0,-1 0 1 0 0,0 0-1 0 0,1 0 1 0 0,-1 0-1 0 0,0 0 1 0 0,1 0 0 0 0,-1-1-1 0 0,0 1 1 0 0,1 0-1 0 0,-2-1 1 0 0,1 0 78 0 0,1 0 0 0 0,-1 0 1 0 0,1 0-1 0 0,0 0 0 0 0,-1 0 0 0 0,1 0 0 0 0,0 0 1 0 0,0 0-1 0 0,-1 0 0 0 0,1 0 0 0 0,0 0 1 0 0,0 0-1 0 0,0 0 0 0 0,0 0 0 0 0,0 0 1 0 0,1-2-1 0 0,0-4 331 0 0,1 0 0 0 0,0 0 1 0 0,0 0-1 0 0,4-8 0 0 0,-4 9-332 0 0,-1 4-71 0 0,-1 1 0 0 0,1-1-1 0 0,0 0 1 0 0,0 1-1 0 0,0-1 1 0 0,0 0 0 0 0,0 1-1 0 0,0 0 1 0 0,0-1-1 0 0,3-2 1 0 0,25-27 189 0 0,11-3-189 0 0,-28 24-54 0 0,-8 6-21 0 0,1 0 0 0 0,0 1 0 0 0,1 0 1 0 0,-1 0-1 0 0,0 0 0 0 0,7-2 0 0 0,-2 0-45 0 0,33-13-306 0 0,9 1 187 0 0,25 0 209 0 0,-62 15 56 0 0,52-6 580 0 0,16 1 284 0 0,6-3 45 0 0,-3-1-21 0 0,-13 0-361 0 0,-31 2-342 0 0,-31 7-70 0 0,1-2-291 0 0,37-11-125 0 0,-37 11-1234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0,'0'0'65'0'0,"-12"5"358"0"0,8-1 312 0 0,12-3 1338 0 0,54-2-1007 0 0,3-1-284 0 0,-8 2-462 0 0,9 5-268 0 0,-48-4-80 0 0,-12-1-27 0 0,0 1 0 0 0,0 0-1 0 0,-1 0 1 0 0,1 0 0 0 0,0 1-1 0 0,-1 0 1 0 0,9 4 0 0 0,22 8-401 0 0,-27-11-22 0 0,1 5 25 0 0,29 21 112 0 0,-38-28 321 0 0,0-1 1 0 0,0 1-1 0 0,0 0 1 0 0,0 0-1 0 0,0 0 1 0 0,0-1-1 0 0,0 1 1 0 0,0 0-1 0 0,-1 0 1 0 0,1 0-1 0 0,0 0 1 0 0,-1 0 0 0 0,1 0-1 0 0,0 2 1 0 0,3 6 12 0 0,0 0 1 0 0,0 1 0 0 0,-1-1 0 0 0,0 1 0 0 0,-1 0 0 0 0,0 0-1 0 0,-1 0 1 0 0,0 0 0 0 0,-1 0 0 0 0,1 0 0 0 0,-2 0 0 0 0,-2 14 0 0 0,-2-2 466 0 0,-2-1 1 0 0,-1 0-1 0 0,-20 40 1 0 0,-43 56 1105 0 0,24-43-849 0 0,23-34-321 0 0,-27 48 346 0 0,47-80-688 0 0,0 1 0 0 0,0 0 0 0 0,1 0 0 0 0,1 0 0 0 0,-1 0 1 0 0,1 0-1 0 0,1 1 0 0 0,-1 10 0 0 0,2-17-267 0 0,1 0-1 0 0,-1-1 1 0 0,1 1-1 0 0,0 0 1 0 0,-1 0-1 0 0,1 0 1 0 0,2 3-1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38 2303 0 0,'-20'-3'619'0'0,"-32"-12"-1"0"0,39 11-522 0 0,-1 0 1 0 0,1 0-1 0 0,-1 2 0 0 0,0-1 1 0 0,-23 1-1 0 0,23 3 83 0 0,0 1 0 0 0,1 0 0 0 0,-1 1-1 0 0,0 1 1 0 0,1 0 0 0 0,0 1 0 0 0,0 1 0 0 0,0 0 0 0 0,1 0 0 0 0,0 1-1 0 0,-14 11 1 0 0,-6 7 1016 0 0,1 0-1 0 0,-45 50 0 0 0,51-49-504 0 0,2 2 0 0 0,0 1 0 0 0,3 1-1 0 0,0 0 1 0 0,2 2 0 0 0,1 0 0 0 0,1 1-1 0 0,-19 63 1 0 0,-4 39-21 0 0,-31 209 0 0 0,56-235-422 0 0,5 0 1 0 0,7 161-1 0 0,4-238-113 0 0,0 1-1 0 0,2 0 0 0 0,2-1 1 0 0,0 1-1 0 0,13 31 0 0 0,-18-61-131 0 0,0 0 0 0 0,1 0-1 0 0,-1 0 1 0 0,1 0 0 0 0,0 0 0 0 0,4 4-1 0 0,-3-3 5 0 0,0-1 0 0 0,0 1 0 0 0,0-1 0 0 0,1 0 0 0 0,0-1 0 0 0,-1 1 0 0 0,1-1 0 0 0,0 1 0 0 0,7 2 0 0 0,-3-3 6 0 0,-1 0 0 0 0,1-1 0 0 0,0 0-1 0 0,-1 0 1 0 0,11 0 0 0 0,4-3 43 0 0,19-8-29 0 0,-20 2 49 0 0,20-15 63 0 0,-1-2 0 0 0,-2-2 0 0 0,46-40 0 0 0,-30 17-104 0 0,-2-2 0 0 0,-2-3-1 0 0,-3-2 1 0 0,52-81 0 0 0,-86 116-116 0 0,-2 0-1 0 0,-1 0 1 0 0,0-1-1 0 0,-2-1 1 0 0,9-37 0 0 0,-9 19 245 0 0,-2-1 1 0 0,0-57-1 0 0,3-11 1618 0 0,-4 62-1295 0 0,-2-54-1 0 0,-5 81-485 0 0,-1 0 0 0 0,-1 0 0 0 0,-2 0 0 0 0,0 0 0 0 0,-1 1 0 0 0,-1 0 0 0 0,-1 0 0 0 0,0 1 0 0 0,-2 0 0 0 0,0 1 0 0 0,-2 0 0 0 0,0 1 0 0 0,-20-21 0 0 0,24 29 2 0 0,0 0 0 0 0,-2 1 0 0 0,1 0 0 0 0,-1 1 0 0 0,0 0 0 0 0,-1 1 0 0 0,0 0 0 0 0,0 1 0 0 0,-17-7 0 0 0,18 10-34 0 0,-1 0 0 0 0,1 0-1 0 0,-1 1 1 0 0,1 0 0 0 0,-1 1-1 0 0,0 1 1 0 0,0 0 0 0 0,1 0-1 0 0,-1 1 1 0 0,0 1 0 0 0,-12 2-1 0 0,-18 8-198 0 0,33-8 150 0 0,0-1 0 0 0,0-1 0 0 0,-1 0 0 0 0,1 0 0 0 0,-1-1 0 0 0,0 0 0 0 0,1-1 0 0 0,-19-1 0 0 0,21 1 81 0 0,0-1 0 0 0,-1 2 0 0 0,1-1 0 0 0,0 1 0 0 0,0-1 0 0 0,0 2 0 0 0,0-1 0 0 0,0 1 0 0 0,0 0 0 0 0,-9 5 0 0 0,-9 5 0 0 0,-32 20 0 0 0,42-23 0 0 0,-9 5 0 0 0,1 0 0 0 0,1 2 0 0 0,0 1 0 0 0,1 1 0 0 0,1 1 0 0 0,0 1 0 0 0,2 0 0 0 0,0 1 0 0 0,2 1 0 0 0,0 1 0 0 0,1 1 0 0 0,2-1 0 0 0,0 2 0 0 0,-10 30 0 0 0,-5 36 44 0 0,4 1 0 0 0,-14 119 0 0 0,18-93-24 0 0,4-28-20 0 0,-3 92 0 0 0,17-147 0 0 0,2 1 0 0 0,2-1 0 0 0,1 0 0 0 0,2-1 0 0 0,15 62 0 0 0,-7-63 0 0 0,-12-30 1 0 0,0 0 0 0 0,1 0 0 0 0,0 0 0 0 0,-1-1 1 0 0,1 1-1 0 0,0-1 0 0 0,1 1 0 0 0,-1-1 0 0 0,3 2 0 0 0,-2-1 3 0 0,1 0 0 0 0,0 0-1 0 0,0 0 1 0 0,0-1 0 0 0,1 0 0 0 0,-1 0 0 0 0,0 0 0 0 0,1 0 0 0 0,-1-1 0 0 0,7 2 0 0 0,-5-3-3 0 0,0 0 0 0 0,1 0 0 0 0,-1 0 0 0 0,1 0 0 0 0,-1-1 1 0 0,1 0-1 0 0,-1-1 0 0 0,12-3 0 0 0,7-7-43 0 0,-1 0-1 0 0,-1-1 0 0 0,0-2 1 0 0,38-30-1 0 0,-17 12-40 0 0,-6 5-77 0 0,92-59-264 0 0,-73 55 351 0 0,10 3 58 0 0,-1 8 15 0 0,2 6 11 0 0,-1 3 32 0 0,0 1-33 0 0,-5-1-10 0 0,-8-8-10 0 0,-52 19 7 0 0,0 0 0 0 0,0-1 0 0 0,0 1 0 0 0,0-1 0 0 0,0 1 1 0 0,0-1-1 0 0,0 1 0 0 0,-1-1 0 0 0,1 0 0 0 0,-1 0 0 0 0,1 0 0 0 0,-1 0 1 0 0,0 0-1 0 0,0 0 0 0 0,0 0 0 0 0,0-1 0 0 0,0 1 0 0 0,0 0 1 0 0,0-1-1 0 0,-1 1 0 0 0,0 0 0 0 0,1-5 0 0 0,-1-2 17 0 0,0 0 1 0 0,-1 0-1 0 0,0 0 0 0 0,-3-13 0 0 0,0 6 75 0 0,-29-278 1496 0 0,32 235-1486 0 0,2-1 0 0 0,2 1 0 0 0,12-59-1 0 0,15-29-98 0 0,12-76 0 0 0,-41 214-21 0 0,0 1 1 0 0,0 0-1 0 0,-1-1 0 0 0,0 1 1 0 0,-1 0-1 0 0,-3-17 0 0 0,3 23-1 0 0,1 0 0 0 0,-1-1 0 0 0,0 1 1 0 0,0 0-1 0 0,-1-1 0 0 0,1 1 0 0 0,0 0 0 0 0,-1 0 0 0 0,1 0 0 0 0,-1 0 0 0 0,0 0 0 0 0,0 1 1 0 0,0-1-1 0 0,0 0 0 0 0,0 1 0 0 0,0-1 0 0 0,0 1 0 0 0,0 0 0 0 0,0 0 0 0 0,-1 0 0 0 0,1 0 1 0 0,0 0-1 0 0,-1 0 0 0 0,1 1 0 0 0,-1-1 0 0 0,-3 0 0 0 0,-9 0-56 0 0,0 1-1 0 0,0 0 1 0 0,0 0 0 0 0,-28 6-1 0 0,-57 19 290 0 0,72-16-118 0 0,0 1 1 0 0,1 2-1 0 0,1 1 1 0 0,0 1 0 0 0,-43 30-1 0 0,57-34-232 0 0,0 1 0 0 0,0 0-1 0 0,2 0 1 0 0,-1 1 0 0 0,1 0 0 0 0,1 1-1 0 0,0 0 1 0 0,1 0 0 0 0,-7 18 0 0 0,3-4-324 0 0,1 1 1 0 0,2 0-1 0 0,-11 57 1 0 0,10-43-44 0 0,-15 42 1 0 0,-7 25 26 0 0,23-68 378 0 0,1 0-1 0 0,-3 59 1 0 0,11-87 102 0 0,0-1 0 0 0,0 1 1 0 0,1-1-1 0 0,1 1 0 0 0,0-1 0 0 0,0 1 1 0 0,2-1-1 0 0,-1 0 0 0 0,2 0 0 0 0,-1-1 1 0 0,1 1-1 0 0,11 16 0 0 0,-12-22-3 0 0,1 0-1 0 0,-1-1 0 0 0,1 0 1 0 0,7 7-1 0 0,33 21-70 0 0,-35-27-41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5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235 770 3679 167561 66384,'0'0'328'0'0,"0"0"-264"0"0,0 0-64 0 0,0 0 176 0 0,4-6 216 0 0,1-3-192 0 0,7-9-200 0 0,8-12-168 0 0,5-8 88 0 0,-3 3-88 0 0,1 0 344 0 0,-3 6 384 0 0,-5 7-264 0 0,-5 7 376 0 0,-5 7 848 0 0,-3 5 200 0 0,-3 2 264 0 0,-1 2-984 0 0,-2 0-160 0 0,-2 0 768 0 0,-2-2-424 0 0,-1-3-592 0 0,0-2-312 0 0,0-1-280 0 0,-1-3 0 0 0,0-4 0 0 0,0-3-64 0 0,1-2 64 0 0,1-1-176 0 0,0-2-144 9 499,0-1 160-9-499,1 1-24 0 0,-1-3-184 0 0,-4-4-40 0 0,-5-1-72 0 0,-4-2 8 0 0,-5 3 8 0 0,-4 5 296 0 0,2 5 296 0 0,2 6 16 0 0,3 4 0 0 0,5 4 64 0 0,1 2 240 0 0,3 2-224 0 0,3 0-224 0 0,2-1 64 0 0,1-1-64 0 0,3 0 0 0 0,1-1 0 0 0,2-3-88 0 0,2-2 88 0 0,3-4-296 0 0,1-4-344 0 0,2-3-624 0 0,1-3-904 0 0,0 2-2144 0 0,-1 4-1871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6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35 708 10135 163673 70965,'0'1'896'0'0,"-1"0"-712"0"0,2 2 320 0 0,0-1 640 0 0,1 1-560 0 0,0 0-328 0 0,0-1-64 0 0,0-1-8 0 0,-2 0-8 0 0,12 1-176 0 0,3 0 0 0 0,-1-1 0 0 0,8-4 72 0 0,2-2-72 0 0,-5 0 352 0 0,-4 0 400 0 0,0-6-376 0 0,-1-1 168 0 0,-4 1 40 0 0,-2-2 8 0 0,-2-1 464 0 0,-2 2-616 0 0,-1-3-8 0 0,0-2 288 0 0,0-3-456 0 0,0-1-8 0 0,-1-4 96 0 0,-2-1-288 0 0,-1 0 0 0 0,-2-3 0 0 0,-2 1-64 0 0,-1 2 0 0 0,0-2 120 0 0,-2-1-32 0 0,2 1-8 0 0,0-3 0 0 0,-1-4 0 0 0,1 0 0 0 0,1 2-80 0 0,-2 0-80 0 0,-1 4 80 0 0,0 5-96 0 0,0 4 24 0 0,0 5 8 0 0,0 4 0 0 0,0 2 64 0 0,-2 2 0 0 0,-1 1 0 0 0,-1 2 0 0 0,-1 0-64 0 0,-4-1-720 0 0,0 0 384 0 0,1 1 0 0 0,2-2-2072 0 0,2 1-14799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170 0 8751 166845 71558,'-5'8'952'0'0,"-2"5"-952"0"0,0 2 1072 0 0,0 0 200 0 0,2 0 40 0 0,1 4 824 0 0,3 1-1416 0 0,2-1-16 0 0,2 0 88 0 0,3-2-792 0 0,0-2-400 0 0,-2-1-304 0 0,-3-1 136 0 0,-4 1 392 0 0,-2-1 8 0 0,-3 2 0 0 0,-1 0 440 0 0,-3 5 472 0 0,-5 6 192 0 0,-3 5 256 0 0,-3 4-360 0 0,3-3-672 0 0,3-6-8 0 0,5-7-11760 0 0,4-7 3401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17047 169699 71218,'-1'2'1512'0'0,"1"3"-1208"0"0,0 2-240 0 0,1 0 632 0 0,2 1 976 0 0,2 2-528 0 0,8 6-800 0 0,11 3-384 0 0,13-1-504 0 0,23-8-1832 0 0,1-5 1232 0 0,1-7-6440 0 0,-10-3-3511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8.8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1718 597 8751 163343 73026,'-1'2'776'0'0,"0"0"-616"0"0,1 1-160 0 0,0 0 768 0 0,0-1 120 0 0,0 0 24 0 0,0-1 488 0 0,0-1-640 0 0,11-6-392 0 0,8-13-488 0 0,2-2 32 0 0,0-4 88 0 0,-3-7 0 0 0,-5-5 144 0 0,-6-5 400 0 0,-5 0-264 0 0,-4 2 40 0 0,-3 4 0 0 0,-3 4 8 0 0,-4-2 256 0 0,-3 1-352 0 0,-1 3 0 0 0,-3 3 0 0 0,0 3-88 0 0,-5 1 104 0 0,-3 1-128 0 0,-2 4-48 0 0,-4 1 56 0 0,-3 2-64 0 0,1 4-64 0 0,2 1 0 0 0,1 3 0 0 0,2 2 0 0 0,-9 2-552 0 0,-8 3 152 0 0,-5 1 16 0 0,0 2 192 0 0,4-1 192 0 0,-1 1 256 0 0,1 1-144 0 0,2-1 152 0 0,3-1 32 0 0,1 1 8 0 0,-5-2 152 0 0,-8 1-224 0 0,-4 0-24 0 0,-2 2-16 0 0,5 2-96 0 0,10 1 88 0 0,5 2 208 0 0,4 2-120 0 0,3 1-192 0 0,1 3-144 0 0,4 0-64 0 0,4 1-16 0 0,2-1 0 0 0,3 1 24 0 0,2-1 8 0 0,-1 1 0 0 0,-3 4-216 0 0,-5 3-144 0 0,-7 6-176 0 0,-6 5-240 0 0,-9 11-256 0 0,-1 1 808 0 0,0 1-544 0 0,7-5 616 0 0,9-9 0 0 0,12-10-760 0 0,9-9-12287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9.4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 17 5983 173401 71908,'0'0'536'0'0,"-2"0"-432"0"0,2-1 568 0 0,0 0 120 0 0,0-1 16 0 0,1-1 488 0 0,1 0-496 0 0,-1 0-232 0 0,0 1-440 0 0,0 0 0 0 0,3 9 464 0 0,-1 5-48 0 0,0 5 8 0 0,-3 7 408 0 0,-4 9-232 0 0,-7 9-272 0 0,-3 3-456 0 0,-2-1 0 0 0,-4 2 72 0 0,-6 4-72 0 0,0 0 0 0 0,0-2 280 0 0,2-3 8 0 0,0-1 8 0 0,-2 8 264 0 0,-1 4-304 0 0,2 0 0 0 0,2 4 288 0 0,5-3-248 0 0,5-6 0 0 0,6-9 320 0 0,11-7 24 0 0,13-8-248 0 0,17-9-392 0 0,33-14-720 0 0,5-9 272 0 0,8-6-10904 0 0,-9-2 3433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0,'16'7'5434'0'0,"28"10"-3677"0"0,-12-8-1064 0 0,26 9-673 0 0,22 11-77 0 0,-2 4 0 0 0,-1 3 0 0 0,134 87 0 0 0,-169-96-251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2473 460 13359 156899 73072,'-4'5'1184'0'0,"-7"8"-944"0"0,-3 3 208 0 0,-1 0 552 0 0,2-4-96 0 0,1-3-520 0 0,1-4-8 0 0,2-10-1984 0 0,2-9 448 0 0,1-9-824 0 0,-1-11 520 0 0,-4-7 648 0 0,-2-3 816 0 0,-4 3 64 0 0,-7 1 640 0 0,-5 3 48 0 0,-4 5 24 0 0,-2 5 8 0 0,-2 6 32 0 0,-12 0 832 0 0,-14 1-280 0 0,-14 0-392 0 0,-13-2-248 0 0,2 1-536 0 0,6 3 0 0 0,10 2-8 0 0,9 3-104 0 0,1 2-16 0 0,-1 3 176 0 0,3 3-88 0 0,7 3 0 0 0,0 3 0 0 0,-4 2-360 0 0,-15 5-488 0 0,-4 1 360 0 0,1 1 0 0 0,5 0 240 0 0,-5 0 32 0 0,-8 3 296 0 0,-9 5 432 0 0,4 3-320 0 0,6 0 56 0 0,1 4 432 0 0,-1 6-176 0 0,2 3-248 0 0,6 1-144 0 0,13-1-264 0 0,14-5 64 0 0,13-5-64 0 0,8 1-608 0 0,6 1-12560 0 0,6-3 3929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371 1 8287 163830 73553,'-5'4'904'0'0,"-4"2"-904"0"0,0-1 240 0 0,-1 0 312 0 0,-8-1-1064 0 0,-3-1 32 0 0,-10 5-744 0 0,-3 4 872 0 0,-5 7 440 0 0,0 7 512 0 0,2 4 32 0 0,4 2 8 0 0,4 4 416 0 0,3 8 1256 0 0,7 8-96 0 0,8-1-176 0 0,11-5-368 0 0,5-10-1088 0 0,11-8-8 0 0,3-9-8 0 0,-1-7-568 0 0,6-6-168 0 0,0-3 56 0 0,15 4-1240 0 0,10 7 400 0 0,6 9 8 0 0,8 13-920 0 0,7 6-6992 0 0,-10-3 2705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19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122 102 2303 188497 57102,'-1'0'200'0'0,"1"-1"-200"0"0,-2 0 0 0 0,1 0 168 0 0,0-1-8 0 0,0 1 0 0 0,0 0 464 0 0,-1-2 432 0 0,-2-1 16 0 0,-1-1 0 0 0,0 0-536 0 0,0-1 304 0 0,0 2 64 0 0,2 1 16 0 0,-1-1 792 0 0,1 2-184 0 0,-1 0-768 0 0,1 1-312 0 0,0 0-64 0 0,-1 1-16 0 0,1 0 272 0 0,-1 1-384 0 0,1 0-8 0 0,0 1 288 0 0,0 1-248 0 0,2 0 8 0 0,-1 0 0 0 0,2 1-8 0 0,0 0 0 0 0,0 3 0 0 0,-1 4 224 0 0,1 3-312 0 0,0 3 0 0 0,-1 2 0 0 0,1 2-200 0 0,-1 0 64 0 0,0 2-64 0 0,0 5 0 0 0,-1 2 0 0 0,1 1 0 0 0,-1-1 0 0 0,0-1 0 0 0,0 0 0 0 0,0-1 0 0 0,1-3 0 0 0,-1-4 0 0 0,2-5 0 0 0,0-2 0 0 0,1-4 0 0 0,1-3-72 0 0,2-4-968 0 0,1-4 496 0 0,1-6-648 0 0,-1-7-112 0 0,-2-6 320 0 0,-3-7 464 0 0,-2-1 272 0 0,-2 2 248 0 0,-3-1 160 0 0,-1 0-80 0 0,0 4 264 0 0,1 1 48 0 0,0 3 16 0 0,2 1 0 0 0,1 1-56 0 0,3-2 344 0 0,2-1-352 0 0,3 0-152 0 0,2 2-32 0 0,2 1-8 0 0,5-2 96 0 0,5-2-64 0 0,4-1-96 0 0,2 2-88 0 0,-1 3 0 0 0,-2 4 0 0 0,-3 3 0 0 0,-1 3 0 0 0,-2 2 0 0 0,1 2 0 0 0,0 1 0 0 0,-1 1 0 0 0,0 2 0 0 0,3 2 256 0 0,0 2-136 0 0,2 3-56 0 0,0 1-712 0 0,-1 3-984 0 0,-1-1-4968 0 0,-4-2-3079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236 2 8751 182421 60658,'-1'0'776'0'0,"-2"0"-616"0"0,0 0 480 0 0,-2-1 848 0 0,-5 1-336 0 0,-7 1-520 0 0,-7 3-8 0 0,-6 4 32 0 0,-1 6 160 0 0,0 4 232 0 0,5 7-192 0 0,4 6-280 0 0,6 1-296 0 0,6 1-216 0 0,4 3-64 0 0,5 3 64 0 0,6 2-64 0 0,4-4 0 0 0,3-5 136 0 0,2-7 0 0 0,-2-7 0 0 0,-2-7 88 0 0,9-3-80 0 0,2-3-72 0 0,-3-3-72 0 0,12-7 72 0 0,9-10-72 0 0,5-8 64 0 0,0-7 16 0 0,-3-6-16 0 0,-8-4 32 0 0,-9 0-24 0 0,-9 3-72 0 0,-11 0 64 0 0,-10 1-64 0 0,-7 5 64 0 0,-3 5-64 0 0,-3 7 0 0 0,0 6 0 0 0,-2 5 64 0 0,0 6-64 0 0,1 3 0 0 0,2 5-384 0 0,1 4-752 0 0,4 2 552 0 0,7 1-3592 0 0,7-1-1488 0 0,3-2-2463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8 5983 183725 60909,'0'0'264'0'0,"2"-1"120"0"0,0-1-384 0 0,0 0 0 0 0,-1 1 1168 0 0,-1 0 1648 0 0,-2 2 48 0 0,-4 3-16 0 0,-3 2-1424 0 0,-1 3-608 0 0,-4 5 552 0 0,-2 5-296 0 0,1 2-720 0 0,1 0 0 0 0,3 3 144 0 0,3 0-384 0 0,4-2-8 0 0,3 1 0 0 0,5 3-104 0 0,7 3-192 0 0,5 0-224 0 0,4-2-40 0 0,7-1-56 0 0,2-3 88 0 0,-5-6 112 0 0,9-3 56 0 0,0-7 160 0 0,-4-5 0 0 0,-1-7 0 0 0,-3-9 96 0 0,-2-8 256 0 0,-5-8 136 0 0,-6-3-192 0 0,-5 0-112 0 0,-8-1-24 0 0,-5 1 32 0 0,-4 4-8 0 0,-3 4-8 0 0,-2 4 0 0 0,0 4 0 0 0,-1 4 0 0 0,-2 2 80 0 0,-1 3-216 0 0,-1 6-320 0 0,1 6-1832 0 0,2 4 1096 0 0,5 2-6032 0 0,4-1-3295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15 455 188535 61906,'-1'-1'0'0'0,"-1"-2"0"0"0,0 0 2120 0 0,-1-1 2968 0 0,1 2-2496 0 0,0 0-616 0 0,-1 3 1696 0 0,-4 3-872 0 0,-3 5-1200 0 0,-2 3-824 0 0,1 1-288 0 0,2 0-56 0 0,1 1-16 0 0,4 3 184 0 0,4 4-344 0 0,5 8-136 0 0,5 1-56 0 0,3 3-64 0 0,5 6 0 0 0,6 11 0 0 0,7 14 0 0 0,1 2 0 0 0,-1 0 0 0 0,1 4 0 0 0,-1 6-80 0 0,-3 5-152 0 0,-5 3-72 0 0,-6 5-640 0 0,-6-7 512 0 0,-5-15-8200 0 0,-3-18-4199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5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67 10591 185420 60169,'-2'-1'944'0'0,"-3"-3"-752"0"0,0 0 832 0 0,-1-1 1408 0 0,-4-3-520 0 0,-6-2-824 0 0,-4 1-472 0 0,1 2-616 0 0,6 3 0 0 0,7 3 0 0 0,6 1 232 0 0,17 3-128 0 0,6-1-40 0 0,14 0 0 0 0,17-1 32 0 0,20-3-192 0 0,-5-1 24 0 0,6-1-784 0 0,8 0-1024 0 0,6-1-4800 0 0,-13 1-3095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90 108 455 0 0,'-35'9'1440'0'0,"-20"-6"7039"0"0,62-5-7856 0 0,-1 1-1 0 0,0-1 1 0 0,0 0-1 0 0,0 0 1 0 0,0 0-1 0 0,11-7 1 0 0,-2 2-154 0 0,1-3-12 0 0,-12 8-228 0 0,-1-1 1 0 0,1 1 0 0 0,0 0 0 0 0,0 0 0 0 0,-1 0-1 0 0,2 1 1 0 0,-1 0 0 0 0,4-2 0 0 0,-20 36 699 0 0,3-13-728 0 0,1 0 0 0 0,1 0 0 0 0,1 1-1 0 0,1 0 1 0 0,1 0 0 0 0,-2 21 0 0 0,-2 134 38 0 0,6-68-252 0 0,-1-70 21 0 0,1-24 16 0 0,1 1 1 0 0,0-1-1 0 0,1 1 1 0 0,1-1-1 0 0,2 20 1 0 0,-8-69-1037 0 0,0-63 0 0 0,5 97 1009 0 0,-1-34 386 0 0,2-1 1 0 0,1 1-1 0 0,10-51 0 0 0,-7 65-203 0 0,1 0 0 0 0,1 1 0 0 0,0-1-1 0 0,2 1 1 0 0,0 1 0 0 0,23-35 0 0 0,-17 32-132 0 0,1 1 0 0 0,1 1-1 0 0,0 0 1 0 0,2 1 0 0 0,1 1-1 0 0,0 1 1 0 0,41-26 0 0 0,-59 42-38 0 0,0-1 0 0 0,0 1 1 0 0,0 0-1 0 0,1 1 1 0 0,-1-1-1 0 0,0 0 0 0 0,1 1 1 0 0,-1-1-1 0 0,0 1 1 0 0,1 0-1 0 0,-1 0 0 0 0,1 0 1 0 0,-1 0-1 0 0,1 0 1 0 0,-1 0-1 0 0,0 1 0 0 0,1-1 1 0 0,-1 1-1 0 0,0 0 1 0 0,1-1-1 0 0,-1 1 0 0 0,4 2 1 0 0,2 2-991 0 0,0 1 0 0 0,-1 0 0 0 0,1 0 1 0 0,9 10-1 0 0,-5-5-2856 0 0,-3-2-1826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3599 0 0,'0'0'76'0'0,"3"19"391"0"0,-4-16-17 0 0,-1 0-1 0 0,1 1 1 0 0,-1-1 0 0 0,0 0-1 0 0,0 0 1 0 0,0 0 0 0 0,0 0 0 0 0,0-1-1 0 0,-1 1 1 0 0,1 0 0 0 0,-1-1-1 0 0,0 0 1 0 0,0 1 0 0 0,0-1-1 0 0,-3 1 1 0 0,2 1 312 0 0,-1-1 1 0 0,1 0-1 0 0,0 1 0 0 0,-1 0 1 0 0,-3 5-1 0 0,5-3-430 0 0,1-1-1 0 0,0 1 0 0 0,0 0 0 0 0,1 0 1 0 0,-1 0-1 0 0,1 1 0 0 0,1-1 1 0 0,-1 0-1 0 0,1 0 0 0 0,1 13 0 0 0,-1 5 233 0 0,-6 42 322 0 0,2-34-722 0 0,2 1 1 0 0,1 0-1 0 0,1-1 0 0 0,2 1 1 0 0,6 33-1 0 0,-8-62-190 0 0,1-1 0 0 0,0 1 0 0 0,0-1 0 0 0,0 0-1 0 0,1 0 1 0 0,-1 0 0 0 0,1 0 0 0 0,0 0 0 0 0,0 0 0 0 0,0 0-1 0 0,0 0 1 0 0,0-1 0 0 0,5 5 0 0 0,-5-5 3 0 0,0-1 0 0 0,1 0-1 0 0,-1 1 1 0 0,0-1 0 0 0,1 0 0 0 0,-1-1 0 0 0,1 1 0 0 0,-1 0 0 0 0,1-1 0 0 0,-1 1-1 0 0,1-1 1 0 0,-1 0 0 0 0,1 0 0 0 0,0 0 0 0 0,-1 0 0 0 0,1 0 0 0 0,3-1 0 0 0,-3 0-75 0 0,9-6 2 0 0,-2 1 76 0 0,5-3 6 0 0,0-1 1 0 0,-1 0-1 0 0,20-18 1 0 0,-7 1 110 0 0,-1-1 1 0 0,-2-1 0 0 0,28-42 0 0 0,-37 48-47 0 0,-2-1 1 0 0,0 0-1 0 0,-2 0 0 0 0,-1-1 0 0 0,11-39 0 0 0,-19 56-22 0 0,0 0 0 0 0,-1 0 0 0 0,0 0 0 0 0,-1 0 0 0 0,1-1 0 0 0,-2 1 0 0 0,1 0 0 0 0,-1 0 0 0 0,0 0 0 0 0,-3-9 0 0 0,3 14-14 0 0,0 0 1 0 0,0 0-1 0 0,0 0 1 0 0,-1 0-1 0 0,1 1 1 0 0,-1-1-1 0 0,1 0 1 0 0,-1 1-1 0 0,0-1 1 0 0,0 1-1 0 0,0 0 1 0 0,0 0-1 0 0,-1 0 1 0 0,1 0-1 0 0,-1 0 1 0 0,1 0-1 0 0,-1 0 1 0 0,1 1-1 0 0,-1 0 1 0 0,0-1-1 0 0,0 1 1 0 0,0 0 0 0 0,0 0-1 0 0,0 0 1 0 0,0 1-1 0 0,0-1 1 0 0,0 1-1 0 0,0 0 1 0 0,-4 0-1 0 0,-7 0 23 0 0,0 2 0 0 0,0 0 1 0 0,0 0-1 0 0,0 1 0 0 0,0 1 0 0 0,-19 8 0 0 0,6-1-55 0 0,1 2-1 0 0,-28 18 1 0 0,53-31-9 0 0,0 1 0 0 0,-1 0 1 0 0,1-1-1 0 0,0 1 0 0 0,0 0 0 0 0,0 0 1 0 0,1 0-1 0 0,-1 0 0 0 0,0-1 1 0 0,0 1-1 0 0,0 0 0 0 0,0 1 0 0 0,1-1 1 0 0,-2 1-1 0 0,2-1-19 0 0,0-1 0 0 0,0 0 0 0 0,0 1 0 0 0,0-1-1 0 0,0 1 1 0 0,0-1 0 0 0,1 0 0 0 0,-1 1 0 0 0,0-1 0 0 0,0 0 0 0 0,0 1 0 0 0,0-1 0 0 0,0 0 0 0 0,1 1 0 0 0,-1-1-1 0 0,0 0 1 0 0,0 0 0 0 0,0 1 0 0 0,1-1 0 0 0,-1 0 0 0 0,0 1 0 0 0,0-1 0 0 0,1 0 0 0 0,-1 0 0 0 0,0 0-1 0 0,1 1 1 0 0,-1-1 0 0 0,0 0 0 0 0,1 0 0 0 0,-1 0 0 0 0,4 1-389 0 0,0 1 0 0 0,-1-1 0 0 0,1-1 0 0 0,-1 1-1 0 0,1-1 1 0 0,7 1 0 0 0,-9-1-1138 0 0,12-1-773 0 0,56-5-2938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6447 0 0,'12'-6'896'0'0,"-19"5"1797"0"0,-22 7 1078 0 0,21-3-3284 0 0,-1 1-1 0 0,1 0 0 0 0,-1 1 1 0 0,1 0-1 0 0,1 0 1 0 0,-1 0-1 0 0,1 1 0 0 0,0 0 1 0 0,0 1-1 0 0,0-1 1 0 0,-7 12-1 0 0,8-9-342 0 0,1-1 1 0 0,1 1-1 0 0,-1-1 1 0 0,2 1-1 0 0,-1 0 0 0 0,1 1 1 0 0,1-1-1 0 0,-1 0 0 0 0,2 1 1 0 0,-1 0-1 0 0,1 10 1 0 0,0-6-99 0 0,1 1 0 0 0,0-1 1 0 0,1 0-1 0 0,1 0 1 0 0,6 25-1 0 0,-6-32-55 0 0,1 1 0 0 0,-1-2 0 0 0,2 1 0 0 0,-1 0 0 0 0,0-1 0 0 0,1 1 0 0 0,1-1 0 0 0,-1 0 0 0 0,1 0 0 0 0,0-1 0 0 0,0 1 0 0 0,7 4 0 0 0,-9-7-315 0 0,14 1-85 0 0,52 10-21 0 0,-67-13 397 0 0,0-1 1 0 0,0 1-1 0 0,0-1 0 0 0,0 0 0 0 0,0 1 0 0 0,0-1 0 0 0,0 0 1 0 0,0 0-1 0 0,0 0 0 0 0,0-1 0 0 0,0 1 0 0 0,4-1 1 0 0,47-12-372 0 0,-50 13 354 0 0,0-1 1 0 0,0 0 0 0 0,-1 1 0 0 0,1-1 0 0 0,-1 0 0 0 0,1-1-1 0 0,4-1 1 0 0,5-4-38 0 0,1-1 0 0 0,-1 0 0 0 0,-1 0 0 0 0,1-1 0 0 0,-1 0 0 0 0,-1-1-1 0 0,0 0 1 0 0,11-15 0 0 0,-14 13 141 0 0,-1 1-1 0 0,0-1 1 0 0,-1 0-1 0 0,0-1 0 0 0,-1 1 1 0 0,0-1-1 0 0,-1 0 1 0 0,-1 0-1 0 0,0 0 1 0 0,-1 0-1 0 0,0-1 0 0 0,-1 1 1 0 0,-1-13-1 0 0,0 19 38 0 0,0 0-1 0 0,0 1 0 0 0,-1-1 0 0 0,0 0 1 0 0,0 1-1 0 0,-1 0 0 0 0,1-1 0 0 0,-1 1 0 0 0,-1 0 1 0 0,1 0-1 0 0,-8-8 0 0 0,7 9-23 0 0,0 1 0 0 0,-1 1 0 0 0,1-1 0 0 0,-1 1 0 0 0,0-1 0 0 0,1 1 0 0 0,-2 1 0 0 0,1-1 0 0 0,0 1 0 0 0,0 0 0 0 0,-1 0 0 0 0,1 0 0 0 0,-1 1 0 0 0,0 0 0 0 0,-8-1 0 0 0,1 0-71 0 0,0 2 0 0 0,0 0 0 0 0,0 0 0 0 0,1 1 0 0 0,-1 0 0 0 0,0 1 1 0 0,0 1-1 0 0,1 0 0 0 0,-1 1 0 0 0,1 0 0 0 0,0 1 0 0 0,0 0 0 0 0,-18 12 0 0 0,29-16-106 0 0,0 0-1 0 0,0-1 1 0 0,0 1-1 0 0,0 0 1 0 0,0 0 0 0 0,0-1-1 0 0,1 1 1 0 0,-1 0-1 0 0,0 0 1 0 0,0 0 0 0 0,1 0-1 0 0,-2 2 1 0 0,2-2-59 0 0,1-1 1 0 0,-1 0 0 0 0,0 1-1 0 0,0-1 1 0 0,0 1 0 0 0,0-1 0 0 0,1 0-1 0 0,-1 0 1 0 0,0 1 0 0 0,0-1-1 0 0,1 0 1 0 0,-1 1 0 0 0,0-1-1 0 0,0 0 1 0 0,1 0 0 0 0,-1 1 0 0 0,0-1-1 0 0,1 0 1 0 0,-1 0 0 0 0,0 0-1 0 0,1 0 1 0 0,-1 1 0 0 0,0-1-1 0 0,1 0 1 0 0,-1 0 0 0 0,0 0 0 0 0,1 0-1 0 0,-1 0 1 0 0,1 0 0 0 0,-1 0-1 0 0,0 0 1 0 0,1 0 0 0 0,-1 0-1 0 0,1 0 1 0 0,-1 0 0 0 0,0 0 0 0 0,1 0-1 0 0,-1-1 1 0 0,0 1 0 0 0,1 0-1 0 0,13-1-5399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1951 3223 0 0,'0'0'107'0'0,"0"0"0"0"0,0 1 0 0 0,-1-1 0 0 0,1 0 0 0 0,0 0 0 0 0,-1 1 0 0 0,1-1 0 0 0,0 0 0 0 0,0 0 0 0 0,-1 0 0 0 0,1 1-1 0 0,0-1 1 0 0,-1 0 0 0 0,1 0 0 0 0,0 0 0 0 0,-1 0 0 0 0,1 0 0 0 0,0 0 0 0 0,-1 0 0 0 0,1 0 0 0 0,-1 0 0 0 0,1 0-1 0 0,0 0 1 0 0,-1 0 0 0 0,1 0 0 0 0,0 0 0 0 0,-1 0 0 0 0,1 0 0 0 0,0 0 0 0 0,-1 0 0 0 0,1-1 0 0 0,0 1 0 0 0,-1 0 0 0 0,1 0-1 0 0,0-1 1 0 0,-10-13 1732 0 0,0-18-367 0 0,4 4-1086 0 0,1 0 0 0 0,2 0 0 0 0,1-1 0 0 0,1 1 0 0 0,1-1 0 0 0,2 1 0 0 0,1-1 0 0 0,1 1 0 0 0,1 0 0 0 0,2 0 0 0 0,15-41 0 0 0,115-250-2202 0 0,-112 272 1334 0 0,-2 6 262 0 0,-16 28 173 0 0,24-38-174 0 0,10-12 15 0 0,-33 49 174 0 0,30-39-140 0 0,-29 39 124 0 0,31-36-244 0 0,13-11-61 0 0,3 3 156 0 0,-45 46 169 0 0,37-30-92 0 0,3 0 106 0 0,12-5 14 0 0,1 0 0 0 0,12-11 0 0 0,8-5 11 0 0,-2 0 42 0 0,-3 5 151 0 0,-36 28-48 0 0,-33 23 4 0 0,6-1-26 0 0,63-31-120 0 0,-9 8-74 0 0,-57 25-12 0 0,0 0-72 0 0,64-32-33 0 0,-74 36 66 0 0,10-5-94 0 0,41-23 173 0 0,-43 24 13 0 0,0 0-1 0 0,0-1 1 0 0,11-8-1 0 0,-10 5-7 0 0,-1 3-169 0 0,1-2-50 0 0,34-27-406 0 0,-34 27-1697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7367 0 0,'-8'-1'-201'0'0,"8"0"316"0"0,-1 1 1 0 0,0 0 0 0 0,1-1-1 0 0,-1 1 1 0 0,0 0 0 0 0,1 0-1 0 0,-1-1 1 0 0,0 1 0 0 0,0 0-1 0 0,1 0 1 0 0,-1 0 0 0 0,0 0 0 0 0,0 0-1 0 0,1 0 1 0 0,-1 0 0 0 0,0 0-1 0 0,0 1 1 0 0,1-1 0 0 0,-1 0-1 0 0,0 0 1 0 0,0 1 0 0 0,1-1 0 0 0,-1 0-1 0 0,1 1 1 0 0,-1-1 0 0 0,0 0-1 0 0,1 1 1 0 0,-1-1 0 0 0,1 1-1 0 0,-1-1 1 0 0,0 1 0 0 0,1 0 0 0 0,0-1-1 0 0,-1 1 1 0 0,1-1 0 0 0,-1 1-1 0 0,1 0 1 0 0,0-1 0 0 0,-1 1-1 0 0,1 0 1 0 0,0 0 0 0 0,0-1 0 0 0,0 1-1 0 0,-1 0 1 0 0,1-1 0 0 0,0 2-1 0 0,-1 7 362 0 0,1-1-1 0 0,0 0 1 0 0,0 1-1 0 0,0-1 0 0 0,1 0 1 0 0,3 12-1 0 0,16 51 1796 0 0,-7-25-1275 0 0,3 16-456 0 0,-3 2 0 0 0,-3 0 0 0 0,-3 0-1 0 0,0 76 1 0 0,-11-47-544 0 0,1-34-711 0 0,6 76 1 0 0,4-98-1841 0 0,-3-23-3990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31 180 5527 0 0,'-31'2'600'0'0,"46"11"4376"0"0,-12-11-4494 0 0,14 3 455 0 0,18-11 3342 0 0,-18 2-3849 0 0,-5 1-48 0 0,0 0 0 0 0,0 0-1 0 0,21-10 1 0 0,27-11 119 0 0,-26 11-42 0 0,62-18-96 0 0,5 1-353 0 0,-61 19-103 0 0,40-9-167 0 0,-43 11-661 0 0,-17 4 508 0 0,0-1-1067 0 0,40-4 1 0 0,11-1-4287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5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428 434 2303 0 0,'-5'-4'416'0'0,"0"0"-1"0"0,0 1 0 0 0,-1 0 0 0 0,1 1 0 0 0,-1-1 1 0 0,1 1-1 0 0,-1 0 0 0 0,-9-2 0 0 0,-15-6 1263 0 0,29 9-1622 0 0,0 1 0 0 0,0 0 1 0 0,1-1-1 0 0,-1 1 0 0 0,0-1 0 0 0,1 1 0 0 0,-1-1 1 0 0,1 1-1 0 0,-1-1 0 0 0,0 0 0 0 0,1 1 0 0 0,-1-1 1 0 0,1 0-1 0 0,0 1 0 0 0,-1-1 0 0 0,1 0 0 0 0,0 1 0 0 0,-1-1 1 0 0,1 0-1 0 0,0 0 0 0 0,0 0 0 0 0,-1 1 0 0 0,1-1 1 0 0,0 0-1 0 0,0 0 0 0 0,0 0 0 0 0,0 1 0 0 0,0-1 1 0 0,0 0-1 0 0,0 0 0 0 0,1-1 0 0 0,0-1 29 0 0,-1 1 0 0 0,1-1 0 0 0,0 1 0 0 0,0-1 0 0 0,0 1 0 0 0,1 0 1 0 0,-1-1-1 0 0,0 1 0 0 0,1 0 0 0 0,3-3 0 0 0,-4 3-47 0 0,0 1 0 0 0,1 0 0 0 0,-1-1 0 0 0,0 1 0 0 0,1 0 0 0 0,-1 0 0 0 0,1 0 0 0 0,0 0 0 0 0,-1 0 0 0 0,1 1 0 0 0,0-1 1 0 0,-1 0-1 0 0,1 1 0 0 0,0-1 0 0 0,2 1 0 0 0,-3 0-10 0 0,0 0 0 0 0,1 0 1 0 0,-1 0-1 0 0,0 0 0 0 0,0 1 0 0 0,0-1 0 0 0,0 1 1 0 0,0-1-1 0 0,0 0 0 0 0,0 1 0 0 0,0 0 1 0 0,0-1-1 0 0,0 1 0 0 0,-1 0 0 0 0,1-1 0 0 0,0 1 1 0 0,0 0-1 0 0,0 0 0 0 0,-1 0 0 0 0,1-1 1 0 0,-1 1-1 0 0,1 0 0 0 0,0 0 0 0 0,-1 0 0 0 0,1 0 1 0 0,-1 0-1 0 0,0 0 0 0 0,1 2 0 0 0,1 4 92 0 0,0 1 1 0 0,-1-1-1 0 0,0 0 0 0 0,0 1 0 0 0,-1-1 0 0 0,0 1 0 0 0,0-1 0 0 0,-2 11 0 0 0,-13 62 690 0 0,11-61-594 0 0,-51 219 1330 0 0,-25 115-489 0 0,71-286-751 0 0,2 0 1 0 0,5 115 0 0 0,3-109-414 0 0,-1-59 62 0 0,0-1 1 0 0,1 1 0 0 0,1-1-1 0 0,1 1 1 0 0,3 12-1 0 0,6-6 45 0 0,23 19 0 0 0,-34-38 0 0 0,1 1-5 0 0,-1 0 0 0 0,1 0 0 0 0,-1 0 1 0 0,1 0-1 0 0,0-1 0 0 0,0 1 0 0 0,0-1 0 0 0,0 0 1 0 0,0 1-1 0 0,0-1 0 0 0,0 0 0 0 0,1 0 1 0 0,-1 0-1 0 0,0 0 0 0 0,1-1 0 0 0,2 2 0 0 0,10 1-42 0 0,43 12-12 0 0,20 0 47 0 0,-4-7 12 0 0,-5-5 0 0 0,-47-2 2 0 0,46-2 63 0 0,22-5 71 0 0,-72 6-101 0 0,50-3 119 0 0,2-3-70 0 0,20-1-16 0 0,27 2 76 0 0,171-12 283 0 0,-139-1 23 0 0,138-12 113 0 0,-62 8-423 0 0,124-8-152 0 0,-199 19 12 0 0,91-1 0 0 0,-226 12 1 0 0,429 8 9 0 0,-337-3 48 0 0,252-3 188 0 0,-98-15-230 0 0,76-6-43 0 0,-211 9-381 0 0,-107 8 361 0 0,55 1-178 0 0,4 2-31 0 0,-15 2-368 0 0,-50-3 570 0 0,-4 0 23 0 0,0 0-1 0 0,0 1 1 0 0,13 2-1 0 0,-19-3 115 0 0,-4 0 390 0 0,-11-6 375 0 0,-54-46-1641 0 0,-89-90-1 0 0,130 115 776 0 0,1-1-1 0 0,2-1 0 0 0,0-1 0 0 0,2 0 0 0 0,2-2 0 0 0,-15-34 1 0 0,8 4 478 0 0,2-2 0 0 0,-27-131 0 0 0,33 94-371 0 0,-4-131 0 0 0,19 196-46 0 0,-10-133-44 0 0,8 144 246 0 0,0 0 1 0 0,-2 0-1 0 0,0 1 0 0 0,-16-37 0 0 0,21 59-228 0 0,0 1-1 0 0,0-1 1 0 0,0 1 0 0 0,0-1-1 0 0,0 1 1 0 0,-1 0-1 0 0,1-1 1 0 0,-1 1 0 0 0,1 0-1 0 0,-1 0 1 0 0,1 0-1 0 0,-1 0 1 0 0,0 0 0 0 0,1 0-1 0 0,-1 1 1 0 0,0-1-1 0 0,0 1 1 0 0,0-1 0 0 0,1 1-1 0 0,-1-1 1 0 0,-3 1-1 0 0,-45-1 31 0 0,33 2-15 0 0,-100-1 18 0 0,-276-6 39 0 0,246-4-26 0 0,-778-30 183 0 0,-63 76-240 0 0,5 47-373 0 0,720-63-447 0 0,89-15-4565 0 0,56-6-907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47 127 5671 0 0,'-47'18'4335'0'0,"72"-27"-2918"0"0,-9 2-103 0 0,1 2-820 0 0,49-15-16 0 0,-49 15-81 0 0,-2 1-40 0 0,44-13-5 0 0,-45 12-38 0 0,3 0-165 0 0,78-27-22 0 0,-24 11-117 0 0,-6 9-24 0 0,-52 10-58 0 0,55 13-192 0 0,-65-11 231 0 0,-1 1 1 0 0,1 0-1 0 0,0 0 1 0 0,-1 0 0 0 0,1 0-1 0 0,-1 1 1 0 0,1-1-1 0 0,-1 1 1 0 0,0-1 0 0 0,0 1-1 0 0,1 0 1 0 0,-1 0-1 0 0,0 0 1 0 0,-1 0-1 0 0,1 0 1 0 0,0 0 0 0 0,0 0-1 0 0,-1 1 1 0 0,0-1-1 0 0,1 1 1 0 0,-1-1 0 0 0,0 1-1 0 0,0-1 1 0 0,0 1-1 0 0,-1 0 1 0 0,2 4 0 0 0,-1 2-57 0 0,0 1-1 0 0,-1 0 1 0 0,0 0 0 0 0,-1 0 0 0 0,-1 12 0 0 0,-8 25 275 0 0,-1 0 0 0 0,-2-1 0 0 0,-23 51 0 0 0,9-25 714 0 0,-77 209-269 0 0,92-246-6338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4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482 387 4607 0 0,'2'-5'112'0'0,"0"-1"-1"0"0,1 1 0 0 0,0 0 0 0 0,0 0 0 0 0,0 0 0 0 0,1 1 0 0 0,-1-1 0 0 0,1 1 1 0 0,7-7-1 0 0,3 0 307 0 0,28-17-1 0 0,-30 21-488 0 0,0-1 0 0 0,-1 0 0 0 0,0-1 0 0 0,14-13 0 0 0,-24 21 78 0 0,0 0 0 0 0,0 0 0 0 0,0 0-1 0 0,-1 0 1 0 0,1 0 0 0 0,0-1 0 0 0,0 1-1 0 0,-1 0 1 0 0,1-1 0 0 0,-1 1-1 0 0,1 0 1 0 0,-1-1 0 0 0,1 1 0 0 0,-1 0-1 0 0,0-1 1 0 0,1-2 0 0 0,-2 3 229 0 0,1 0 0 0 0,0 0-1 0 0,0 0 1 0 0,-1 0 0 0 0,1 0 0 0 0,0 0 0 0 0,-1 0 0 0 0,1 0-1 0 0,-1 1 1 0 0,0-1 0 0 0,1 0 0 0 0,-1 0 0 0 0,0 0 0 0 0,0 0-1 0 0,2 2 187 0 0,0 0 0 0 0,-1 0-1 0 0,1 0 1 0 0,0 0 0 0 0,0 0-1 0 0,-1 1 1 0 0,1-1 0 0 0,-1 0-1 0 0,1 1 1 0 0,-1-1 0 0 0,0 0-1 0 0,1 1 1 0 0,-1-1 0 0 0,0 0-1 0 0,0 3 1 0 0,-5 26 1658 0 0,0-15-2184 0 0,-15 28 1 0 0,18-38 410 0 0,-17 31-318 0 0,-15 48 0 0 0,28-65 374 0 0,1 1-1 0 0,0 0 0 0 0,2 0 0 0 0,-3 38 0 0 0,-32 265 1446 0 0,34-291-1612 0 0,-2 53 0 0 0,5-40-107 0 0,1 8 6 0 0,-3 34 13 0 0,2-72-82 0 0,3 49 8 0 0,1-30-23 0 0,-1-16 31 0 0,6 34-31 0 0,-2 5-11 0 0,-3-12 0 0 0,-2 1 0 0 0,1 4 0 0 0,-2-45 0 0 0,1 1 0 0 0,0-1 0 0 0,0 1 0 0 0,0-1 0 0 0,1 0 0 0 0,-1 1 0 0 0,2-1 0 0 0,2 7 0 0 0,-2-9 0 0 0,-1 1 0 0 0,1 0 0 0 0,0-1 0 0 0,1 1 0 0 0,-1-1 0 0 0,1 0 0 0 0,-1 0 0 0 0,1-1 0 0 0,0 1 0 0 0,7 3 0 0 0,-4-3 0 0 0,1-1 0 0 0,-1 1-1 0 0,1-2 1 0 0,-1 1 0 0 0,1-1 0 0 0,0 0-1 0 0,-1-1 1 0 0,1 0 0 0 0,0 0 0 0 0,0 0-1 0 0,-1-1 1 0 0,10-2 0 0 0,13-4 17 0 0,48-18 1 0 0,-61 19 3 0 0,95-37 14 0 0,-64 23-22 0 0,1 2 1 0 0,61-14-1 0 0,-78 24-18 0 0,-8 3 22 0 0,0 1 0 0 0,0 1 1 0 0,33 0-1 0 0,7 0-17 0 0,8 1 0 0 0,306-26-7 0 0,0-22 110 0 0,-52 6 81 0 0,-269 37-179 0 0,400-37 118 0 0,-165 43-123 0 0,-241 4 0 0 0,27 4 0 0 0,9 0 0 0 0,-4 0 0 0 0,-2 1 0 0 0,1-2 0 0 0,1 1 0 0 0,42 3 0 0 0,-73-8 11 0 0,22 1 31 0 0,-19-2-20 0 0,15 0 20 0 0,16 1 22 0 0,-23-2-53 0 0,14 1-11 0 0,-1 2 0 0 0,0 1 0 0 0,-1 1 11 0 0,-7-3 31 0 0,-8-5-31 0 0,-39 1-11 0 0,1-1 0 0 0,-1 0 0 0 0,0-2 0 0 0,-1-1 0 0 0,1 0 0 0 0,-1-1 0 0 0,27-15 0 0 0,-34 16 0 0 0,-4 1 0 0 0,-1 1 0 0 0,0-1 0 0 0,0-1 0 0 0,12-10 0 0 0,-18 15 0 0 0,-1 0 0 0 0,0-1 0 0 0,1 1 0 0 0,-1-1 0 0 0,0 1 0 0 0,0-1 0 0 0,0 1 0 0 0,0-1 0 0 0,0 0 0 0 0,-1 1 0 0 0,1-1 0 0 0,0 0 0 0 0,-1 0 0 0 0,1 0 0 0 0,-1 0 0 0 0,0 1 0 0 0,0-1 0 0 0,0 0 0 0 0,1 0 0 0 0,-2 0 0 0 0,1 0 0 0 0,0 0 0 0 0,0 0 0 0 0,-1 0 0 0 0,1 1 0 0 0,-1-1 0 0 0,1 0 0 0 0,-1 0 0 0 0,-1-2 0 0 0,-1-3 0 0 0,0-1 0 0 0,1 0 0 0 0,0 0 0 0 0,0-1 0 0 0,0 1 0 0 0,1 0 0 0 0,1 0 0 0 0,-1-1 0 0 0,2 1 0 0 0,0-13 0 0 0,4-14 0 0 0,11-40 0 0 0,-7 35 0 0 0,95-324 0 0 0,-75 275 0 0 0,-22 69-3 0 0,39-133-135 0 0,-38 120 86 0 0,-1-2 1 0 0,4-52-1 0 0,-11 80 40 0 0,0 0 0 0 0,-1-1 0 0 0,0 1-1 0 0,0 0 1 0 0,-1-1 0 0 0,0 1 0 0 0,0 0 0 0 0,-1 0-1 0 0,0 1 1 0 0,0-1 0 0 0,0 0 0 0 0,-1 1-1 0 0,0 0 1 0 0,0 0 0 0 0,-1 0 0 0 0,0 0 0 0 0,0 1-1 0 0,0 0 1 0 0,-8-6 0 0 0,1 1 20 0 0,0 2-1 0 0,0-1 1 0 0,-1 2-1 0 0,0 0 1 0 0,0 0-1 0 0,-1 1 1 0 0,1 1 0 0 0,-27-7-1 0 0,11 7-7 0 0,-1 1 0 0 0,1 2 0 0 0,0 0 0 0 0,-1 2 0 0 0,-48 6 1 0 0,-147 36-3 0 0,96-14-10 0 0,87-21-11 0 0,-208 36-187 0 0,176-34 157 0 0,-105 0 0 0 0,-157-2 53 0 0,84 1 0 0 0,-26 3 1 0 0,-1 1-13 0 0,-106 1-178 0 0,130-2 114 0 0,-173 7 226 0 0,-783 138 1 0 0,1193-153-413 0 0,-320 57 613 0 0,193-46-6830 0 0,85-11-771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2759 0 0,'-1'1'28'0'0,"1"-1"-1"0"0,0 0 1 0 0,0 0-1 0 0,0 0 1 0 0,0 0-1 0 0,0 0 1 0 0,0 1-1 0 0,0-1 1 0 0,-1 0-1 0 0,1 0 0 0 0,0 0 1 0 0,0 1-1 0 0,0-1 1 0 0,0 0-1 0 0,0 0 1 0 0,0 0-1 0 0,0 1 1 0 0,0-1-1 0 0,0 0 0 0 0,0 0 1 0 0,0 0-1 0 0,0 0 1 0 0,0 1-1 0 0,0-1 1 0 0,0 0-1 0 0,0 0 1 0 0,1 0-1 0 0,-1 1 0 0 0,0-1 1 0 0,0 0-1 0 0,0 0 1 0 0,0 0-1 0 0,0 0 1 0 0,0 1-1 0 0,0-1 1 0 0,1 0-1 0 0,-1 0 1 0 0,0 0-1 0 0,0 0 0 0 0,10 2 38 0 0,-10-3 39 0 0,1 1-1 0 0,-1 0 1 0 0,1 0-1 0 0,-1 0 1 0 0,1 0-1 0 0,-1 0 1 0 0,1 0-1 0 0,-1 0 1 0 0,1 0-1 0 0,-1 0 1 0 0,1 0-1 0 0,-1 0 1 0 0,1 0-1 0 0,-1 0 1 0 0,1 1 0 0 0,-1-1-1 0 0,1 0 1 0 0,-1 0-1 0 0,1 0 1 0 0,-1 1-1 0 0,1-1 1 0 0,-1 0-1 0 0,0 1 1 0 0,1-1-1 0 0,-1 0 1 0 0,1 1-1 0 0,-1-1 1 0 0,0 0-1 0 0,0 1 1 0 0,1-1-1 0 0,-1 1 1 0 0,0-1-1 0 0,1 1 1 0 0,-1-1-1 0 0,0 1 1 0 0,-1 5 476 0 0,0-1 0 0 0,0 1 0 0 0,-1-1 0 0 0,0 1 0 0 0,0-1 0 0 0,0 0 1 0 0,-1 0-1 0 0,-4 7 0 0 0,-5 11-232 0 0,5-3-70 0 0,-10 40 0 0 0,13-41 50 0 0,0-2 0 0 0,-2 1 0 0 0,-10 22 0 0 0,-10 15-118 0 0,-24 70 1 0 0,40-93 25 0 0,1 0 1 0 0,1 0-1 0 0,-5 62 1 0 0,12 43-117 0 0,0-131-266 0 0,-1-1 0 0 0,0 1 0 0 0,0 0 0 0 0,-1-1 0 0 0,1 0 0 0 0,-1 0 0 0 0,0 0 0 0 0,-1 0 0 0 0,1 0 1 0 0,-7 6-1 0 0,-13 21-189 0 0,-3 18 296 0 0,3 2 1 0 0,1 0 0 0 0,3 1 0 0 0,-13 63 0 0 0,30-108 56 0 0,0-2 26 0 0,0 0 0 0 0,1 1 0 0 0,0-1 0 0 0,0 0 0 0 0,0 1 0 0 0,1-1 0 0 0,0 1 0 0 0,2 11 1 0 0,4-10 93 0 0,4-9-110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 4607 0 0,'-1'0'266'0'0,"-1"1"0"0"0,1-1 0 0 0,0 0 0 0 0,0 1 0 0 0,0 0-1 0 0,-1-1 1 0 0,1 1 0 0 0,0 0 0 0 0,0-1 0 0 0,0 1-1 0 0,0 0 1 0 0,0 0 0 0 0,0 0 0 0 0,0 0 0 0 0,1 0-1 0 0,-1 0 1 0 0,0 0 0 0 0,-1 2 0 0 0,-15 28 1295 0 0,8-14-1165 0 0,3-7-90 0 0,1 1-1 0 0,-1-1 0 0 0,2 1 1 0 0,0 0-1 0 0,0 0 0 0 0,-2 16 0 0 0,3-18 22 0 0,-33 184 2920 0 0,30-136-3066 0 0,2 15-145 0 0,3 3-36 0 0,5 0 0 0 0,1 0 0 0 0,-1-3 0 0 0,-2-18 0 0 0,-1 14-12 0 0,-4-17-36 0 0,-34 187-206 0 0,15-117 232 0 0,16-82 22 0 0,-2 20 0 0 0,0 3 0 0 0,-1-5 0 0 0,-1-4 0 0 0,4-5-26 0 0,4-5-105 0 0,2-34-14 0 0,7-2-522 0 0,19 18 388 0 0,-20-18 33 0 0,1-9 146 0 0,2 1 89 0 0,-6 0 6 0 0,0 1-1 0 0,0-1 0 0 0,1 1 1 0 0,-1-1-1 0 0,0 0 0 0 0,0-1 1 0 0,0 1-1 0 0,0 0 1 0 0,4-3-1 0 0,56-29 141 0 0,-28 13-26 0 0,1 2-1 0 0,1 1 0 0 0,0 2 1 0 0,43-11-1 0 0,13 9 332 0 0,1 4 0 0 0,134-1 0 0 0,-62 12 340 0 0,90-4-280 0 0,118 8 750 0 0,-162 4-420 0 0,-193-6-717 0 0,20 0 18 0 0,10 3 33 0 0,38 1 52 0 0,137-3 0 0 0,-50-20-198 0 0,93-4-30 0 0,-217 24-48 0 0,-29 0 29 0 0,42 4-132 0 0,-50-4 131 0 0,38 7-125 0 0,3 3 2 0 0,-45-10 132 0 0,-6 0 12 0 0,1-1 0 0 0,0 1 0 0 0,-1 0 0 0 0,1 0 1 0 0,-1 0-1 0 0,0 1 0 0 0,1-1 0 0 0,-1 1 0 0 0,5 3 0 0 0,37 20-1 0 0,-6 7 2 0 0,-31-26 51 0 0,-3-8 80 0 0,-3 1-103 0 0,0 0 0 0 0,0 0-1 0 0,0-1 1 0 0,0 1 0 0 0,-1 0-1 0 0,1-1 1 0 0,0 1 0 0 0,-1-1-1 0 0,1 0 1 0 0,-1 1 0 0 0,0-1-1 0 0,1 0 1 0 0,-1 0 0 0 0,1-2-1 0 0,0 0-13 0 0,-1-1 0 0 0,1 0-1 0 0,-1 0 1 0 0,0 1 0 0 0,-1-1-1 0 0,1-10 1 0 0,-1-20-726 0 0,-2 1 0 0 0,-13-69 0 0 0,7 62 340 0 0,-2-64-1 0 0,11 43 423 0 0,2-1-1 0 0,4 1 1 0 0,18-81-1 0 0,63-176-415 0 0,-33 154-207 0 0,43-152-1129 0 0,-88 271 1774 0 0,-8 32 512 0 0,1 0-1 0 0,0 0 0 0 0,1 0 0 0 0,1 1 0 0 0,10-22 0 0 0,-8 22-549 0 0,-1-1 24 0 0,-5 14-58 0 0,-1-1 0 0 0,0 1 0 0 0,1-1 0 0 0,-1 1 0 0 0,0-1 0 0 0,1 1 0 0 0,-1-1 0 0 0,0 0 0 0 0,0 1 0 0 0,0-1 0 0 0,0 1 0 0 0,0-1 0 0 0,0 1-1 0 0,0-1 1 0 0,0 0 0 0 0,0 1 0 0 0,0-1 0 0 0,0 1 0 0 0,0-1 0 0 0,0 0 0 0 0,0 1 0 0 0,0-1 0 0 0,-1 1 0 0 0,1-1 0 0 0,0 1 0 0 0,0-1 0 0 0,-1 0 0 0 0,1 1 0 0 0,0 0 0 0 0,-1-1 0 0 0,1 1 0 0 0,-1-1-1 0 0,1 1 1 0 0,0-1 0 0 0,-1 1 0 0 0,1 0 0 0 0,-1-1 0 0 0,1 1 0 0 0,-1 0 0 0 0,1-1 0 0 0,-1 1 0 0 0,0 0 0 0 0,1 0 0 0 0,-1 0 0 0 0,1-1 0 0 0,-1 1 0 0 0,0 0 0 0 0,1 0 0 0 0,-1 0 0 0 0,1 0 0 0 0,-1 0-1 0 0,0 0 1 0 0,1 0 0 0 0,-1 0 0 0 0,1 0 0 0 0,-1 0 0 0 0,1 1 0 0 0,-1-1 0 0 0,0 0 0 0 0,0 1 0 0 0,0-1-25 0 0,-36 5-14 0 0,1 2 0 0 0,-59 19 0 0 0,29-7 136 0 0,60-18-76 0 0,-58 17 115 0 0,-1-3 1 0 0,-1-3 0 0 0,-74 4 0 0 0,127-15-101 0 0,-367 24-1630 0 0,39 6-369 0 0,240-28 2310 0 0,-139-14-1 0 0,223 9-208 0 0,-227-30 508 0 0,164 19-394 0 0,-141-5 0 0 0,-82 22-123 0 0,-107 28-1819 0 0,269-19 421 0 0,-75 18-1308 0 0,126-9-1406 0 0,76-18 409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43 5063 0 0,'-3'0'117'0'0,"0"-1"0"0"0,0 1 0 0 0,0-1-1 0 0,0 0 1 0 0,0 0 0 0 0,0 0 0 0 0,1 0 0 0 0,-1 0-1 0 0,0-1 1 0 0,1 0 0 0 0,-1 1 0 0 0,1-1-1 0 0,0 0 1 0 0,-1 0 0 0 0,1 0 0 0 0,0 0-1 0 0,0 0 1 0 0,0-1 0 0 0,1 1 0 0 0,-5-12 7330 0 0,2 42-7262 0 0,3-21-5 0 0,-1 1-16 0 0,-6 43 156 0 0,2 0 108 0 0,0 13 144 0 0,-1 12-126 0 0,-13 157-17 0 0,15-57-326 0 0,2-40-579 0 0,-26 177 0 0 0,4-136-899 0 0,24-167-2373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48 13359 0 0,'0'0'223'0'0,"-1"0"-191"0"0,1 0 0 0 0,0-1 0 0 0,0 1 1 0 0,0 0-1 0 0,-1 0 0 0 0,1 0 1 0 0,0-1-1 0 0,0 1 0 0 0,0 0 0 0 0,-1 0 1 0 0,1-1-1 0 0,0 1 0 0 0,0 0 0 0 0,0 0 1 0 0,0-1-1 0 0,0 1 0 0 0,0 0 0 0 0,0-1 1 0 0,0 1-1 0 0,-1 0 0 0 0,1-1 1 0 0,0 1-1 0 0,0 0 0 0 0,0 0 0 0 0,1-1 1 0 0,-1 1-1 0 0,0 0 0 0 0,0-1 0 0 0,0 1 1 0 0,0 0-1 0 0,0 0 0 0 0,0-1 0 0 0,0 1 1 0 0,0 0-1 0 0,1-1 0 0 0,0-2-48 0 0,0 0 0 0 0,0 0 0 0 0,0 0 0 0 0,0 0 0 0 0,0 0 1 0 0,1 0-1 0 0,0 0 0 0 0,3-4 0 0 0,0 0-543 0 0,-3 19-5632 0 0,-7 35 6112 0 0,-9 45 2789 0 0,-12 100 3499 0 0,-15 81-2061 0 0,-26 11-3624 0 0,9-40-573 0 0,41-153-1639 0 0,16-81-5346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1375 0 0,'-1'-1'248'0'0,"-1"1"0"0"0,1 0 0 0 0,0 0 0 0 0,-1 0 0 0 0,1 0 1 0 0,0 0-1 0 0,-1 0 0 0 0,1 0 0 0 0,0 1 0 0 0,0-1 0 0 0,-1 0 0 0 0,1 1 0 0 0,0-1 0 0 0,0 1 0 0 0,-1-1 0 0 0,1 1 0 0 0,0 0 0 0 0,0 0 0 0 0,0-1 0 0 0,0 1 0 0 0,0 0 0 0 0,0 0 0 0 0,0 0 0 0 0,0 0 0 0 0,0 0 0 0 0,1 0 0 0 0,-1 0 0 0 0,0 0 0 0 0,1 0 0 0 0,-1 1 0 0 0,0-1 0 0 0,1 0 0 0 0,-1 0 0 0 0,1 1 0 0 0,0-1 0 0 0,-1 2 0 0 0,1 0 111 0 0,1 1 0 0 0,-1-1 1 0 0,1 0-1 0 0,-1 0 0 0 0,1 1 1 0 0,0-1-1 0 0,1 0 0 0 0,-1 0 1 0 0,0 0-1 0 0,1 0 1 0 0,-1 0-1 0 0,1-1 0 0 0,0 1 1 0 0,3 3-1 0 0,9 10 23 0 0,1-2 0 0 0,0 0 0 0 0,1 0-1 0 0,25 16 1 0 0,14 9-308 0 0,8 2 22 0 0,-35-24 28 0 0,33 16 10 0 0,-28-16 2 0 0,196 83-1573 0 0,-212-93-4662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11975 0 0,'0'-2'192'0'0,"0"0"-1"0"0,0-1 1 0 0,0 1 0 0 0,0 0-1 0 0,1 0 1 0 0,-1-1-1 0 0,1 1 1 0 0,-1 0 0 0 0,1 0-1 0 0,0 0 1 0 0,0-1-1 0 0,0 1 1 0 0,0 0 0 0 0,1-2-1 0 0,20-26 379 0 0,-22 30-827 0 0,0 6-1318 0 0,1 7 2004 0 0,-2 0 1 0 0,-2 19-1 0 0,2-28 305 0 0,1 4 11 0 0,-2 1-475 0 0,2 31 1737 0 0,4 21-909 0 0,2-8-565 0 0,-5-41-454 0 0,6 35 145 0 0,5 7-214 0 0,4 12-10 0 0,4 0 0 0 0,7 11-165 0 0,-5-15-134 0 0,-2-10-39 0 0,-8-21 132 0 0,-9-24-2 0 0,1 2 35 0 0,11 25 150 0 0,-11-25 2514 0 0,5-9-2218 0 0,-4 1-211 0 0,-3-1-50 0 0,0 1 0 0 0,-1-1 0 0 0,1 1-1 0 0,0-1 1 0 0,0 0 0 0 0,-1 0 0 0 0,1 0 0 0 0,0 0-1 0 0,0 0 1 0 0,-1 0 0 0 0,1-1 0 0 0,0 1 0 0 0,-1 0-1 0 0,1-1 1 0 0,0 1 0 0 0,-1-1 0 0 0,1 0-1 0 0,0 0 1 0 0,-1 1 0 0 0,1-1 0 0 0,-1 0 0 0 0,0 0-1 0 0,1 0 1 0 0,-1-1 0 0 0,0 1 0 0 0,1 0 0 0 0,-1 0-1 0 0,2-3 1 0 0,49-113 170 0 0,-5-2 0 0 0,31-126-1 0 0,-74 231-238 0 0,28-96-1078 0 0,-11 38-4272 0 0,-1 10-1591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352 166 5527 0 0,'3'-7'202'0'0,"-1"0"0"0"0,2 0 0 0 0,-1 0 0 0 0,1 0 0 0 0,0 1 0 0 0,5-7-1 0 0,12-21-458 0 0,-21 33 263 0 0,3-5-99 0 0,0 0 1 0 0,-1 0 0 0 0,1 0 0 0 0,-2-1 0 0 0,3-8 0 0 0,-4 14 139 0 0,0 0 0 0 0,0 0-1 0 0,0 0 1 0 0,0-1 0 0 0,0 1 0 0 0,0 0 0 0 0,0 0 0 0 0,0 0 0 0 0,0 0-1 0 0,-1 0 1 0 0,1 0 0 0 0,0 0 0 0 0,-1 0 0 0 0,1 0 0 0 0,-1 0-1 0 0,1 0 1 0 0,-1 0 0 0 0,0 0 0 0 0,1 0 0 0 0,-1 0 0 0 0,0 1 0 0 0,1-1-1 0 0,-1 0 1 0 0,0 0 0 0 0,0 1 0 0 0,0-1 0 0 0,0 0 0 0 0,0 1 0 0 0,0-1-1 0 0,0 1 1 0 0,0-1 0 0 0,0 1 0 0 0,0 0 0 0 0,0-1 0 0 0,0 1-1 0 0,0 0 1 0 0,0 0 0 0 0,0 0 0 0 0,0 0 0 0 0,-3 0 0 0 0,-7-1 1076 0 0,0 1 0 0 0,-1 1-1 0 0,1 0 1 0 0,-1 0 0 0 0,-14 5 0 0 0,10-2-605 0 0,1 1-1 0 0,-1 1 1 0 0,-18 10-1 0 0,15-6-887 0 0,1 1 0 0 0,0 1 0 0 0,1 1 0 0 0,0 0 0 0 0,1 1 0 0 0,-15 17 0 0 0,21-19 518 0 0,1 0 0 0 0,0 1 1 0 0,0-1-1 0 0,2 2 0 0 0,-1-1 1 0 0,2 1-1 0 0,0 0 0 0 0,0 0 0 0 0,2 1 1 0 0,-1-1-1 0 0,2 1 0 0 0,0 0 0 0 0,1 1 1 0 0,-1 28-1 0 0,6-27 385 0 0,6 27 3 0 0,-1-21-29 0 0,14 20-123 0 0,-8-22-52 0 0,20 20-11 0 0,-14-22-34 0 0,-8-7-226 0 0,-4-5-29 0 0,1 1 1 0 0,0-1 0 0 0,0-1-1 0 0,11 7 1 0 0,-4-2-13 0 0,50 29 9 0 0,-6-6-382 0 0,-45-25-150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417 120 8287 0 0,'0'-3'59'0'0,"0"-1"-1"0"0,1 1 0 0 0,0 0 1 0 0,-1-1-1 0 0,1 1 0 0 0,0 0 1 0 0,1 0-1 0 0,-1 0 0 0 0,1 0 1 0 0,2-5-1 0 0,1-3-621 0 0,-4 9 425 0 0,0 0 0 0 0,0 0-1 0 0,0 0 1 0 0,-1 0 0 0 0,1-1 0 0 0,-1 1-1 0 0,0 0 1 0 0,1 0 0 0 0,-1 0 0 0 0,0-1-1 0 0,0 1 1 0 0,0 0 0 0 0,-1 0 0 0 0,1 0 0 0 0,0-1-1 0 0,-1 1 1 0 0,0 0 0 0 0,1 0 0 0 0,-3-3-1 0 0,2 3 329 0 0,0 0-1 0 0,-1 1 1 0 0,1-1-1 0 0,-1 1 1 0 0,0-1-1 0 0,1 1 1 0 0,-1 0-1 0 0,0-1 1 0 0,0 1-1 0 0,0 0 0 0 0,0 0 1 0 0,0 1-1 0 0,0-1 1 0 0,0 0-1 0 0,0 1 1 0 0,-3-1-1 0 0,-2 0 563 0 0,0 0-1 0 0,0 0 0 0 0,0 1 1 0 0,0 0-1 0 0,0 1 1 0 0,-9 1-1 0 0,-18 7-96 0 0,11 1-819 0 0,1 1 0 0 0,0 1 1 0 0,1 0-1 0 0,0 2 1 0 0,1 1-1 0 0,-20 18 0 0 0,37-30 145 0 0,0 0 1 0 0,1 0-1 0 0,0 0 0 0 0,0 0 0 0 0,0 0 0 0 0,-2 5 0 0 0,3-7 1023 0 0,6 7-778 0 0,15 24-125 0 0,-20-31-99 0 0,1 0 0 0 0,-1 0 0 0 0,1 0 0 0 0,-1-1 0 0 0,1 1 0 0 0,0 0-1 0 0,-1 0 1 0 0,1-1 0 0 0,0 1 0 0 0,-1 0 0 0 0,1-1 0 0 0,0 1 0 0 0,0-1 0 0 0,0 1 0 0 0,0-1 0 0 0,-1 1 0 0 0,1-1 0 0 0,0 0 0 0 0,2 1 0 0 0,40 17-81 0 0,-32-14-65 0 0,-1 1-16 0 0,29 14-7 0 0,-29-14-1 0 0,0 1 0 0 0,32 18 0 0 0,-31-18 16 0 0,-2 0 76 0 0,27 18 48 0 0,-33-21 30 0 0,1-1 0 0 0,0 0 0 0 0,-1 1-1 0 0,1 0 1 0 0,-1-1 0 0 0,0 1 0 0 0,0 1-1 0 0,0-1 1 0 0,2 4 0 0 0,2 2 43 0 0,0-2 158 0 0,-4 1 21 0 0,10 24 40 0 0,-10-24 141 0 0,0 14 274 0 0,-2-19-620 0 0,-1 0 0 0 0,0 0 0 0 0,0-1 0 0 0,1 1 0 0 0,-2 0 0 0 0,1 0 0 0 0,0 0 0 0 0,0-1 0 0 0,-1 1 0 0 0,0 0 0 0 0,-1 3 0 0 0,-1 7 114 0 0,-2 0 0 0 0,0-1 1 0 0,0 1-1 0 0,-1-1 0 0 0,-1 0 1 0 0,0-1-1 0 0,0 1 0 0 0,-1-1 1 0 0,-1-1-1 0 0,1 0 0 0 0,-2 0 1 0 0,0-1-1 0 0,0 0 0 0 0,0 0 0 0 0,-1-1 1 0 0,-1-1-1 0 0,-16 9 0 0 0,15-9-65 0 0,0-1-1 0 0,-1 0 0 0 0,1-1 0 0 0,-1-1 0 0 0,0 0 0 0 0,-1-1 0 0 0,1-1 1 0 0,0 0-1 0 0,-1-1 0 0 0,1 0 0 0 0,-1-1 0 0 0,1-1 0 0 0,-1 0 0 0 0,1-1 1 0 0,-1-1-1 0 0,-20-6 0 0 0,6-2-514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19 710 3679 0 0,'-3'2'401'0'0,"1"1"0"0"0,0 0 0 0 0,0 0-1 0 0,1 0 1 0 0,-1 0 0 0 0,1 0-1 0 0,-1 1 1 0 0,1-1 0 0 0,0 0 0 0 0,-1 5 327 0 0,3-8-578 0 0,0-1 0 0 0,0 1 0 0 0,1 0 0 0 0,-1-1-1 0 0,0 1 1 0 0,0-1 0 0 0,0 0 0 0 0,0 1 0 0 0,-1-1 0 0 0,1 0-1 0 0,0 0 1 0 0,0 1 0 0 0,0-1 0 0 0,0 0 0 0 0,-1 0-1 0 0,1 0 1 0 0,0 0 0 0 0,-1 0 0 0 0,2-2 0 0 0,11-24 496 0 0,-10 20-347 0 0,34-73 1393 0 0,-36 77-1526 0 0,4-6-102 0 0,20-36 0 0 0,-1-1 6 0 0,-20 37 124 0 0,2-1-90 0 0,16-31 12 0 0,-17 31 240 0 0,0-1-164 0 0,16-31 3 0 0,-16 32 12 0 0,-2 2 7 0 0,10-25 2 0 0,-10 25-9 0 0,0 0-40 0 0,8-26-21 0 0,-8 25-2 0 0,0 0-8 0 0,9-26-34 0 0,-8 26-20 0 0,-1 0-2 0 0,10-27 15 0 0,-10 27 250 0 0,2-1-153 0 0,15-30-18 0 0,-15 30-6 0 0,1 2-94 0 0,-4 4-68 0 0,9-13-3 0 0,0 0 1 0 0,26-29-1 0 0,-34 43-36 0 0,-1 1 48 0 0,0 0 0 0 0,0 0 1 0 0,0 0-1 0 0,0 0 0 0 0,0 0 1 0 0,0 1-1 0 0,1-1 0 0 0,-1 1 0 0 0,4-2 1 0 0,-5 3 13 0 0,1 0 0 0 0,-1 0 1 0 0,1 0-1 0 0,-1 0 0 0 0,0 0 0 0 0,1 1 1 0 0,-1-1-1 0 0,0 0 0 0 0,0 1 1 0 0,1-1-1 0 0,-1 1 0 0 0,0 0 1 0 0,0-1-1 0 0,0 1 0 0 0,1 0 0 0 0,-1 0 1 0 0,0-1-1 0 0,0 1 0 0 0,0 0 1 0 0,0 0-1 0 0,-1 0 0 0 0,2 2 1 0 0,4 2-6 0 0,12 13 75 0 0,28 35 1 0 0,-41-45-94 0 0,0 0-1 0 0,0 0 0 0 0,-1 0 0 0 0,0 0 0 0 0,0 1 1 0 0,-1-1-1 0 0,0 1 0 0 0,2 14 0 0 0,73 314 1555 0 0,-74-325-1438 0 0,0 0-1 0 0,0 0 1 0 0,11 18 0 0 0,-13-26-292 0 0,0 0 1 0 0,1-1 0 0 0,0 1 0 0 0,0-1 0 0 0,5 6 0 0 0,-5-8-360 0 0,-1 1 1 0 0,0 0-1 0 0,1-1 1 0 0,-1 0-1 0 0,0 1 1 0 0,1-1 0 0 0,0 0-1 0 0,-1 0 1 0 0,1-1-1 0 0,3 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5063 0 0,'25'-7'3099'0'0,"-23"7"-2638"0"0,9-2-359 0 0,32-7-20 0 0,-32 7 576 0 0,-6 3-601 0 0,0-1-1 0 0,0 0 1 0 0,0 0 0 0 0,0 0 0 0 0,0-1 0 0 0,0 1-1 0 0,5-3 1 0 0,4 1 38 0 0,29-3 850 0 0,-41 5 393 0 0,11-3-804 0 0,38-9-12 0 0,-38 8 364 0 0,2 0-462 0 0,44-15-40 0 0,-44 14-169 0 0,-4 1-78 0 0,37-12-10 0 0,-36 12-74 0 0,-2 1-287 0 0,44-13-128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53 3223 0 0,'-11'7'678'0'0,"0"1"-1"0"0,0 0 1 0 0,-18 18-1 0 0,26-22-623 0 0,0-1 0 0 0,1 1 0 0 0,-1 0 0 0 0,1 0 1 0 0,0 0-1 0 0,0 0 0 0 0,0 0 0 0 0,0 0 0 0 0,1 0 0 0 0,-1 1 1 0 0,1-1-1 0 0,0 0 0 0 0,0 1 0 0 0,1-1 0 0 0,-1 7 0 0 0,1 20 951 0 0,6 149 6534 0 0,-2-140-6919 0 0,-2 0 0 0 0,-1 0 0 0 0,-8 62 0 0 0,-10 86 1157 0 0,1-11-1204 0 0,10-134-521 0 0,-2-1-1 0 0,-16 48 0 0 0,-13 6 220 0 0,23-65-186 0 0,2 0 1 0 0,-13 52 0 0 0,25-82-86 0 0,0 0 0 0 0,-1 0 0 0 0,1 0 0 0 0,0 0 0 0 0,0 0 0 0 0,0 0 0 0 0,0 0 0 0 0,0-1 0 0 0,0 1 0 0 0,0 0-1 0 0,0 0 1 0 0,0 0 0 0 0,0 0 0 0 0,1 0 0 0 0,-1 0 0 0 0,0-1 0 0 0,1 1 0 0 0,0 1 0 0 0,-1-1-2 0 0,1-1 0 0 0,-1 0-1 0 0,1 1 1 0 0,-1-1 0 0 0,1 0 0 0 0,-1 0 0 0 0,1 0-1 0 0,-1 1 1 0 0,1-1 0 0 0,-1 0 0 0 0,1 0 0 0 0,0 0-1 0 0,-1 0 1 0 0,1 0 0 0 0,-1 0 0 0 0,1 0 0 0 0,-1 0-1 0 0,1 0 1 0 0,0 0 0 0 0,-1 0 0 0 0,1 0 0 0 0,0-1-1 0 0,7-1-78 0 0,-1-2-1 0 0,1 1 1 0 0,12-8-1 0 0,-19 10 64 0 0,1 0-74 0 0,11-4-101 0 0,38-17 90 0 0,-38 16-1 0 0,-1 4-70 0 0,-6 0 164 0 0,9-1-1 0 0,1 0 0 0 0,-1 1 0 0 0,0 1-1 0 0,24 0 1 0 0,79 12 22 0 0,-101-11 32 0 0,52-6-33 0 0,11-7-10 0 0,3-1 0 0 0,-7 5 0 0 0,-35 9 1 0 0,1 2-1 0 0,69 12 1 0 0,-66-8 8 0 0,-42-5 44 0 0,9-1 13 0 0,1 2-42 0 0,43 0 154 0 0,19-2-86 0 0,-11 0-25 0 0,13 0-54 0 0,-7 0-13 0 0,-3 2 0 0 0,4-4 0 0 0,5-5 0 0 0,7-7 0 0 0,4-6 0 0 0,-15 3 0 0 0,8 0-14 0 0,-18 6-56 0 0,-38 7 13 0 0,23-3 33 0 0,-24 4-29 0 0,35-4 39 0 0,18-3 14 0 0,8-3 0 0 0,4-2 0 0 0,-5-1 0 0 0,-64 13 0 0 0,6-2 0 0 0,0 1 0 0 0,31 0 0 0 0,202-7 511 0 0,-251 11-510 0 0,6 0-1 0 0,1 0 0 0 0,-1 1 0 0 0,0 1 0 0 0,1 0 0 0 0,-1 0 0 0 0,0 2 0 0 0,0 0 0 0 0,-1 0 0 0 0,14 7 0 0 0,-26-11 11 0 0,1 0 0 0 0,0 1 0 0 0,-1-1-1 0 0,1 1 1 0 0,-1-1 0 0 0,1 1 0 0 0,-1-1-1 0 0,0 1 1 0 0,1-1 0 0 0,-1 1 0 0 0,0-1 0 0 0,1 1-1 0 0,-1-1 1 0 0,0 1 0 0 0,1 0 0 0 0,-1-1-1 0 0,0 1 1 0 0,0 0 0 0 0,0-1 0 0 0,0 1 0 0 0,0 0-1 0 0,1 0 1 0 0,-2-1-6 0 0,1 1-1 0 0,0-1 1 0 0,0 0 0 0 0,0 1-1 0 0,0-1 1 0 0,0 0-1 0 0,0 0 1 0 0,0 1 0 0 0,0-1-1 0 0,0 0 1 0 0,-1 0-1 0 0,1 1 1 0 0,0-1-1 0 0,0 0 1 0 0,0 0 0 0 0,-1 0-1 0 0,1 1 1 0 0,0-1-1 0 0,0 0 1 0 0,0 0 0 0 0,-1 0-1 0 0,1 1 1 0 0,0-1-1 0 0,0 0 1 0 0,-1 0 0 0 0,1 0-1 0 0,0 0 1 0 0,-1 0-1 0 0,1 0 1 0 0,0 0 0 0 0,0 0-1 0 0,-1 0 1 0 0,1 0-1 0 0,0 0 1 0 0,-1 0-1 0 0,1 0 1 0 0,0 0 0 0 0,0 0-1 0 0,-1 0 1 0 0,1 0-1 0 0,0 0 1 0 0,-1 0 0 0 0,1 0-1 0 0,0 0 1 0 0,0-1-1 0 0,-1 1 1 0 0,1 0 0 0 0,0 0-1 0 0,0 0 1 0 0,-1 0-1 0 0,1-1 1 0 0,0 1 0 0 0,0 0-1 0 0,-3-2 21 0 0,0 1 0 0 0,0-1 0 0 0,0 1 0 0 0,1-1 0 0 0,-1 0 0 0 0,1 0-1 0 0,-1-1 1 0 0,1 1 0 0 0,0 0 0 0 0,0-1 0 0 0,0 1 0 0 0,0-1 0 0 0,0 0 0 0 0,1 0 0 0 0,-1 1 0 0 0,1-1-1 0 0,0 0 1 0 0,0 0 0 0 0,-2-7 0 0 0,1 6 1 0 0,-12-43 96 0 0,-17-94-1 0 0,24 104 84 0 0,-3-36-108 0 0,3 0-1 0 0,4-107 1 0 0,3 136-87 0 0,-2 8 43 0 0,-13-71-1 0 0,6 57-17 0 0,6 30-27 0 0,2 0-1 0 0,0 1 1 0 0,1-1-1 0 0,0 0 1 0 0,2 0-1 0 0,1 0 1 0 0,4-19-1 0 0,-6 35-36 0 0,1 0 1 0 0,-1 0-1 0 0,1 0 0 0 0,-1 0 0 0 0,1 1 0 0 0,0-1 1 0 0,1 1-1 0 0,-1-1 0 0 0,3-2 0 0 0,-30-1-299 0 0,-193-9 264 0 0,168 11-26 0 0,-80-16 0 0 0,83 11-332 0 0,-91-7 0 0 0,-1 16 3 0 0,-71-4 228 0 0,115 1-916 0 0,-184 14 0 0 0,75-1 696 0 0,86-7-416 0 0,92-2 333 0 0,0-2 1 0 0,0-1-1 0 0,-50-12 1 0 0,-7-2-279 0 0,66 16 772 0 0,0 0 0 0 0,-30 3 0 0 0,2 0 0 0 0,40-3-73 0 0,1 1-1 0 0,-1-1 0 0 0,1 0 1 0 0,-1-1-1 0 0,1 1 0 0 0,0-1 1 0 0,-8-4-1 0 0,7 4-53 0 0,0-1 0 0 0,0 1 0 0 0,-1 0 0 0 0,-9-2 0 0 0,-13 2 245 0 0,1 1 0 0 0,-1 2 0 0 0,0 1 0 0 0,-49 10 0 0 0,2-2 84 0 0,49-12-643 0 0,19 0-38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3223 0 0,'-15'9'157'0'0,"-11"10"5117"0"0,27-15-5085 0 0,0 1 0 0 0,0-1 0 0 0,0 0 0 0 0,1 1-1 0 0,0-1 1 0 0,-1 0 0 0 0,2 0 0 0 0,2 4 0 0 0,-3-4 151 0 0,-1 1 1 0 0,1-1-1 0 0,-1 1 1 0 0,1 0-1 0 0,-1 0 0 0 0,-1 0 1 0 0,1 0-1 0 0,-1-1 1 0 0,1 1-1 0 0,-2 0 0 0 0,1 0 1 0 0,-1 7-1 0 0,-3 10 78 0 0,-9 30 1 0 0,8-33-74 0 0,-9 46 1018 0 0,-9 129 0 0 0,17-122-668 0 0,-20 97 0 0 0,12-120-513 0 0,-27 63 0 0 0,23-65 129 0 0,-20 71 0 0 0,37-114-294 0 0,1-2 8 0 0,-1 1 0 0 0,0-1 0 0 0,1 1 0 0 0,0-1 0 0 0,-1 1 0 0 0,1 0 0 0 0,0-1 0 0 0,0 1 0 0 0,0-1 0 0 0,1 1 0 0 0,0 4 0 0 0,0-6-19 0 0,-1 0 0 0 0,1 0 1 0 0,-1 0-1 0 0,1-1 0 0 0,-1 1 1 0 0,1 0-1 0 0,0 0 0 0 0,-1 0 1 0 0,1-1-1 0 0,0 1 0 0 0,0 0 1 0 0,-1-1-1 0 0,1 1 0 0 0,0-1 1 0 0,0 1-1 0 0,0-1 0 0 0,1 1 0 0 0,1 0-10 0 0,1 0 0 0 0,-1-1 0 0 0,0 1 0 0 0,0-1 0 0 0,0 0 0 0 0,0 0 0 0 0,0 0 0 0 0,6-1 0 0 0,39-4-78 0 0,-26 5 16 0 0,26 12 52 0 0,-42-9 19 0 0,-1 0-1 0 0,1 0 0 0 0,0 1 1 0 0,-1-1-1 0 0,0 1 1 0 0,0 1-1 0 0,0-1 1 0 0,-1 1-1 0 0,1 0 1 0 0,-1 0-1 0 0,0 0 0 0 0,5 9 1 0 0,5 6 1 0 0,-13-17-6 0 0,16 13 0 0 0,14 7-26 0 0,12 3-112 0 0,-34-21-42 0 0,2-2-4 0 0,54 16-249 0 0,-7-5-86 0 0,-46-11 433 0 0,-3 0 13 0 0,-1-1 0 0 0,0-1 0 0 0,1 0-1 0 0,7 1 1 0 0,24 2-99 0 0,-30-4 4 0 0,4 0-60 0 0,41-2-252 0 0,-41 2-109 0 0,-4-4-1074 0 0,43-12-4225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9215 0 0,'-9'8'461'0'0,"-12"13"32"0"0,20-20-376 0 0,1 0-1 0 0,-1-1 1 0 0,1 1 0 0 0,-1 0 0 0 0,1-1-1 0 0,0 1 1 0 0,-1 0 0 0 0,1 0-1 0 0,0-1 1 0 0,-1 1 0 0 0,1 0-1 0 0,0 0 1 0 0,0 0 0 0 0,-1 0 0 0 0,1-1-1 0 0,0 1 1 0 0,0 0 0 0 0,0 0-1 0 0,0 0 1 0 0,0 0 0 0 0,1-1-1 0 0,-1 1 1 0 0,0 0 0 0 0,0 0 0 0 0,0 0-1 0 0,1 0 1 0 0,0 1 1078 0 0,11-1-1295 0 0,47 4-68 0 0,-49-2 24 0 0,28 10 127 0 0,-29-9 229 0 0,0 1 99 0 0,39 29 377 0 0,-10-4 296 0 0,4 1 14 0 0,0 0-623 0 0,-6-3-160 0 0,-30-24-201 0 0,-4-3-7 0 0,1 1 1 0 0,-1-1-1 0 0,0 1 1 0 0,0 0-1 0 0,0 0 1 0 0,0 0-1 0 0,0 0 1 0 0,0 0-1 0 0,2 3 1 0 0,28 38 51 0 0,-28-36-67 0 0,-2-3-23 0 0,0 0 1 0 0,0 1 0 0 0,0-1 0 0 0,0 0 0 0 0,-1 1 0 0 0,0-1 0 0 0,0 1 0 0 0,0-1 0 0 0,0 1 0 0 0,-1 0 0 0 0,0-1 0 0 0,0 1 0 0 0,0-1 0 0 0,0 1 0 0 0,-1 0 0 0 0,0-1 0 0 0,0 1 0 0 0,0-1-1 0 0,0 1 1 0 0,-1-1 0 0 0,0 0 0 0 0,0 1 0 0 0,0-1 0 0 0,0 0 0 0 0,0 0 0 0 0,-1 0 0 0 0,0-1 0 0 0,0 1 0 0 0,-4 3 0 0 0,-8 8 292 0 0,-1 0 0 0 0,-1-2-1 0 0,0 0 1 0 0,-34 19 0 0 0,45-28-261 0 0,-21 12 267 0 0,-17 12 334 0 0,-2-1 0 0 0,-1-3 0 0 0,-78 30 0 0 0,124-54-698 0 0,1 0 1 0 0,-1 0-1 0 0,0 1 1 0 0,1-1-1 0 0,-1 0 1 0 0,0 0-1 0 0,0 1 1 0 0,1-1-1 0 0,-1 0 1 0 0,0 0-1 0 0,1 0 1 0 0,-1 0-1 0 0,0 0 1 0 0,0 0-1 0 0,1 0 1 0 0,-1-1-1 0 0,0 1 1 0 0,1 0-1 0 0,-1 0 1 0 0,0 0 0 0 0,1-1-1 0 0,-1 1 1 0 0,0 0-1 0 0,1-1 1 0 0,-1 1-1 0 0,0-1 1 0 0,0 0-1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2303 0 0,'0'2'346'0'0,"-1"-1"0"0"0,1 1 0 0 0,0-1 0 0 0,0 0 0 0 0,0 1 0 0 0,0-1 0 0 0,0 1 0 0 0,0-1 0 0 0,0 0 0 0 0,0 1-1 0 0,1-1 1 0 0,-1 1 0 0 0,0-1 0 0 0,1 0 0 0 0,-1 1 0 0 0,1-1 0 0 0,0 0 0 0 0,1 2 0 0 0,-1-1-204 0 0,-1-1 0 0 0,1 0 1 0 0,0 1-1 0 0,0-1 0 0 0,-1 1 0 0 0,1-1 1 0 0,-1 1-1 0 0,1-1 0 0 0,-1 1 1 0 0,0-1-1 0 0,0 1 0 0 0,0 0 0 0 0,0-1 1 0 0,0 1-1 0 0,0-1 0 0 0,0 1 1 0 0,0 0-1 0 0,0-1 0 0 0,-1 1 0 0 0,1-1 1 0 0,-1 2-1 0 0,-8 14 35 0 0,1 1 1 0 0,0 0-1 0 0,2 0 1 0 0,0 0-1 0 0,1 1 0 0 0,-3 21 1 0 0,-6 117 4497 0 0,10-89-5555 0 0,-7 177 1133 0 0,7-115 1126 0 0,-25 169 1 0 0,28-294-1406 0 0,0 1-317 0 0,0 1 0 0 0,0-1 0 0 0,-1 1 0 0 0,0-1 0 0 0,-5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26 149 11519 0 0,'-1'2'280'0'0,"10"-3"2783"0"0,35-12-2967 0 0,-33 10-39 0 0,-1-1-135 0 0,32-11-61 0 0,-31 11-12 0 0,1 0 9 0 0,3-1 103 0 0,-5 1-1 0 0,0 1 0 0 0,0 0-1 0 0,18-3 1 0 0,33-5-87 0 0,5 2 567 0 0,5 2 124 0 0,-1 1-99 0 0,-57 5-390 0 0,41-1 288 0 0,13 2-42 0 0,-53 0-272 0 0,40 4 191 0 0,11 3 48 0 0,9 0 3 0 0,-58-5-239 0 0,49 4 221 0 0,-47-4-217 0 0,52-1 196 0 0,3-3-224 0 0,-53 1-26 0 0,53-5 35 0 0,-2-3-213 0 0,-8-1-133 0 0,-4 3-1430 0 0,16 2 767 0 0,-19 4 433 0 0,0 1 367 0 0,-20-2 307 0 0,-27 1 22 0 0,3 0-3 0 0,2 1-107 0 0,-6 0 13 0 0,0-1 1 0 0,1 0 0 0 0,-1 0 0 0 0,15-4-1 0 0,19-5 46 0 0,-21 5-29 0 0,33-5-22 0 0,-6 10-25 0 0,-47 0-23 0 0,-1 0-1 0 0,0 0 1 0 0,1 0 0 0 0,-1 0-1 0 0,0 0 1 0 0,0 1-1 0 0,1-1 1 0 0,-1 0 0 0 0,0 0-1 0 0,0 0 1 0 0,1 1-1 0 0,-1-1 1 0 0,0 0 0 0 0,0 0-1 0 0,0 0 1 0 0,1 1-1 0 0,-1-1 1 0 0,0 0 0 0 0,0 1-1 0 0,0-1 1 0 0,0 0-1 0 0,0 0 1 0 0,1 1-1 0 0,-1-1 1 0 0,0 0 0 0 0,0 1-1 0 0,0-1 1 0 0,0 0-1 0 0,0 1 1 0 0,0-1 0 0 0,0 0-1 0 0,0 1 1 0 0,0-1-1 0 0,0 0 1 0 0,0 0 0 0 0,0 1-1 0 0,-1-1 1 0 0,1 0-1 0 0,0 1 1 0 0,0-1 0 0 0,0 0-1 0 0,0 0 1 0 0,-1 1-1 0 0,-5 16 488 0 0,5-14-255 0 0,-11 29 230 0 0,3 0 0 0 0,0 1 0 0 0,2 0 0 0 0,2 1 0 0 0,-2 36 1 0 0,6-31-308 0 0,-28 341 842 0 0,20-299-795 0 0,4 1-1 0 0,3-1 0 0 0,17 151 1 0 0,-8-184-193 0 0,-3-25-74 0 0,2 40 1 0 0,-6-61 22 0 0,0 0-1 0 0,0-1 1 0 0,0 1 0 0 0,0-1 0 0 0,0 1 0 0 0,0-1-1 0 0,0 1 1 0 0,-1-1 0 0 0,1 1 0 0 0,-1-1 0 0 0,1 1-1 0 0,-1-1 1 0 0,1 1 0 0 0,-1-1 0 0 0,0 0-1 0 0,0 1 1 0 0,1-1 0 0 0,-1 0 0 0 0,0 0 0 0 0,0 1-1 0 0,-1-1 1 0 0,1 0 0 0 0,0 0 0 0 0,0 0 0 0 0,0 0-1 0 0,-1 0 1 0 0,1-1 0 0 0,0 1 0 0 0,-1 0-1 0 0,1-1 1 0 0,-1 1 0 0 0,1-1 0 0 0,-1 1 0 0 0,1-1-1 0 0,-1 0 1 0 0,1 1 0 0 0,-1-1 0 0 0,1 0 0 0 0,-1 0-1 0 0,1 0 1 0 0,-1 0 0 0 0,-1-1 0 0 0,-8 0-210 0 0,0-1 0 0 0,1-1 0 0 0,-1 0 1 0 0,-19-8-1 0 0,15 5 179 0 0,-129-35-295 0 0,91 28 30 0 0,-90-35 0 0 0,76 21 379 0 0,0 3 1 0 0,-2 3-1 0 0,-1 3 0 0 0,0 4 0 0 0,-1 2 0 0 0,0 3 0 0 0,-1 4 0 0 0,0 2 0 0 0,-99 10 1 0 0,140-4 11 0 0,-351 17 1146 0 0,372-20-1873 0 0,0-1-1 0 0,0 1 1 0 0,1-2-1 0 0,-1 1 1 0 0,0-1-1 0 0,1-1 1 0 0,-15-5-1 0 0,13 2-5120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1851 5527 0 0,'-30'29'1175'0'0,"21"-15"3657"0"0,8-13-4743 0 0,0 1 0 0 0,0-1 0 0 0,0 1 1 0 0,0-1-1 0 0,0 1 0 0 0,0 0 0 0 0,0 0 0 0 0,1-1 0 0 0,-1 1 0 0 0,1 0 0 0 0,-1 0 0 0 0,1 0 0 0 0,0 0 0 0 0,-1-1 0 0 0,1 4 0 0 0,0-4-40 0 0,0 1 0 0 0,0-1 0 0 0,0 1 0 0 0,0-1 0 0 0,0 0 0 0 0,0 1 0 0 0,1-1 0 0 0,-1 0 0 0 0,0 1 0 0 0,1-1 0 0 0,-1 0 0 0 0,1 1 0 0 0,-1-1 0 0 0,1 0 0 0 0,0 0 0 0 0,-1 0 0 0 0,1 0 0 0 0,0 1 0 0 0,0-1 0 0 0,2 2 0 0 0,-2-3 12 0 0,0 0 0 0 0,0 1 0 0 0,0-1 0 0 0,1 0-1 0 0,-1 0 1 0 0,0 0 0 0 0,0 0 0 0 0,1 0-1 0 0,-1 0 1 0 0,0 0 0 0 0,0 0 0 0 0,1 0 0 0 0,-1-1-1 0 0,0 1 1 0 0,0 0 0 0 0,0-1 0 0 0,0 1 0 0 0,0-1-1 0 0,1 1 1 0 0,-1-1 0 0 0,0 0 0 0 0,0 0-1 0 0,1-1 1 0 0,3 0 82 0 0,11-15 384 0 0,-6 7-502 0 0,-4 5-7 0 0,-1-1 0 0 0,0 1 1 0 0,0-1-1 0 0,-1 0 0 0 0,7-12 0 0 0,17-29-6 0 0,-18 30-15 0 0,18-41-67 0 0,54-167-17 0 0,-11-20-19 0 0,-35 117 84 0 0,-19 64 105 0 0,-2-1 0 0 0,8-81 0 0 0,-19 98-10 0 0,-3 0 0 0 0,-1-1 0 0 0,-13-85 1 0 0,-51-272 3295 0 0,61 386-3304 0 0,-2 0 1 0 0,0 0-1 0 0,-11-29 1 0 0,14 44-70 0 0,-1 0 0 0 0,1 0 0 0 0,-1 0 0 0 0,0 0 0 0 0,0 1 0 0 0,-1-1 1 0 0,1 1-1 0 0,-1 0 0 0 0,0 0 0 0 0,0 1 0 0 0,0-1 0 0 0,0 1 0 0 0,-1 0 0 0 0,0 0 0 0 0,1 0 1 0 0,-1 0-1 0 0,0 1 0 0 0,-6-2 0 0 0,3 2-2 0 0,0 0 0 0 0,0 1 0 0 0,0 0 1 0 0,0 0-1 0 0,0 1 0 0 0,-1 0 0 0 0,-9 2 0 0 0,12-2-10 0 0,0 1-1 0 0,1 0 1 0 0,-1 0-1 0 0,1 1 1 0 0,0 0 0 0 0,-1 0-1 0 0,1 0 1 0 0,0 0-1 0 0,0 1 1 0 0,0 0-1 0 0,-6 4 1 0 0,10-6-5 0 0,0 0 1 0 0,0 0-1 0 0,0 0 0 0 0,0 0 1 0 0,0 0-1 0 0,0 0 1 0 0,0 0-1 0 0,1 1 0 0 0,-1-1 1 0 0,0 0-1 0 0,1 0 1 0 0,-2 3-1 0 0,2-3 3 0 0,0 0 0 0 0,0-1 0 0 0,0 1 0 0 0,0-1 0 0 0,0 1 0 0 0,0 0 0 0 0,1-1 0 0 0,-1 1 0 0 0,0 0 0 0 0,0-1 0 0 0,0 1 0 0 0,0 0 0 0 0,1-1 0 0 0,-1 1 0 0 0,0-1 0 0 0,1 1 0 0 0,-1-1 0 0 0,1 1 0 0 0,-1-1 0 0 0,1 1 0 0 0,3 2-163 0 0,-1 0 0 0 0,1 0 0 0 0,1-1 0 0 0,-1 1 0 0 0,0-1 0 0 0,7 2 0 0 0,-8-3-88 0 0,1 1 0 0 0,-1-1 0 0 0,1 1-1 0 0,-1 0 1 0 0,0 0 0 0 0,0 0 0 0 0,0 0 0 0 0,5 5 0 0 0,-6-4 184 0 0,0 1-1 0 0,-1-1 1 0 0,1 1-1 0 0,-1 0 0 0 0,0 0 1 0 0,0 0-1 0 0,0 0 1 0 0,0 0-1 0 0,-1 0 1 0 0,0 0-1 0 0,0 0 0 0 0,0 0 1 0 0,0 0-1 0 0,0 0 1 0 0,-1 0-1 0 0,0 0 1 0 0,-2 7-1 0 0,-3 7 691 0 0,-1-1 1 0 0,-14 27-1 0 0,10-21 30 0 0,-93 217 3344 0 0,84-184-3813 0 0,3 0 0 0 0,-16 84 0 0 0,28-113-157 0 0,2-18-297 0 0,1-1 0 0 0,1 1 0 0 0,-1-1 0 0 0,1 1 0 0 0,1 0 0 0 0,0-1 0 0 0,0 1 0 0 0,1 9 1 0 0,1-15-1039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5063 0 0,'-25'8'2928'0'0,"34"-6"-2896"0"0,26 6 294 0 0,-26-6 170 0 0,-6 2 44 0 0,0 2-217 0 0,0-1 0 0 0,-1 1 1 0 0,0 0-1 0 0,0 0 0 0 0,0 0 1 0 0,0 0-1 0 0,-1 0 0 0 0,0 0 1 0 0,-1 0-1 0 0,1 0 0 0 0,-2 12 1 0 0,-4 16 639 0 0,-1-1 1 0 0,-2 1 0 0 0,-2-1 0 0 0,-24 57-1 0 0,-16 53-244 0 0,41-99-663 0 0,1 0-1 0 0,3 1 1 0 0,2 0 0 0 0,2 0-1 0 0,1-1 1 0 0,3 1 0 0 0,1 0 0 0 0,20 80-1 0 0,-23-121-139 0 0,1 3-205 0 0,-1 0-1 0 0,0 0 1 0 0,0 1 0 0 0,0-1 0 0 0,-1 9-1 0 0,-1-8-922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 6911 0 0,'-10'0'752'0'0,"9"0"-538"0"0,-11-18 46 0 0,11 16-417 0 0,0 1 1 0 0,0-1-1 0 0,0 1 1 0 0,0 0 0 0 0,-1-1-1 0 0,1 1 1 0 0,-1 0-1 0 0,1 0 1 0 0,-1 0-1 0 0,1 0 1 0 0,-1 0 0 0 0,0 0-1 0 0,1 0 1 0 0,-1 1-1 0 0,0-1 1 0 0,-3 0-1 0 0,4 1 190 0 0,-1 0 0 0 0,1 0 0 0 0,-1 1 0 0 0,0-1 0 0 0,1 1 0 0 0,-1-1-1 0 0,1 1 1 0 0,-1-1 0 0 0,1 1 0 0 0,-1 0 0 0 0,1 0 0 0 0,0 0-1 0 0,-1-1 1 0 0,1 1 0 0 0,0 1 0 0 0,0-1 0 0 0,0 0 0 0 0,-1 0-1 0 0,1 0 1 0 0,0 1 0 0 0,1-1 0 0 0,-2 2 0 0 0,-2 4 674 0 0,0 0 1 0 0,0 0-1 0 0,1 1 1 0 0,0-1 0 0 0,1 1-1 0 0,-1 0 1 0 0,1-1-1 0 0,1 1 1 0 0,0 0-1 0 0,0 0 1 0 0,0 9 0 0 0,1 16 1859 0 0,6 45 0 0 0,-3-52-2368 0 0,3 17-121 0 0,19 67 1 0 0,3 26-1044 0 0,-26-100-79 0 0,-5-22-2526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9215 0 0,'-1'1'253'0'0,"-3"9"3581"0"0,12-8-3861 0 0,24 5-194 0 0,-24-6-140 0 0,1-2-2894 0 0,3 1 2811 0 0,4-1-35 0 0,3-1-3059 0 0,-16 2 3586 0 0,-1 0-1 0 0,1-1 1 0 0,0 2 0 0 0,0-1 0 0 0,-1 0 0 0 0,1 1 0 0 0,0-1-1 0 0,-1 1 1 0 0,1 0 0 0 0,2 1 0 0 0,3 0 120 0 0,0-1 2342 0 0,0 1-1120 0 0,25 6 40 0 0,-25-6 2052 0 0,-2 0-3542 0 0,21 9-108 0 0,-27-10 154 0 0,1-1 0 0 0,-1 0 0 0 0,0 0-1 0 0,1 1 1 0 0,-1-1 0 0 0,0 0 0 0 0,1 1-1 0 0,-1-1 1 0 0,0 0 0 0 0,1 1 0 0 0,-1-1-1 0 0,0 1 1 0 0,0-1 0 0 0,0 0 0 0 0,1 1-1 0 0,-1-1 1 0 0,0 1 0 0 0,0-1 0 0 0,0 1-1 0 0,0-1 1 0 0,0 1 0 0 0,0-1 0 0 0,0 0-1 0 0,0 1 1 0 0,0-1 0 0 0,0 1 0 0 0,0-1-1 0 0,0 1 1 0 0,0-1 0 0 0,0 1 0 0 0,0-1-1 0 0,0 1 1 0 0,0-1 0 0 0,-1 0 0 0 0,1 1-1 0 0,0-1 1 0 0,0 1 0 0 0,-1-1 0 0 0,1 0-1 0 0,-1 1 1 0 0,-11 15-308 0 0,11-15 271 0 0,-17 19 404 0 0,-2 0 1 0 0,-29 22-1 0 0,25-23 724 0 0,-34 36-1 0 0,51-48-703 0 0,5-5-203 0 0,1 0 1 0 0,-1-1 0 0 0,0 1-1 0 0,1 0 1 0 0,-1 0-1 0 0,1-1 1 0 0,-1 1 0 0 0,1 0-1 0 0,0 1 1 0 0,0-1 0 0 0,0 0-1 0 0,0 0 1 0 0,0 0 0 0 0,0 4-1 0 0,10-4-120 0 0,26 2-142 0 0,-26-2-62 0 0,0-3-199 0 0,30 0 54 0 0,-29 1-42 0 0,-1 1-346 0 0,36 1-49 0 0,-36 1 543 0 0,32 12 154 0 0,-35-13 39 0 0,-1 1 0 0 0,0 0 0 0 0,0 0 0 0 0,7 6 0 0 0,-9-7-1 0 0,-1 1-1 0 0,1-1 0 0 0,-1 1 0 0 0,1 0 1 0 0,-1 0-1 0 0,0 0 0 0 0,0 0 0 0 0,0 0 1 0 0,0 0-1 0 0,-1 0 0 0 0,1 1 1 0 0,-1-1-1 0 0,0 0 0 0 0,0 1 0 0 0,0-1 1 0 0,0 7-1 0 0,-1-5-4 0 0,0 1 0 0 0,0 0 0 0 0,-1-1 0 0 0,0 1 1 0 0,0-1-1 0 0,0 1 0 0 0,-1-1 0 0 0,0 1 0 0 0,-4 8 0 0 0,-1 0 2 0 0,-1-1-1 0 0,0 0 1 0 0,-1 0-1 0 0,-1-1 0 0 0,0 0 1 0 0,-20 18-1 0 0,-31 22 745 0 0,-77 50 0 0 0,123-91-683 0 0,0-1 1 0 0,-1-1-1 0 0,0 0 0 0 0,0-2 0 0 0,-1 1 0 0 0,-18 4 0 0 0,21-10-563 0 0,6-5-204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1839 0 0,'-4'6'-420'0'0,"5"-3"1395"0"0,7-3 5389 0 0,29-5-6243 0 0,-28 4 537 0 0,1 2-276 0 0,27 1 33 0 0,-28-2 129 0 0,1 1 57 0 0,51 1 562 0 0,-6 0-687 0 0,7 2-161 0 0,8-1 3 0 0,-1-2 18 0 0,5-2 192 0 0,-1-1 27 0 0,0-1-231 0 0,9-2-51 0 0,6 1-1 0 0,-5-1-8 0 0,-8-1-96 0 0,-6 1-36 0 0,-17 2-120 0 0,4 0-12 0 0,6 3-73 0 0,-10 2 5 0 0,0 0-9 0 0,-41-1 66 0 0,31-1-58 0 0,-7-2 43 0 0,-29 2 14 0 0,1 0 0 0 0,-1-1 0 0 0,0 1-1 0 0,0-2 1 0 0,1 1 0 0 0,7-3 0 0 0,-1 0-43 0 0,-2 1-355 0 0,-2 0-126 0 0,29-11-22 0 0,-28 10-79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15199 0 0,'-36'52'5083'0'0,"46"-50"-5766"0"0,31 10 73 0 0,-20-9-154 0 0,41 0-2155 0 0,3 2-218 0 0,-54-5 2791 0 0,-7 0 199 0 0,1 0 0 0 0,-1 1 0 0 0,1-1 0 0 0,-1 1-1 0 0,1 0 1 0 0,-1 0 0 0 0,9 3 0 0 0,16 6-426 0 0,-21-8 149 0 0,-1 3 578 0 0,23 16 256 0 0,-26-17-135 0 0,1-1 1 0 0,-1 1 0 0 0,0 0 0 0 0,0 0 0 0 0,0 1 0 0 0,0-1-1 0 0,5 9 1 0 0,-5-7-5 0 0,18 16 1334 0 0,-18-19-914 0 0,3 2-47 0 0,18 14-11 0 0,-18-14-57 0 0,-1-2-234 0 0,20 8-101 0 0,-20-8 132 0 0,21 7-1287 0 0,-18-8 764 0 0,-9-2 111 0 0,0 0 0 0 0,1 0-1 0 0,-1 0 1 0 0,0 0 0 0 0,0 0 0 0 0,1 0-1 0 0,-1 1 1 0 0,0-1 0 0 0,0 0 0 0 0,0 0-1 0 0,1 0 1 0 0,-1 0 0 0 0,0 1-1 0 0,0-1 1 0 0,0 0 0 0 0,1 0 0 0 0,-1 0-1 0 0,0 1 1 0 0,0-1 0 0 0,0 0 0 0 0,0 0-1 0 0,0 1 1 0 0,1-1 0 0 0,-1 0-1 0 0,0 0 1 0 0,0 1 0 0 0,0-1 0 0 0,0 0-1 0 0,0 0 1 0 0,0 1 0 0 0,0-1 0 0 0,0 0-1 0 0,0 0 1 0 0,0 1 0 0 0,0-1-1 0 0,0 0 1 0 0,0 1 0 0 0,0-1 0 0 0,0 0-1 0 0,0 0 1 0 0,-1 1 0 0 0,1-1 0 0 0,0 0-1 0 0,0 0 1 0 0,0 1 0 0 0,0-1-1 0 0,0 0 1 0 0,-1 0 0 0 0,1 0 0 0 0,0 1-1 0 0,0-1 1 0 0,0 0 0 0 0,-1 0 0 0 0,-10 10-896 0 0,11-10 837 0 0,-41 39 583 0 0,2 2 1 0 0,2 2-1 0 0,-55 82 1 0 0,52-69 941 0 0,-85 95 0 0 0,121-147-1385 0 0,-33 29 618 0 0,35-31-644 0 0,0 0-1 0 0,0-1 1 0 0,-1 0-1 0 0,1 1 1 0 0,0-1-1 0 0,0 0 1 0 0,-1 0-1 0 0,1 0 1 0 0,0 0-1 0 0,-1-1 0 0 0,1 1 1 0 0,-1-1-1 0 0,1 1 1 0 0,-1-1-1 0 0,1 0 1 0 0,-4 0-1 0 0,-7-6-331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68 7831 0 0,'0'0'375'0'0,"-5"-4"3222"0"0,9-3-3539 0 0,-3 4-30 0 0,1 0 0 0 0,0 0 0 0 0,0 0 1 0 0,1 0-1 0 0,-1 0 0 0 0,0 1 1 0 0,1-1-1 0 0,3-2 0 0 0,18-18-10 0 0,-18 18 939 0 0,0 9-382 0 0,17 15 81 0 0,-22-18-556 0 0,0-1 1 0 0,-1 1-1 0 0,1 0 1 0 0,-1 0 0 0 0,1 0-1 0 0,-1 0 1 0 0,1 0-1 0 0,-1 1 1 0 0,0-1 0 0 0,1 0-1 0 0,-1 0 1 0 0,0 0-1 0 0,0 0 1 0 0,0 0 0 0 0,0 0-1 0 0,0 0 1 0 0,0 1-1 0 0,0-1 1 0 0,0 1 0 0 0,-7 22 1559 0 0,4-16-1074 0 0,-6 31 527 0 0,1 0 0 0 0,-3 51-1 0 0,5 80-95 0 0,4-89-854 0 0,-13 95 0 0 0,-28 28-138 0 0,15-79 25 0 0,25-109-54 0 0,1-7-4 0 0,0 0 0 0 0,0 0-1 0 0,0-1 1 0 0,-1 1 0 0 0,-6 10 0 0 0,10-19-5 0 0,-1-1 0 0 0,0 1 0 0 0,0 0 0 0 0,0-1 0 0 0,1 1 1 0 0,-1-1-1 0 0,0 1 0 0 0,0 0 0 0 0,0-1 0 0 0,0 1 0 0 0,0 0 0 0 0,0-1 0 0 0,0 1 1 0 0,0-1-1 0 0,0 1 0 0 0,0 0 0 0 0,0-1 0 0 0,0 1 0 0 0,0-1 0 0 0,0 1 1 0 0,0 0-1 0 0,0-1 0 0 0,-1 1 0 0 0,1-1 0 0 0,0 1 0 0 0,-1-1-108 0 0,1-1 0 0 0,-1 1-1 0 0,1 0 1 0 0,0 0 0 0 0,0-1-1 0 0,-1 1 1 0 0,1 0 0 0 0,0-1-1 0 0,0 1 1 0 0,0 0 0 0 0,0 0-1 0 0,0-1 1 0 0,1 1 0 0 0,-1 0-1 0 0,0 0 1 0 0,1-2 0 0 0,7-33-7405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6447 0 0,'0'0'3426'0'0,"9"4"-2433"0"0,25 11 46 0 0,-25-11 17 0 0,0-1 6 0 0,28 7-82 0 0,-28-7-353 0 0,1-1-156 0 0,30 9-30 0 0,-30-9-62 0 0,1 1-238 0 0,51 10-70 0 0,-10-4-133 0 0,7-1-162 0 0,-10-4 108 0 0,12-2 16 0 0,0-2 6 0 0,0-1 6 0 0,-2 0 20 0 0,-4 2 54 0 0,11 1 117 0 0,-4 2 82 0 0,-49-2-153 0 0,42 1 196 0 0,19-2 152 0 0,-8-3-220 0 0,20-6-128 0 0,13-3-210 0 0,-24 1-212 0 0,-7-1-166 0 0,-11 3-200 0 0,-47 6 623 0 0,-4 1-7 0 0,0 0-1 0 0,0 1 1 0 0,0 0-1 0 0,0 0 1 0 0,8 1-1 0 0,-1-1 47 0 0,40 3-312 0 0,12 6 649 0 0,-13-2 656 0 0,18-2 2 0 0,-5-4-872 0 0,-21-3-1481 0 0,-43 2 1397 0 0,0 0 0 0 0,1 0-1 0 0,-1 0 1 0 0,0 0 0 0 0,1 1 0 0 0,-1-1-1 0 0,0 0 1 0 0,0 0 0 0 0,1 1 0 0 0,-1-1-1 0 0,0 1 1 0 0,0-1 0 0 0,0 1 0 0 0,1 0-1 0 0,0 0 1 0 0,-1 0-9 0 0,0-1-1 0 0,0 1 1 0 0,0 0 0 0 0,1-1-1 0 0,-1 1 1 0 0,0-1 0 0 0,0 1-1 0 0,1-1 1 0 0,-1 0 0 0 0,0 1-1 0 0,1-1 1 0 0,-1 0 0 0 0,0 0-1 0 0,2 0 1 0 0,-2 5-512 0 0,2 7 594 0 0,-1 1 1 0 0,-1 0-1 0 0,0 0 1 0 0,-2 18-1 0 0,-6 192 4364 0 0,6-110-3649 0 0,0 35-565 0 0,-2 62 218 0 0,1-163-158 0 0,2-26-213 0 0,-1 1 1 0 0,-1-1-1 0 0,0 0 0 0 0,-10 33 0 0 0,12-53-53 0 0,0 0 1 0 0,-1-1-1 0 0,1 1 0 0 0,-1 0 1 0 0,1-1-1 0 0,-1 1 0 0 0,1 0 0 0 0,-1-1 1 0 0,0 1-1 0 0,1-1 0 0 0,-1 1 0 0 0,0-1 1 0 0,1 1-1 0 0,-1-1 0 0 0,0 0 1 0 0,0 1-1 0 0,1-1 0 0 0,-1 0 0 0 0,0 1 1 0 0,0-1-1 0 0,0 0 0 0 0,1 0 0 0 0,-1 0 1 0 0,0 0-1 0 0,0 0 0 0 0,0 0 1 0 0,0 0-1 0 0,1 0 0 0 0,-1 0 0 0 0,0 0 1 0 0,0 0-1 0 0,0-1 0 0 0,0 1 1 0 0,-34-12-1361 0 0,22 7 765 0 0,-10-1 125 0 0,-1 1 1 0 0,1 1-1 0 0,-49-1 0 0 0,-75 8 826 0 0,93 0-60 0 0,-346 31 87 0 0,124-7 652 0 0,100-11-1085 0 0,58-3-322 0 0,-209-5 0 0 0,213-19 132 0 0,62 4-11 0 0,-1 3 0 0 0,-59 3-1 0 0,100 2 97 0 0,0 0 0 0 0,0 1-1 0 0,0 1 1 0 0,0 0 0 0 0,-23 9-1 0 0,26-8-502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49 12895 0 0,'-2'-1'-8'0'0,"0"0"-1"0"0,0-1 1 0 0,0 1 0 0 0,0-1-1 0 0,0 1 1 0 0,0-1-1 0 0,0 0 1 0 0,0 0 0 0 0,-2-3-1 0 0,2 2-504 0 0,-1 0 1 0 0,1 0-1 0 0,-1 1 0 0 0,1-1 0 0 0,-1 1 1 0 0,-6-4-1 0 0,6 4 175 0 0,0 1 0 0 0,-1 0 0 0 0,1 0 0 0 0,-1 0 0 0 0,1 0 0 0 0,-1 1 0 0 0,0-1 0 0 0,1 1 0 0 0,-1 0 0 0 0,0 0 0 0 0,1 0-1 0 0,-1 1 1 0 0,1-1 0 0 0,-5 2 0 0 0,2 0 490 0 0,0 0-1 0 0,0 1 0 0 0,0-1 1 0 0,0 1-1 0 0,1 1 0 0 0,-1-1 1 0 0,-7 7-1 0 0,3-2 803 0 0,1 1 1 0 0,1 0-1 0 0,0 0 0 0 0,0 1 1 0 0,0 0-1 0 0,1 0 0 0 0,-10 22 1 0 0,14-24-658 0 0,0 0 1 0 0,1 1 0 0 0,0 0-1 0 0,1-1 1 0 0,0 1 0 0 0,0 0-1 0 0,1 0 1 0 0,0-1 0 0 0,0 1-1 0 0,1 0 1 0 0,0 0 0 0 0,1-1-1 0 0,0 1 1 0 0,0-1 0 0 0,1 1-1 0 0,0-1 1 0 0,6 12 0 0 0,-3-7-11 0 0,1 0 0 0 0,0-1 0 0 0,1 0 0 0 0,1 0 0 0 0,-1-1-1 0 0,2 0 1 0 0,0 0 0 0 0,0-1 0 0 0,1 0 0 0 0,12 8 0 0 0,5-2-208 0 0,0-2 0 0 0,1 0 0 0 0,1-2 0 0 0,0-1 0 0 0,51 11 0 0 0,-72-19-254 0 0,1-1 1 0 0,0 0-1 0 0,14 0 1 0 0,-10-1-828 0 0,-2 1-6276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5983 0 0,'0'0'635'0'0,"-9"14"-1287"0"0,6 73 5222 0 0,-1-13 2251 0 0,5-25-5363 0 0,25 192 599 0 0,-14-163-1793 0 0,-3 1-1 0 0,-3 83 1 0 0,-7-89-1845 0 0,-2-47-5606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5063 0 0,'0'0'390'0'0,"19"-10"1639"0"0,23-15 128 0 0,-37 37-938 0 0,-5-9-1047 0 0,-1-1-1 0 0,0 0 1 0 0,1 0-1 0 0,-1 0 1 0 0,0 1 0 0 0,0-1-1 0 0,0 0 1 0 0,0 0 0 0 0,-1-1-1 0 0,1 1 1 0 0,-1 0-1 0 0,1 0 1 0 0,-4 2 0 0 0,-8 13 1149 0 0,13-15-1264 0 0,-1-1 0 0 0,1 0 0 0 0,0 0 1 0 0,-1 0-1 0 0,1 0 0 0 0,0 1 0 0 0,0-1 0 0 0,0 0 0 0 0,0 0 1 0 0,0 0-1 0 0,0 1 0 0 0,0-1 0 0 0,0 0 0 0 0,0 0 0 0 0,0 0 1 0 0,1 1-1 0 0,-1-1 0 0 0,0 0 0 0 0,1 0 0 0 0,-1 0 0 0 0,2 2 1 0 0,17 18 208 0 0,-11-14-414 0 0,-7-6 37 0 0,2 3-5 0 0,-1-2 82 0 0,0 1 0 0 0,0 0 1 0 0,0 0-1 0 0,0 0 0 0 0,-1 1 0 0 0,1-1 0 0 0,-1 0 0 0 0,0 1 0 0 0,0-1 0 0 0,0 1 0 0 0,0-1 1 0 0,-1 1-1 0 0,1-1 0 0 0,-1 1 0 0 0,0-1 0 0 0,0 1 0 0 0,-1 0 0 0 0,0 5 0 0 0,-47 156 486 0 0,15-58 670 0 0,-51 162-1617 0 0,56-194 856 0 0,-28 86 56 0 0,47-130-237 0 0,2 0 0 0 0,1 0-1 0 0,-2 43 1 0 0,6-54 98 0 0,1-9-235 0 0,0-1 0 0 0,1 1 1 0 0,0-1-1 0 0,1 1 1 0 0,0-1-1 0 0,0 1 0 0 0,1-1 1 0 0,7 20-1 0 0,-3-15 94 0 0,0 1 0 0 0,1-2 0 0 0,1 1 1 0 0,0-1-1 0 0,1 0 0 0 0,1-1 0 0 0,0 0 0 0 0,1-1 0 0 0,0 0 0 0 0,13 11 0 0 0,-22-21-41 0 0,7 2 0 0 0,25 13-1 0 0,-25-13-6 0 0,2 0-1 0 0,50 11-2 0 0,-36-11-55 0 0,31 1 0 0 0,10-4-93 0 0,-41-4-318 0 0,23-8-104 0 0,-36 8-18 0 0,1 2-5246 0 0,49 0 688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0 919 0 0,'-1'25'6923'0'0,"1"-18"-6095"0"0,0 0 0 0 0,1 0 0 0 0,0-1 0 0 0,0 1 0 0 0,0 0 0 0 0,5 12 0 0 0,-2-11-519 0 0,0-1-1 0 0,0 0 0 0 0,1 0 1 0 0,-1 0-1 0 0,1-1 1 0 0,1 0-1 0 0,-1 0 1 0 0,13 11-1 0 0,22 17-49 0 0,-2 2 0 0 0,55 66 0 0 0,-64-64-382 0 0,1 1-4491 0 0,-10-15-737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9215 0 0,'-4'2'111'0'0,"0"-1"-1"0"0,1 1 0 0 0,-1-1 0 0 0,0 1 0 0 0,0-1 1 0 0,0 0-1 0 0,0-1 0 0 0,-6 1 0 0 0,1 0 1456 0 0,7-1-1009 0 0,7 1-509 0 0,9 2 17 0 0,26 10 215 0 0,-30-9 136 0 0,-2-1 38 0 0,24 11 35 0 0,-24-10 114 0 0,1 0 49 0 0,1 1-433 0 0,28 15 830 0 0,19 19-215 0 0,-51-35-853 0 0,-1 1-1 0 0,1 0 0 0 0,-1 0 0 0 0,0 0 1 0 0,0 1-1 0 0,-1 0 0 0 0,1 0 1 0 0,-1 0-1 0 0,-1 0 0 0 0,1 0 0 0 0,-1 1 1 0 0,0 0-1 0 0,-1 0 0 0 0,1-1 1 0 0,-2 2-1 0 0,1-1 0 0 0,-1 0 0 0 0,0 0 1 0 0,0 0-1 0 0,0 1 0 0 0,-1-1 1 0 0,-1 0-1 0 0,1 1 0 0 0,-1-1 0 0 0,0 0 1 0 0,-1 0-1 0 0,-3 11 0 0 0,2-12 27 0 0,1 0-1 0 0,-1 0 1 0 0,-1 0-1 0 0,1-1 1 0 0,-1 0-1 0 0,0 0 1 0 0,0 0-1 0 0,-8 7 0 0 0,-44 36 136 0 0,25-24-42 0 0,-22 23 526 0 0,-95 73 1520 0 0,117-102-1455 0 0,29-17-773 0 0,1-1 1 0 0,-1 1 0 0 0,0 0-1 0 0,0-1 1 0 0,0 1-1 0 0,1-1 1 0 0,-1 0 0 0 0,0 0-1 0 0,0 1 1 0 0,0-1-1 0 0,0 0 1 0 0,0-1-1 0 0,1 1 1 0 0,-1 0 0 0 0,0 0-1 0 0,-3-2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8287 0 0,'-7'5'157'0'0,"-6"9"1179"0"0,13-14-1225 0 0,-1 1-1 0 0,1 0 1 0 0,0 0-1 0 0,0 0 1 0 0,0 0 0 0 0,0 0-1 0 0,0-1 1 0 0,0 1-1 0 0,0 0 1 0 0,1 0-1 0 0,-1 0 1 0 0,0 0 0 0 0,0 0-1 0 0,1-1 1 0 0,-1 1-1 0 0,0 0 1 0 0,1 0-1 0 0,-1-1 1 0 0,1 1 0 0 0,-1 0-1 0 0,1 0 1 0 0,0 0-1 0 0,21 22 1701 0 0,-20-22-1347 0 0,5 3-429 0 0,-5-3 28 0 0,4 2-163 0 0,-1-1 0 0 0,0 1-1 0 0,0 1 1 0 0,0-1 0 0 0,6 5 0 0 0,-10-6-50 0 0,1 0 0 0 0,0 0 0 0 0,-1 0 0 0 0,1 0 0 0 0,-1 0 0 0 0,1 0 0 0 0,-1 1 0 0 0,0-1 0 0 0,0 0 0 0 0,0 1 0 0 0,-1-1 0 0 0,1 0 0 0 0,0 1 0 0 0,-1-1 0 0 0,1 1 0 0 0,-1 0 0 0 0,0-1 0 0 0,0 4 0 0 0,-3 15-410 0 0,-1 1-1 0 0,-1-1 1 0 0,-1 0 0 0 0,-15 36 0 0 0,7-17 619 0 0,-7 25 1344 0 0,4 0-1 0 0,2 1 0 0 0,3 1 0 0 0,3 0 1 0 0,3 1-1 0 0,2 74 0 0 0,7-90-1796 0 0,-2-50-444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31 13359 0 0,'-35'25'1448'0'0,"89"-50"-1317"0"0,-43 20-651 0 0,-1 3-51 0 0,30-10-6 0 0,-31 9 4 0 0,-3 3-117 0 0,0 0 534 0 0,-1 0 1 0 0,1-1-1 0 0,10-2 1 0 0,-11 2 17 0 0,1 0 0 0 0,-1 0-1 0 0,1 0 1 0 0,10 1 0 0 0,-6 1-6 0 0,41 8 212 0 0,24 10 900 0 0,-23-3 179 0 0,3 0 159 0 0,5-1 10 0 0,2 1-313 0 0,-1-2-107 0 0,-2-3-375 0 0,1-2-14 0 0,15 1-414 0 0,-28-5-95 0 0,-35-4-90 0 0,42 2-143 0 0,-43-3 0 0 0,-1-1-42 0 0,31-1-10 0 0,-31 1 19 0 0,2-1 83 0 0,55-10-244 0 0,-24 3 346 0 0,28-7-106 0 0,-59 13 113 0 0,-2 3-43 0 0,30-3 124 0 0,-30 2 243 0 0,-5 4-181 0 0,-3-1-57 0 0,-1-1-10 0 0,0-1-1 0 0,0 1 1 0 0,0 0 0 0 0,0-1 0 0 0,0 1-1 0 0,0 0 1 0 0,-1 0 0 0 0,1 0-1 0 0,0-1 1 0 0,0 1 0 0 0,-1 0-1 0 0,2 2 1 0 0,-2-2 5 0 0,0 0 0 0 0,0 1 1 0 0,0-1-1 0 0,0 0 0 0 0,0 0 1 0 0,-1 0-1 0 0,1 0 0 0 0,0 1 1 0 0,0-1-1 0 0,-1 0 0 0 0,1 0 0 0 0,-1 0 1 0 0,1 0-1 0 0,-1 0 0 0 0,1 0 1 0 0,-1 0-1 0 0,-1 2 0 0 0,-12 17 181 0 0,8-12 10 0 0,0 0 1 0 0,0 0-1 0 0,1 0 0 0 0,1 1 0 0 0,-1-1 0 0 0,2 1 0 0 0,-1 0 1 0 0,1 1-1 0 0,0-1 0 0 0,-2 19 0 0 0,-2 48-244 0 0,-4 0 0 0 0,-31 120 0 0 0,28-152 179 0 0,-2 10 472 0 0,-10 57 0 0 0,23-95-475 0 0,1 1 0 0 0,0-1 0 0 0,2 0 0 0 0,0 0 0 0 0,1 0-1 0 0,0 1 1 0 0,1-1 0 0 0,6 20 0 0 0,8 2-83 0 0,-12-32-197 0 0,-1 1 0 0 0,0 0-1 0 0,4 13 1 0 0,-6-18 75 0 0,-1-1 0 0 0,0 0-1 0 0,0 0 1 0 0,-1 0 0 0 0,1 0-1 0 0,0 0 1 0 0,0 1 0 0 0,0-1 0 0 0,-1 0-1 0 0,1 0 1 0 0,-1 0 0 0 0,1 0-1 0 0,-1 0 1 0 0,1 0 0 0 0,-1 0 0 0 0,1 0-1 0 0,-1 0 1 0 0,0 0 0 0 0,0 0-1 0 0,0-1 1 0 0,1 1 0 0 0,-1 0 0 0 0,0 0-1 0 0,0-1 1 0 0,0 1 0 0 0,0 0-1 0 0,0-1 1 0 0,0 1 0 0 0,0-1 0 0 0,0 0-1 0 0,0 1 1 0 0,-2-1 0 0 0,-6 4-403 0 0,-1-2 1 0 0,-18 4-1 0 0,17-4 381 0 0,-9 3 164 0 0,0-1 0 0 0,0-2 0 0 0,-1 0 0 0 0,-38-1-1 0 0,47-2 57 0 0,1-1 0 0 0,0 0 0 0 0,0-1-1 0 0,0 0 1 0 0,0 0 0 0 0,0-1-1 0 0,1-1 1 0 0,-1 0 0 0 0,1 0 0 0 0,-13-11-1 0 0,-61-45-136 0 0,46 31-338 0 0,-1 2 0 0 0,-1 1-1 0 0,-54-25 1 0 0,73 42 337 0 0,-1 1 0 0 0,1 1 0 0 0,-1 1 0 0 0,-1 0 0 0 0,1 2 0 0 0,-1 1 0 0 0,0 1 1 0 0,0 1-1 0 0,-1 1 0 0 0,1 1 0 0 0,0 0 0 0 0,-42 8 0 0 0,46-4 329 0 0,1 1 330 0 0,-1-2 1 0 0,-20 2-1 0 0,35-5-660 0 0,0 1 0 0 0,-1-1 0 0 0,1-1 0 0 0,0 1 0 0 0,-1-1 0 0 0,1 1 0 0 0,0-1 0 0 0,0 0 0 0 0,0-1-1 0 0,0 1 1 0 0,0-1 0 0 0,0 0 0 0 0,0 0 0 0 0,-7-4 0 0 0,3-2-953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5527 0 0,'-3'3'488'0'0,"2"0"-392"0"0,1-2-96 0 0,1-2 840 0 0,2 1 152 0 0,0 0 24 0 0,1 0 800 0 0,63-29-2848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2303 0 0,'0'0'167'0'0,"-22"20"3359"0"0,13-12-2181 0 0,1 0 0 0 0,0 1 0 0 0,-12 16 0 0 0,18-22-1176 0 0,-1 1 1 0 0,1 0-1 0 0,1 0 0 0 0,-1 0 0 0 0,1 0 1 0 0,-1 0-1 0 0,1 1 0 0 0,0-1 1 0 0,1 0-1 0 0,-1 0 0 0 0,1 1 0 0 0,0-1 1 0 0,0 8-1 0 0,2 32 463 0 0,-1 0 1 0 0,-3 1-1 0 0,-12 77 0 0 0,-43 129-2672 0 0,45-201-281 0 0,9-36-2810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 0 0,'0'1'167'0'0,"-1"19"1683"0"0,0 0-1 0 0,-8 35 1 0 0,3-28-970 0 0,-15 37 0 0 0,-59 109-506 0 0,53-120 923 0 0,24-47-1217 0 0,-8 17 231 0 0,-1 0 1 0 0,0-1-1 0 0,-2-1 0 0 0,0 0 1 0 0,-19 19-1 0 0,33-39-313 0 0,-5 5-125 0 0,8-4-174 0 0,9-4-288 0 0,28-9 564 0 0,-30 9-42 0 0,2-3-26 0 0,34-12-55 0 0,-34 13-20 0 0,0 1-207 0 0,35-11 75 0 0,-35 11-41 0 0,-1 2-944 0 0,45-2 675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76 8751 0 0,'-14'-4'684'0'0,"13"4"-679"0"0,1 0 1 0 0,0 0-1 0 0,0 0 1 0 0,-1 0-1 0 0,1 0 1 0 0,0 0 0 0 0,-1 0-1 0 0,1 0 1 0 0,0 0-1 0 0,0-1 1 0 0,-1 1 0 0 0,1 0-1 0 0,0 0 1 0 0,0 0-1 0 0,-1 0 1 0 0,1 0-1 0 0,0-1 1 0 0,0 1 0 0 0,0 0-1 0 0,-1 0 1 0 0,1 0-1 0 0,0-1 1 0 0,0 1 0 0 0,0 0-1 0 0,0 0 1 0 0,0 0-1 0 0,-1-1 1 0 0,1 1 0 0 0,0 0-1 0 0,0 0 1 0 0,0-1-1 0 0,0 1 1 0 0,0 0-1 0 0,0-1 1 0 0,0 1 0 0 0,0 0-1 0 0,0 0 1 0 0,0-1-1 0 0,0 1 1 0 0,0 0 0 0 0,0 0-1 0 0,0-1 1 0 0,0 1-1 0 0,0 0 1 0 0,0 0-1 0 0,0-1 1 0 0,1 1 0 0 0,-1 0-1 0 0,0 0 1 0 0,0-1 342 0 0,7-6-501 0 0,21-21-95 0 0,-21 22-22 0 0,4 2-392 0 0,32-9 476 0 0,-32 10 269 0 0,-1 4 90 0 0,6 1 341 0 0,-1 2 0 0 0,0-1-1 0 0,27 12 1 0 0,-23-10-877 0 0,-15-5-3369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17503 0 0,'-6'20'776'0'0,"2"-8"160"0"0,0-2-744 0 0,2-5-192 0 0,2-3 0 0 0,0-1 176 0 0,3 1 0 0 0,1 0 176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6911 0 0,'2'-5'-1'0'0,"0"1"0"0"0,0-1 0 0 0,0 1 0 0 0,1-1 0 0 0,6-6 0 0 0,-8 9-99 0 0,0 1 1 0 0,1 0-1 0 0,-1 0 1 0 0,1-1-1 0 0,-1 1 0 0 0,1 0 1 0 0,-1 1-1 0 0,1-1 1 0 0,0 0-1 0 0,-1 0 1 0 0,1 1-1 0 0,0-1 1 0 0,0 1-1 0 0,2-1 1 0 0,27 1 2587 0 0,-14 1 3843 0 0,-7-4-5533 0 0,32-6-416 0 0,-31 7 42 0 0,0-1-2894 0 0,34-5 1872 0 0,-42 8 559 0 0,-1 0-1 0 0,0 0 0 0 0,0 0 0 0 0,0 0 0 0 0,0 1 1 0 0,0-1-1 0 0,0 0 0 0 0,0 1 0 0 0,1 0 1 0 0,-1-1-1 0 0,0 1 0 0 0,-1 0 0 0 0,1 0 0 0 0,0 0 1 0 0,0 0-1 0 0,0 0 0 0 0,-1 1 0 0 0,1-1 1 0 0,0 1-1 0 0,-1-1 0 0 0,2 3 0 0 0,6 3 269 0 0,57 26 2153 0 0,-58-29-2127 0 0,1-1-22 0 0,26 7-69 0 0,-26-7-32 0 0,1-2-4 0 0,41 4-21 0 0,14-3-86 0 0,5-10-39 0 0,-11-3-76 0 0,-47 9-18 0 0,1-1-138 0 0,42-8-1 0 0,-41 8-49 0 0,-2 2-303 0 0,3 0 520 0 0,-5-1-60 0 0,0 1 0 0 0,0 1 0 0 0,17 1 1 0 0,18 1 175 0 0,-34-1 184 0 0,-4 1-129 0 0,3 3-276 0 0,0-1 0 0 0,-1 2 0 0 0,17 11 0 0 0,-18-11-649 0 0,0 1 0 0 0,-1-1 1 0 0,0 1-1 0 0,0 1 0 0 0,9 12 0 0 0,-9-9-182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5527 0 0,'4'-9'393'0'0,"-3"8"-255"0"0,0 1 0 0 0,0-1 0 0 0,-1 0 0 0 0,1 1 0 0 0,0-1 0 0 0,0 1 0 0 0,0-1 0 0 0,0 1-1 0 0,0 0 1 0 0,0-1 0 0 0,0 1 0 0 0,0 0 0 0 0,0 0 0 0 0,0 0 0 0 0,0 0 0 0 0,0 0 0 0 0,1 0 0 0 0,-1 0 0 0 0,0 0 0 0 0,0 0 0 0 0,0 0 0 0 0,1 1 0 0 0,41 6 1018 0 0,-41-7-1045 0 0,-1 0-1 0 0,1 0 1 0 0,0 1 0 0 0,-1-1 0 0 0,1 0 0 0 0,0 1 0 0 0,0-1 0 0 0,-1 1 0 0 0,1-1-1 0 0,-1 1 1 0 0,1 0 0 0 0,-1-1 0 0 0,1 1 0 0 0,-1 0 0 0 0,3 2 0 0 0,11 8 1417 0 0,39 20 1160 0 0,-34-21-1976 0 0,-3 1-323 0 0,-8-5-79 0 0,1 1-298 0 0,0 1 0 0 0,0 0-1 0 0,-1 1 1 0 0,0 0 0 0 0,0 1 0 0 0,12 17 0 0 0,-17-21-145 0 0,0 1 0 0 0,0 0 0 0 0,0 0 0 0 0,-1 0 0 0 0,0 1 1 0 0,-1-1-1 0 0,1 1 0 0 0,-2 0 0 0 0,1-1 0 0 0,-1 1 1 0 0,0 0-1 0 0,0 15 0 0 0,-2-16 57 0 0,0-1 0 0 0,0 0 0 0 0,-1 1 0 0 0,0-1 0 0 0,0 0 0 0 0,0 0 0 0 0,-1 0 0 0 0,0-1 0 0 0,0 1 0 0 0,-1-1 0 0 0,1 1 1 0 0,-1-1-1 0 0,0 0 0 0 0,-9 7 0 0 0,-4 4 146 0 0,-1-1 1 0 0,-32 20-1 0 0,45-32 27 0 0,-3 3-108 0 0,-7 4 503 0 0,0-1 0 0 0,-24 12 0 0 0,35-19-465 0 0,0-1 1 0 0,0 1 0 0 0,0-1 0 0 0,0 0-1 0 0,-1 0 1 0 0,1 0 0 0 0,0 0-1 0 0,0-1 1 0 0,-1 0 0 0 0,1 0 0 0 0,0 0-1 0 0,-1 0 1 0 0,1-1 0 0 0,0 1 0 0 0,-8-4-1 0 0,5 1-1607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1636 455 0 0,'-8'-5'621'0'0,"14"1"3597"0"0,-5 4-4127 0 0,-1 0 0 0 0,0 0 0 0 0,1 0 0 0 0,-1 0 1 0 0,1 0-1 0 0,-1 0 0 0 0,0 0 0 0 0,1 0 0 0 0,-1-1 0 0 0,0 1 0 0 0,1 0 0 0 0,-1 0 0 0 0,0 0 0 0 0,1-1 1 0 0,-1 1-1 0 0,0 0 0 0 0,1 0 0 0 0,-1-1 0 0 0,0 1 0 0 0,0 0 0 0 0,1-1 0 0 0,-1 1 0 0 0,0 0 0 0 0,0-1 1 0 0,0 1-1 0 0,1 0 0 0 0,-1-1 0 0 0,0 1 0 0 0,0 0 0 0 0,0-1 0 0 0,0 1 0 0 0,0-1 0 0 0,0 1 0 0 0,0 0 0 0 0,0-1 1 0 0,0 0-1 0 0,0 1-115 0 0,-1 0 0 0 0,0-1 0 0 0,1 1 0 0 0,-1 0 0 0 0,0-1 0 0 0,1 1 0 0 0,-1 0 1 0 0,0 0-1 0 0,1 0 0 0 0,-1 0 0 0 0,0-1 0 0 0,0 1 0 0 0,1 0 0 0 0,-1 0 0 0 0,0 1 0 0 0,0-1 1 0 0,1 0-1 0 0,-1 0 0 0 0,0 0 0 0 0,0 1 0 0 0,-20 4 156 0 0,18-5-76 0 0,-24 6 946 0 0,0-1-1 0 0,0-1 1 0 0,-32 0-1 0 0,23-5-738 0 0,0-1-1 0 0,0-1 1 0 0,-63-15-1 0 0,16-6 275 0 0,2-3-1 0 0,-85-40 1 0 0,86 36 279 0 0,-133-31 0 0 0,197 58-795 0 0,3 0 123 0 0,0 0 0 0 0,1-1 0 0 0,-1 0 0 0 0,1-1 0 0 0,0 0 0 0 0,1-1 0 0 0,-1-1 1 0 0,1 0-1 0 0,1 0 0 0 0,-1-1 0 0 0,1 0 0 0 0,1-1 0 0 0,0 0 0 0 0,0 0 0 0 0,1-1 0 0 0,-12-22 0 0 0,-78-140-144 0 0,83 141 0 0 0,2-1 0 0 0,1 0 0 0 0,-13-56 0 0 0,7 15-3 0 0,9 40 129 0 0,-9-62-1 0 0,10 33-88 0 0,3 31 399 0 0,-1-43 1 0 0,5 54-372 0 0,-1 0 1 0 0,-1 1 0 0 0,-1-1 0 0 0,-7-21-1 0 0,-2-11 1 0 0,8 19-66 0 0,4 26 0 0 0,0 1 0 0 0,0-1 0 0 0,-1 1 0 0 0,0-1 0 0 0,0 1 0 0 0,0 0 0 0 0,-1 0 0 0 0,0 0 0 0 0,-5-8 0 0 0,-5-1-21 0 0,-1 0-1 0 0,0 0 1 0 0,-1 2 0 0 0,-1 0-1 0 0,-31-22 1 0 0,-3-3-24 0 0,48 37-12 0 0,1 1 1 0 0,0-1 0 0 0,0 0-1 0 0,0 1 1 0 0,0-1-1 0 0,0 0 1 0 0,0 0-1 0 0,1 0 1 0 0,-1 0 0 0 0,1 0-1 0 0,-1 0 1 0 0,1 0-1 0 0,0 0 1 0 0,-1 0 0 0 0,1 0-1 0 0,0 0 1 0 0,1 0-1 0 0,-1 0 1 0 0,0 0-1 0 0,0 0 1 0 0,1 0 0 0 0,-1 0-1 0 0,1 0 1 0 0,0 0-1 0 0,0 1 1 0 0,-1-1 0 0 0,1 0-1 0 0,0 0 1 0 0,1 1-1 0 0,-1-1 1 0 0,0 0-1 0 0,0 1 1 0 0,1-1 0 0 0,-1 1-1 0 0,1 0 1 0 0,-1-1-1 0 0,3 0 1 0 0,-4 2 50 0 0,0 0 0 0 0,0 0 0 0 0,0 0 0 0 0,0 0 0 0 0,0 0-1 0 0,0 0 1 0 0,1 0 0 0 0,-1-1 0 0 0,0 1 0 0 0,0 0 0 0 0,0 0 0 0 0,0 0 0 0 0,0 0 0 0 0,1 0 0 0 0,-1 1 0 0 0,0-1 0 0 0,0 0 0 0 0,0 0 0 0 0,0 0 0 0 0,0 0-1 0 0,0 0 1 0 0,1 0 0 0 0,-1 0 0 0 0,0 0 0 0 0,0 0 0 0 0,0 0 0 0 0,0 0 0 0 0,0 0 0 0 0,0 0 0 0 0,0 0 0 0 0,1 1 0 0 0,-1-1 0 0 0,0 0 0 0 0,0 0 0 0 0,0 0 0 0 0,0 0-1 0 0,0 0 1 0 0,0 0 0 0 0,0 1 0 0 0,0-1 0 0 0,0 0 0 0 0,0 0 0 0 0,0 0 0 0 0,0 0 0 0 0,0 0 0 0 0,0 1 0 0 0,1 10-91 0 0,-4 10 50 0 0,-2-1 84 0 0,3-11 17 0 0,0 0 0 0 0,1 0 0 0 0,-2 16 0 0 0,3-21-40 0 0,1 0-1 0 0,-1 0 0 0 0,1 0 1 0 0,0 0-1 0 0,0 0 0 0 0,0-1 0 0 0,0 1 1 0 0,1 0-1 0 0,-1-1 0 0 0,1 1 1 0 0,0-1-1 0 0,3 4 0 0 0,3 4 77 0 0,-1 1 0 0 0,0 0 0 0 0,0 0-1 0 0,-1 1 1 0 0,-1-1 0 0 0,0 1 0 0 0,-1 0 0 0 0,0 1-1 0 0,-1-1 1 0 0,-1 1 0 0 0,0-1 0 0 0,0 1 0 0 0,-2 16 0 0 0,-4 89 653 0 0,1-66-111 0 0,6 103-1 0 0,-1-139-1028 0 0,1 0 0 0 0,0 0-1 0 0,2 0 1 0 0,0 0-1 0 0,0-1 1 0 0,2 0-1 0 0,0 0 1 0 0,0-1-1 0 0,2 1 1 0 0,10 14-1 0 0,3-4-3688 0 0,-16-18 2456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4607 0 0,'0'1'189'0'0,"-1"-1"0"0"0,0 0 0 0 0,0 1 0 0 0,0-1 0 0 0,0 1 0 0 0,0-1-1 0 0,0 1 1 0 0,0 0 0 0 0,1-1 0 0 0,-1 1 0 0 0,0 0 0 0 0,0 0 0 0 0,1-1-1 0 0,-1 1 1 0 0,1 0 0 0 0,-1 0 0 0 0,1 0 0 0 0,-1 0 0 0 0,0 1 0 0 0,-11 27-163 0 0,8-19 546 0 0,-7 19 554 0 0,0 1 0 0 0,3 0-1 0 0,0 1 1 0 0,-3 32 0 0 0,-5 128 4407 0 0,4-39-4232 0 0,-27 128-3435 0 0,28-226 1471 0 0,-2-1 1 0 0,-3 0 0 0 0,-24 56 0 0 0,31-90-694 0 0,-1-6-4176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5983 0 0,'-35'34'1518'0'0,"15"-15"1581"0"0,17-15-2723 0 0,5-4-1549 0 0,0-2 794 0 0,-1 1 308 0 0,0 1 0 0 0,-1-1 1 0 0,1 1-1 0 0,0 0 1 0 0,-1-1-1 0 0,1 1 1 0 0,0 0-1 0 0,0-1 1 0 0,-1 1-1 0 0,1 0 0 0 0,0 0 1 0 0,0 0-1 0 0,-1 0 1 0 0,1 0-1 0 0,0 0 1 0 0,0 0-1 0 0,0 0 1 0 0,-1 0-1 0 0,1 0 0 0 0,0 0 1 0 0,0 0-1 0 0,1 1 1 0 0,44 1 2218 0 0,-35 1-1016 0 0,33 7 6 0 0,-34-7-14 0 0,3-1-4 0 0,58 13 1030 0 0,-17-3-1030 0 0,2 0-296 0 0,0 0-575 0 0,-4-2-178 0 0,12 1 19 0 0,5-2 1 0 0,6-3-32 0 0,2-2-65 0 0,14-4-227 0 0,-22-1-120 0 0,-29-1 11 0 0,-30 1-66 0 0,2 1-9 0 0,36-2 41 0 0,-36 2 195 0 0,0-2 11 0 0,33-2 132 0 0,-33 2 227 0 0,-1 0-126 0 0,36-7-114 0 0,-35 6-49 0 0,-2 1-133 0 0,33-9 65 0 0,-32 9-22 0 0,-1-2-684 0 0,31-10 338 0 0,-31 10-22 0 0,-9 8-2318 0 0,-1-4 2844 0 0,0 0 0 0 0,0 0 0 0 0,0 0 0 0 0,0 0 1 0 0,0 0-1 0 0,0 1 0 0 0,0-1 0 0 0,0 0 0 0 0,0 0 0 0 0,-1 0 1 0 0,1 0-1 0 0,0 0 0 0 0,0 0 0 0 0,0 0 0 0 0,0 0 1 0 0,0 1-1 0 0,0-1 0 0 0,0 0 0 0 0,-1 0 0 0 0,1 0 0 0 0,0 0 1 0 0,0 0-1 0 0,0 0 0 0 0,-6 6-76 0 0,-14 11 647 0 0,0 1 0 0 0,1 0 0 0 0,2 1 0 0 0,0 1 0 0 0,1 1 1 0 0,0 1-1 0 0,2 0 0 0 0,1 1 0 0 0,1 0 0 0 0,1 1 0 0 0,-15 43 0 0 0,4 12-194 0 0,3 1 0 0 0,-11 116 0 0 0,18-117 277 0 0,-3-1-1 0 0,-32 98 0 0 0,47-175-610 0 0,0-1-1 0 0,-1 1 0 0 0,1-1 1 0 0,0 1-1 0 0,0-1 0 0 0,0 1 1 0 0,-1-1-1 0 0,1 0 1 0 0,0 1-1 0 0,-1-1 0 0 0,1 0 1 0 0,0 1-1 0 0,-1-1 0 0 0,1 0 1 0 0,-1 1-1 0 0,1-1 1 0 0,0 0-1 0 0,-1 0 0 0 0,1 1 1 0 0,-1-1-1 0 0,1 0 0 0 0,-1 0 1 0 0,1 0-1 0 0,-1 0 1 0 0,1 1-1 0 0,-1-1 0 0 0,1 0 1 0 0,-1 0-1 0 0,1 0 0 0 0,-1 0 1 0 0,1 0-1 0 0,-1 0 1 0 0,1 0-1 0 0,-1-1 0 0 0,1 1 1 0 0,-1 0-1 0 0,1 0 0 0 0,0 0 1 0 0,-1 0-1 0 0,1-1 0 0 0,-1 1 1 0 0,0-1-1 0 0,-26-16-592 0 0,9 4 2 0 0,4 8 397 0 0,1 1 0 0 0,-1 0-1 0 0,0 0 1 0 0,0 2 0 0 0,0 0 0 0 0,-16-1-1 0 0,-90 4 175 0 0,72 1-91 0 0,-35-1 584 0 0,-1-3 0 0 0,1-3 0 0 0,-124-25 0 0 0,174 20-204 0 0,0-1-1 0 0,1-1 1 0 0,-35-19-1 0 0,35 15-617 0 0,-2 1-1 0 0,-55-16 1 0 0,88 30 76 0 0,0 1 111 0 0,1 0 0 0 0,-1 0 1 0 0,1 0-1 0 0,-1 0 1 0 0,1 0-1 0 0,-1 0 1 0 0,1 0-1 0 0,-1 0 0 0 0,1 0 1 0 0,0-1-1 0 0,-1 1 1 0 0,1 0-1 0 0,-1 0 1 0 0,1-1-1 0 0,0 1 0 0 0,-1 0 1 0 0,1-1-1 0 0,-1 1 1 0 0,1 0-1 0 0,0-1 1 0 0,0 1-1 0 0,-1 0 0 0 0,1-1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6447 0 0,'-13'7'1030'0'0,"4"-1"2019"0"0,21-2-2730 0 0,-11-4-314 0 0,0 1 0 0 0,-1-1 0 0 0,1 0 0 0 0,0 0 0 0 0,-1 0 0 0 0,1 1 0 0 0,0-1 0 0 0,-1 0 1 0 0,1 1-1 0 0,-1-1 0 0 0,1 1 0 0 0,-1-1 0 0 0,1 0 0 0 0,0 1 0 0 0,-1-1 0 0 0,0 1 0 0 0,1-1 0 0 0,-1 1 1 0 0,1 0-1 0 0,-1-1 0 0 0,0 1 0 0 0,1-1 0 0 0,-1 1 0 0 0,0 0 0 0 0,1 1 0 0 0,-1 21 469 0 0,-14 20 1236 0 0,-38 104 2428 0 0,39-101-3514 0 0,2 1 0 0 0,2 0 1 0 0,2 0-1 0 0,3 1 0 0 0,1 75 1 0 0,8-86-3269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4607 0 0,'-7'9'1585'0'0,"1"0"0"0"0,1 0-1 0 0,-7 15 1 0 0,-7 34 915 0 0,-3 67-2656 0 0,10-44 1387 0 0,-28 112 9 0 0,9-67-4304 0 0,26-112 2174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4607 0 0,'-24'25'8528'0'0,"25"-22"-6879"0"0,0-3-1455 0 0,0 0 0 0 0,0 1 0 0 0,0-1-1 0 0,0 0 1 0 0,0 0 0 0 0,0 0 0 0 0,0 0-1 0 0,0 0 1 0 0,0 0 0 0 0,0 0 0 0 0,0 0 0 0 0,0 0-1 0 0,0 0 1 0 0,0-1 0 0 0,1 1 0 0 0,10-4-189 0 0,-7 2-9 0 0,-1 1 0 0 0,1-1 0 0 0,0 1 0 0 0,-1 0 0 0 0,1 0 0 0 0,0 1 0 0 0,6 0 0 0 0,-1-5-1116 0 0,30-15-543 0 0,-30 15-3861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8751 0 0,'-2'6'362'0'0,"-1"3"38"0"0,3-9-367 0 0,0 0 1 0 0,0 0-1 0 0,0 1 1 0 0,0-1-1 0 0,0 0 1 0 0,0 0-1 0 0,0 0 1 0 0,0 1-1 0 0,1-1 1 0 0,-1 0-1 0 0,0 0 0 0 0,0 0 1 0 0,0 0-1 0 0,0 1 1 0 0,0-1-1 0 0,0 0 1 0 0,1 0-1 0 0,-1 0 1 0 0,0 0-1 0 0,0 0 1 0 0,0 0-1 0 0,0 0 1 0 0,1 1-1 0 0,-1-1 0 0 0,0 0 1 0 0,0 0-1 0 0,0 0 1 0 0,3 0 2523 0 0,7-3-2353 0 0,2-2-198 0 0,-6 2-50 0 0,0 1 0 0 0,0 0 0 0 0,1 0 0 0 0,9-1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9215 0 0,'53'-3'2993'0'0,"6"0"-2803"0"0,3 3 475 0 0,3 2 30 0 0,-4-1-102 0 0,-50-1-498 0 0,33 3 353 0 0,0 3-331 0 0,5 5-14 0 0,-10 0 137 0 0,-31-9 45 0 0,0 0 3 0 0,1 1-329 0 0,7 3 265 0 0,1-4-3664 0 0,-14-2 3293 0 0,0 0 1 0 0,0-1-1 0 0,1 1 1 0 0,-1 0-1 0 0,0-1 0 0 0,0 0 1 0 0,6-1-1 0 0,-6 0-63 0 0,0 1 0 0 0,0 1 0 0 0,1-1 1 0 0,-1 0-1 0 0,0 1 0 0 0,0 0 0 0 0,6 0 0 0 0,2-4 65 0 0,33-8-77 0 0,-33 9-350 0 0,-1 1-1281 0 0,41-9-806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44 2759 0 0,'0'0'464'0'0,"2"-8"-270"0"0,4-20 4 0 0,-4 21 1941 0 0,-4 35 193 0 0,-9 17 1361 0 0,-24 60 0 0 0,-5 20-535 0 0,23-54-2386 0 0,5-17 387 0 0,-27 75-1 0 0,39-128-1158 0 0,-3 8-452 0 0,-1 0 1 0 0,0 0 0 0 0,0-1 0 0 0,-1 1 0 0 0,0-1 0 0 0,-6 8 0 0 0,1-7-6319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7831 0 0,'-4'13'2811'0'0,"2"-2"2741"0"0,2-11-5461 0 0,1 1 0 0 0,0-1 0 0 0,0 1 0 0 0,0-1 1 0 0,0 1-1 0 0,0-1 0 0 0,0 1 0 0 0,0-1 0 0 0,0 0 0 0 0,0 1 0 0 0,0-1 1 0 0,0 0-1 0 0,0 0 0 0 0,0 0 0 0 0,0 0 0 0 0,2 0 0 0 0,31 3-403 0 0,-34-3 295 0 0,1 0-1 0 0,-1 0 1 0 0,1 0-1 0 0,-1 0 0 0 0,0 0 1 0 0,1 0-1 0 0,-1 0 1 0 0,1 0-1 0 0,-1 1 1 0 0,1-1-1 0 0,-1 0 1 0 0,0 0-1 0 0,1 0 1 0 0,-1 1-1 0 0,0-1 0 0 0,1 0 1 0 0,-1 1-1 0 0,0-1 1 0 0,1 0-1 0 0,-1 1 1 0 0,0-1-1 0 0,0 0 1 0 0,1 1-1 0 0,-1-1 0 0 0,0 0 1 0 0,0 1-1 0 0,0-1 1 0 0,0 1-1 0 0,1-1 1 0 0,-1 0-1 0 0,0 1 1 0 0,0-1-1 0 0,0 1 0 0 0,0-1 1 0 0,0 1-1 0 0,0-1 1 0 0,0 1-1 0 0,-5 14-453 0 0,3-13 377 0 0,-7 17-492 0 0,-1-1 0 0 0,-1-1 0 0 0,0 0 0 0 0,-1-1 0 0 0,-24 25 0 0 0,17-21-370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11055 0 0,'1'5'488'0'0,"-2"-1"104"0"0,0-1-472 0 0,1 0-120 0 0,1-2 0 0 0,0 1 0 0 0,1-1 704 0 0,-1 2 128 0 0,2 3 16 0 0,1-2 8 0 0,2 3-376 0 0,0-3-64 0 0,0-1-24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2303 0 0,'-4'0'66'0'0,"-26"0"827"0"0,14 4 7616 0 0,18-3-8265 0 0,0 0-1 0 0,0 0 1 0 0,0 0 0 0 0,0 0-1 0 0,0-1 1 0 0,0 1 0 0 0,0-1-1 0 0,0 1 1 0 0,1-1 0 0 0,-1 0-1 0 0,0 0 1 0 0,0 0 0 0 0,0 0-1 0 0,5 0 1 0 0,10 0-155 0 0,50-4 299 0 0,-4-2-201 0 0,18-2-150 0 0,20 1-151 0 0,-5 1-60 0 0,-25 2 69 0 0,-32 3-107 0 0,43 0-48 0 0,-39 1-969 0 0,66 0-3837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5527 0 0,'0'0'1342'0'0,"9"-5"-2296"0"0,25-18 333 0 0,-26 17 5 0 0,2 3-1381 0 0,27-10 2266 0 0,-28 9 3964 0 0,1 5-3431 0 0,2-2-536 0 0,-5 1 184 0 0,0 0 1 0 0,0 1-1 0 0,0-1 0 0 0,12 4 0 0 0,20 2 193 0 0,-29-4 11 0 0,-7-2-554 0 0,0-1-1 0 0,-1 1 0 0 0,1 0 1 0 0,0-1-1 0 0,0 2 1 0 0,-1-1-1 0 0,1 0 0 0 0,0 0 1 0 0,4 2-1 0 0,-1 0 37 0 0,-1-1 0 0 0,1 0 1 0 0,-1-1-1 0 0,1 1 0 0 0,8-1 0 0 0,40 0 805 0 0,2-2-302 0 0,-1 1-390 0 0,2-1-25 0 0,3 3 0 0 0,-5 0 107 0 0,1 1 138 0 0,1 1-129 0 0,0 1-184 0 0,-7-2-96 0 0,-29 0-51 0 0,29-1 54 0 0,-38-1-52 0 0,36-2 82 0 0,7-5 55 0 0,3-3 20 0 0,2-3 24 0 0,-8 1-112 0 0,12-2-64 0 0,13-3-181 0 0,-13 5-214 0 0,-4 3-106 0 0,-26 5 170 0 0,-25 3-5 0 0,1 0-22 0 0,28-2-97 0 0,-29 3-45 0 0,-1 1-1061 0 0,23 4 979 0 0,-23-4-744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2759 0 0,'0'0'443'0'0,"1"16"9258"0"0,16 2-8674 0 0,-12-14 393 0 0,3 0-788 0 0,26 14-65 0 0,-25-14-249 0 0,0-1-107 0 0,26 8-19 0 0,-26-8-48 0 0,2 0-176 0 0,52 18-207 0 0,-20-6 133 0 0,8 5 84 0 0,-2 1 22 0 0,-3 2 14 0 0,-10 1 39 0 0,20 27-322 0 0,-51-45 103 0 0,-2-2-170 0 0,8 12 92 0 0,-8-12-32 0 0,-4-2 177 0 0,-1 0-1 0 0,0 0 0 0 0,0-1 1 0 0,0 1-1 0 0,0 0 0 0 0,0-1 1 0 0,0 1-1 0 0,0-1 1 0 0,-1 0-1 0 0,-2 1 0 0 0,-106 47-2466 0 0,54-26 3506 0 0,-85 48 0 0 0,112-52 70 0 0,0 1 0 0 0,1 1 0 0 0,1 2 0 0 0,-36 36 0 0 0,62-56-1114 0 0,0-1 0 0 0,1 1 0 0 0,-1-1 0 0 0,0 1 0 0 0,1 0 0 0 0,0 0 0 0 0,-2 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10591 0 0,'-1'2'819'0'0,"-6"5"1021"0"0,9-2-1713 0 0,12 22-123 0 0,9-5-67 0 0,-18-18-49 0 0,1 2-15 0 0,2-1 91 0 0,-4-2 32 0 0,0 0 1 0 0,-1-1 0 0 0,1 1 0 0 0,-1 1 0 0 0,0-1 0 0 0,5 6 0 0 0,-3-4 31 0 0,-3-3-10 0 0,0 0-1 0 0,0 0 1 0 0,0 0 0 0 0,0 0 0 0 0,-1 1-1 0 0,1-1 1 0 0,0 0 0 0 0,1 6 0 0 0,2-1 17 0 0,-3-4-6 0 0,0-1-1 0 0,0 1 0 0 0,0 0 0 0 0,-1 0 0 0 0,1 1 0 0 0,-1-1 0 0 0,0 0 0 0 0,2 6 0 0 0,4 17 160 0 0,-1 0 0 0 0,-1 1 0 0 0,-2 0 0 0 0,0-1 0 0 0,-2 1 1 0 0,-3 48-1 0 0,-4-21 663 0 0,-2-1 0 0 0,-24 83 0 0 0,25-111-641 0 0,0 1 0 0 0,2 0 1 0 0,1 0-1 0 0,1 1 0 0 0,1-1 0 0 0,1 1 0 0 0,2 0 0 0 0,0-1 0 0 0,8 37 1 0 0,-8-58-626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7 108 11519 0 0,'0'0'528'0'0,"-1"2"-16"0"0,-5 5-314 0 0,14-7-134 0 0,41-6-54 0 0,14-3-10 0 0,7-2 0 0 0,6-1 0 0 0,3 2-13 0 0,3-1-51 0 0,-57 8 51 0 0,43-9 243 0 0,5-3 456 0 0,-1 3-84 0 0,-1 2-158 0 0,-57 9-371 0 0,42-3 296 0 0,-41 3-293 0 0,46 2 310 0 0,16 2 112 0 0,-2 3 44 0 0,-3-1-155 0 0,-1-4-214 0 0,-14-1-121 0 0,17-2-176 0 0,-17 2-292 0 0,-24 0 30 0 0,-25 0-20 0 0,1 0-32 0 0,27-2-130 0 0,-27 2 608 0 0,-3 5 792 0 0,16 14 6 0 0,-22-18-817 0 0,0-1 0 0 0,1 0 0 0 0,-1 0 0 0 0,0 0 0 0 0,0 0 0 0 0,0 0 0 0 0,1 0 0 0 0,-1 0 0 0 0,0 1 0 0 0,0-1 0 0 0,1 0 0 0 0,-1 0 0 0 0,0 0 0 0 0,0 1 0 0 0,0-1 0 0 0,0 0 0 0 0,1 0 0 0 0,-1 0 0 0 0,0 1 0 0 0,0-1 0 0 0,0 0 0 0 0,0 0 0 0 0,0 1 0 0 0,0-1 0 0 0,0 0 0 0 0,0 0 0 0 0,0 1 0 0 0,0-1 0 0 0,0 0 0 0 0,0 1 0 0 0,0-1 0 0 0,0 0 0 0 0,0 0 0 0 0,0 1 0 0 0,0-1 0 0 0,0 0 0 0 0,0 0 0 0 0,0 1 0 0 0,0-1 0 0 0,-8 23 86 0 0,2 0 0 0 0,1 0 0 0 0,1 1-1 0 0,-3 32 1 0 0,4 103 74 0 0,3-124-176 0 0,9 162-7 0 0,-3-115 8 0 0,-8 141 1 0 0,-20-53 423 0 0,9-87 438 0 0,-2 117-1 0 0,20-42-1213 0 0,-4-157 309 0 0,-1-1 1 0 0,0 1 0 0 0,0 0 0 0 0,0-1-1 0 0,0 1 1 0 0,0-1 0 0 0,0 1 0 0 0,0-1-1 0 0,-1 1 1 0 0,1 0 0 0 0,0-1 0 0 0,0 1-1 0 0,0-1 1 0 0,0 1 0 0 0,-1-1 0 0 0,1 1-1 0 0,0-1 1 0 0,-1 1 0 0 0,1-1 0 0 0,0 1 0 0 0,-1-1-1 0 0,1 1 1 0 0,-1-1 0 0 0,1 1 0 0 0,0-1-1 0 0,-1 0 1 0 0,1 1 0 0 0,-1-1 0 0 0,1 0-1 0 0,-1 0 1 0 0,0 1 0 0 0,1-1 0 0 0,-1 0-1 0 0,1 0 1 0 0,-1 0 0 0 0,1 0 0 0 0,-1 1-1 0 0,0-1 1 0 0,1 0 0 0 0,-1 0 0 0 0,1 0-1 0 0,-1 0 1 0 0,1 0 0 0 0,-1 0 0 0 0,0-1 0 0 0,1 1-1 0 0,-1 0 1 0 0,1 0 0 0 0,-1 0 0 0 0,1-1-1 0 0,-1 1 1 0 0,0 0 0 0 0,-32-15-317 0 0,29 13 271 0 0,-77-46 1739 0 0,44 26-1793 0 0,-50-24 0 0 0,16 20-341 0 0,-1 3 1 0 0,-82-15-1 0 0,86 22 491 0 0,-249-33 255 0 0,90 19 826 0 0,205 26-1495 0 0,-62-8 879 0 0,72 11-2561 0 0,0 1-1 0 0,-20 1 1 0 0,21 1-3445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6911 0 0,'0'0'2795'0'0,"0"0"-2692"0"0,-1 1 0 0 0,1 0 0 0 0,-1-1 0 0 0,1 1 0 0 0,0 0 0 0 0,-1-1 0 0 0,1 1 0 0 0,-1 0 0 0 0,1 0 0 0 0,0-1 0 0 0,0 1 0 0 0,0 0 0 0 0,-1 0 0 0 0,1 0 0 0 0,0-1 0 0 0,0 3 0 0 0,2 12 407 0 0,-1-11 40 0 0,0 1 158 0 0,36 150 4638 0 0,-14 6-3599 0 0,-20-122-1793 0 0,-2 1 0 0 0,-1 0 1 0 0,-3 0-1 0 0,-1-1 0 0 0,-1 1 1 0 0,-14 46-1 0 0,0-22-258 0 0,-56 211 213 0 0,19 5-1595 0 0,53-255 792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9215 0 0,'-2'2'422'0'0,"-16"6"174"0"0,17-8-59 0 0,5 4-541 0 0,14 13 921 0 0,-13-9 41 0 0,-1 48 2131 0 0,-7 93-1 0 0,0 2 341 0 0,6-96-4546 0 0,-1 61-5932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13359 0 0,'-24'12'1467'0'0,"23"-12"-654"0"0,8 2-597 0 0,0 2-227 0 0,-4-3-38 0 0,0 1 1 0 0,0-1 0 0 0,0 0-1 0 0,0 0 1 0 0,0-1-1 0 0,1 1 1 0 0,-1-1 0 0 0,0 1-1 0 0,0-1 1 0 0,5 0-1 0 0,52 4-820 0 0,-12 1-510 0 0,-39-5 1136 0 0,-6-1 89 0 0,1 2 0 0 0,-1-1 0 0 0,0 0 0 0 0,1 1 0 0 0,-1-1 0 0 0,0 1 0 0 0,1 0 0 0 0,-1 0 1 0 0,6 3-1 0 0,29 9-368 0 0,-29-10 132 0 0,-3 3 542 0 0,19 14 236 0 0,-17-9 48 0 0,-1 5 145 0 0,-2 1 1 0 0,0 0 0 0 0,-1 1 0 0 0,-1-1-1 0 0,1 21 1 0 0,-3-28-314 0 0,-1 0 0 0 0,0-1-1 0 0,0 1 1 0 0,-1 0 0 0 0,0 0 0 0 0,-1 0 0 0 0,0-1-1 0 0,-1 1 1 0 0,0-1 0 0 0,0 1 0 0 0,-7 11 0 0 0,6-15-206 0 0,0-1 0 0 0,0 0 0 0 0,-1 0 0 0 0,0 0 0 0 0,0 0 1 0 0,0 0-1 0 0,0-1 0 0 0,-1 0 0 0 0,0 0 0 0 0,-8 3 0 0 0,-11 5-427 0 0,-33 12 0 0 0,15-8 18 0 0,-30 16 72 0 0,-170 65 880 0 0,218-90-2317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20271 0 0,'-10'17'1984'0'0,"2"0"-1768"0"0,13 6-216 0 0,15 8-1360 0 0,0-7-3712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3679 0 0,'-17'27'972'0'0,"16"-26"-993"0"0,-1 1 1 0 0,1-1-1 0 0,0 0 0 0 0,-1 0 0 0 0,1 0 0 0 0,-1 0 0 0 0,0-1 0 0 0,1 1 0 0 0,-1 0 0 0 0,0-1 0 0 0,-1 1 0 0 0,2 0 167 0 0,0-1 0 0 0,1 0 0 0 0,-1 0 0 0 0,0 0 0 0 0,1 0 0 0 0,-1 0 0 0 0,1 1 0 0 0,-1-1 0 0 0,0 0 0 0 0,1 0 0 0 0,-1-1 0 0 0,0 1 0 0 0,1 0 0 0 0,-1 0 0 0 0,0 0 0 0 0,1 0 0 0 0,-1-1-1 0 0,1 1 1 0 0,-2-1 0 0 0,11-1 4223 0 0,15 0-2292 0 0,9 2-441 0 0,-32 0-839 0 0,12 0-677 0 0,37 0-7 0 0,-38 0 311 0 0,0 1-264 0 0,32 5 19 0 0,-33-4 372 0 0,1-1-249 0 0,57 11 650 0 0,-54-10-886 0 0,46 5 140 0 0,0-4-152 0 0,-7 2-56 0 0,-31-3-46 0 0,39 4 36 0 0,-36-5 12 0 0,-18-1 0 0 0,0 0 0 0 0,0 1 0 0 0,0 0 0 0 0,10 3 0 0 0,21 10-80 0 0,-26-14 0 0 0,1 0-60 0 0,7 0 113 0 0,2-3-5212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11055 0 0,'-5'4'390'0'0,"5"-4"-377"0"0,0 0 1 0 0,-1 0-1 0 0,1 0 1 0 0,0 1-1 0 0,0-1 0 0 0,0 0 1 0 0,-1 0-1 0 0,1 0 1 0 0,0 0-1 0 0,0 0 0 0 0,0 0 1 0 0,0 0-1 0 0,-1 0 0 0 0,1 0 1 0 0,0 0-1 0 0,0 0 1 0 0,0 1-1 0 0,0-1 0 0 0,-1 0 1 0 0,1 0-1 0 0,0 0 0 0 0,0 0 1 0 0,0 0-1 0 0,0 1 1 0 0,0-1-1 0 0,0 0 0 0 0,0 0 1 0 0,0 0-1 0 0,-1 1 1 0 0,1-1-1 0 0,0 0 0 0 0,0 0 1 0 0,0 0-1 0 0,0 0 0 0 0,0 1 1 0 0,0-1-1 0 0,0 0 1 0 0,0 0-1 0 0,0 0 0 0 0,0 1 1 0 0,0-1-1 0 0,0 0 1 0 0,0 0-1 0 0,1 0 0 0 0,-1 1 1 0 0,0-1-1 0 0,0 0 0 0 0,0 0 1 0 0,0 0-1 0 0,0 0 1 0 0,0 1-1 0 0,33-1 777 0 0,-14-2-788 0 0,-5 1-58 0 0,1 0 0 0 0,27 2 0 0 0,16 1-287 0 0,-44 2-100 0 0,40 9-107 0 0,-41-10-24 0 0,-4 4 81 0 0,31 26 357 0 0,-31-24 163 0 0,-6-6 28 0 0,0 0 0 0 0,0 0-1 0 0,0 1 1 0 0,0-1 0 0 0,-1 1 0 0 0,1 0-1 0 0,-1 0 1 0 0,0 0 0 0 0,0 0 0 0 0,1 4-1 0 0,21 57 2122 0 0,-21-56-1876 0 0,0 0 1 0 0,-1 0 0 0 0,-1 0-1 0 0,1 1 1 0 0,-1-1 0 0 0,0 13-1 0 0,-2-21-328 0 0,1 0-1 0 0,0 0 1 0 0,-1-1-1 0 0,1 1 1 0 0,-1 0-1 0 0,1 0 1 0 0,-1-1 0 0 0,1 1-1 0 0,-1 0 1 0 0,0 0-1 0 0,1-1 1 0 0,-1 1-1 0 0,0-1 1 0 0,1 1-1 0 0,-1 0 1 0 0,0-1-1 0 0,0 1 1 0 0,1-1-1 0 0,-1 0 1 0 0,0 1-1 0 0,0-1 1 0 0,0 0-1 0 0,0 1 1 0 0,0-1 0 0 0,0 0-1 0 0,0 0 1 0 0,1 0-1 0 0,-3 0 1 0 0,-32 1-1849 0 0,24-1 845 0 0,-26 2-1366 0 0,0 2 0 0 0,-73 17 1 0 0,67-8 2872 0 0,0 1 0 0 0,-47 22 1 0 0,38-10 1140 0 0,1 2 0 0 0,2 3 0 0 0,0 1 0 0 0,-61 55 0 0 0,91-70-6379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1233 1375 0 0,'0'0'167'0'0,"-13"16"-595"0"0,9-6 1172 0 0,4-10-662 0 0,0 0 1 0 0,0 0-1 0 0,0 0 0 0 0,0 0 0 0 0,0 0 1 0 0,0 0-1 0 0,0 1 0 0 0,0-1 0 0 0,0 0 1 0 0,0 0-1 0 0,0 0 0 0 0,0 0 0 0 0,0 0 1 0 0,0 0-1 0 0,0 1 0 0 0,0-1 0 0 0,0 0 1 0 0,0 0-1 0 0,0 0 0 0 0,0 0 1 0 0,0 0-1 0 0,0 0 0 0 0,1 1 576 0 0,-1-1-576 0 0,0 0 1 0 0,0 0-1 0 0,0 0 0 0 0,0 1 0 0 0,0-1 1 0 0,0 0-1 0 0,0 0 0 0 0,1 0 0 0 0,-1 0 1 0 0,0 0-1 0 0,0 0 0 0 0,0 0 0 0 0,0 0 1 0 0,0 0-1 0 0,0 0 0 0 0,1 0 0 0 0,-1 0 1 0 0,1 0 33 0 0,0-1 1 0 0,0 1 0 0 0,-1 0-1 0 0,1-1 1 0 0,0 1 0 0 0,0 0 0 0 0,0-1-1 0 0,-1 1 1 0 0,1-1 0 0 0,0 1-1 0 0,0-1 1 0 0,-1 0 0 0 0,1 1-1 0 0,0-1 1 0 0,-1 0 0 0 0,1 0-1 0 0,-1 1 1 0 0,1-1 0 0 0,-1 0-1 0 0,1 0 1 0 0,-1 0 0 0 0,0 1 0 0 0,1-1-1 0 0,-1 0 1 0 0,0 0 0 0 0,0 0-1 0 0,1 0 1 0 0,-1 0 0 0 0,0 0-1 0 0,0 0 1 0 0,0 0 0 0 0,0 0-1 0 0,0-3 178 0 0,0 1-1 0 0,0-1 1 0 0,0 1-1 0 0,0-1 1 0 0,-1 1-1 0 0,1-1 1 0 0,-2-4-1 0 0,-4-4-155 0 0,0 0 0 0 0,-1 0-1 0 0,0 0 1 0 0,-1 1 0 0 0,-9-11-1 0 0,-50-49 529 0 0,62 67-662 0 0,-51-43 1044 0 0,41 36-525 0 0,0-1 0 0 0,-22-24 1 0 0,33 31-488 0 0,0 0 0 0 0,1-1 1 0 0,0 1-1 0 0,0-1 1 0 0,0 1-1 0 0,1-1 0 0 0,0 0 1 0 0,0 0-1 0 0,1 0 1 0 0,-1 0-1 0 0,1 0 0 0 0,0-1 1 0 0,1 1-1 0 0,0 0 1 0 0,0-8-1 0 0,2-11-125 0 0,1-1 1 0 0,10-35-1 0 0,-5 20 35 0 0,35-145-339 0 0,-33 151 339 0 0,2 1 0 0 0,2 1 1 0 0,21-41-1 0 0,-20 52-255 0 0,1 0-1 0 0,0 1 1 0 0,2 1-1 0 0,28-26 1 0 0,-21 22-688 0 0,38-48 0 0 0,-55 63 287 0 0,-2-1 0 0 0,1 0 0 0 0,-1 1 0 0 0,-1-2 0 0 0,0 1 0 0 0,0-1 0 0 0,3-12 0 0 0,-6 15-1869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1375 0 0,'-10'10'1623'0'0,"1"0"-1"0"0,0 1 0 0 0,1 0 0 0 0,0 1 0 0 0,1 0 0 0 0,-8 15 0 0 0,10-14-1036 0 0,0-1 0 0 0,1 1 0 0 0,1 1 0 0 0,-1-1 0 0 0,2 0 0 0 0,0 1 0 0 0,1-1-1 0 0,0 1 1 0 0,1-1 0 0 0,2 19 0 0 0,-1-14-199 0 0,0-1-1 0 0,-1 0 0 0 0,-1 0 1 0 0,-1 0-1 0 0,0 0 0 0 0,-8 26 1 0 0,-4 2-279 0 0,-21 44 0 0 0,-1 3-53 0 0,26-58-20 0 0,-6 36 1 0 0,-8 29 29 0 0,10-63-65 0 0,9-23 0 0 0,0 0 0 0 0,1 1 0 0 0,0 0 0 0 0,1-1 0 0 0,0 1 0 0 0,0 16 0 0 0,2-29-23 0 0,1-1 0 0 0,0 0 0 0 0,0 1 0 0 0,0-1 0 0 0,0 0 1 0 0,0 1-1 0 0,0-1 0 0 0,0 1 0 0 0,-1-1 0 0 0,1 0 0 0 0,0 1 0 0 0,0-1 0 0 0,1 1 0 0 0,-1-1 0 0 0,0 0 0 0 0,0 1 0 0 0,0-1 0 0 0,0 1 0 0 0,0-1 0 0 0,0 0 0 0 0,0 1 0 0 0,1-1 1 0 0,-1 0-1 0 0,0 1 0 0 0,0-1 0 0 0,1 0 0 0 0,-1 1 0 0 0,0-1 0 0 0,0 0 0 0 0,1 0 0 0 0,-1 1 0 0 0,0-1 0 0 0,1 0 0 0 0,-1 0 0 0 0,0 1 0 0 0,1-1 0 0 0,-1 0 0 0 0,0 0 0 0 0,1 0 1 0 0,-1 0-1 0 0,1 0 0 0 0,-1 0 0 0 0,0 0 0 0 0,1 1 0 0 0,-1-1 0 0 0,0 0 0 0 0,1 0 0 0 0,-1 0 0 0 0,1-1 0 0 0,-1 1 0 0 0,0 0 0 0 0,1 0 0 0 0,-1 0 0 0 0,1 0 0 0 0,-1 0 0 0 0,0 0 1 0 0,1 0-1 0 0,-1-1 0 0 0,0 1 0 0 0,1 0 0 0 0,-1 0 0 0 0,0-1 0 0 0,1 1 0 0 0,-1 0 0 0 0,0 0 0 0 0,0-1 0 0 0,1 1 0 0 0,20-21-4769 0 0,-9 4-2056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8 140 5527 0 0,'-1'0'143'0'0,"1"1"-1"0"0,-1-1 1 0 0,1 1 0 0 0,-1-1-1 0 0,1 1 1 0 0,-1 0-1 0 0,1-1 1 0 0,-1 1-1 0 0,1 0 1 0 0,0-1-1 0 0,-1 1 1 0 0,1 0-1 0 0,0-1 1 0 0,0 1-1 0 0,-1 0 1 0 0,1 0-1 0 0,0 0 1 0 0,0-1-1 0 0,0 1 1 0 0,0 0-1 0 0,0 0 1 0 0,0-1-1 0 0,0 1 1 0 0,0 0-1 0 0,0 0 1 0 0,1-1 0 0 0,-1 1-1 0 0,0 0 1 0 0,0 0-1 0 0,1-1 1 0 0,-1 1-1 0 0,0 0 1 0 0,1-1-1 0 0,-1 1 1 0 0,1 0-1 0 0,-1-1 1 0 0,1 1-1 0 0,-1-1 1 0 0,1 1-1 0 0,-1 0 1 0 0,1-1-1 0 0,0 0 1 0 0,-1 1-1 0 0,5 1 3473 0 0,8-3-2781 0 0,42-4-54 0 0,-41 4-217 0 0,-1-1-92 0 0,63-11 694 0 0,-25 7-938 0 0,-38 4-15 0 0,-1 1-7 0 0,64-6 278 0 0,-26 3-321 0 0,-37 3 20 0 0,-1 0 8 0 0,36-2 2 0 0,-36 2-9 0 0,1-2-39 0 0,2 2-98 0 0,46-12 264 0 0,5-4-289 0 0,-4-5-33 0 0,-49 18-57 0 0,-4-2-50 0 0,28-14-9 0 0,-35 19 67 0 0,0 0 0 0 0,0 0 0 0 0,0 0-1 0 0,-1 0 1 0 0,1 0 0 0 0,0 0 0 0 0,-1 0 0 0 0,1-1-1 0 0,0 1 1 0 0,-1 0 0 0 0,0-1 0 0 0,1 0 0 0 0,1-2-1 0 0,0-1-253 0 0,7-7-841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4607 0 0,'-8'14'735'0'0,"18"-25"588"0"0,5-5-881 0 0,10-9-348 0 0,33-24 2744 0 0,-49 46-1952 0 0,3-2-494 0 0,-8 3-178 0 0,0 0 0 0 0,0 1 0 0 0,0-1 0 0 0,0 1 0 0 0,0 0 0 0 0,0 0 0 0 0,1 0 0 0 0,-1 1 0 0 0,0-1 0 0 0,6 1 1726 0 0,1 2-1956 0 0,3 0-33 0 0,28 1-698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5527 0 0,'-44'34'1663'0'0,"44"-34"-1521"0"0,0 1 0 0 0,0-1 0 0 0,0 0-1 0 0,0 0 1 0 0,0 1 0 0 0,0-1 0 0 0,0 0 0 0 0,0 0 0 0 0,0 1-1 0 0,0-1 1 0 0,0 0 0 0 0,0 0 0 0 0,0 1 0 0 0,0-1 0 0 0,0 0-1 0 0,0 0 1 0 0,0 1 0 0 0,0-1 0 0 0,1 0 0 0 0,-1 0 0 0 0,0 1-1 0 0,0-1 1 0 0,0 0 0 0 0,0 0 0 0 0,1 0 0 0 0,-1 1 0 0 0,0-1-1 0 0,0 0 1 0 0,0 0 0 0 0,1 0 0 0 0,-1 0 0 0 0,0 0 0 0 0,0 1-1 0 0,1-1 1 0 0,-1 0 0 0 0,0 0 0 0 0,0 0 0 0 0,1 0 0 0 0,-1 0 0 0 0,0 0-1 0 0,0 0 1 0 0,1 0 0 0 0,-1 0 0 0 0,12 4 1164 0 0,18-3-564 0 0,19-2-670 0 0,-23-2-12 0 0,-10 1-76 0 0,-5 1-223 0 0,-1-1-1 0 0,1 0 1 0 0,20-8 0 0 0,30-9-4976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3679 0 0,'-9'3'125'0'0,"8"-5"8"0"0,10-13 101 0 0,-2 2 691 0 0,-8 16-234 0 0,1-1 0 0 0,-1 0 0 0 0,1 0 0 0 0,-1 0 0 0 0,1 0 0 0 0,0 1-1 0 0,0-1 1 0 0,0 0 0 0 0,0 0 0 0 0,0 1 0 0 0,1-1 0 0 0,-1 0 0 0 0,1 0-1 0 0,1 4 1205 0 0,9-4-1775 0 0,34 5-158 0 0,-24-4-24 0 0,20 2 66 0 0,-31-3 726 0 0,1 1-377 0 0,29 9-9 0 0,-29-9 633 0 0,-2 3-907 0 0,27 15-56 0 0,-34-20-2 0 0,-1 1-1 0 0,1-1 0 0 0,0 0 0 0 0,-1 1 1 0 0,1-1-1 0 0,-1 1 0 0 0,1-1 1 0 0,-1 1-1 0 0,0 0 0 0 0,2 3 0 0 0,5 4 358 0 0,-6-8-346 0 0,0-1-1 0 0,0 1 1 0 0,0-1-1 0 0,0 0 1 0 0,0 1 0 0 0,0-1-1 0 0,0 0 1 0 0,0 0-1 0 0,3-1 1 0 0,10-1-88 0 0,30-1-517 0 0,-46 4 638 0 0,1-1 1 0 0,-1 1-1 0 0,1 0 0 0 0,-1 0 0 0 0,1-1 1 0 0,0 1-1 0 0,-1 0 0 0 0,1 0 0 0 0,0 0 1 0 0,0-1-1 0 0,0 1 0 0 0,-1 0 0 0 0,1 0 0 0 0,0 0 1 0 0,0 0-1 0 0,0-1 0 0 0,0 1 0 0 0,1 0 1 0 0,-1 0-1 0 0,0 0 0 0 0,0 0 0 0 0,0-1 1 0 0,1 1-1 0 0,-1 0 0 0 0,0 0 0 0 0,1 0 1 0 0,-1-1-1 0 0,1 1 0 0 0,-1 0 0 0 0,1-1 0 0 0,-1 1 1 0 0,1 0-1 0 0,0 0 0 0 0,33 5-776 0 0,-34-4 818 0 0,-1 0 0 0 0,1 1 0 0 0,0-1-1 0 0,0 0 1 0 0,0 0 0 0 0,0 1 0 0 0,0-1-1 0 0,0 3 1 0 0,7 15 449 0 0,-6-18-547 0 0,0 0 0 0 0,0 0 0 0 0,0 1-1 0 0,0-1 1 0 0,0 0 0 0 0,-1 1 0 0 0,1-1-1 0 0,-1 0 1 0 0,0 1 0 0 0,0-1 0 0 0,0 1-1 0 0,0 3 1 0 0,-3 8-3 0 0,-1-1-1 0 0,0 0 1 0 0,0 0-1 0 0,-10 19 1 0 0,8-20 40 0 0,0 0 1 0 0,2 0-1 0 0,-1 1 0 0 0,1 0 1 0 0,-2 15-1 0 0,4-1 81 0 0,2 34 0 0 0,1-46-137 0 0,0 1-1 0 0,-2 0 0 0 0,0-1 0 0 0,0 1 0 0 0,-2-1 0 0 0,0 0 0 0 0,-7 24 0 0 0,0-12 8 0 0,1 1 0 0 0,2 0 0 0 0,1 1 0 0 0,-3 29 0 0 0,-16 85 12 0 0,5-34 0 0 0,3-34-73 0 0,11-56 36 0 0,2 0 1 0 0,0 1 0 0 0,1-1 0 0 0,1 1 0 0 0,1 27-1 0 0,1-38-45 0 0,0 0 0 0 0,1-1 0 0 0,1 1 0 0 0,-1 0 0 0 0,1-1 0 0 0,1 0 0 0 0,-1 1 0 0 0,1-1 0 0 0,1 0-1 0 0,0 0 1 0 0,5 8 0 0 0,-8-15 34 0 0,-1-1 0 0 0,1 1-1 0 0,-1-1 1 0 0,0 1 0 0 0,1-1-1 0 0,-1 1 1 0 0,0 0 0 0 0,1-1-1 0 0,-1 1 1 0 0,0-1 0 0 0,0 1 0 0 0,1 0-1 0 0,-1-1 1 0 0,0 1 0 0 0,0-1-1 0 0,0 1 1 0 0,0 0 0 0 0,0-1-1 0 0,0 1 1 0 0,0 0 0 0 0,0-1-1 0 0,0 1 1 0 0,0 0 0 0 0,-1-1 0 0 0,1 1-1 0 0,0-1 1 0 0,0 1 0 0 0,-1 0-1 0 0,1-1 1 0 0,0 1 0 0 0,0-1-1 0 0,-1 1 1 0 0,1-1 0 0 0,-1 1 0 0 0,1-1-1 0 0,-1 1 1 0 0,1-1 0 0 0,-1 1-1 0 0,-6 8 161 0 0,14-18-229 0 0,-2-2-2539 0 0,-5 11 2587 0 0,-1-1-1 0 0,1 1 1 0 0,-1 0 0 0 0,1-1-1 0 0,-1 1 1 0 0,1-1-1 0 0,-1 1 1 0 0,1 0-1 0 0,-1 0 1 0 0,0-1-1 0 0,1 1 1 0 0,-1 0-1 0 0,1 0 1 0 0,-1 0 0 0 0,0-1-1 0 0,1 1 1 0 0,-1 0-1 0 0,0 0 1 0 0,1 0-1 0 0,-1 0 1 0 0,1 0-1 0 0,-1 0 1 0 0,0 1-1 0 0,0-1 1 0 0,-26 1 1303 0 0,-28 5 0 0 0,29-2 333 0 0,-28-1-1 0 0,46-3-1311 0 0,1-1 0 0 0,0 0-1 0 0,0 0 1 0 0,-1-1 0 0 0,1 0-1 0 0,-10-4 1 0 0,-8-5-5667 0 0,23 11 4752 0 0,-13-7-6143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5023 0 0,'-5'3'273'0'0,"1"0"-1"0"0,-1-1 0 0 0,0 0 1 0 0,0 0-1 0 0,-5 1 1 0 0,7-2 94 0 0,-1 0 1 0 0,1 0 0 0 0,-1 0 0 0 0,1 1 0 0 0,0-1 0 0 0,0 1-1 0 0,-1 0 1 0 0,1 0 0 0 0,0 0 0 0 0,1 0 0 0 0,-1 0-1 0 0,-3 4 1 0 0,6-5-264 0 0,0 0-1 0 0,0-1 0 0 0,0 1 1 0 0,0-1-1 0 0,0 1 0 0 0,1 0 1 0 0,-1-1-1 0 0,0 1 0 0 0,0 0 1 0 0,1-1-1 0 0,-1 1 0 0 0,0-1 1 0 0,1 1-1 0 0,-1-1 0 0 0,0 1 1 0 0,1-1-1 0 0,-1 1 0 0 0,1-1 0 0 0,-1 0 1 0 0,1 1-1 0 0,-1-1 0 0 0,1 1 1 0 0,0-1-1 0 0,-1 0 0 0 0,2 1 1 0 0,18 11 1302 0 0,-18-11-1261 0 0,2 3 121 0 0,-2-4-181 0 0,-1 1 1 0 0,0 0-1 0 0,0-1 0 0 0,1 1 1 0 0,-1-1-1 0 0,0 1 0 0 0,1-1 1 0 0,-1 0-1 0 0,0 0 0 0 0,1 1 1 0 0,-1-1-1 0 0,1 0 0 0 0,-1 0 1 0 0,0 0-1 0 0,1-1 1 0 0,2 1-1 0 0,45 1 184 0 0,-37-1 6 0 0,-1-2 2 0 0,29-6-31 0 0,-29 7-20 0 0,2-3 1 0 0,63-13 101 0 0,-38 7-249 0 0,37-5 14 0 0,-62 12-177 0 0,-1 1-3 0 0,36-7 45 0 0,-36 7 100 0 0,0 1 12 0 0,35-5 4 0 0,-36 5 305 0 0,0 0-290 0 0,33 0-1 0 0,-43 0-80 0 0,0 1 0 0 0,0 0 0 0 0,0 0 0 0 0,0 0 0 0 0,0 0 0 0 0,0 0 1 0 0,0 0-1 0 0,0 1 0 0 0,0-1 0 0 0,0 0 0 0 0,0 0 0 0 0,0 1 0 0 0,0-1 0 0 0,0 1 0 0 0,0-1 0 0 0,0 1 0 0 0,0-1 0 0 0,0 1 0 0 0,-1-1 0 0 0,1 1 0 0 0,1 1 0 0 0,-1-1-5 0 0,-1 0 0 0 0,0-1 1 0 0,0 1-1 0 0,0 0 0 0 0,1 0 0 0 0,-1 0 0 0 0,0 0 0 0 0,0 0 0 0 0,0 0 0 0 0,0-1 1 0 0,0 1-1 0 0,-1 0 0 0 0,1 0 0 0 0,0 0 0 0 0,0 0 0 0 0,0 0 0 0 0,-1-1 0 0 0,1 1 0 0 0,-1 1 1 0 0,-3 5-5 0 0,1-1 0 0 0,-2 0 0 0 0,1 0 0 0 0,-7 6 1 0 0,9-9 4 0 0,-1 2 14 0 0,0 1-1 0 0,0-1 0 0 0,0 1 1 0 0,1 0-1 0 0,0 0 0 0 0,0 0 1 0 0,1 0-1 0 0,-1 1 1 0 0,1-1-1 0 0,1 0 0 0 0,-1 11 1 0 0,-1 6 13 0 0,-13 183 516 0 0,6-42-158 0 0,5-144-317 0 0,-1 0 0 0 0,0 0 0 0 0,-1-1 0 0 0,-2 1 1 0 0,0-1-1 0 0,0-1 0 0 0,-19 28 0 0 0,-21 48 215 0 0,41-65-103 0 0,6-24-206 0 0,0-1 1 0 0,0 1 0 0 0,0-1-1 0 0,0 1 1 0 0,-1-1 0 0 0,1 0 0 0 0,-1 0-1 0 0,0 0 1 0 0,-5 7 0 0 0,6-11 17 0 0,1 1-1 0 0,-1-1 1 0 0,0 1 0 0 0,1-1 0 0 0,-1 0-1 0 0,0 0 1 0 0,0 1 0 0 0,1-1 0 0 0,-1 0 0 0 0,0 0-1 0 0,0 0 1 0 0,1 0 0 0 0,-1 0 0 0 0,0 0-1 0 0,0 0 1 0 0,1 0 0 0 0,-1 0 0 0 0,0 0 0 0 0,0 0-1 0 0,1 0 1 0 0,-1-1 0 0 0,0 1 0 0 0,0 0-1 0 0,1-1 1 0 0,-1 1 0 0 0,0 0 0 0 0,1-1 0 0 0,-1 1-1 0 0,1-1 1 0 0,-1 1 0 0 0,0-1 0 0 0,1 1-1 0 0,-1-1 1 0 0,1 1 0 0 0,-1-1 0 0 0,1 0 0 0 0,-1 0-1 0 0,-23-32 32 0 0,17 22-40 0 0,1 4 19 0 0,0-1 0 0 0,0 1 0 0 0,0 1 0 0 0,-1-1 0 0 0,0 1 0 0 0,-1 1 0 0 0,1-1 0 0 0,-1 1 0 0 0,0 0 0 0 0,-1 1 0 0 0,-8-4 0 0 0,6 4 2 0 0,-1 1 0 0 0,1 0 0 0 0,0 1 0 0 0,-1 0 0 0 0,0 1 0 0 0,1 0 0 0 0,-1 1 0 0 0,-18 2 0 0 0,-17 3-874 0 0,-62 15 0 0 0,82-14-282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4143 0 0,'11'-12'241'0'0,"0"-1"-1"0"0,-1 0 0 0 0,-1 0 0 0 0,0-1 0 0 0,0 0 1 0 0,11-29-1 0 0,-32 67 6189 0 0,10-22-6191 0 0,1 0 0 0 0,0 0-1 0 0,0 0 1 0 0,1 0 0 0 0,-1 1 0 0 0,0-1 0 0 0,1 0 0 0 0,-1 1-1 0 0,1-1 1 0 0,0 0 0 0 0,0 1 0 0 0,0-1 0 0 0,0 1 0 0 0,0-1-1 0 0,1 3 1 0 0,6 2 504 0 0,15-7 1188 0 0,-8-1-1865 0 0,-7 0 59 0 0,1 1-1 0 0,0-1 1 0 0,0 2-1 0 0,15 1 1 0 0,-9-1-85 0 0,-4-1 83 0 0,-1 1 1 0 0,1 0 0 0 0,18 5-1 0 0,22 4 2 0 0,-37-7 320 0 0,-1-1-296 0 0,37 9-17 0 0,-36-9 110 0 0,-2-1-126 0 0,33 1-23 0 0,-32-2 69 0 0,-2 0-94 0 0,43-5-54 0 0,-1-3-13 0 0,-52 7-1 0 0,0 1 0 0 0,1 0 0 0 0,-1 0 0 0 0,0 0 0 0 0,0 0 0 0 0,1 0 0 0 0,-1 0 0 0 0,0 0 1 0 0,0 0-1 0 0,1 0 0 0 0,-1 0 0 0 0,0 0 0 0 0,0 0 0 0 0,1 0 0 0 0,-1 0 0 0 0,0 0 0 0 0,0 0 0 0 0,1 0 0 0 0,-1 0 0 0 0,0 0 0 0 0,0 0 0 0 0,0 0 0 0 0,1 0 0 0 0,-1 1 0 0 0,0-1 0 0 0,0 0 0 0 0,0 0 0 0 0,1 0 0 0 0,-1 0 0 0 0,0 1 0 0 0,0-1 0 0 0,0 0 0 0 0,1 0 0 0 0,-1 0 0 0 0,0 0 1 0 0,0 1-1 0 0,0-1 0 0 0,0 0 0 0 0,0 0 0 0 0,0 1 0 0 0,0-1 0 0 0,0 0 0 0 0,0 0 0 0 0,1 1 0 0 0,-1-1 0 0 0,0 0 0 0 0,0 0 0 0 0,0 1 0 0 0,0-1 0 0 0,0 0 0 0 0,0 0 0 0 0,-1 1 0 0 0,1-1 0 0 0,0 0 0 0 0,0 0 0 0 0,0 1 0 0 0,0-1 0 0 0,0 0 0 0 0,0 0 0 0 0,0 0 0 0 0,0 1 0 0 0,-1-1 1 0 0,1 0-1 0 0,0 0 0 0 0,0 0 0 0 0,0 1 0 0 0,0-1 0 0 0,-1 0 0 0 0,-11 17-87 0 0,11-15 82 0 0,-11 17 56 0 0,1 1 0 0 0,1 1 0 0 0,1-1 0 0 0,1 1 0 0 0,-9 35 0 0 0,-16 116 442 0 0,16-72-359 0 0,5-20-41 0 0,4 1-1 0 0,3 83 1 0 0,3-82 52 0 0,1-59-144 0 0,-1 0 0 0 0,-5 26 0 0 0,6-43 0 0 0,0-1 0 0 0,0 0 0 0 0,0 0 0 0 0,-1 0 0 0 0,0 0 0 0 0,0 0 0 0 0,0-1 0 0 0,-1 1 0 0 0,0 0 0 0 0,0-1 0 0 0,0 0 0 0 0,0 0 0 0 0,-1 0 0 0 0,1 0 0 0 0,-8 6 0 0 0,8-9 12 0 0,1 0 0 0 0,0 0 0 0 0,-1 0-1 0 0,0 0 1 0 0,1 0 0 0 0,-1-1 0 0 0,0 1 0 0 0,1-1 0 0 0,-1 0-1 0 0,0 0 1 0 0,1 0 0 0 0,-1 0 0 0 0,0 0 0 0 0,1 0-1 0 0,-1-1 1 0 0,0 1 0 0 0,1-1 0 0 0,-1 0 0 0 0,1 0 0 0 0,-1 0-1 0 0,-4-2 1 0 0,-5-4 4 0 0,1 0-1 0 0,-1 0 1 0 0,-11-11 0 0 0,7 5-96 0 0,-1 1 47 0 0,-1-3 98 0 0,0 2 0 0 0,-1 0 0 0 0,0 2 0 0 0,-1 0 0 0 0,-37-15 0 0 0,38 23-1566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2303 0 0,'23'-31'2384'0'0,"-27"44"2548"0"0,7-13-3316 0 0,2-12-870 0 0,-4 5 707 0 0,2 6 366 0 0,14 2-139 0 0,-4 0-1620 0 0,-5 0 32 0 0,0-1 0 0 0,-1 0 0 0 0,1-1 0 0 0,14-2 0 0 0,25-2-52 0 0,-35 3 418 0 0,-2 0-288 0 0,56-11 1080 0 0,-22 1-1119 0 0,-33 9-10 0 0,46-1-1 0 0,-53 4-112 0 0,-1 0 0 0 0,0 0 0 0 0,0 1 1 0 0,1-1-1 0 0,-1 1 0 0 0,0 0 0 0 0,0 0 0 0 0,0 0 0 0 0,0 0 0 0 0,0 0 0 0 0,0 1 0 0 0,0-1 0 0 0,0 1 1 0 0,0 0-1 0 0,3 2 0 0 0,11 7 30 0 0,-15-10-3 0 0,1 0-1 0 0,0 0 0 0 0,0 0 1 0 0,-1 0-1 0 0,1 1 1 0 0,-1-1-1 0 0,1 1 1 0 0,-1 0-1 0 0,0 0 1 0 0,0 0-1 0 0,0 0 0 0 0,0 0 1 0 0,0 0-1 0 0,0 1 1 0 0,0-1-1 0 0,-1 0 1 0 0,1 1-1 0 0,-1 0 0 0 0,0-1 1 0 0,0 1-1 0 0,0 0 1 0 0,2 5-1 0 0,-3-7-36 0 0,0 0 3 0 0,0 0 0 0 0,0 0-1 0 0,0 0 1 0 0,1 0-1 0 0,-1 0 1 0 0,0 0-1 0 0,1 0 1 0 0,-1 0 0 0 0,1 0-1 0 0,-1 0 1 0 0,1 0-1 0 0,-1 0 1 0 0,1 0-1 0 0,0 0 1 0 0,1 1-1 0 0,0-1-5 0 0,-1 0 0 0 0,1 0 0 0 0,0 0 0 0 0,0-1 0 0 0,0 1 0 0 0,0-1 0 0 0,0 1-1 0 0,0-1 1 0 0,1 0 0 0 0,-1 0 0 0 0,0 0 0 0 0,0 0 0 0 0,0 0 0 0 0,0 0-1 0 0,0 0 1 0 0,2-1 0 0 0,9-2-8 0 0,-6 2-8 0 0,0-1 1 0 0,1 1-1 0 0,14 1 0 0 0,-22 0 17 0 0,1 0-1 0 0,0 0 1 0 0,-1 0-1 0 0,1 0 0 0 0,-1 0 1 0 0,1 1-1 0 0,0-1 1 0 0,-1 0-1 0 0,1 1 1 0 0,0-1-1 0 0,-1 0 1 0 0,1 1-1 0 0,-1-1 0 0 0,1 1 1 0 0,-1-1-1 0 0,1 1 1 0 0,-1-1-1 0 0,0 1 1 0 0,1-1-1 0 0,-1 1 1 0 0,1-1-1 0 0,-1 1 1 0 0,0-1-1 0 0,0 1 0 0 0,1 0 1 0 0,-1-1-1 0 0,0 1 1 0 0,0 0-1 0 0,0-1 1 0 0,0 1-1 0 0,1 0 1 0 0,-1-1-1 0 0,0 1 1 0 0,0 0-1 0 0,0-1 0 0 0,-1 1 1 0 0,1 0-1 0 0,0 0 1 0 0,-6 36 233 0 0,3-20 43 0 0,1 158 644 0 0,-5-86-825 0 0,-4 99 218 0 0,11-135-282 0 0,7 183 122 0 0,-7-232-149 0 0,-1 0 0 0 0,1 0 0 0 0,-1 0 0 0 0,0 0 0 0 0,0-1 0 0 0,0 1 0 0 0,0 0 0 0 0,-1-1 0 0 0,1 1 0 0 0,-1-1 0 0 0,0 1 0 0 0,0-1 0 0 0,0 0 0 0 0,-1 0 0 0 0,1 0 0 0 0,-1 0 0 0 0,0 0 0 0 0,0-1 0 0 0,0 1 0 0 0,0-1 0 0 0,0 0 0 0 0,0 0 0 0 0,-5 3 0 0 0,6-5 0 0 0,0 0 0 0 0,0 0 0 0 0,0 0 0 0 0,-1 0 0 0 0,1 0 0 0 0,0-1 0 0 0,0 1 0 0 0,0 0 0 0 0,0-1 0 0 0,0 0 0 0 0,0 1 0 0 0,0-1 0 0 0,0 0 0 0 0,0 0 0 0 0,1 0 0 0 0,-1 0 0 0 0,0-1 0 0 0,-1-1 0 0 0,-11-4 0 0 0,-8-1-1 0 0,1 2 0 0 0,-1 0 0 0 0,0 1 0 0 0,0 2 1 0 0,-1 0-1 0 0,1 1 0 0 0,-1 1 0 0 0,0 2 0 0 0,1 0 0 0 0,-1 1 0 0 0,1 1 0 0 0,-25 7 0 0 0,35-7-64 0 0,8-2 33 0 0,0 1 0 0 0,0-1 0 0 0,0 0 1 0 0,0 0-1 0 0,0-1 0 0 0,-1 1 0 0 0,1-1 1 0 0,0 0-1 0 0,0 0 0 0 0,-1 0 0 0 0,-7-2 0 0 0,12 2-23 0 0,-1-1 0 0 0,1 1 0 0 0,0 0 0 0 0,0-1-1 0 0,0 1 1 0 0,-1 0 0 0 0,1-1 0 0 0,0 1 0 0 0,0 0-1 0 0,0-1 1 0 0,0 1 0 0 0,0 0 0 0 0,0-1 0 0 0,0 1-1 0 0,-1 0 1 0 0,1-1 0 0 0,0 1 0 0 0,0 0 0 0 0,0-1-1 0 0,1 1 1 0 0,-1-1 0 0 0,0 1 0 0 0,0 0 0 0 0,0-1-1 0 0,0 1 1 0 0,0 0 0 0 0,0-1 0 0 0,1 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53 919 0 0,'-2'-3'233'0'0,"7"-4"530"0"0,7-3 227 0 0,-7 5-737 0 0,0 2 0 0 0,-1-1 0 0 0,2 0 1 0 0,-1 1-1 0 0,0 0 0 0 0,0 0 0 0 0,1 1 0 0 0,7-3 0 0 0,-13 5-227 0 0,0 0-1 0 0,0 0 1 0 0,0 0-1 0 0,1 0 1 0 0,-1 0-1 0 0,0 0 1 0 0,0 0-1 0 0,0 0 1 0 0,0 0-1 0 0,0 0 1 0 0,1 0-1 0 0,-1 0 1 0 0,0 0-1 0 0,0 0 1 0 0,0 0-1 0 0,0 0 1 0 0,0 0-1 0 0,1 0 1 0 0,-1 0-1 0 0,0 0 1 0 0,0 0-1 0 0,0 0 1 0 0,0 0-1 0 0,0 1 1 0 0,0-1-1 0 0,1 0 1 0 0,-1 0-1 0 0,0 0 1 0 0,0 0-1 0 0,0 0 1 0 0,0 0-1 0 0,0 0 1 0 0,0 1-1 0 0,0-1 1 0 0,0 0-1 0 0,0 0 0 0 0,0 0 1 0 0,0 0-1 0 0,0 0 1 0 0,0 1-1 0 0,0-1 1 0 0,0 0-1 0 0,0 0 1 0 0,0 0-1 0 0,0 0 1 0 0,0 1-1 0 0,0-1 1 0 0,-3 12 759 0 0,-8 8 432 0 0,9-16-954 0 0,0-1-1 0 0,0 0 1 0 0,1 1 0 0 0,-1-1 0 0 0,1 1 0 0 0,0 0 0 0 0,0-1 0 0 0,0 1 0 0 0,0 0-1 0 0,1 0 1 0 0,-1 0 0 0 0,1 4 0 0 0,0-7-161 0 0,1 1-1 0 0,-1-1 1 0 0,0 1 0 0 0,1-1-1 0 0,-1 1 1 0 0,1-1-1 0 0,-1 0 1 0 0,1 1 0 0 0,0-1-1 0 0,0 0 1 0 0,-1 1 0 0 0,1-1-1 0 0,0 0 1 0 0,0 0-1 0 0,0 0 1 0 0,0 1 0 0 0,1-1-1 0 0,-1 0 1 0 0,0-1-1 0 0,0 1 1 0 0,1 0 0 0 0,-1 0-1 0 0,0 0 1 0 0,1-1 0 0 0,-1 1-1 0 0,1-1 1 0 0,-1 1-1 0 0,1-1 1 0 0,-1 0 0 0 0,1 1-1 0 0,1-1 1 0 0,-2 0 26 0 0,13-1-27 0 0,51-2-81 0 0,-2 2-6 0 0,-51 0 64 0 0,0 2 64 0 0,34 0 18 0 0,-34-1 29 0 0,2 0 96 0 0,3 1-170 0 0,-2-1 174 0 0,0 1 1 0 0,24-4-1 0 0,-22 2-190 0 0,-2 1 113 0 0,-1-1-1 0 0,28-6 0 0 0,51-9 245 0 0,-1-4-293 0 0,-34 9-211 0 0,-43 8-19 0 0,-1 0-22 0 0,44-7-106 0 0,-43 7-42 0 0,-1 2-10 0 0,69-9-54 0 0,-69 8 288 0 0,43-2-249 0 0,-42 2 234 0 0,-8 1-10 0 0,-1 0 0 0 0,0 1 1 0 0,0-1-1 0 0,0 1 1 0 0,1 1-1 0 0,9 1 0 0 0,-14-2-63 0 0,-1 0 0 0 0,0 1 0 0 0,1-1 0 0 0,-1 1 0 0 0,0-1 0 0 0,1 1 0 0 0,-1 0 0 0 0,0-1 0 0 0,0 1 0 0 0,0 0 0 0 0,0 0 0 0 0,0 0 0 0 0,1 0 0 0 0,-2 0 0 0 0,2 1 0 0 0,0 1-839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84 6447 0 0,'0'0'38'0'0,"-1"0"-1"0"0,0 0 1 0 0,1 0-1 0 0,-1 0 0 0 0,1 0 1 0 0,-1 0-1 0 0,1 0 1 0 0,-1-1-1 0 0,0 1 0 0 0,1 0 1 0 0,-1 0-1 0 0,1-1 1 0 0,-1 1-1 0 0,1 0 0 0 0,-1-1 1 0 0,1 1-1 0 0,-1 0 1 0 0,1-1-1 0 0,-1 1 0 0 0,1-1 1 0 0,0 1-1 0 0,-1-1 1 0 0,1 1-1 0 0,0-1 0 0 0,-1 1 1 0 0,1-1-1 0 0,0 1 1 0 0,0-1-1 0 0,-1 1 0 0 0,1-1 1 0 0,0 0-1 0 0,0 1 0 0 0,0-1 1 0 0,0 1-1 0 0,0-1 1 0 0,0 0-1 0 0,0 1 0 0 0,0-1 1 0 0,0 1-1 0 0,0-1 1 0 0,0 0-1 0 0,0 1 0 0 0,1-1 1 0 0,9-37 276 0 0,-2 11-706 0 0,-31 60 4002 0 0,12-10-2273 0 0,2 1 0 0 0,0-1 0 0 0,2 2 0 0 0,-8 38 0 0 0,8-31-713 0 0,-4 22-232 0 0,2 1-1 0 0,2 0 1 0 0,3 1 0 0 0,2-1 0 0 0,10 94 0 0 0,-4-50-1086 0 0,-8-34-3232 0 0,4-54 886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0,'10'-19'760'0'0,"2"0"0"0"0,13-18 0 0 0,273-339 9848 0 0,-287 362-10528 0 0,88-110-94 0 0,-98 123 6 0 0,-1 1 1 0 0,1-1-1 0 0,0 0 0 0 0,-1 1 1 0 0,1-1-1 0 0,-1 0 1 0 0,1 1-1 0 0,0-1 1 0 0,0 1-1 0 0,-1-1 1 0 0,1 1-1 0 0,0-1 1 0 0,0 1-1 0 0,0 0 1 0 0,1-1-1 0 0,-2 1 0 0 0,1 0 1 0 0,-1 0-1 0 0,0 1 0 0 0,0-1 1 0 0,1 0-1 0 0,-1 0 0 0 0,0 0 1 0 0,0 1-1 0 0,0-1 0 0 0,1 0 1 0 0,-1 0-1 0 0,0 1 0 0 0,0-1 1 0 0,0 0-1 0 0,0 1 0 0 0,0-1 1 0 0,1 0-1 0 0,-1 0 0 0 0,0 1 1 0 0,0-1-1 0 0,0 0 0 0 0,0 1 1 0 0,0-1-1 0 0,0 0 0 0 0,0 1 1 0 0,0-1-1 0 0,0 0 1 0 0,0 0-1 0 0,-1 1 0 0 0,-5 34-426 0 0,4-27 393 0 0,-8 42 182 0 0,2 0-1 0 0,2 1 1 0 0,2 0 0 0 0,3 0-1 0 0,1 1 1 0 0,11 70-1 0 0,-8-109-309 0 0,-1 0 1 0 0,2-1-1 0 0,-1 1 0 0 0,2-1 0 0 0,0 0 0 0 0,0 0 0 0 0,13 19 1 0 0,5-2-5050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2759 0 0,'-5'2'5813'0'0,"10"2"-2731"0"0,11 4-908 0 0,-14-7-1461 0 0,-1 0-602 0 0,-1 0 1 0 0,0 0 0 0 0,1 1 0 0 0,-1-1 0 0 0,0 0 0 0 0,0 0 0 0 0,0 0-1 0 0,0 0 1 0 0,0 0 0 0 0,0 0 0 0 0,0 0 0 0 0,0 0 0 0 0,0 0-1 0 0,-1 0 1 0 0,1 0 0 0 0,0 0 0 0 0,-1 0 0 0 0,1 0 0 0 0,-1 0-1 0 0,1 0 1 0 0,-1 0 0 0 0,1 0 0 0 0,-1 0 0 0 0,0-1 0 0 0,0 2 0 0 0,-23 26 908 0 0,18-21-778 0 0,-9 9-51 0 0,2 1 0 0 0,0 1 0 0 0,1 0 0 0 0,1 1-1 0 0,1 0 1 0 0,-14 34 0 0 0,21-37-1463 0 0,4-6-2725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3679 0 0,'-28'19'2336'0'0,"27"-15"-1429"0"0,0 1 0 0 0,1 0 1 0 0,0 0-1 0 0,0 0 0 0 0,0 0 0 0 0,1 6 0 0 0,-1-10-754 0 0,0 0 1 0 0,0 0-1 0 0,1 0 1 0 0,-1 0-1 0 0,0 0 0 0 0,1 0 1 0 0,-1 0-1 0 0,1 0 1 0 0,-1 0-1 0 0,1-1 1 0 0,0 1-1 0 0,-1 0 1 0 0,1 0-1 0 0,0 0 1 0 0,-1-1-1 0 0,1 1 1 0 0,0 0-1 0 0,0-1 1 0 0,0 1-1 0 0,0 0 0 0 0,0-1 1 0 0,0 0-1 0 0,0 1 1 0 0,0-1-1 0 0,0 1 1 0 0,0-1-1 0 0,0 0 1 0 0,1 1-1 0 0,-1-1-217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45 831 0 0,'3'-4'209'0'0,"0"0"0"0"0,1 0 0 0 0,-1 1 0 0 0,1 0 0 0 0,0-1 0 0 0,0 1 0 0 0,0 1 0 0 0,0-1 0 0 0,0 1 0 0 0,1-1 0 0 0,-1 1 0 0 0,1 0 0 0 0,-1 1 0 0 0,1-1 0 0 0,5 0 0 0 0,-11 5 358 0 0,0-1-1 0 0,1 1 1 0 0,-1-1-1 0 0,0 1 0 0 0,0-1 1 0 0,-1 0-1 0 0,1 1 1 0 0,0-1-1 0 0,-3 3 0 0 0,3-4-20 0 0,-26 53 6620 0 0,5 3-4206 0 0,-6 16-1840 0 0,-32 53-981 0 0,-45 102 229 0 0,75-154-265 0 0,-23 89-1 0 0,-9 7-897 0 0,10-35 257 0 0,50-128 614 0 0,0 0 0 0 0,0 1 0 0 0,1-1 0 0 0,-2 14 0 0 0,3-19-50 0 0,0 0-1 0 0,0 0 1 0 0,0 0-1 0 0,0 1 1 0 0,1-1-1 0 0,-1 0 1 0 0,1 0 0 0 0,-1 0-1 0 0,1 0 1 0 0,0-1-1 0 0,0 1 1 0 0,0 0-1 0 0,0 0 1 0 0,0 0-1 0 0,0-1 1 0 0,0 1 0 0 0,0 0-1 0 0,1-1 1 0 0,-1 1-1 0 0,1-1 1 0 0,-1 1-1 0 0,4 1 1 0 0,14 4 17 0 0,42 9-33 0 0,-7-3-30 0 0,-43-11-85 0 0,-5 3-43 0 0,-2-2 102 0 0,0 0-1 0 0,0 0 1 0 0,0 1 0 0 0,-1-1 0 0 0,1 1 0 0 0,-1 0 0 0 0,0 0-1 0 0,0 0 1 0 0,0 0 0 0 0,-1 0 0 0 0,1 1 0 0 0,-1-1-1 0 0,2 8 1 0 0,3 15-231 0 0,-6-20 252 0 0,0 0-1 0 0,1 0 1 0 0,0 0-1 0 0,1-1 0 0 0,-1 1 1 0 0,1 0-1 0 0,0-1 1 0 0,1 0-1 0 0,0 0 0 0 0,0 0 1 0 0,7 8-1 0 0,-9-12-143 0 0,9 0-2704 0 0,42 6-3501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7831 0 0,'-12'7'-172'0'0,"11"-6"364"0"0,-1-1 0 0 0,1 1 0 0 0,0-1 0 0 0,0 1 0 0 0,0 0 0 0 0,0 0 0 0 0,-1 0 0 0 0,1-1 0 0 0,0 1 0 0 0,1 0 1 0 0,-1 0-1 0 0,-1 2 0 0 0,2-2 0 0 0,-1 0 0 0 0,1 0 0 0 0,0 1 0 0 0,0-1 0 0 0,0 0 1 0 0,0 0-1 0 0,0 1 0 0 0,0-1 0 0 0,1 0 0 0 0,-1 0 0 0 0,0 1 0 0 0,1-1 0 0 0,-1 0 1 0 0,0 0-1 0 0,1 0 0 0 0,1 3 0 0 0,2 3 175 0 0,0 1 0 0 0,1 0 0 0 0,0-1-1 0 0,0 0 1 0 0,12 11 0 0 0,-16-16-143 0 0,4 3 16 0 0,15 14 70 0 0,-15-15 36 0 0,0 1 6 0 0,16 16-34 0 0,-16-15-146 0 0,1-2-63 0 0,96 81 95 0 0,-100-83-31 0 0,9 1-53 0 0,36 12 0 0 0,-16-11-231 0 0,-25-3-1066 0 0,-15 6-402 0 0,4-4 1157 0 0,-17 12-345 0 0,-36 35 1 0 0,-50 66 4367 0 0,18-17-132 0 0,62-68-2972 0 0,19-20-638 0 0,0-1 1 0 0,-1 0-1 0 0,-16 13 1 0 0,25-23-83 0 0,1 1 0 0 0,-1-1-1 0 0,0 1 1 0 0,0-1 0 0 0,1 0 0 0 0,-1 1 0 0 0,0-1 0 0 0,0 0-1 0 0,1 1 1 0 0,-1-1 0 0 0,0 0 0 0 0,0 0 0 0 0,0 0 0 0 0,0 0-1 0 0,-1 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38 4143 0 0,'-1'0'122'0'0,"0"-1"0"0"0,0 1 0 0 0,0 0 1 0 0,0-1-1 0 0,0 1 0 0 0,1 0 0 0 0,-1-1 0 0 0,0 1 0 0 0,0-1 0 0 0,0 0 0 0 0,0 1 0 0 0,1-1 0 0 0,-1 0 0 0 0,0 1 0 0 0,1-1 0 0 0,-1 0 0 0 0,0 0 0 0 0,1 0 0 0 0,-1 1 0 0 0,1-1 0 0 0,-1 0 0 0 0,1 0 0 0 0,0 0 0 0 0,-1 0 0 0 0,1 0 0 0 0,-1-2 0 0 0,-8-15 1035 0 0,8 18-1186 0 0,0 0 0 0 0,1 0 0 0 0,-1 0 0 0 0,1 0 0 0 0,-1 1 0 0 0,1-1 0 0 0,0 0 0 0 0,-1 0 0 0 0,1 0 0 0 0,-1 0 0 0 0,1 1 0 0 0,-1-1 0 0 0,1 0 0 0 0,-1 1 0 0 0,1-1 0 0 0,0 0 0 0 0,-1 1 0 0 0,1-1 0 0 0,0 0-1 0 0,-1 1 1 0 0,1-1 0 0 0,0 1 0 0 0,-1-1 0 0 0,1 0 0 0 0,0 1 0 0 0,0-1 0 0 0,0 1 0 0 0,-1-1 0 0 0,1 1 0 0 0,0 0 0 0 0,-9 18 660 0 0,9-19-570 0 0,-71 175 8917 0 0,34-54-6492 0 0,-36 259-1582 0 0,59-298-918 0 0,-12 40-1066 0 0,10-73-2416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5527 0 0,'-1'0'77'0'0,"0"0"-1"0"0,0-1 0 0 0,0 1 0 0 0,0 0 0 0 0,0-1 0 0 0,0 1 0 0 0,0-1 0 0 0,0 1 0 0 0,0-1 0 0 0,0 1 0 0 0,0-1 0 0 0,0 1 1 0 0,0-1-1 0 0,1 0 0 0 0,-1 0 0 0 0,0 1 0 0 0,0-1 0 0 0,1 0 0 0 0,-1 0 0 0 0,1 0 0 0 0,-1 0 0 0 0,1 0 0 0 0,-1 0 1 0 0,0-2-1 0 0,0 0 92 0 0,0-1 1 0 0,1 0 0 0 0,-1 1 0 0 0,1-1 0 0 0,0 0 0 0 0,0-6-1 0 0,0 8-199 0 0,0 0-1 0 0,0 0 0 0 0,0 0 1 0 0,1 0-1 0 0,-1 0 0 0 0,0 1 1 0 0,1-1-1 0 0,0 0 0 0 0,-1 0 0 0 0,1 0 1 0 0,0 1-1 0 0,0-1 0 0 0,0 0 1 0 0,0 1-1 0 0,0-1 0 0 0,0 1 1 0 0,0-1-1 0 0,0 1 0 0 0,1 0 1 0 0,-1-1-1 0 0,1 1 0 0 0,-1 0 0 0 0,1 0 1 0 0,-1 0-1 0 0,1 0 0 0 0,0 0 1 0 0,0 0-1 0 0,-1 1 0 0 0,1-1 1 0 0,3 0-1 0 0,4-1 530 0 0,1 2 1 0 0,0-1-1 0 0,0 1 1 0 0,0 0-1 0 0,12 3 1 0 0,21-1 2464 0 0,3-2-1875 0 0,-35 0-93 0 0,4-1-392 0 0,44-5-171 0 0,-44 5-31 0 0,0 0-62 0 0,57-3-231 0 0,-47 3-103 0 0,-14 0-17 0 0,1 1 0 0 0,0 0 0 0 0,20 4 0 0 0,40 5-59 0 0,-12 0 59 0 0,17 2 12 0 0,2-4 0 0 0,-13 0-10 0 0,-52-6-57 0 0,-2 0-66 0 0,35 4-25 0 0,-35-4-2 0 0,-1 1-128 0 0,2 2 223 0 0,-8-2-76 0 0,0-1-1 0 0,1 0 1 0 0,-1 0-1 0 0,0 0 0 0 0,1 0 1 0 0,6-1-1 0 0,-5 5-67 0 0,42 38 976 0 0,-48-42-751 0 0,0-1 1 0 0,0 1 0 0 0,1-1 0 0 0,-1 1-1 0 0,0-1 1 0 0,0 0 0 0 0,0 1 0 0 0,1-1-1 0 0,-1 0 1 0 0,0 0 0 0 0,3 0 0 0 0,5 2-872 0 0,-9-1 823 0 0,0-1 0 0 0,0 1 1 0 0,0 0-1 0 0,0-1 1 0 0,0 1-1 0 0,0 0 0 0 0,0-1 1 0 0,0 1-1 0 0,0-1 1 0 0,-1 1-1 0 0,1 0 0 0 0,0-1 1 0 0,0 1-1 0 0,-1-1 1 0 0,1 1-1 0 0,0-1 0 0 0,-1 1 1 0 0,1-1-1 0 0,0 1 0 0 0,-1-1 1 0 0,0 1-1 0 0,-3 5 259 0 0,1 0 0 0 0,-1 0-1 0 0,1 0 1 0 0,1 0-1 0 0,-1 1 1 0 0,1-1 0 0 0,0 1-1 0 0,0-1 1 0 0,1 1 0 0 0,0 0-1 0 0,0 0 1 0 0,1-1 0 0 0,0 1-1 0 0,0 0 1 0 0,0 0 0 0 0,3 11-1 0 0,2 6 152 0 0,2 0 0 0 0,1 0 0 0 0,14 30 0 0 0,-12-30-374 0 0,-1 1 1 0 0,8 28 0 0 0,-14-29-88 0 0,0 0 0 0 0,-1 0-1 0 0,-1 0 1 0 0,-2 0 0 0 0,0 1 0 0 0,-9 44 0 0 0,-46 141 138 0 0,41-161 29 0 0,4-16-50 0 0,3-7 225 0 0,-11 54 0 0 0,17-73-507 0 0,1 0 1 0 0,1 0-1 0 0,0 0 1 0 0,0-1-1 0 0,0 1 0 0 0,1 0 1 0 0,0 0-1 0 0,0 0 1 0 0,0-1-1 0 0,1 1 0 0 0,0 0 1 0 0,1-1-1 0 0,3 8 1 0 0,7-1-589 0 0,-12-13 463 0 0,-8-6 72 0 0,-246-135 2775 0 0,203 115-1620 0 0,15 10-793 0 0,0 2 1 0 0,-1 0-1 0 0,0 3 0 0 0,-1 1 0 0 0,-70-10 1 0 0,41 14 66 0 0,-1 2 0 0 0,-99 7 0 0 0,41 13 1151 0 0,-12 0 849 0 0,136-16-2110 0 0,0 1 0 0 0,0-1 0 0 0,0 0 1 0 0,0 0-1 0 0,0 0 0 0 0,0 0 0 0 0,-1 0 0 0 0,1 0 1 0 0,0 0-1 0 0,0-1 0 0 0,0 1 0 0 0,0 0 0 0 0,0-1 0 0 0,0 1 1 0 0,1 0-1 0 0,-1-1 0 0 0,0 1 0 0 0,0-1 0 0 0,0 1 1 0 0,0-1-1 0 0,0 0 0 0 0,0 1 0 0 0,1-1 0 0 0,-1 0 0 0 0,0 0 1 0 0,1 1-1 0 0,-2-2 0 0 0,2 0-134 0 0,0 0 0 0 0,0 0 0 0 0,-1 0 0 0 0,1 0 0 0 0,0 1 0 0 0,1-1 0 0 0,-1 0 0 0 0,0 0 0 0 0,0 0 0 0 0,1 0 0 0 0,-1 1 0 0 0,1-1 0 0 0,0 0 0 0 0,1-2 0 0 0,5-14-7588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 5527 0 0,'15'-11'3844'0'0,"6"0"-5021"0"0,-29 20-1073 0 0,-10 10 5175 0 0,11-15-2150 0 0,0 1 0 0 0,0-1 1 0 0,1 1-1 0 0,-8 8 0 0 0,11-10-726 0 0,1 0 0 0 0,0 0-1 0 0,0 1 1 0 0,0-1 0 0 0,0 1 0 0 0,0-1-1 0 0,1 1 1 0 0,0 0 0 0 0,0 0-1 0 0,0-1 1 0 0,-1 6 0 0 0,-3 11 576 0 0,-1 1 0 0 0,-1-1 0 0 0,-1-1 0 0 0,-15 29 0 0 0,11-26-231 0 0,2 1 1 0 0,-14 43-1 0 0,11-5 337 0 0,4 0 0 0 0,1 1 0 0 0,3 73 0 0 0,2-100-1689 0 0,-2 0-1 0 0,-1 0 1 0 0,-1-1 0 0 0,-2 0-1 0 0,-1 0 1 0 0,-17 36 0 0 0,2-2-1887 0 0,18-48-1229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6911 0 0,'0'1'22'0'0,"0"-1"0"0"0,0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0,0 0 0 0 0,0 0 0 0 0,0 0 0 0 0,0 0 0 0 0,0 0-1 0 0,0 1 1 0 0,0-1 0 0 0,0 0 0 0 0,0 0 0 0 0,0 0 0 0 0,0 0 0 0 0,0 0 0 0 0,0 0 0 0 0,0 0 0 0 0,0 0 0 0 0,0 0 0 0 0,-1 0-1 0 0,1 0 1 0 0,0 0 0 0 0,0 0 0 0 0,0 0 0 0 0,0 0 0 0 0,0 0 0 0 0,0 0 0 0 0,0 0 0 0 0,0 0 0 0 0,0 0 0 0 0,0 0 0 0 0,0 0-1 0 0,0 0 1 0 0,9 1 1589 0 0,9-3-219 0 0,-16 2-1038 0 0,9-2-76 0 0,34-8-297 0 0,-34 8-81 0 0,0 0-615 0 0,46-3 2386 0 0,-46 7-976 0 0,53 11 2214 0 0,-17 0-2472 0 0,-35-10 77 0 0,-1 0-304 0 0,3 2-144 0 0,41 11 140 0 0,-6-3-174 0 0,-37-10-133 0 0,-1-1-230 0 0,56 11-801 0 0,-53-11 1065 0 0,39 12-230 0 0,-52-14 263 0 0,0 0 0 0 0,0 0 0 0 0,-1 0 0 0 0,1 0 0 0 0,0 1 0 0 0,0-1 0 0 0,-1 0 0 0 0,1 0 0 0 0,0 1 0 0 0,-1-1 0 0 0,1 0 1 0 0,0 1-1 0 0,-1-1 0 0 0,1 1 0 0 0,-1-1 0 0 0,1 1 0 0 0,-1-1 0 0 0,1 1 0 0 0,-1-1 0 0 0,1 1 0 0 0,-1-1 0 0 0,1 1 0 0 0,-1 0 0 0 0,0-1 0 0 0,1 1 0 0 0,-1 0 0 0 0,0-1 0 0 0,0 1 0 0 0,1 0 0 0 0,-1 0 0 0 0,0-1 0 0 0,0 1 0 0 0,0 0 0 0 0,0 0 0 0 0,0-1 0 0 0,0 1 0 0 0,0 0 0 0 0,0 0 0 0 0,0-1 0 0 0,0 1 0 0 0,0 0 0 0 0,-1-1 0 0 0,1 1 0 0 0,0 0 0 0 0,-1-1 0 0 0,1 2 0 0 0,-4 3 88 0 0,1 0-1 0 0,-1-1 1 0 0,0 1-1 0 0,0-1 1 0 0,-5 5-1 0 0,-7 7 258 0 0,9-6-92 0 0,1-1 0 0 0,0 1 0 0 0,1 0 0 0 0,0 0 0 0 0,1 1 0 0 0,0-1 0 0 0,-5 21 0 0 0,0 11 418 0 0,1 1-1 0 0,3-1 1 0 0,1 1 0 0 0,2 0-1 0 0,5 49 1 0 0,-1-72-502 0 0,3 23-234 0 0,-2 1-1 0 0,-2 0 1 0 0,-7 69-1 0 0,-1-76 16 0 0,-2 1 1 0 0,-1-1-1 0 0,-2 0 0 0 0,-2-1 0 0 0,-1 0 0 0 0,-1-1 0 0 0,-43 64 1 0 0,10-14-1063 0 0,41-78 1431 0 0,8-7-236 0 0,-1 0 1 0 0,1-1-1 0 0,0 1 1 0 0,0-1-1 0 0,0 1 1 0 0,0 0-1 0 0,0-1 1 0 0,0 1-1 0 0,0-1 1 0 0,0 1-1 0 0,1 0 1 0 0,-1-1-1 0 0,0 1 1 0 0,0-1-1 0 0,0 1 1 0 0,0 0-1 0 0,1-1 1 0 0,-1 1-1 0 0,0 0 1 0 0,0-1-1 0 0,0 1 1 0 0,1 0-1 0 0,-1-1 1 0 0,0 1-1 0 0,1 0 1 0 0,-1 0-1 0 0,0-1 1 0 0,1 1-1 0 0,0-1-16 0 0,0 0 1 0 0,0 0-1 0 0,-1 0 0 0 0,1 0 0 0 0,0 0 1 0 0,-1-1-1 0 0,1 1 0 0 0,0 0 0 0 0,-1 0 1 0 0,0-1-1 0 0,1 1 0 0 0,-1 0 1 0 0,0 0-1 0 0,1-1 0 0 0,-1-1 0 0 0,0 2-22 0 0,0 0 0 0 0,-1 0-1 0 0,1 0 1 0 0,0 1 0 0 0,-1-1-1 0 0,1 0 1 0 0,0 0 0 0 0,-1 1-1 0 0,1-1 1 0 0,-1 0 0 0 0,1 1-1 0 0,-1-1 1 0 0,1 1-1 0 0,-1-1 1 0 0,0 1 0 0 0,1-1-1 0 0,-1 1 1 0 0,0-1 0 0 0,0 0-1 0 0,-6-2 1 0 0,1 1-1 0 0,-1 0 0 0 0,1 0 1 0 0,-1 0-1 0 0,-9 0 0 0 0,-11-4 211 0 0,7-2-840 0 0,1-1 0 0 0,0 0 0 0 0,-18-14 0 0 0,20 12-6117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2303 0 0,'0'0'150'0'0,"-1"1"0"0"0,0-1-1 0 0,1 0 1 0 0,-1 1-1 0 0,1-1 1 0 0,-1 1-1 0 0,1 0 1 0 0,-1-1 0 0 0,1 1-1 0 0,-1-1 1 0 0,1 1-1 0 0,-1 0 1 0 0,1-1-1 0 0,0 1 1 0 0,-1 0 0 0 0,1-1-1 0 0,0 1 1 0 0,0 0-1 0 0,0 0 1 0 0,-1-1 0 0 0,1 1-1 0 0,0 0 1 0 0,0 1-1 0 0,15 4 6977 0 0,-4-2-7275 0 0,-18 1 478 0 0,-8-2-43 0 0,-21-10 423 0 0,30 6-680 0 0,1-1 1 0 0,0 1-1 0 0,-1 0 1 0 0,1 0 0 0 0,-1 1-1 0 0,1-1 1 0 0,-1 1 0 0 0,0 1-1 0 0,1-1 1 0 0,-1 1 0 0 0,1 0-1 0 0,-1 0 1 0 0,1 0 0 0 0,0 1-1 0 0,0 0 1 0 0,-1 0 0 0 0,-8 5-1 0 0,6-1 153 0 0,1 0-1 0 0,-1 1 0 0 0,1-1 0 0 0,1 1 0 0 0,-1 1 1 0 0,1-1-1 0 0,0 1 0 0 0,1 0 0 0 0,0 0 1 0 0,0 1-1 0 0,1 0 0 0 0,0 0 0 0 0,1 0 1 0 0,-1 0-1 0 0,-2 18 0 0 0,2-8 17 0 0,1 0 1 0 0,1 0-1 0 0,1 0 0 0 0,0 0 1 0 0,1 0-1 0 0,2 0 1 0 0,3 23-1 0 0,-3-35-156 0 0,-1 1 1 0 0,1-1-1 0 0,1 1 1 0 0,-1-1-1 0 0,1 0 1 0 0,0 0-1 0 0,1-1 0 0 0,0 1 1 0 0,0-1-1 0 0,0 1 1 0 0,1-1-1 0 0,0 0 1 0 0,0-1-1 0 0,1 1 1 0 0,-1-1-1 0 0,1 0 0 0 0,9 6 1 0 0,-14-11-52 0 0,0 0 0 0 0,-1 1 0 0 0,1-1 0 0 0,0 0 0 0 0,-1 0 0 0 0,1 1 0 0 0,0-1 0 0 0,0 0 0 0 0,-1 0 0 0 0,1 0 0 0 0,0 0 0 0 0,0 0 0 0 0,-1 0 0 0 0,1 0 0 0 0,0 0 0 0 0,0 0 0 0 0,0 0 0 0 0,-1 0 0 0 0,1-1 0 0 0,0 1 0 0 0,-1 0 0 0 0,1-1 0 0 0,0 1 0 0 0,-1 0 0 0 0,1-1 0 0 0,0 0 0 0 0,1 0-123 0 0,0 0 0 0 0,-1-1 0 0 0,0 0 0 0 0,1 1 0 0 0,-1-1-1 0 0,0 0 1 0 0,0 0 0 0 0,0 0 0 0 0,2-3 0 0 0,-2 1-395 0 0,1 0 1 0 0,-1 0 0 0 0,0 0 0 0 0,0 0 0 0 0,0-1-1 0 0,0 1 1 0 0,-1 0 0 0 0,0-1 0 0 0,0-5-1 0 0,-1 5 40 0 0,-1 1 0 0 0,0-1 0 0 0,0 1 1 0 0,0-1-1 0 0,0 1 0 0 0,-1 0 0 0 0,0-1 0 0 0,-4-4 0 0 0,4 5 613 0 0,-1 0 1 0 0,1-1 0 0 0,1 1-1 0 0,-1-1 1 0 0,1 0 0 0 0,-3-7-1 0 0,5 12-7 0 0,-1-1-1 0 0,1 0 1 0 0,0 1-1 0 0,0-1 1 0 0,0 0 0 0 0,0 1-1 0 0,0-1 1 0 0,0 0-1 0 0,0 1 1 0 0,0-1-1 0 0,0 0 1 0 0,0 1-1 0 0,1-1 1 0 0,-1 0-1 0 0,0 1 1 0 0,0-1-1 0 0,1 0 1 0 0,-1 1-1 0 0,0-1 1 0 0,1 1-1 0 0,-1-1 1 0 0,1 1 0 0 0,-1-1-1 0 0,0 1 1 0 0,1-1-1 0 0,-1 1 1 0 0,1-1-1 0 0,0 1 1 0 0,-1-1-1 0 0,1 1 1 0 0,-1 0-1 0 0,1-1 1 0 0,0 1-1 0 0,-1 0 1 0 0,1 0-1 0 0,-1-1 1 0 0,1 1-1 0 0,0 0 1 0 0,1 0-1 0 0,34-3 2173 0 0,-21 2-1283 0 0,-14 1 134 0 0,9 2-1037 0 0,31 5-17 0 0,-31-5-57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58 5527 0 0,'0'0'45'0'0,"0"0"-1"0"0,-1 0 0 0 0,1 0 0 0 0,0 0 1 0 0,0 0-1 0 0,0 0 0 0 0,0 0 0 0 0,-1 0 0 0 0,1 0 1 0 0,0 0-1 0 0,0 1 0 0 0,0-1 0 0 0,0 0 1 0 0,0 0-1 0 0,0 0 0 0 0,0 0 0 0 0,-1 0 1 0 0,1 0-1 0 0,0 0 0 0 0,0 1 0 0 0,0-1 0 0 0,0 0 1 0 0,0 0-1 0 0,0 0 0 0 0,0 0 0 0 0,0 0 1 0 0,0 1-1 0 0,0-1 0 0 0,0 0 0 0 0,0 0 0 0 0,0 0 1 0 0,0 0-1 0 0,0 0 0 0 0,0 1 0 0 0,0-1 1 0 0,0 0-1 0 0,0 0 0 0 0,0 0 0 0 0,0 0 1 0 0,0 1-1 0 0,0-1 0 0 0,0 0 0 0 0,0 0 0 0 0,0 0 1 0 0,0 0-1 0 0,0 0 0 0 0,0 0 0 0 0,1 1 1 0 0,-3 0 397 0 0,-7 1-1117 0 0,-24 0 4778 0 0,30-2-4094 0 0,0-1 0 0 0,0 1 0 0 0,0 0 0 0 0,0 1 0 0 0,-1-1 0 0 0,1 0 0 0 0,0 1 0 0 0,0 0 0 0 0,0-1 0 0 0,0 1 0 0 0,0 1 0 0 0,0-1 0 0 0,0 0 0 0 0,0 1 0 0 0,1-1 0 0 0,-1 1 0 0 0,-4 3 0 0 0,6-4-17 0 0,1-1 0 0 0,0 0 0 0 0,-1 0-1 0 0,1 1 1 0 0,0-1 0 0 0,-1 0 0 0 0,1 1-1 0 0,0-1 1 0 0,-1 1 0 0 0,1-1 0 0 0,0 0-1 0 0,0 1 1 0 0,-1-1 0 0 0,1 1 0 0 0,0-1-1 0 0,0 0 1 0 0,0 1 0 0 0,0-1 0 0 0,0 1-1 0 0,-1-1 1 0 0,1 1 0 0 0,0-1 0 0 0,0 1-1 0 0,0-1 1 0 0,0 1 0 0 0,0-1 0 0 0,1 1-1 0 0,-1-1 1 0 0,0 1 0 0 0,12 5 232 0 0,18-6 231 0 0,-22-2-432 0 0,1 0-1 0 0,-1 0 0 0 0,1-1 1 0 0,8-5-1 0 0,-15 8-14 0 0,-1-1-1 0 0,1 0 1 0 0,-1 0 0 0 0,1 0 0 0 0,-1 0-1 0 0,0 0 1 0 0,0 0 0 0 0,1 0-1 0 0,-1 0 1 0 0,0 0 0 0 0,0-1 0 0 0,2-2-1 0 0,-3 3 15 0 0,0 1 0 0 0,0-1 0 0 0,0 0 0 0 0,0 0 0 0 0,0 0 0 0 0,1 1 0 0 0,-2-1 0 0 0,1 0 0 0 0,0 0 0 0 0,0 0 0 0 0,0 1 0 0 0,0-1 0 0 0,0 0 0 0 0,-1 0 0 0 0,1 1 0 0 0,0-1 0 0 0,-1 0 0 0 0,1 1 0 0 0,0-1 0 0 0,-1 0 0 0 0,1 1 0 0 0,-1-1 0 0 0,1 1 0 0 0,-1-1 0 0 0,0 0 0 0 0,1 1 0 0 0,-1-1 0 0 0,1 1 0 0 0,-2-1 0 0 0,-2-2-86 0 0,1 1-1 0 0,-1 0 1 0 0,0 0-1 0 0,-1 0 1 0 0,1 0-1 0 0,0 1 1 0 0,0 0-1 0 0,-7-2 1 0 0,-18-6-953 0 0,29 9 1028 0 0,0-1 0 0 0,-1 1 0 0 0,1 0 0 0 0,0 0 0 0 0,0 0 0 0 0,0 0 0 0 0,-1-1 0 0 0,1 1 0 0 0,0 0 0 0 0,0 0 0 0 0,0 0 1 0 0,0-1-1 0 0,0 1 0 0 0,0 0 0 0 0,0 0 0 0 0,0-1 0 0 0,-1 1 0 0 0,1 0 0 0 0,0 0 0 0 0,0-1 0 0 0,0 1 0 0 0,0 0 0 0 0,0 0 0 0 0,0-1 0 0 0,0 1 0 0 0,0 0 0 0 0,0 0 0 0 0,1-1 0 0 0,-1 1 0 0 0,0 0 0 0 0,0 0 0 0 0,0-1 0 0 0,0 1 0 0 0,0 0 1 0 0,0 0-1 0 0,0 0 0 0 0,1-1 0 0 0,-1 1 0 0 0,0 0 0 0 0,0 0 0 0 0,0 0 0 0 0,0 0 0 0 0,1-1 0 0 0,-1 1 0 0 0,0 0 0 0 0,1 0 0 0 0,14-11 371 0 0,-14 11-374 0 0,-1-1 0 0 0,1 1 0 0 0,-1 0 0 0 0,1 0 0 0 0,0-1 0 0 0,-1 1 0 0 0,1 0 0 0 0,0 0 0 0 0,-1 0 0 0 0,1 0 1 0 0,0 0-1 0 0,-1 0 0 0 0,1 0 0 0 0,0 0 0 0 0,-1 0 0 0 0,1 0 0 0 0,0 0 0 0 0,-1 0 0 0 0,2 1 0 0 0,-2-1-13 0 0,1 1 0 0 0,-1 0 0 0 0,0-1 0 0 0,0 1 0 0 0,0 0-1 0 0,0-1 1 0 0,0 1 0 0 0,0 0 0 0 0,1-1 0 0 0,-2 1-1 0 0,1 0 1 0 0,0-1 0 0 0,0 1 0 0 0,0 0 0 0 0,0-1 0 0 0,0 1-1 0 0,0 0 1 0 0,-1-1 0 0 0,1 1 0 0 0,0-1 0 0 0,-1 1 0 0 0,1 0-1 0 0,0-1 1 0 0,-1 1 0 0 0,1-1 0 0 0,-1 2 0 0 0,-19 37 841 0 0,2 2 1 0 0,2 0 0 0 0,-15 61 0 0 0,3-8-678 0 0,-36 110-111 0 0,52-158-339 0 0,10-35-72 0 0,-1 0 1 0 0,0 0-1 0 0,-8 18 1 0 0,-22 39 223 0 0,-28 86 1 0 0,60-152 57 0 0,1 1-1 0 0,-1-1 1 0 0,1 0 0 0 0,-1 1 0 0 0,1-1 0 0 0,0 0 0 0 0,0 1 0 0 0,0-1 0 0 0,0 1 0 0 0,0-1-1 0 0,1 1 1 0 0,-1-1 0 0 0,1 0 0 0 0,-1 1 0 0 0,1-1 0 0 0,0 0 0 0 0,0 0 0 0 0,0 0 0 0 0,0 1-1 0 0,1-1 1 0 0,-1 0 0 0 0,0 0 0 0 0,1 0 0 0 0,2 2 0 0 0,10 15-1682 0 0,-14-16 1631 0 0,1 0 0 0 0,0-1 0 0 0,0 1-1 0 0,-1 0 1 0 0,1-1 0 0 0,-1 1 0 0 0,0 0 0 0 0,0-1 0 0 0,0 1 0 0 0,0 0 0 0 0,-1-1-1 0 0,1 1 1 0 0,-1 0 0 0 0,1-1 0 0 0,-1 1 0 0 0,-2 3 0 0 0,-19 42 384 0 0,20-44-275 0 0,-11 23 146 0 0,6-14 92 0 0,0 1 1 0 0,-17 24-1 0 0,21-36-399 0 0,0-1-87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2005 9215 0 0,'0'1'45'0'0,"-1"-1"0"0"0,1 1-1 0 0,0-1 1 0 0,-1 1-1 0 0,1-1 1 0 0,-1 0 0 0 0,1 1-1 0 0,0-1 1 0 0,-1 1 0 0 0,1-1-1 0 0,-1 0 1 0 0,1 1-1 0 0,-1-1 1 0 0,0 0 0 0 0,1 0-1 0 0,-1 1 1 0 0,1-1 0 0 0,-1 0-1 0 0,1 0 1 0 0,-1 0-1 0 0,0 0 1 0 0,1 0 0 0 0,-1 0-1 0 0,0 0 1 0 0,1 0-1 0 0,-1 0 1 0 0,1 0 0 0 0,-1 0-1 0 0,0 0 1 0 0,1 0 0 0 0,-1 0-1 0 0,1-1 1 0 0,-1 1-1 0 0,1 0 1 0 0,-1 0 0 0 0,1-1-1 0 0,-1 1 1 0 0,0 0 0 0 0,1-1-1 0 0,0 1 1 0 0,-1 0-1 0 0,1-1 1 0 0,-1 1 0 0 0,1-1-1 0 0,-1 1 1 0 0,1-1 0 0 0,0 1-1 0 0,-1-1 1 0 0,1 1-1 0 0,0-1 1 0 0,0 1 0 0 0,-1-1-1 0 0,1 0 1 0 0,0 1-1 0 0,0-1 1 0 0,0 1 0 0 0,0-1-1 0 0,0 0 1 0 0,0 1 0 0 0,0-2-1 0 0,-2-4-181 0 0,1-1 0 0 0,0 1 0 0 0,0-1 0 0 0,1-6-1 0 0,3-47 445 0 0,3 0-1 0 0,22-93 0 0 0,-8 53 979 0 0,-12 53-1153 0 0,47-224 898 0 0,-42 221-877 0 0,3 0 1 0 0,2 1 0 0 0,31-61-1 0 0,-13 48-344 0 0,2 3 0 0 0,3 1 0 0 0,2 2 1 0 0,54-53-1 0 0,-51 65-9 0 0,-33 33 162 0 0,7-6-74 0 0,34-23 19 0 0,15-5 74 0 0,-50 33 27 0 0,50-25 103 0 0,10-3 114 0 0,-17 9-131 0 0,8-3-89 0 0,-8 4-78 0 0,-49 24-42 0 0,-3 0-12 0 0,30-15-47 0 0,-30 15-197 0 0,2 0-564 0 0,35-19 501 0 0,-35 19 188 0 0,-1 1 81 0 0,2-1 116 0 0,43-16-169 0 0,19-3 206 0 0,7 2 71 0 0,-50 15-4 0 0,41-9-45 0 0,-7 3-39 0 0,-54 12-122 0 0,2-3-46 0 0,66-19-236 0 0,-77 23 129 0 0,9-3-672 0 0,5-2 918 0 0,41-15-2 0 0,42-19 114 0 0,-95 38-50 0 0,2-2-3 0 0,0 1-1 0 0,0 0 1 0 0,0 1 0 0 0,0-1-1 0 0,0 1 1 0 0,0 1 0 0 0,1 0 0 0 0,12-1-1 0 0,-9 9-872 0 0,-9-6 338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5063 0 0,'1'2'195'0'0,"-1"-1"0"0"0,1 1-1 0 0,0-1 1 0 0,-1 1-1 0 0,1-1 1 0 0,0 1-1 0 0,0-1 1 0 0,0 0 0 0 0,0 1-1 0 0,0-1 1 0 0,1 0-1 0 0,-1 0 1 0 0,0 0-1 0 0,1 0 1 0 0,-1 0-1 0 0,0 0 1 0 0,3 1 0 0 0,19 20 2148 0 0,-14-6-962 0 0,-1 0 0 0 0,0 1 0 0 0,8 30 1 0 0,-9-27-704 0 0,0 0 1 0 0,14 26 0 0 0,-7-24-871 0 0,1-1-1 0 0,1 0 1 0 0,0-1 0 0 0,33 29-1 0 0,-33-33-492 0 0,29 42-985 0 0,-45-58 1714 0 0,1 0 1 0 0,-1 1 0 0 0,1-1-1 0 0,0 0 1 0 0,-1 0 0 0 0,1 1-1 0 0,-1-1 1 0 0,1 0 0 0 0,0 0-1 0 0,-1 0 1 0 0,1 0 0 0 0,-1 0-1 0 0,1 0 1 0 0,0 0 0 0 0,-1 0-1 0 0,1 0 1 0 0,0 0 0 0 0,-1 0-1 0 0,1 0 1 0 0,-1-1 0 0 0,1 1-1 0 0,0 0 1 0 0,-1 0 0 0 0,1-1-1 0 0,-1 1 1 0 0,1 0 0 0 0,-1-1-1 0 0,1 1 1 0 0,-1 0 0 0 0,1-1-1 0 0,-1 1 1 0 0,2-1 0 0 0,18-20 71 0 0,-14 14-113 0 0,2-3-42 0 0,-3 5 1 0 0,0 0 0 0 0,0 0-1 0 0,0 1 1 0 0,1 0 0 0 0,-1-1 0 0 0,8-3-1 0 0,-2 0 7 0 0,33-21-120 0 0,11-5-9 0 0,10-3 49 0 0,-8 4-55 0 0,-4 3-389 0 0,-43 24-144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5527 0 0,'-3'4'486'0'0,"1"0"0"0"0,-1 1 0 0 0,1-1-1 0 0,0 1 1 0 0,1-1 0 0 0,-1 1-1 0 0,1 0 1 0 0,0 0 0 0 0,0-1 0 0 0,1 1-1 0 0,-1 0 1 0 0,1 7 0 0 0,0-9-261 0 0,2 161 5246 0 0,0-104-4604 0 0,-6 82-1 0 0,-4-88-832 0 0,-2-1 0 0 0,-2 0 0 0 0,-29 79 0 0 0,-76 145-577 0 0,103-246 462 0 0,12-25 46 0 0,-10 20-253 0 0,-1 0 0 0 0,-28 44 1 0 0,38-66-407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32 3223 0 0,'46'-19'1962'0'0,"-44"18"-804"0"0,13-1-582 0 0,46-5 0 0 0,-46 5 0 0 0,-3 4-1 0 0,37 5-6 0 0,-37-5-1 0 0,0 4 18 0 0,4-1-373 0 0,40 20 932 0 0,-46-19-910 0 0,34 15 928 0 0,-34-16-944 0 0,-3-2-8 0 0,0 0 0 0 0,0 0 0 0 0,0-1 0 0 0,13 3 0 0 0,-8 0-4 0 0,-6-3-9 0 0,1 0 0 0 0,-1 0 0 0 0,1-1 1 0 0,8 2-1 0 0,71 3 435 0 0,-55-6-377 0 0,-14-1-180 0 0,0 0-43 0 0,-1 0 0 0 0,22-5 0 0 0,-18 3-69 0 0,59-11-190 0 0,24-6-631 0 0,-84 15 601 0 0,52-8-1103 0 0,-55 10 1065 0 0,-4 0-231 0 0,0 1 1 0 0,1 1 0 0 0,15 0-1 0 0,55-4-920 0 0,-69 8 1225 0 0,53 11 297 0 0,-2 6 438 0 0,-53-16 161 0 0,2-1 27 0 0,40 10-6 0 0,-40-10-56 0 0,0-1-29 0 0,42 5-4 0 0,-42-5-86 0 0,-1 0-362 0 0,7 1-240 0 0,4 0-970 0 0,36 2 1 0 0,-80-1-4618 0 0,-20 11 4791 0 0,25-9 1352 0 0,9-3-294 0 0,0 0-1 0 0,1 0 1 0 0,-1 1-1 0 0,1-1 1 0 0,0 1-1 0 0,0 0 1 0 0,0 1-1 0 0,0-1 1 0 0,1 1-1 0 0,-1 0 1 0 0,1 0-1 0 0,0 0 1 0 0,1 1-1 0 0,0-1 1 0 0,0 1-1 0 0,-5 11 1 0 0,-1 7 283 0 0,2 1 0 0 0,-9 50 1 0 0,9-43 54 0 0,-2 20 383 0 0,-4 97 1 0 0,13 54 1767 0 0,1-91-1540 0 0,11 48-579 0 0,0-2-3009 0 0,-12-153 2219 0 0,0-1 1 0 0,0 0 0 0 0,0 0 0 0 0,0 1 0 0 0,-1-1 0 0 0,0 0 0 0 0,0 0-1 0 0,0 0 1 0 0,0 0 0 0 0,-1 0 0 0 0,0 0 0 0 0,1 0 0 0 0,-2 0 0 0 0,1-1-1 0 0,0 1 1 0 0,-1-1 0 0 0,1 1 0 0 0,-1-1 0 0 0,0 0 0 0 0,0 0 0 0 0,0 0-1 0 0,-1-1 1 0 0,1 1 0 0 0,-1-1 0 0 0,1 0 0 0 0,-1 0 0 0 0,0 0 0 0 0,-7 3-1 0 0,-11 3-987 0 0,0 0-1 0 0,-1-1 0 0 0,1-2 0 0 0,-41 6 0 0 0,34-9 735 0 0,-1-1 0 0 0,1-2-1 0 0,-40-5 1 0 0,-244-23 3829 0 0,-116-18 4944 0 0,392 41-7295 0 0,0-2 0 0 0,0-1 0 0 0,0-2 0 0 0,2-1 0 0 0,-62-31 0 0 0,61 23-581 0 0,-96-46 739 0 0,115 59-1040 0 0,0 1 0 0 0,-1 1 1 0 0,0 0-1 0 0,0 1 1 0 0,0 2-1 0 0,-21-2 0 0 0,17 4-6 0 0,0 1 0 0 0,-1 1-1 0 0,1 1 1 0 0,0 0 0 0 0,1 2 0 0 0,-1 1 0 0 0,-22 9-1 0 0,-17 11 337 0 0,-60 34 0 0 0,86-41-195 0 0,24-13-164 0 0,6-3-25 0 0,-1 0 1 0 0,0 0-1 0 0,0 0 1 0 0,0-1-1 0 0,0 0 1 0 0,-6 1-1 0 0,11-3-53 0 0,1 0 0 0 0,0 1 0 0 0,0-1 0 0 0,0 0 0 0 0,-1 0-1 0 0,1 0 1 0 0,0 0 0 0 0,0 0 0 0 0,0 0 0 0 0,-1 0 0 0 0,1 0 0 0 0,0 0 0 0 0,0 0-1 0 0,-1 0 1 0 0,1 0 0 0 0,0 0 0 0 0,0 0 0 0 0,0-1 0 0 0,-1 1 0 0 0,1 0 0 0 0,0 0-1 0 0,0 0 1 0 0,0 0 0 0 0,-1 0 0 0 0,1 0 0 0 0,0 0 0 0 0,0-1 0 0 0,0 1 0 0 0,0 0-1 0 0,-1 0 1 0 0,1 0 0 0 0,0 0 0 0 0,0-1 0 0 0,0 1 0 0 0,0 0 0 0 0,0 0 0 0 0,0 0-1 0 0,0-1 1 0 0,0 1 0 0 0,-1 0 0 0 0,1-1 0 0 0,4-10-38 0 0,11-12-1845 0 0,1 1-5573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7367 0 0,'0'1'163'0'0,"0"0"-1"0"0,-1-1 0 0 0,1 1 1 0 0,0 0-1 0 0,0 0 0 0 0,0 0 1 0 0,-1 0-1 0 0,1 0 0 0 0,0 0 1 0 0,0 0-1 0 0,0 0 0 0 0,1-1 1 0 0,-1 1-1 0 0,0 0 0 0 0,0 0 1 0 0,0 0-1 0 0,1 0 0 0 0,-1 0 1 0 0,0-1-1 0 0,1 1 0 0 0,-1 0 1 0 0,1 0-1 0 0,-1 0 0 0 0,1-1 1 0 0,-1 1-1 0 0,1 0 0 0 0,-1-1 1 0 0,1 1-1 0 0,0 0 0 0 0,-1-1 0 0 0,1 1 1 0 0,0-1-1 0 0,0 1 0 0 0,-1-1 1 0 0,2 1-1 0 0,14 14 2242 0 0,-14-12-2265 0 0,-1-1 0 0 0,1 1 0 0 0,-1 1 0 0 0,0-1 0 0 0,0 0 0 0 0,0 0 0 0 0,0 0-1 0 0,-1 0 1 0 0,1 1 0 0 0,-1-1 0 0 0,0 0 0 0 0,0 6 0 0 0,-7 42 275 0 0,3-28-338 0 0,-15 73 109 0 0,-56 172 0 0 0,23-99 21 0 0,38-120-354 0 0,-47 162-70 0 0,13-74-3801 0 0,42-123-1188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5063 0 0,'-1'2'570'0'0,"-1"-1"0"0"0,1 0 0 0 0,-1 1 0 0 0,1 0 0 0 0,0-1-1 0 0,-1 1 1 0 0,1 0 0 0 0,0 0 0 0 0,-1 2 0 0 0,-13 37 2712 0 0,10-26-2545 0 0,-3 13-223 0 0,0 1 1 0 0,2 0-1 0 0,-5 45 1 0 0,4 90-1175 0 0,6-120 135 0 0,2 9-4218 0 0,1-30 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10591 0 0,'-2'5'231'0'0,"0"-1"0"0"0,1 0 0 0 0,0 0-1 0 0,0 1 1 0 0,0-1 0 0 0,0 1-1 0 0,1-1 1 0 0,-1 1 0 0 0,1-1 0 0 0,1 8-1 0 0,10 47 2768 0 0,-2-17-2439 0 0,-6-30-423 0 0,-1 1 0 0 0,-1 0 0 0 0,0 0 0 0 0,-1 0 0 0 0,0 0 1 0 0,-1 0-1 0 0,0 0 0 0 0,-1 0 0 0 0,-1 0 0 0 0,0 0 0 0 0,-1-1 0 0 0,-9 24 0 0 0,-28 49 280 0 0,-51 156-1 0 0,87-223-618 0 0,3-5-113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11519 0 0,'0'1'27'0'0,"-1"-1"-1"0"0,1 0 1 0 0,0 0-1 0 0,0 1 1 0 0,-1-1 0 0 0,1 0-1 0 0,0 1 1 0 0,0-1-1 0 0,0 0 1 0 0,0 1-1 0 0,-1-1 1 0 0,1 0-1 0 0,0 1 1 0 0,0-1-1 0 0,0 1 1 0 0,0-1 0 0 0,0 0-1 0 0,0 1 1 0 0,0-1-1 0 0,0 0 1 0 0,0 1-1 0 0,0-1 1 0 0,0 1-1 0 0,0-1 1 0 0,0 0-1 0 0,0 1 1 0 0,0-1-1 0 0,0 0 1 0 0,1 1 0 0 0,-1-1-1 0 0,0 0 1 0 0,0 1-1 0 0,0-1 1 0 0,0 0-1 0 0,1 1 1 0 0,-1-1-1 0 0,0 0 1 0 0,1 1-1 0 0,-1-1 1 0 0,0 0 0 0 0,0 0-1 0 0,1 0 1 0 0,-1 1-1 0 0,0-1 1 0 0,1 0-1 0 0,-1 0 1 0 0,0 0-1 0 0,1 0 1 0 0,-1 1-1 0 0,0-1 1 0 0,1 0-1 0 0,-1 0 1 0 0,1 0 0 0 0,-1 0-1 0 0,0 0 1 0 0,1 0-1 0 0,-1 0 1 0 0,1 0-1 0 0,26-5 1079 0 0,-21 3-542 0 0,-3 2 55 0 0,11-2-392 0 0,58-7-189 0 0,-51 6-39 0 0,49 0-177 0 0,10 1-403 0 0,-64 3 486 0 0,-4 0 21 0 0,0-1-1 0 0,1 0 1 0 0,18-3 0 0 0,39-4-956 0 0,-52 5-3789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5983 0 0,'0'0'464'0'0,"-9"9"4688"0"0,-3 9-4808 0 0,-3 17 997 0 0,3 1 0 0 0,0 0 0 0 0,2 1 0 0 0,-6 48 0 0 0,-3 8 18 0 0,-79 383-943 0 0,96-466-592 0 0,-2 14-813 0 0,0 0-1 0 0,0 43 1 0 0,5-47-5291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1375 0 0,'-18'9'-1088'0'0,"-11"7"7710"0"0,28-15-6224 0 0,0-1 0 0 0,0 1 0 0 0,0 0 0 0 0,0 0 0 0 0,0-1 0 0 0,0 1 0 0 0,0 0-1 0 0,0 0 1 0 0,1 0 0 0 0,-1 0 0 0 0,0 0 0 0 0,1 0 0 0 0,-1 0 0 0 0,0 0 0 0 0,1 1 0 0 0,0-1 0 0 0,-1 0-1 0 0,1 0 1 0 0,-1 2 0 0 0,2-2-327 0 0,-1 0 0 0 0,0 0 0 0 0,1 0 0 0 0,-1 0 0 0 0,0 0 0 0 0,1 0 0 0 0,-1-1 0 0 0,1 1-1 0 0,0 0 1 0 0,-1 0 0 0 0,1-1 0 0 0,0 1 0 0 0,-1 0 0 0 0,1-1 0 0 0,0 1 0 0 0,0-1 0 0 0,0 1 0 0 0,-1-1 0 0 0,1 1-1 0 0,0-1 1 0 0,0 1 0 0 0,0-1 0 0 0,0 0 0 0 0,0 0 0 0 0,0 1 0 0 0,0-1 0 0 0,0 0 0 0 0,0 0 0 0 0,0 0-1 0 0,1 0 1 0 0,34 1 716 0 0,-32-1-577 0 0,-1 0 69 0 0,13-1-197 0 0,48-2-4 0 0,68-1 58 0 0,-62 1-46 0 0,-12-1 54 0 0,0 3 184 0 0,-10 1-234 0 0,-36 0-137 0 0,2 0-24 0 0,87 7-2510 0 0,-93-7-3454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3223 0 0,'-1'1'-10'0'0,"0"0"103"0"0,0 0 0 0 0,-1 0 0 0 0,1 0 0 0 0,0 1 0 0 0,0-1 0 0 0,-1 1 0 0 0,1-1 0 0 0,0 1 0 0 0,1-1 0 0 0,-1 1 0 0 0,-1 2 0 0 0,3 15 3524 0 0,3 10-2875 0 0,-2 1-1 0 0,-1 0 1 0 0,-1 0-1 0 0,-5 33 1 0 0,0 16-779 0 0,5-25-1089 0 0,0-31-2670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FE0E-A7FE-437A-A125-EB5B138BCCF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3.xml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3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4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sv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b="1"/>
              <a:t>midterm</a:t>
            </a:r>
            <a:r>
              <a:rPr lang="en-CA"/>
              <a:t> exam is next week, Friday June 16</a:t>
            </a:r>
            <a:r>
              <a:rPr lang="en-CA" baseline="30000"/>
              <a:t>th</a:t>
            </a:r>
            <a:endParaRPr lang="en-CA"/>
          </a:p>
          <a:p>
            <a:pPr lvl="1"/>
            <a:r>
              <a:rPr lang="en-US"/>
              <a:t>The midterm is a </a:t>
            </a:r>
            <a:r>
              <a:rPr lang="en-US" b="1"/>
              <a:t>closed-book exam written on paper </a:t>
            </a:r>
            <a:r>
              <a:rPr lang="en-US"/>
              <a:t>during the regular time in the usual lecture room. The questions could be of any type, e.g. reading code, writing code, drawing diagrams, giving definitions, doing math related to O-notation, etc.</a:t>
            </a:r>
          </a:p>
          <a:p>
            <a:pPr lvl="1"/>
            <a:r>
              <a:rPr lang="en-US"/>
              <a:t>You can write C++-like pseudocode</a:t>
            </a:r>
          </a:p>
          <a:p>
            <a:pPr lvl="1"/>
            <a:r>
              <a:rPr lang="en-US"/>
              <a:t>Sample questions will be posted … do them!</a:t>
            </a:r>
          </a:p>
          <a:p>
            <a:pPr marL="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95426" y="4192292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can implement an efficient queue using a linked list with a </a:t>
            </a:r>
            <a:r>
              <a:rPr lang="en-CA" b="1"/>
              <a:t>head</a:t>
            </a:r>
            <a:r>
              <a:rPr lang="en-CA"/>
              <a:t> pointer and a </a:t>
            </a:r>
            <a:r>
              <a:rPr lang="en-CA" b="1"/>
              <a:t>tail</a:t>
            </a:r>
            <a:r>
              <a:rPr lang="en-CA"/>
              <a:t> pointer, and the last node’s next pointer pointing to </a:t>
            </a:r>
            <a:r>
              <a:rPr lang="en-CA" b="1" err="1"/>
              <a:t>nullptr</a:t>
            </a:r>
            <a:endParaRPr lang="en-CA" b="1"/>
          </a:p>
          <a:p>
            <a:pPr lvl="1"/>
            <a:r>
              <a:rPr lang="en-CA"/>
              <a:t>In the previous class I said the last node must point to the head, but that’s not necessary</a:t>
            </a:r>
          </a:p>
          <a:p>
            <a:pPr lvl="1"/>
            <a:r>
              <a:rPr lang="en-CA"/>
              <a:t>The textbook implementation uses a circular list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AE34-555F-3691-A3FE-C548B8EE496A}"/>
              </a:ext>
            </a:extLst>
          </p:cNvPr>
          <p:cNvGrpSpPr/>
          <p:nvPr/>
        </p:nvGrpSpPr>
        <p:grpSpPr>
          <a:xfrm>
            <a:off x="10605309" y="2576438"/>
            <a:ext cx="311400" cy="722160"/>
            <a:chOff x="10605309" y="2576438"/>
            <a:chExt cx="31140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14:cNvPr>
                <p14:cNvContentPartPr/>
                <p14:nvPr/>
              </p14:nvContentPartPr>
              <p14:xfrm>
                <a:off x="10605309" y="2615318"/>
                <a:ext cx="197640" cy="68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96325" y="2606318"/>
                  <a:ext cx="215248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14:cNvPr>
                <p14:cNvContentPartPr/>
                <p14:nvPr/>
              </p14:nvContentPartPr>
              <p14:xfrm>
                <a:off x="10697829" y="2576438"/>
                <a:ext cx="218880" cy="15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88829" y="2567438"/>
                  <a:ext cx="23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DECD87-9ABA-666A-97A1-194C4C8471F0}"/>
              </a:ext>
            </a:extLst>
          </p:cNvPr>
          <p:cNvGrpSpPr/>
          <p:nvPr/>
        </p:nvGrpSpPr>
        <p:grpSpPr>
          <a:xfrm>
            <a:off x="10591269" y="3667598"/>
            <a:ext cx="248760" cy="703440"/>
            <a:chOff x="10591269" y="3667598"/>
            <a:chExt cx="24876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14:cNvPr>
                <p14:cNvContentPartPr/>
                <p14:nvPr/>
              </p14:nvContentPartPr>
              <p14:xfrm>
                <a:off x="10591269" y="3667598"/>
                <a:ext cx="178200" cy="70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2251" y="3658598"/>
                  <a:ext cx="195876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14:cNvPr>
                <p14:cNvContentPartPr/>
                <p14:nvPr/>
              </p14:nvContentPartPr>
              <p14:xfrm>
                <a:off x="10726269" y="3684158"/>
                <a:ext cx="113760" cy="15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17269" y="3675158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0CFF9-FD4A-60E0-090C-C6E9BA3C5FD4}"/>
              </a:ext>
            </a:extLst>
          </p:cNvPr>
          <p:cNvGrpSpPr/>
          <p:nvPr/>
        </p:nvGrpSpPr>
        <p:grpSpPr>
          <a:xfrm>
            <a:off x="8358909" y="1517678"/>
            <a:ext cx="1882080" cy="872640"/>
            <a:chOff x="8358909" y="1517678"/>
            <a:chExt cx="18820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14:cNvPr>
                <p14:cNvContentPartPr/>
                <p14:nvPr/>
              </p14:nvContentPartPr>
              <p14:xfrm>
                <a:off x="9631509" y="1799918"/>
                <a:ext cx="609480" cy="59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2509" y="1790923"/>
                  <a:ext cx="62712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14:cNvPr>
                <p14:cNvContentPartPr/>
                <p14:nvPr/>
              </p14:nvContentPartPr>
              <p14:xfrm>
                <a:off x="9611709" y="1833398"/>
                <a:ext cx="290160" cy="1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2709" y="1824398"/>
                  <a:ext cx="30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14:cNvPr>
                <p14:cNvContentPartPr/>
                <p14:nvPr/>
              </p14:nvContentPartPr>
              <p14:xfrm>
                <a:off x="9254589" y="1849598"/>
                <a:ext cx="141120" cy="45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589" y="1840598"/>
                  <a:ext cx="158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14:cNvPr>
                <p14:cNvContentPartPr/>
                <p14:nvPr/>
              </p14:nvContentPartPr>
              <p14:xfrm>
                <a:off x="9243789" y="1829438"/>
                <a:ext cx="185040" cy="22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789" y="1820424"/>
                  <a:ext cx="202680" cy="243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14:cNvPr>
                <p14:cNvContentPartPr/>
                <p14:nvPr/>
              </p14:nvContentPartPr>
              <p14:xfrm>
                <a:off x="8358909" y="1574198"/>
                <a:ext cx="712080" cy="72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9909" y="1565194"/>
                  <a:ext cx="729720" cy="74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14:cNvPr>
                <p14:cNvContentPartPr/>
                <p14:nvPr/>
              </p14:nvContentPartPr>
              <p14:xfrm>
                <a:off x="8956509" y="1517678"/>
                <a:ext cx="265680" cy="23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7521" y="1508678"/>
                  <a:ext cx="283296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485AE-DFAE-B393-80CC-9D2157DBDAC1}"/>
              </a:ext>
            </a:extLst>
          </p:cNvPr>
          <p:cNvGrpSpPr/>
          <p:nvPr/>
        </p:nvGrpSpPr>
        <p:grpSpPr>
          <a:xfrm>
            <a:off x="8700549" y="2703518"/>
            <a:ext cx="325440" cy="750600"/>
            <a:chOff x="8700549" y="2703518"/>
            <a:chExt cx="32544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14:cNvPr>
                <p14:cNvContentPartPr/>
                <p14:nvPr/>
              </p14:nvContentPartPr>
              <p14:xfrm>
                <a:off x="8700549" y="2717558"/>
                <a:ext cx="325440" cy="73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1549" y="2708558"/>
                  <a:ext cx="3430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14:cNvPr>
                <p14:cNvContentPartPr/>
                <p14:nvPr/>
              </p14:nvContentPartPr>
              <p14:xfrm>
                <a:off x="8734749" y="2703518"/>
                <a:ext cx="230040" cy="10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749" y="2694518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E7E37A-2571-5F05-BD4A-9320390EBE9C}"/>
              </a:ext>
            </a:extLst>
          </p:cNvPr>
          <p:cNvGrpSpPr/>
          <p:nvPr/>
        </p:nvGrpSpPr>
        <p:grpSpPr>
          <a:xfrm>
            <a:off x="7614069" y="2634758"/>
            <a:ext cx="643320" cy="744840"/>
            <a:chOff x="7614069" y="2634758"/>
            <a:chExt cx="64332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14:cNvPr>
                <p14:cNvContentPartPr/>
                <p14:nvPr/>
              </p14:nvContentPartPr>
              <p14:xfrm>
                <a:off x="7614069" y="2675798"/>
                <a:ext cx="579240" cy="70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5069" y="2666793"/>
                  <a:ext cx="596880" cy="721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14:cNvPr>
                <p14:cNvContentPartPr/>
                <p14:nvPr/>
              </p14:nvContentPartPr>
              <p14:xfrm>
                <a:off x="8037069" y="2634758"/>
                <a:ext cx="220320" cy="27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8069" y="2625758"/>
                  <a:ext cx="237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14:cNvPr>
              <p14:cNvContentPartPr/>
              <p14:nvPr/>
            </p14:nvContentPartPr>
            <p14:xfrm>
              <a:off x="937509" y="3352598"/>
              <a:ext cx="1914480" cy="606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09" y="3343593"/>
                <a:ext cx="1932120" cy="624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14:cNvPr>
              <p14:cNvContentPartPr/>
              <p14:nvPr/>
            </p14:nvContentPartPr>
            <p14:xfrm>
              <a:off x="7697229" y="4245758"/>
              <a:ext cx="142200" cy="460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8229" y="4236758"/>
                <a:ext cx="159840" cy="47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65006-BB7E-7F07-0A8D-B2EF95CA0DB4}"/>
              </a:ext>
            </a:extLst>
          </p:cNvPr>
          <p:cNvGrpSpPr/>
          <p:nvPr/>
        </p:nvGrpSpPr>
        <p:grpSpPr>
          <a:xfrm>
            <a:off x="5463429" y="5626739"/>
            <a:ext cx="1226880" cy="660600"/>
            <a:chOff x="5463429" y="5626739"/>
            <a:chExt cx="122688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14:cNvPr>
                <p14:cNvContentPartPr/>
                <p14:nvPr/>
              </p14:nvContentPartPr>
              <p14:xfrm>
                <a:off x="5463429" y="5626739"/>
                <a:ext cx="1226880" cy="66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4429" y="5617739"/>
                  <a:ext cx="12445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14:cNvPr>
                <p14:cNvContentPartPr/>
                <p14:nvPr/>
              </p14:nvContentPartPr>
              <p14:xfrm>
                <a:off x="5810109" y="5695859"/>
                <a:ext cx="62280" cy="47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1161" y="5686866"/>
                  <a:ext cx="79819" cy="496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14:cNvPr>
                <p14:cNvContentPartPr/>
                <p14:nvPr/>
              </p14:nvContentPartPr>
              <p14:xfrm>
                <a:off x="6225909" y="5667419"/>
                <a:ext cx="82800" cy="448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6909" y="5658419"/>
                  <a:ext cx="10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14:cNvPr>
                <p14:cNvContentPartPr/>
                <p14:nvPr/>
              </p14:nvContentPartPr>
              <p14:xfrm>
                <a:off x="5547309" y="5793779"/>
                <a:ext cx="185400" cy="277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309" y="5784767"/>
                  <a:ext cx="203040" cy="294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14:cNvPr>
                <p14:cNvContentPartPr/>
                <p14:nvPr/>
              </p14:nvContentPartPr>
              <p14:xfrm>
                <a:off x="5892189" y="5784059"/>
                <a:ext cx="150840" cy="26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3189" y="5775071"/>
                  <a:ext cx="168480" cy="282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14:cNvPr>
                <p14:cNvContentPartPr/>
                <p14:nvPr/>
              </p14:nvContentPartPr>
              <p14:xfrm>
                <a:off x="6303309" y="5773259"/>
                <a:ext cx="164520" cy="255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4309" y="5764272"/>
                  <a:ext cx="182160" cy="2728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9055841-8724-AA3A-DC9E-0FBB33DB3CFD}"/>
              </a:ext>
            </a:extLst>
          </p:cNvPr>
          <p:cNvGrpSpPr/>
          <p:nvPr/>
        </p:nvGrpSpPr>
        <p:grpSpPr>
          <a:xfrm>
            <a:off x="6571869" y="4193939"/>
            <a:ext cx="5593320" cy="2675859"/>
            <a:chOff x="6571869" y="4193939"/>
            <a:chExt cx="5593320" cy="26758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14:cNvPr>
                <p14:cNvContentPartPr/>
                <p14:nvPr/>
              </p14:nvContentPartPr>
              <p14:xfrm>
                <a:off x="7389789" y="4326398"/>
                <a:ext cx="247680" cy="26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0789" y="4317398"/>
                  <a:ext cx="26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14:cNvPr>
                <p14:cNvContentPartPr/>
                <p14:nvPr/>
              </p14:nvContentPartPr>
              <p14:xfrm>
                <a:off x="7437309" y="4417118"/>
                <a:ext cx="17928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8309" y="4408118"/>
                  <a:ext cx="19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14:cNvPr>
                <p14:cNvContentPartPr/>
                <p14:nvPr/>
              </p14:nvContentPartPr>
              <p14:xfrm>
                <a:off x="7226709" y="4207958"/>
                <a:ext cx="1055880" cy="50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7709" y="4198958"/>
                  <a:ext cx="1073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14:cNvPr>
                <p14:cNvContentPartPr/>
                <p14:nvPr/>
              </p14:nvContentPartPr>
              <p14:xfrm>
                <a:off x="7901709" y="4498478"/>
                <a:ext cx="267840" cy="47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2721" y="4489471"/>
                  <a:ext cx="285456" cy="496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14:cNvPr>
                <p14:cNvContentPartPr/>
                <p14:nvPr/>
              </p14:nvContentPartPr>
              <p14:xfrm>
                <a:off x="8113749" y="4827878"/>
                <a:ext cx="167400" cy="24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4749" y="4818891"/>
                  <a:ext cx="185040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14:cNvPr>
                <p14:cNvContentPartPr/>
                <p14:nvPr/>
              </p14:nvContentPartPr>
              <p14:xfrm>
                <a:off x="8316789" y="4806278"/>
                <a:ext cx="47160" cy="419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7720" y="4797278"/>
                  <a:ext cx="64936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14:cNvPr>
                <p14:cNvContentPartPr/>
                <p14:nvPr/>
              </p14:nvContentPartPr>
              <p14:xfrm>
                <a:off x="8315349" y="4804478"/>
                <a:ext cx="669240" cy="48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349" y="4795478"/>
                  <a:ext cx="686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14:cNvPr>
                <p14:cNvContentPartPr/>
                <p14:nvPr/>
              </p14:nvContentPartPr>
              <p14:xfrm>
                <a:off x="8647629" y="4822118"/>
                <a:ext cx="50760" cy="36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8629" y="4813118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14:cNvPr>
                <p14:cNvContentPartPr/>
                <p14:nvPr/>
              </p14:nvContentPartPr>
              <p14:xfrm>
                <a:off x="8457549" y="4910318"/>
                <a:ext cx="40320" cy="214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8549" y="4901318"/>
                  <a:ext cx="57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14:cNvPr>
                <p14:cNvContentPartPr/>
                <p14:nvPr/>
              </p14:nvContentPartPr>
              <p14:xfrm>
                <a:off x="8447109" y="4926158"/>
                <a:ext cx="161280" cy="28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8109" y="4917158"/>
                  <a:ext cx="17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14:cNvPr>
                <p14:cNvContentPartPr/>
                <p14:nvPr/>
              </p14:nvContentPartPr>
              <p14:xfrm>
                <a:off x="8970189" y="4982318"/>
                <a:ext cx="558360" cy="2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1189" y="4973318"/>
                  <a:ext cx="57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14:cNvPr>
                <p14:cNvContentPartPr/>
                <p14:nvPr/>
              </p14:nvContentPartPr>
              <p14:xfrm>
                <a:off x="9414069" y="4868918"/>
                <a:ext cx="185400" cy="281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069" y="4859918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14:cNvPr>
                <p14:cNvContentPartPr/>
                <p14:nvPr/>
              </p14:nvContentPartPr>
              <p14:xfrm>
                <a:off x="9571389" y="4842638"/>
                <a:ext cx="56880" cy="38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389" y="4833638"/>
                  <a:ext cx="74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14:cNvPr>
                <p14:cNvContentPartPr/>
                <p14:nvPr/>
              </p14:nvContentPartPr>
              <p14:xfrm>
                <a:off x="9563829" y="4803758"/>
                <a:ext cx="784440" cy="40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4833" y="4794758"/>
                  <a:ext cx="802072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14:cNvPr>
                <p14:cNvContentPartPr/>
                <p14:nvPr/>
              </p14:nvContentPartPr>
              <p14:xfrm>
                <a:off x="9778389" y="4928318"/>
                <a:ext cx="15804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69368" y="4919318"/>
                  <a:ext cx="175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14:cNvPr>
                <p14:cNvContentPartPr/>
                <p14:nvPr/>
              </p14:nvContentPartPr>
              <p14:xfrm>
                <a:off x="10035069" y="4878998"/>
                <a:ext cx="19800" cy="31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26069" y="4869998"/>
                  <a:ext cx="37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14:cNvPr>
                <p14:cNvContentPartPr/>
                <p14:nvPr/>
              </p14:nvContentPartPr>
              <p14:xfrm>
                <a:off x="8731149" y="5041718"/>
                <a:ext cx="200520" cy="53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2165" y="5032718"/>
                  <a:ext cx="218128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14:cNvPr>
                <p14:cNvContentPartPr/>
                <p14:nvPr/>
              </p14:nvContentPartPr>
              <p14:xfrm>
                <a:off x="8862189" y="5460038"/>
                <a:ext cx="144720" cy="227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3211" y="5451038"/>
                  <a:ext cx="162316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14:cNvPr>
                <p14:cNvContentPartPr/>
                <p14:nvPr/>
              </p14:nvContentPartPr>
              <p14:xfrm>
                <a:off x="8995029" y="5465798"/>
                <a:ext cx="49320" cy="32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6094" y="5456798"/>
                  <a:ext cx="66832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14:cNvPr>
                <p14:cNvContentPartPr/>
                <p14:nvPr/>
              </p14:nvContentPartPr>
              <p14:xfrm>
                <a:off x="9042549" y="5470838"/>
                <a:ext cx="469080" cy="405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3549" y="5461838"/>
                  <a:ext cx="48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14:cNvPr>
                <p14:cNvContentPartPr/>
                <p14:nvPr/>
              </p14:nvContentPartPr>
              <p14:xfrm>
                <a:off x="9196989" y="5524838"/>
                <a:ext cx="28440" cy="1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7989" y="5515838"/>
                  <a:ext cx="4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14:cNvPr>
                <p14:cNvContentPartPr/>
                <p14:nvPr/>
              </p14:nvContentPartPr>
              <p14:xfrm>
                <a:off x="9175389" y="5512958"/>
                <a:ext cx="60840" cy="25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6389" y="5503958"/>
                  <a:ext cx="78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14:cNvPr>
                <p14:cNvContentPartPr/>
                <p14:nvPr/>
              </p14:nvContentPartPr>
              <p14:xfrm>
                <a:off x="9037869" y="5510798"/>
                <a:ext cx="98640" cy="20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8869" y="5501798"/>
                  <a:ext cx="116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14:cNvPr>
                <p14:cNvContentPartPr/>
                <p14:nvPr/>
              </p14:nvContentPartPr>
              <p14:xfrm>
                <a:off x="9088629" y="5604758"/>
                <a:ext cx="82800" cy="2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79629" y="5595640"/>
                  <a:ext cx="100440" cy="45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14:cNvPr>
                <p14:cNvContentPartPr/>
                <p14:nvPr/>
              </p14:nvContentPartPr>
              <p14:xfrm>
                <a:off x="9135069" y="5522318"/>
                <a:ext cx="6120" cy="1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069" y="551331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14:cNvPr>
                <p14:cNvContentPartPr/>
                <p14:nvPr/>
              </p14:nvContentPartPr>
              <p14:xfrm>
                <a:off x="9347109" y="5649398"/>
                <a:ext cx="361800" cy="5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38109" y="5640398"/>
                  <a:ext cx="379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14:cNvPr>
                <p14:cNvContentPartPr/>
                <p14:nvPr/>
              </p14:nvContentPartPr>
              <p14:xfrm>
                <a:off x="9609909" y="5612678"/>
                <a:ext cx="117360" cy="178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0909" y="5603660"/>
                  <a:ext cx="13500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14:cNvPr>
                <p14:cNvContentPartPr/>
                <p14:nvPr/>
              </p14:nvContentPartPr>
              <p14:xfrm>
                <a:off x="9703869" y="5576678"/>
                <a:ext cx="88920" cy="41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869" y="5567678"/>
                  <a:ext cx="106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14:cNvPr>
                <p14:cNvContentPartPr/>
                <p14:nvPr/>
              </p14:nvContentPartPr>
              <p14:xfrm>
                <a:off x="9723309" y="5565158"/>
                <a:ext cx="535680" cy="39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4303" y="5556158"/>
                  <a:ext cx="553332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14:cNvPr>
                <p14:cNvContentPartPr/>
                <p14:nvPr/>
              </p14:nvContentPartPr>
              <p14:xfrm>
                <a:off x="9907269" y="5656238"/>
                <a:ext cx="41040" cy="23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8269" y="5647238"/>
                  <a:ext cx="58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14:cNvPr>
                <p14:cNvContentPartPr/>
                <p14:nvPr/>
              </p14:nvContentPartPr>
              <p14:xfrm>
                <a:off x="9796029" y="5659118"/>
                <a:ext cx="57240" cy="233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085" y="5650118"/>
                  <a:ext cx="7477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14:cNvPr>
                <p14:cNvContentPartPr/>
                <p14:nvPr/>
              </p14:nvContentPartPr>
              <p14:xfrm>
                <a:off x="9839949" y="5674958"/>
                <a:ext cx="48600" cy="1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0949" y="5665753"/>
                  <a:ext cx="66240" cy="34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14:cNvPr>
                <p14:cNvContentPartPr/>
                <p14:nvPr/>
              </p14:nvContentPartPr>
              <p14:xfrm>
                <a:off x="9838149" y="5742998"/>
                <a:ext cx="25200" cy="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9149" y="5733998"/>
                  <a:ext cx="4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14:cNvPr>
                <p14:cNvContentPartPr/>
                <p14:nvPr/>
              </p14:nvContentPartPr>
              <p14:xfrm>
                <a:off x="10003749" y="5802398"/>
                <a:ext cx="264600" cy="18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4749" y="5793398"/>
                  <a:ext cx="28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14:cNvPr>
                <p14:cNvContentPartPr/>
                <p14:nvPr/>
              </p14:nvContentPartPr>
              <p14:xfrm>
                <a:off x="10216509" y="5712398"/>
                <a:ext cx="73080" cy="228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7509" y="5703398"/>
                  <a:ext cx="9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14:cNvPr>
                <p14:cNvContentPartPr/>
                <p14:nvPr/>
              </p14:nvContentPartPr>
              <p14:xfrm>
                <a:off x="10320189" y="5827238"/>
                <a:ext cx="41760" cy="75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1189" y="5818238"/>
                  <a:ext cx="5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14:cNvPr>
                <p14:cNvContentPartPr/>
                <p14:nvPr/>
              </p14:nvContentPartPr>
              <p14:xfrm>
                <a:off x="10386789" y="5840198"/>
                <a:ext cx="13320" cy="16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7539" y="5831198"/>
                  <a:ext cx="3145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14:cNvPr>
                <p14:cNvContentPartPr/>
                <p14:nvPr/>
              </p14:nvContentPartPr>
              <p14:xfrm>
                <a:off x="10356909" y="4957478"/>
                <a:ext cx="585000" cy="47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7909" y="4948409"/>
                  <a:ext cx="602640" cy="64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14:cNvPr>
                <p14:cNvContentPartPr/>
                <p14:nvPr/>
              </p14:nvContentPartPr>
              <p14:xfrm>
                <a:off x="10936869" y="4872878"/>
                <a:ext cx="191520" cy="22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7852" y="4863878"/>
                  <a:ext cx="209193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14:cNvPr>
                <p14:cNvContentPartPr/>
                <p14:nvPr/>
              </p14:nvContentPartPr>
              <p14:xfrm>
                <a:off x="11095989" y="4826798"/>
                <a:ext cx="56520" cy="344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86989" y="4817798"/>
                  <a:ext cx="74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14:cNvPr>
                <p14:cNvContentPartPr/>
                <p14:nvPr/>
              </p14:nvContentPartPr>
              <p14:xfrm>
                <a:off x="11141349" y="4778198"/>
                <a:ext cx="537480" cy="54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2349" y="4769204"/>
                  <a:ext cx="555120" cy="564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14:cNvPr>
                <p14:cNvContentPartPr/>
                <p14:nvPr/>
              </p14:nvContentPartPr>
              <p14:xfrm>
                <a:off x="11402349" y="4828238"/>
                <a:ext cx="66600" cy="47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93349" y="4819238"/>
                  <a:ext cx="84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14:cNvPr>
                <p14:cNvContentPartPr/>
                <p14:nvPr/>
              </p14:nvContentPartPr>
              <p14:xfrm>
                <a:off x="11317029" y="4922198"/>
                <a:ext cx="11520" cy="20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8029" y="4913198"/>
                  <a:ext cx="2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14:cNvPr>
                <p14:cNvContentPartPr/>
                <p14:nvPr/>
              </p14:nvContentPartPr>
              <p14:xfrm>
                <a:off x="11228109" y="4931918"/>
                <a:ext cx="200160" cy="213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109" y="4922903"/>
                  <a:ext cx="217800" cy="230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14:cNvPr>
                <p14:cNvContentPartPr/>
                <p14:nvPr/>
              </p14:nvContentPartPr>
              <p14:xfrm>
                <a:off x="11930469" y="5039558"/>
                <a:ext cx="16920" cy="41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21273" y="5030478"/>
                  <a:ext cx="34943" cy="58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14:cNvPr>
                <p14:cNvContentPartPr/>
                <p14:nvPr/>
              </p14:nvContentPartPr>
              <p14:xfrm>
                <a:off x="11707629" y="5046398"/>
                <a:ext cx="27108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98629" y="5037398"/>
                  <a:ext cx="28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14:cNvPr>
                <p14:cNvContentPartPr/>
                <p14:nvPr/>
              </p14:nvContentPartPr>
              <p14:xfrm>
                <a:off x="11773149" y="4945598"/>
                <a:ext cx="272880" cy="213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64161" y="4936598"/>
                  <a:ext cx="290497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14:cNvPr>
                <p14:cNvContentPartPr/>
                <p14:nvPr/>
              </p14:nvContentPartPr>
              <p14:xfrm>
                <a:off x="10121829" y="4984118"/>
                <a:ext cx="101880" cy="35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12829" y="4975118"/>
                  <a:ext cx="119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14:cNvPr>
                <p14:cNvContentPartPr/>
                <p14:nvPr/>
              </p14:nvContentPartPr>
              <p14:xfrm>
                <a:off x="10028229" y="5289038"/>
                <a:ext cx="282960" cy="61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9229" y="5280038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14:cNvPr>
                <p14:cNvContentPartPr/>
                <p14:nvPr/>
              </p14:nvContentPartPr>
              <p14:xfrm>
                <a:off x="10143789" y="5382278"/>
                <a:ext cx="89280" cy="43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34789" y="5373278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14:cNvPr>
                <p14:cNvContentPartPr/>
                <p14:nvPr/>
              </p14:nvContentPartPr>
              <p14:xfrm>
                <a:off x="10171869" y="5458238"/>
                <a:ext cx="95400" cy="1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2835" y="5449238"/>
                  <a:ext cx="113107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14:cNvPr>
                <p14:cNvContentPartPr/>
                <p14:nvPr/>
              </p14:nvContentPartPr>
              <p14:xfrm>
                <a:off x="11635989" y="4790438"/>
                <a:ext cx="161280" cy="514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26989" y="4781438"/>
                  <a:ext cx="178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14:cNvPr>
                <p14:cNvContentPartPr/>
                <p14:nvPr/>
              </p14:nvContentPartPr>
              <p14:xfrm>
                <a:off x="10294629" y="4851638"/>
                <a:ext cx="246240" cy="324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5629" y="4842638"/>
                  <a:ext cx="263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14:cNvPr>
                <p14:cNvContentPartPr/>
                <p14:nvPr/>
              </p14:nvContentPartPr>
              <p14:xfrm>
                <a:off x="8976309" y="4808438"/>
                <a:ext cx="200520" cy="412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7309" y="4799430"/>
                  <a:ext cx="218160" cy="429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14:cNvPr>
                <p14:cNvContentPartPr/>
                <p14:nvPr/>
              </p14:nvContentPartPr>
              <p14:xfrm>
                <a:off x="8206269" y="4240718"/>
                <a:ext cx="213480" cy="356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7284" y="4231718"/>
                  <a:ext cx="23109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14:cNvPr>
                <p14:cNvContentPartPr/>
                <p14:nvPr/>
              </p14:nvContentPartPr>
              <p14:xfrm>
                <a:off x="8329389" y="4367438"/>
                <a:ext cx="395280" cy="4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20389" y="4358364"/>
                  <a:ext cx="412920" cy="61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14:cNvPr>
                <p14:cNvContentPartPr/>
                <p14:nvPr/>
              </p14:nvContentPartPr>
              <p14:xfrm>
                <a:off x="8690109" y="4251518"/>
                <a:ext cx="41040" cy="296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1187" y="4242507"/>
                  <a:ext cx="58527" cy="31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14:cNvPr>
                <p14:cNvContentPartPr/>
                <p14:nvPr/>
              </p14:nvContentPartPr>
              <p14:xfrm>
                <a:off x="8790189" y="4358438"/>
                <a:ext cx="50040" cy="95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189" y="4349404"/>
                  <a:ext cx="67680" cy="113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14:cNvPr>
                <p14:cNvContentPartPr/>
                <p14:nvPr/>
              </p14:nvContentPartPr>
              <p14:xfrm>
                <a:off x="8911509" y="4408118"/>
                <a:ext cx="11520" cy="2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219" y="4399118"/>
                  <a:ext cx="29729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14:cNvPr>
                <p14:cNvContentPartPr/>
                <p14:nvPr/>
              </p14:nvContentPartPr>
              <p14:xfrm>
                <a:off x="11387229" y="5081678"/>
                <a:ext cx="167040" cy="515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78229" y="5072678"/>
                  <a:ext cx="184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14:cNvPr>
                <p14:cNvContentPartPr/>
                <p14:nvPr/>
              </p14:nvContentPartPr>
              <p14:xfrm>
                <a:off x="11445189" y="5456078"/>
                <a:ext cx="139680" cy="235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212" y="5447078"/>
                  <a:ext cx="157275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14:cNvPr>
                <p14:cNvContentPartPr/>
                <p14:nvPr/>
              </p14:nvContentPartPr>
              <p14:xfrm>
                <a:off x="11497389" y="5493878"/>
                <a:ext cx="103320" cy="345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8389" y="5484878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14:cNvPr>
                <p14:cNvContentPartPr/>
                <p14:nvPr/>
              </p14:nvContentPartPr>
              <p14:xfrm>
                <a:off x="11522589" y="5489198"/>
                <a:ext cx="460080" cy="436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3596" y="5480198"/>
                  <a:ext cx="4777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14:cNvPr>
                <p14:cNvContentPartPr/>
                <p14:nvPr/>
              </p14:nvContentPartPr>
              <p14:xfrm>
                <a:off x="11727789" y="5516198"/>
                <a:ext cx="114480" cy="370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8789" y="5507207"/>
                  <a:ext cx="132120" cy="388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14:cNvPr>
                <p14:cNvContentPartPr/>
                <p14:nvPr/>
              </p14:nvContentPartPr>
              <p14:xfrm>
                <a:off x="11948109" y="5503238"/>
                <a:ext cx="217080" cy="46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9094" y="5494231"/>
                  <a:ext cx="234749" cy="483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14:cNvPr>
                <p14:cNvContentPartPr/>
                <p14:nvPr/>
              </p14:nvContentPartPr>
              <p14:xfrm>
                <a:off x="11625189" y="5583158"/>
                <a:ext cx="96480" cy="17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6189" y="5574158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14:cNvPr>
                <p14:cNvContentPartPr/>
                <p14:nvPr/>
              </p14:nvContentPartPr>
              <p14:xfrm>
                <a:off x="11732109" y="5748758"/>
                <a:ext cx="148320" cy="412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3131" y="5739758"/>
                  <a:ext cx="165917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14:cNvPr>
                <p14:cNvContentPartPr/>
                <p14:nvPr/>
              </p14:nvContentPartPr>
              <p14:xfrm>
                <a:off x="11655789" y="6077798"/>
                <a:ext cx="246600" cy="157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6789" y="6068798"/>
                  <a:ext cx="26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14:cNvPr>
                <p14:cNvContentPartPr/>
                <p14:nvPr/>
              </p14:nvContentPartPr>
              <p14:xfrm>
                <a:off x="11268429" y="6219638"/>
                <a:ext cx="105480" cy="420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9429" y="6210638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14:cNvPr>
                <p14:cNvContentPartPr/>
                <p14:nvPr/>
              </p14:nvContentPartPr>
              <p14:xfrm>
                <a:off x="11091309" y="6237998"/>
                <a:ext cx="858960" cy="49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2309" y="6228998"/>
                  <a:ext cx="876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14:cNvPr>
                <p14:cNvContentPartPr/>
                <p14:nvPr/>
              </p14:nvContentPartPr>
              <p14:xfrm>
                <a:off x="11513589" y="6279038"/>
                <a:ext cx="103320" cy="398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04589" y="6270038"/>
                  <a:ext cx="12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14:cNvPr>
                <p14:cNvContentPartPr/>
                <p14:nvPr/>
              </p14:nvContentPartPr>
              <p14:xfrm>
                <a:off x="11394789" y="6362918"/>
                <a:ext cx="27360" cy="18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5789" y="6353918"/>
                  <a:ext cx="4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14:cNvPr>
                <p14:cNvContentPartPr/>
                <p14:nvPr/>
              </p14:nvContentPartPr>
              <p14:xfrm>
                <a:off x="11419269" y="6375158"/>
                <a:ext cx="60480" cy="25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10269" y="6366158"/>
                  <a:ext cx="78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14:cNvPr>
                <p14:cNvContentPartPr/>
                <p14:nvPr/>
              </p14:nvContentPartPr>
              <p14:xfrm>
                <a:off x="11386149" y="6476678"/>
                <a:ext cx="171360" cy="1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7149" y="6467678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14:cNvPr>
                <p14:cNvContentPartPr/>
                <p14:nvPr/>
              </p14:nvContentPartPr>
              <p14:xfrm>
                <a:off x="11707989" y="6300638"/>
                <a:ext cx="78840" cy="349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98948" y="6291638"/>
                  <a:ext cx="96561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14:cNvPr>
                <p14:cNvContentPartPr/>
                <p14:nvPr/>
              </p14:nvContentPartPr>
              <p14:xfrm>
                <a:off x="11773869" y="6445358"/>
                <a:ext cx="233640" cy="23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4869" y="6436358"/>
                  <a:ext cx="25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14:cNvPr>
                <p14:cNvContentPartPr/>
                <p14:nvPr/>
              </p14:nvContentPartPr>
              <p14:xfrm>
                <a:off x="12001389" y="6383798"/>
                <a:ext cx="6480" cy="136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92389" y="6374774"/>
                  <a:ext cx="24120" cy="154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14:cNvPr>
                <p14:cNvContentPartPr/>
                <p14:nvPr/>
              </p14:nvContentPartPr>
              <p14:xfrm>
                <a:off x="12047829" y="6431678"/>
                <a:ext cx="2880" cy="7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38829" y="6422678"/>
                  <a:ext cx="2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14:cNvPr>
                <p14:cNvContentPartPr/>
                <p14:nvPr/>
              </p14:nvContentPartPr>
              <p14:xfrm>
                <a:off x="12081309" y="6438158"/>
                <a:ext cx="24480" cy="122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72175" y="6429158"/>
                  <a:ext cx="42383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14:cNvPr>
                <p14:cNvContentPartPr/>
                <p14:nvPr/>
              </p14:nvContentPartPr>
              <p14:xfrm>
                <a:off x="10777029" y="6528878"/>
                <a:ext cx="870480" cy="254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8029" y="6519865"/>
                  <a:ext cx="888120" cy="272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14:cNvPr>
                <p14:cNvContentPartPr/>
                <p14:nvPr/>
              </p14:nvContentPartPr>
              <p14:xfrm>
                <a:off x="10741389" y="6615998"/>
                <a:ext cx="142560" cy="25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2389" y="6606998"/>
                  <a:ext cx="16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14:cNvPr>
                <p14:cNvContentPartPr/>
                <p14:nvPr/>
              </p14:nvContentPartPr>
              <p14:xfrm>
                <a:off x="10623669" y="6681179"/>
                <a:ext cx="109080" cy="149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14669" y="6672179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14:cNvPr>
                <p14:cNvContentPartPr/>
                <p14:nvPr/>
              </p14:nvContentPartPr>
              <p14:xfrm>
                <a:off x="10556709" y="6659579"/>
                <a:ext cx="39960" cy="81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7709" y="6650579"/>
                  <a:ext cx="5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14:cNvPr>
                <p14:cNvContentPartPr/>
                <p14:nvPr/>
              </p14:nvContentPartPr>
              <p14:xfrm>
                <a:off x="11993109" y="5387699"/>
                <a:ext cx="119160" cy="301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84136" y="5378710"/>
                  <a:ext cx="136747" cy="318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14:cNvPr>
                <p14:cNvContentPartPr/>
                <p14:nvPr/>
              </p14:nvContentPartPr>
              <p14:xfrm>
                <a:off x="11990589" y="5358539"/>
                <a:ext cx="87120" cy="21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81552" y="5349539"/>
                  <a:ext cx="104833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14:cNvPr>
                <p14:cNvContentPartPr/>
                <p14:nvPr/>
              </p14:nvContentPartPr>
              <p14:xfrm>
                <a:off x="11975469" y="5282579"/>
                <a:ext cx="66600" cy="13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66469" y="5273810"/>
                  <a:ext cx="84240" cy="30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14:cNvPr>
                <p14:cNvContentPartPr/>
                <p14:nvPr/>
              </p14:nvContentPartPr>
              <p14:xfrm>
                <a:off x="12024429" y="5185019"/>
                <a:ext cx="27360" cy="33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15546" y="5175921"/>
                  <a:ext cx="44771" cy="51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14:cNvPr>
                <p14:cNvContentPartPr/>
                <p14:nvPr/>
              </p14:nvContentPartPr>
              <p14:xfrm>
                <a:off x="6571869" y="4514339"/>
                <a:ext cx="208440" cy="547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869" y="4505339"/>
                  <a:ext cx="226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14:cNvPr>
                <p14:cNvContentPartPr/>
                <p14:nvPr/>
              </p14:nvContentPartPr>
              <p14:xfrm>
                <a:off x="6850509" y="4544579"/>
                <a:ext cx="314640" cy="119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41509" y="4535579"/>
                  <a:ext cx="33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14:cNvPr>
                <p14:cNvContentPartPr/>
                <p14:nvPr/>
              </p14:nvContentPartPr>
              <p14:xfrm>
                <a:off x="7061469" y="4443059"/>
                <a:ext cx="166320" cy="28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488" y="4434070"/>
                  <a:ext cx="183922" cy="305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14:cNvPr>
                <p14:cNvContentPartPr/>
                <p14:nvPr/>
              </p14:nvContentPartPr>
              <p14:xfrm>
                <a:off x="7692549" y="4193939"/>
                <a:ext cx="422640" cy="653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3549" y="4184934"/>
                  <a:ext cx="440280" cy="6710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5F9BB3-25CA-D694-F8A1-43F775145F87}"/>
              </a:ext>
            </a:extLst>
          </p:cNvPr>
          <p:cNvGrpSpPr/>
          <p:nvPr/>
        </p:nvGrpSpPr>
        <p:grpSpPr>
          <a:xfrm>
            <a:off x="8308149" y="4517219"/>
            <a:ext cx="223560" cy="321120"/>
            <a:chOff x="8308149" y="4517219"/>
            <a:chExt cx="223560" cy="321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14:cNvPr>
                <p14:cNvContentPartPr/>
                <p14:nvPr/>
              </p14:nvContentPartPr>
              <p14:xfrm>
                <a:off x="8322909" y="4560779"/>
                <a:ext cx="143280" cy="277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3909" y="4551779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14:cNvPr>
                <p14:cNvContentPartPr/>
                <p14:nvPr/>
              </p14:nvContentPartPr>
              <p14:xfrm>
                <a:off x="8389149" y="4529819"/>
                <a:ext cx="85320" cy="263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0149" y="4520819"/>
                  <a:ext cx="10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14:cNvPr>
                <p14:cNvContentPartPr/>
                <p14:nvPr/>
              </p14:nvContentPartPr>
              <p14:xfrm>
                <a:off x="8308149" y="4582019"/>
                <a:ext cx="61560" cy="165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9096" y="4573039"/>
                  <a:ext cx="79304" cy="183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14:cNvPr>
                <p14:cNvContentPartPr/>
                <p14:nvPr/>
              </p14:nvContentPartPr>
              <p14:xfrm>
                <a:off x="8416869" y="4517219"/>
                <a:ext cx="114840" cy="38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07869" y="4508219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CBE3BA-FD67-613A-F2FA-2665AE197143}"/>
              </a:ext>
            </a:extLst>
          </p:cNvPr>
          <p:cNvGrpSpPr/>
          <p:nvPr/>
        </p:nvGrpSpPr>
        <p:grpSpPr>
          <a:xfrm>
            <a:off x="9026349" y="4528379"/>
            <a:ext cx="739080" cy="347760"/>
            <a:chOff x="9026349" y="4528379"/>
            <a:chExt cx="739080" cy="34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14:cNvPr>
                <p14:cNvContentPartPr/>
                <p14:nvPr/>
              </p14:nvContentPartPr>
              <p14:xfrm>
                <a:off x="9106989" y="4583459"/>
                <a:ext cx="658440" cy="220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7989" y="4574444"/>
                  <a:ext cx="676080" cy="2383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14:cNvPr>
                <p14:cNvContentPartPr/>
                <p14:nvPr/>
              </p14:nvContentPartPr>
              <p14:xfrm>
                <a:off x="9026349" y="4528379"/>
                <a:ext cx="124560" cy="347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17349" y="4519379"/>
                  <a:ext cx="142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5C54FA-907E-EC90-25D7-67B4693CCD02}"/>
              </a:ext>
            </a:extLst>
          </p:cNvPr>
          <p:cNvGrpSpPr/>
          <p:nvPr/>
        </p:nvGrpSpPr>
        <p:grpSpPr>
          <a:xfrm>
            <a:off x="10311549" y="4621619"/>
            <a:ext cx="933480" cy="247680"/>
            <a:chOff x="10311549" y="4621619"/>
            <a:chExt cx="933480" cy="24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14:cNvPr>
                <p14:cNvContentPartPr/>
                <p14:nvPr/>
              </p14:nvContentPartPr>
              <p14:xfrm>
                <a:off x="10354749" y="4621619"/>
                <a:ext cx="890280" cy="193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45749" y="4612619"/>
                  <a:ext cx="90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14:cNvPr>
                <p14:cNvContentPartPr/>
                <p14:nvPr/>
              </p14:nvContentPartPr>
              <p14:xfrm>
                <a:off x="10311549" y="4635659"/>
                <a:ext cx="159480" cy="233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549" y="4626659"/>
                  <a:ext cx="177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484E17-28C7-7F92-5BA4-BE5903F094A1}"/>
              </a:ext>
            </a:extLst>
          </p:cNvPr>
          <p:cNvGrpSpPr/>
          <p:nvPr/>
        </p:nvGrpSpPr>
        <p:grpSpPr>
          <a:xfrm>
            <a:off x="9611349" y="767099"/>
            <a:ext cx="680400" cy="400680"/>
            <a:chOff x="9611349" y="767099"/>
            <a:chExt cx="680400" cy="400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14:cNvPr>
                <p14:cNvContentPartPr/>
                <p14:nvPr/>
              </p14:nvContentPartPr>
              <p14:xfrm>
                <a:off x="9611349" y="974819"/>
                <a:ext cx="136800" cy="183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02349" y="965819"/>
                  <a:ext cx="154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14:cNvPr>
                <p14:cNvContentPartPr/>
                <p14:nvPr/>
              </p14:nvContentPartPr>
              <p14:xfrm>
                <a:off x="9741669" y="1015859"/>
                <a:ext cx="141840" cy="15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2692" y="1006838"/>
                  <a:ext cx="159435" cy="16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14:cNvPr>
                <p14:cNvContentPartPr/>
                <p14:nvPr/>
              </p14:nvContentPartPr>
              <p14:xfrm>
                <a:off x="9952629" y="999299"/>
                <a:ext cx="122040" cy="140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3655" y="990299"/>
                  <a:ext cx="139628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14:cNvPr>
                <p14:cNvContentPartPr/>
                <p14:nvPr/>
              </p14:nvContentPartPr>
              <p14:xfrm>
                <a:off x="10121829" y="767099"/>
                <a:ext cx="113760" cy="388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12829" y="758099"/>
                  <a:ext cx="131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14:cNvPr>
                <p14:cNvContentPartPr/>
                <p14:nvPr/>
              </p14:nvContentPartPr>
              <p14:xfrm>
                <a:off x="10076469" y="907499"/>
                <a:ext cx="215280" cy="24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67469" y="898499"/>
                  <a:ext cx="2329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9096D57-7C7A-EC9A-49D2-280589614B3D}"/>
              </a:ext>
            </a:extLst>
          </p:cNvPr>
          <p:cNvGrpSpPr/>
          <p:nvPr/>
        </p:nvGrpSpPr>
        <p:grpSpPr>
          <a:xfrm>
            <a:off x="9615669" y="872219"/>
            <a:ext cx="732240" cy="375840"/>
            <a:chOff x="9615669" y="872219"/>
            <a:chExt cx="73224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14:cNvPr>
                <p14:cNvContentPartPr/>
                <p14:nvPr/>
              </p14:nvContentPartPr>
              <p14:xfrm>
                <a:off x="9615669" y="999299"/>
                <a:ext cx="160200" cy="248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6669" y="990299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14:cNvPr>
                <p14:cNvContentPartPr/>
                <p14:nvPr/>
              </p14:nvContentPartPr>
              <p14:xfrm>
                <a:off x="9769749" y="1041779"/>
                <a:ext cx="146520" cy="203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0749" y="1032763"/>
                  <a:ext cx="16416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14:cNvPr>
                <p14:cNvContentPartPr/>
                <p14:nvPr/>
              </p14:nvContentPartPr>
              <p14:xfrm>
                <a:off x="9951189" y="1043579"/>
                <a:ext cx="153360" cy="158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2168" y="1034579"/>
                  <a:ext cx="171042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14:cNvPr>
                <p14:cNvContentPartPr/>
                <p14:nvPr/>
              </p14:nvContentPartPr>
              <p14:xfrm>
                <a:off x="10157469" y="872219"/>
                <a:ext cx="36000" cy="336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48378" y="863229"/>
                  <a:ext cx="53818" cy="354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14:cNvPr>
                <p14:cNvContentPartPr/>
                <p14:nvPr/>
              </p14:nvContentPartPr>
              <p14:xfrm>
                <a:off x="10068549" y="935579"/>
                <a:ext cx="279360" cy="72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549" y="926623"/>
                  <a:ext cx="297000" cy="9027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14:cNvPr>
              <p14:cNvContentPartPr/>
              <p14:nvPr/>
            </p14:nvContentPartPr>
            <p14:xfrm>
              <a:off x="720069" y="2612798"/>
              <a:ext cx="1728720" cy="62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69" y="2603798"/>
                <a:ext cx="174636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proper or improper binary tree?</a:t>
            </a:r>
            <a:endParaRPr lang="en-AU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 Is it proper or improper?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</a:t>
            </a:r>
            <a:r>
              <a:rPr lang="en-CA" dirty="0"/>
              <a:t>p in a tree is the number of ancestors of p, </a:t>
            </a:r>
            <a:r>
              <a:rPr lang="en-CA" i="1" dirty="0"/>
              <a:t>excluding</a:t>
            </a:r>
            <a:r>
              <a:rPr lang="en-CA" dirty="0"/>
              <a:t> p itself. 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depth of each node.</a:t>
            </a:r>
            <a:endParaRPr lang="en-AU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In the </a:t>
            </a:r>
            <a:r>
              <a:rPr lang="en-CA" sz="3200" b="1" dirty="0"/>
              <a:t>worst case</a:t>
            </a:r>
            <a:r>
              <a:rPr lang="en-CA" sz="3200" dirty="0"/>
              <a:t>, how much work does this do?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O(depth of node 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6810103" y="2207177"/>
            <a:ext cx="3786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tree with n nodes could have a node</a:t>
            </a:r>
            <a:br>
              <a:rPr lang="en-CA" dirty="0"/>
            </a:br>
            <a:r>
              <a:rPr lang="en-CA" dirty="0"/>
              <a:t>of depth n.</a:t>
            </a:r>
          </a:p>
          <a:p>
            <a:endParaRPr lang="en-CA" dirty="0"/>
          </a:p>
          <a:p>
            <a:r>
              <a:rPr lang="en-CA" dirty="0"/>
              <a:t>That means the </a:t>
            </a:r>
            <a:r>
              <a:rPr lang="en-CA" b="1" dirty="0"/>
              <a:t>depth(T, p)</a:t>
            </a:r>
            <a:r>
              <a:rPr lang="en-CA" dirty="0"/>
              <a:t> algorithm</a:t>
            </a:r>
            <a:br>
              <a:rPr lang="en-CA" dirty="0"/>
            </a:br>
            <a:r>
              <a:rPr lang="en-CA" dirty="0"/>
              <a:t>does O(n) recursive calls in the </a:t>
            </a:r>
            <a:r>
              <a:rPr lang="en-CA" b="1" dirty="0"/>
              <a:t>worst</a:t>
            </a:r>
            <a:br>
              <a:rPr lang="en-CA" b="1" dirty="0"/>
            </a:br>
            <a:r>
              <a:rPr lang="en-CA" b="1" dirty="0"/>
              <a:t>case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87152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depth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Does O(n) recursive calls in the </a:t>
            </a:r>
            <a:r>
              <a:rPr lang="en-CA" b="1" dirty="0"/>
              <a:t>worst case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Depends on how tall the tree is.</a:t>
            </a:r>
          </a:p>
        </p:txBody>
      </p:sp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Write the height of each node.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dirty="0" err="1"/>
              <a:t>node_height</a:t>
            </a:r>
            <a:r>
              <a:rPr lang="en-CA" dirty="0"/>
              <a:t> called?</a:t>
            </a:r>
          </a:p>
        </p:txBody>
      </p:sp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node_height</a:t>
            </a:r>
            <a:r>
              <a:rPr lang="en-CA" sz="3200" b="1" dirty="0"/>
              <a:t>(T, p)</a:t>
            </a:r>
            <a:br>
              <a:rPr lang="en-CA" sz="3200" b="1" dirty="0"/>
            </a:b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return max {</a:t>
            </a:r>
            <a:r>
              <a:rPr lang="en-CA" sz="3200" dirty="0" err="1"/>
              <a:t>node_height</a:t>
            </a:r>
            <a:r>
              <a:rPr lang="en-CA" sz="3200" dirty="0"/>
              <a:t>(c) : c is a child of p}</a:t>
            </a:r>
            <a:br>
              <a:rPr lang="en-CA" sz="3200" dirty="0"/>
            </a:br>
            <a:r>
              <a:rPr lang="en-CA" sz="3200" dirty="0"/>
              <a:t> 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node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err="1"/>
              <a:t>node_height</a:t>
            </a:r>
            <a:r>
              <a:rPr lang="en-CA" dirty="0"/>
              <a:t> 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dirty="0" err="1"/>
              <a:t>node_height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83090" y="399646"/>
            <a:ext cx="217846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endParaRPr lang="en-AU" sz="360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4F807-1CBA-A838-CDE7-A993CD54B05A}"/>
              </a:ext>
            </a:extLst>
          </p:cNvPr>
          <p:cNvSpPr txBox="1"/>
          <p:nvPr/>
        </p:nvSpPr>
        <p:spPr>
          <a:xfrm>
            <a:off x="8598397" y="676645"/>
            <a:ext cx="317147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Decision tree </a:t>
            </a:r>
            <a:r>
              <a:rPr lang="en-CA"/>
              <a:t>for deciding what type of contact lenses to wear: soft, hard, or none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663575" y="4844143"/>
            <a:ext cx="18723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is nearsighted, i.e. can see near-by objects clearly, but not far-away objects.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5"/>
            <a:ext cx="399743" cy="489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tree has n nodes and p is the root, how much work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height2(T, </a:t>
            </a:r>
            <a:r>
              <a:rPr lang="en-CA" dirty="0" err="1"/>
              <a:t>T.root</a:t>
            </a:r>
            <a:r>
              <a:rPr lang="en-CA" dirty="0"/>
              <a:t>) is called on each node of the tree</a:t>
            </a:r>
          </a:p>
          <a:p>
            <a:r>
              <a:rPr lang="en-CA" dirty="0"/>
              <a:t>The total work is thus the sum of the work done at each node</a:t>
            </a:r>
          </a:p>
          <a:p>
            <a:r>
              <a:rPr lang="en-CA" dirty="0"/>
              <a:t>The amount of work at each node p is O(1) for the max plus O(# children of p)</a:t>
            </a:r>
          </a:p>
          <a:p>
            <a:r>
              <a:rPr lang="en-CA" dirty="0"/>
              <a:t>Adding O(1) + O(# children of p) for all p gives </a:t>
            </a:r>
            <a:r>
              <a:rPr lang="en-CA" b="1" dirty="0"/>
              <a:t>O(n)</a:t>
            </a:r>
          </a:p>
          <a:p>
            <a:pPr lvl="1"/>
            <a:r>
              <a:rPr lang="en-CA" dirty="0"/>
              <a:t>There are n-1 child nodes in a tree</a:t>
            </a:r>
          </a:p>
          <a:p>
            <a:pPr lvl="1"/>
            <a:r>
              <a:rPr lang="en-CA" dirty="0"/>
              <a:t>The root is the only non-child node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 then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 do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pseudocode for height of a tree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h = 3</a:t>
            </a:r>
            <a:endParaRPr lang="en-CA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O(n) work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how much work does </a:t>
            </a:r>
            <a:r>
              <a:rPr lang="en-CA" b="1" dirty="0" err="1"/>
              <a:t>preorder_traversal</a:t>
            </a:r>
            <a:r>
              <a:rPr lang="en-CA" b="1" dirty="0"/>
              <a:t>(T, root) </a:t>
            </a:r>
            <a:r>
              <a:rPr lang="en-CA" dirty="0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n-1.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binary tree?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blipFill>
                <a:blip r:embed="rId9"/>
                <a:stretch>
                  <a:fillRect l="-8969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using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L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DA896F7-C588-30C2-C5ED-148D2E6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7"/>
            <a:ext cx="4641891" cy="106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a binary tree has n nodes and height h, then: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9AC2498A-3265-8853-1459-FDB21B1E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3877" y="5289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6663</Words>
  <Application>Microsoft Office PowerPoint</Application>
  <PresentationFormat>Widescreen</PresentationFormat>
  <Paragraphs>1070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Notes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dcterms:created xsi:type="dcterms:W3CDTF">2023-06-04T04:05:08Z</dcterms:created>
  <dcterms:modified xsi:type="dcterms:W3CDTF">2023-06-08T07:23:26Z</dcterms:modified>
</cp:coreProperties>
</file>