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5" r:id="rId39"/>
    <p:sldId id="297" r:id="rId40"/>
    <p:sldId id="296" r:id="rId41"/>
    <p:sldId id="298" r:id="rId42"/>
    <p:sldId id="29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A999BB-D5A6-41D4-9471-09BF3FB2A24E}" v="245" dt="2023-06-23T06:25:16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6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D9A999BB-D5A6-41D4-9471-09BF3FB2A24E}"/>
    <pc:docChg chg="undo custSel addSld delSld modSld sldOrd">
      <pc:chgData name="Toby Donaldson" userId="2e6e5431-bb17-4c41-9985-d39c50d83c73" providerId="ADAL" clId="{D9A999BB-D5A6-41D4-9471-09BF3FB2A24E}" dt="2023-06-23T06:25:16.551" v="4054"/>
      <pc:docMkLst>
        <pc:docMk/>
      </pc:docMkLst>
      <pc:sldChg chg="modSp mod">
        <pc:chgData name="Toby Donaldson" userId="2e6e5431-bb17-4c41-9985-d39c50d83c73" providerId="ADAL" clId="{D9A999BB-D5A6-41D4-9471-09BF3FB2A24E}" dt="2023-06-23T04:36:15.842" v="4" actId="14100"/>
        <pc:sldMkLst>
          <pc:docMk/>
          <pc:sldMk cId="740533681" sldId="283"/>
        </pc:sldMkLst>
        <pc:cxnChg chg="mod">
          <ac:chgData name="Toby Donaldson" userId="2e6e5431-bb17-4c41-9985-d39c50d83c73" providerId="ADAL" clId="{D9A999BB-D5A6-41D4-9471-09BF3FB2A24E}" dt="2023-06-23T04:36:15.842" v="4" actId="14100"/>
          <ac:cxnSpMkLst>
            <pc:docMk/>
            <pc:sldMk cId="740533681" sldId="283"/>
            <ac:cxnSpMk id="10" creationId="{CB680526-959C-396D-A75F-2F7881CD7999}"/>
          </ac:cxnSpMkLst>
        </pc:cxnChg>
        <pc:cxnChg chg="mod">
          <ac:chgData name="Toby Donaldson" userId="2e6e5431-bb17-4c41-9985-d39c50d83c73" providerId="ADAL" clId="{D9A999BB-D5A6-41D4-9471-09BF3FB2A24E}" dt="2023-06-23T04:36:10.822" v="2" actId="14100"/>
          <ac:cxnSpMkLst>
            <pc:docMk/>
            <pc:sldMk cId="740533681" sldId="283"/>
            <ac:cxnSpMk id="12" creationId="{F082F8CD-B44A-CB1A-C6D2-24B79110E7BF}"/>
          </ac:cxnSpMkLst>
        </pc:cxnChg>
      </pc:sldChg>
      <pc:sldChg chg="modSp mod">
        <pc:chgData name="Toby Donaldson" userId="2e6e5431-bb17-4c41-9985-d39c50d83c73" providerId="ADAL" clId="{D9A999BB-D5A6-41D4-9471-09BF3FB2A24E}" dt="2023-06-23T04:36:35.524" v="7" actId="113"/>
        <pc:sldMkLst>
          <pc:docMk/>
          <pc:sldMk cId="1981722786" sldId="284"/>
        </pc:sldMkLst>
        <pc:spChg chg="mod">
          <ac:chgData name="Toby Donaldson" userId="2e6e5431-bb17-4c41-9985-d39c50d83c73" providerId="ADAL" clId="{D9A999BB-D5A6-41D4-9471-09BF3FB2A24E}" dt="2023-06-23T04:36:35.524" v="7" actId="113"/>
          <ac:spMkLst>
            <pc:docMk/>
            <pc:sldMk cId="1981722786" sldId="284"/>
            <ac:spMk id="3" creationId="{853BEB51-9955-F82A-6F80-41EBE4E2A34E}"/>
          </ac:spMkLst>
        </pc:spChg>
      </pc:sldChg>
      <pc:sldChg chg="modSp del mod">
        <pc:chgData name="Toby Donaldson" userId="2e6e5431-bb17-4c41-9985-d39c50d83c73" providerId="ADAL" clId="{D9A999BB-D5A6-41D4-9471-09BF3FB2A24E}" dt="2023-06-23T04:37:18.202" v="11" actId="2696"/>
        <pc:sldMkLst>
          <pc:docMk/>
          <pc:sldMk cId="4062347253" sldId="285"/>
        </pc:sldMkLst>
        <pc:spChg chg="mod">
          <ac:chgData name="Toby Donaldson" userId="2e6e5431-bb17-4c41-9985-d39c50d83c73" providerId="ADAL" clId="{D9A999BB-D5A6-41D4-9471-09BF3FB2A24E}" dt="2023-06-23T04:37:11.890" v="10" actId="20577"/>
          <ac:spMkLst>
            <pc:docMk/>
            <pc:sldMk cId="4062347253" sldId="285"/>
            <ac:spMk id="3" creationId="{853BEB51-9955-F82A-6F80-41EBE4E2A34E}"/>
          </ac:spMkLst>
        </pc:spChg>
      </pc:sldChg>
      <pc:sldChg chg="modSp">
        <pc:chgData name="Toby Donaldson" userId="2e6e5431-bb17-4c41-9985-d39c50d83c73" providerId="ADAL" clId="{D9A999BB-D5A6-41D4-9471-09BF3FB2A24E}" dt="2023-06-23T04:41:26.290" v="450"/>
        <pc:sldMkLst>
          <pc:docMk/>
          <pc:sldMk cId="4235339031" sldId="286"/>
        </pc:sldMkLst>
        <pc:spChg chg="mod">
          <ac:chgData name="Toby Donaldson" userId="2e6e5431-bb17-4c41-9985-d39c50d83c73" providerId="ADAL" clId="{D9A999BB-D5A6-41D4-9471-09BF3FB2A24E}" dt="2023-06-23T04:41:26.290" v="450"/>
          <ac:spMkLst>
            <pc:docMk/>
            <pc:sldMk cId="4235339031" sldId="286"/>
            <ac:spMk id="3" creationId="{853BEB51-9955-F82A-6F80-41EBE4E2A34E}"/>
          </ac:spMkLst>
        </pc:spChg>
      </pc:sldChg>
      <pc:sldChg chg="addSp modSp add mod">
        <pc:chgData name="Toby Donaldson" userId="2e6e5431-bb17-4c41-9985-d39c50d83c73" providerId="ADAL" clId="{D9A999BB-D5A6-41D4-9471-09BF3FB2A24E}" dt="2023-06-23T04:47:21.787" v="1032" actId="20577"/>
        <pc:sldMkLst>
          <pc:docMk/>
          <pc:sldMk cId="1435161024" sldId="287"/>
        </pc:sldMkLst>
        <pc:spChg chg="mod">
          <ac:chgData name="Toby Donaldson" userId="2e6e5431-bb17-4c41-9985-d39c50d83c73" providerId="ADAL" clId="{D9A999BB-D5A6-41D4-9471-09BF3FB2A24E}" dt="2023-06-23T04:38:09.850" v="38" actId="207"/>
          <ac:spMkLst>
            <pc:docMk/>
            <pc:sldMk cId="1435161024" sldId="287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47:21.787" v="1032" actId="20577"/>
          <ac:spMkLst>
            <pc:docMk/>
            <pc:sldMk cId="1435161024" sldId="287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4:46:25.161" v="966" actId="255"/>
          <ac:spMkLst>
            <pc:docMk/>
            <pc:sldMk cId="1435161024" sldId="287"/>
            <ac:spMk id="4" creationId="{720713C2-B2CA-2EFD-A40C-CE698351CD93}"/>
          </ac:spMkLst>
        </pc:spChg>
        <pc:spChg chg="add mod">
          <ac:chgData name="Toby Donaldson" userId="2e6e5431-bb17-4c41-9985-d39c50d83c73" providerId="ADAL" clId="{D9A999BB-D5A6-41D4-9471-09BF3FB2A24E}" dt="2023-06-23T04:46:02.984" v="941"/>
          <ac:spMkLst>
            <pc:docMk/>
            <pc:sldMk cId="1435161024" sldId="287"/>
            <ac:spMk id="5" creationId="{166F97EC-DB21-5409-B448-A0710615047D}"/>
          </ac:spMkLst>
        </pc:spChg>
        <pc:spChg chg="add mod">
          <ac:chgData name="Toby Donaldson" userId="2e6e5431-bb17-4c41-9985-d39c50d83c73" providerId="ADAL" clId="{D9A999BB-D5A6-41D4-9471-09BF3FB2A24E}" dt="2023-06-23T04:46:40.468" v="969" actId="14100"/>
          <ac:spMkLst>
            <pc:docMk/>
            <pc:sldMk cId="1435161024" sldId="287"/>
            <ac:spMk id="6" creationId="{79867D8C-7980-5B05-55D3-E59171D0E75B}"/>
          </ac:spMkLst>
        </pc:spChg>
        <pc:spChg chg="add mod">
          <ac:chgData name="Toby Donaldson" userId="2e6e5431-bb17-4c41-9985-d39c50d83c73" providerId="ADAL" clId="{D9A999BB-D5A6-41D4-9471-09BF3FB2A24E}" dt="2023-06-23T04:47:11.238" v="1028" actId="1076"/>
          <ac:spMkLst>
            <pc:docMk/>
            <pc:sldMk cId="1435161024" sldId="287"/>
            <ac:spMk id="7" creationId="{F1C17EC2-1160-378F-CDAB-85C9961282EC}"/>
          </ac:spMkLst>
        </pc:spChg>
      </pc:sldChg>
      <pc:sldChg chg="addSp modSp add mod">
        <pc:chgData name="Toby Donaldson" userId="2e6e5431-bb17-4c41-9985-d39c50d83c73" providerId="ADAL" clId="{D9A999BB-D5A6-41D4-9471-09BF3FB2A24E}" dt="2023-06-23T04:53:58.456" v="1480" actId="11529"/>
        <pc:sldMkLst>
          <pc:docMk/>
          <pc:sldMk cId="1682691476" sldId="288"/>
        </pc:sldMkLst>
        <pc:spChg chg="mod">
          <ac:chgData name="Toby Donaldson" userId="2e6e5431-bb17-4c41-9985-d39c50d83c73" providerId="ADAL" clId="{D9A999BB-D5A6-41D4-9471-09BF3FB2A24E}" dt="2023-06-23T04:41:44.463" v="481" actId="20577"/>
          <ac:spMkLst>
            <pc:docMk/>
            <pc:sldMk cId="1682691476" sldId="288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52:33.337" v="1404" actId="1076"/>
          <ac:spMkLst>
            <pc:docMk/>
            <pc:sldMk cId="1682691476" sldId="288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4:44:09.624" v="775" actId="1076"/>
          <ac:spMkLst>
            <pc:docMk/>
            <pc:sldMk cId="1682691476" sldId="288"/>
            <ac:spMk id="4" creationId="{7675A707-B606-70A6-1221-BF7AD44CEFB4}"/>
          </ac:spMkLst>
        </pc:spChg>
        <pc:spChg chg="add mod">
          <ac:chgData name="Toby Donaldson" userId="2e6e5431-bb17-4c41-9985-d39c50d83c73" providerId="ADAL" clId="{D9A999BB-D5A6-41D4-9471-09BF3FB2A24E}" dt="2023-06-23T04:44:33.929" v="803" actId="1076"/>
          <ac:spMkLst>
            <pc:docMk/>
            <pc:sldMk cId="1682691476" sldId="288"/>
            <ac:spMk id="5" creationId="{5F4249B7-6C15-476D-7742-6B51BB0CB221}"/>
          </ac:spMkLst>
        </pc:spChg>
        <pc:spChg chg="add mod">
          <ac:chgData name="Toby Donaldson" userId="2e6e5431-bb17-4c41-9985-d39c50d83c73" providerId="ADAL" clId="{D9A999BB-D5A6-41D4-9471-09BF3FB2A24E}" dt="2023-06-23T04:44:46.169" v="807" actId="14100"/>
          <ac:spMkLst>
            <pc:docMk/>
            <pc:sldMk cId="1682691476" sldId="288"/>
            <ac:spMk id="6" creationId="{6E9C3EE9-2FC7-DAB8-75D3-94C50C8D173E}"/>
          </ac:spMkLst>
        </pc:spChg>
        <pc:spChg chg="add mod">
          <ac:chgData name="Toby Donaldson" userId="2e6e5431-bb17-4c41-9985-d39c50d83c73" providerId="ADAL" clId="{D9A999BB-D5A6-41D4-9471-09BF3FB2A24E}" dt="2023-06-23T04:45:36.844" v="939" actId="1076"/>
          <ac:spMkLst>
            <pc:docMk/>
            <pc:sldMk cId="1682691476" sldId="288"/>
            <ac:spMk id="7" creationId="{413C3B1B-8956-A95C-683F-18D9074849E9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8" creationId="{91F3FE71-719E-6CFC-94F6-EE9254FDB21D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9" creationId="{BE2399EC-78FA-993F-C9B7-603DBE96EEC6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10" creationId="{E47B715D-ABFD-309A-749B-5FBC7792C882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11" creationId="{7CC21081-6D54-ED32-1F85-F7AEFF849DB5}"/>
          </ac:spMkLst>
        </pc:spChg>
        <pc:spChg chg="add mod">
          <ac:chgData name="Toby Donaldson" userId="2e6e5431-bb17-4c41-9985-d39c50d83c73" providerId="ADAL" clId="{D9A999BB-D5A6-41D4-9471-09BF3FB2A24E}" dt="2023-06-23T04:53:51.473" v="1479" actId="20577"/>
          <ac:spMkLst>
            <pc:docMk/>
            <pc:sldMk cId="1682691476" sldId="288"/>
            <ac:spMk id="12" creationId="{79C1BFD2-B64B-88AB-08DB-AF5076D885A6}"/>
          </ac:spMkLst>
        </pc:spChg>
        <pc:cxnChg chg="add">
          <ac:chgData name="Toby Donaldson" userId="2e6e5431-bb17-4c41-9985-d39c50d83c73" providerId="ADAL" clId="{D9A999BB-D5A6-41D4-9471-09BF3FB2A24E}" dt="2023-06-23T04:53:58.456" v="1480" actId="11529"/>
          <ac:cxnSpMkLst>
            <pc:docMk/>
            <pc:sldMk cId="1682691476" sldId="288"/>
            <ac:cxnSpMk id="14" creationId="{FE720D39-2BC6-672A-54DB-9948182C9902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5:31:08.167" v="1576" actId="1076"/>
        <pc:sldMkLst>
          <pc:docMk/>
          <pc:sldMk cId="1672341037" sldId="289"/>
        </pc:sldMkLst>
        <pc:spChg chg="mod">
          <ac:chgData name="Toby Donaldson" userId="2e6e5431-bb17-4c41-9985-d39c50d83c73" providerId="ADAL" clId="{D9A999BB-D5A6-41D4-9471-09BF3FB2A24E}" dt="2023-06-23T04:48:01.060" v="1054" actId="20577"/>
          <ac:spMkLst>
            <pc:docMk/>
            <pc:sldMk cId="1672341037" sldId="289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51:02.799" v="1342" actId="113"/>
          <ac:spMkLst>
            <pc:docMk/>
            <pc:sldMk cId="1672341037" sldId="289"/>
            <ac:spMk id="3" creationId="{853BEB51-9955-F82A-6F80-41EBE4E2A34E}"/>
          </ac:spMkLst>
        </pc:spChg>
        <pc:spChg chg="mod">
          <ac:chgData name="Toby Donaldson" userId="2e6e5431-bb17-4c41-9985-d39c50d83c73" providerId="ADAL" clId="{D9A999BB-D5A6-41D4-9471-09BF3FB2A24E}" dt="2023-06-23T05:30:26.868" v="1482" actId="20577"/>
          <ac:spMkLst>
            <pc:docMk/>
            <pc:sldMk cId="1672341037" sldId="289"/>
            <ac:spMk id="4" creationId="{7675A707-B606-70A6-1221-BF7AD44CEFB4}"/>
          </ac:spMkLst>
        </pc:spChg>
        <pc:spChg chg="mod">
          <ac:chgData name="Toby Donaldson" userId="2e6e5431-bb17-4c41-9985-d39c50d83c73" providerId="ADAL" clId="{D9A999BB-D5A6-41D4-9471-09BF3FB2A24E}" dt="2023-06-23T05:31:08.167" v="1576" actId="1076"/>
          <ac:spMkLst>
            <pc:docMk/>
            <pc:sldMk cId="1672341037" sldId="289"/>
            <ac:spMk id="7" creationId="{413C3B1B-8956-A95C-683F-18D9074849E9}"/>
          </ac:spMkLst>
        </pc:spChg>
        <pc:spChg chg="add mod">
          <ac:chgData name="Toby Donaldson" userId="2e6e5431-bb17-4c41-9985-d39c50d83c73" providerId="ADAL" clId="{D9A999BB-D5A6-41D4-9471-09BF3FB2A24E}" dt="2023-06-23T04:50:50.437" v="1341" actId="14100"/>
          <ac:spMkLst>
            <pc:docMk/>
            <pc:sldMk cId="1672341037" sldId="289"/>
            <ac:spMk id="8" creationId="{54BD69AD-F752-3D6F-CA6C-D4569B8346DB}"/>
          </ac:spMkLst>
        </pc:spChg>
        <pc:spChg chg="add mod">
          <ac:chgData name="Toby Donaldson" userId="2e6e5431-bb17-4c41-9985-d39c50d83c73" providerId="ADAL" clId="{D9A999BB-D5A6-41D4-9471-09BF3FB2A24E}" dt="2023-06-23T04:51:37.110" v="1345" actId="14100"/>
          <ac:spMkLst>
            <pc:docMk/>
            <pc:sldMk cId="1672341037" sldId="289"/>
            <ac:spMk id="11" creationId="{9565839B-2B63-F3B7-D3AF-2886EC0C40C8}"/>
          </ac:spMkLst>
        </pc:spChg>
        <pc:spChg chg="add mod">
          <ac:chgData name="Toby Donaldson" userId="2e6e5431-bb17-4c41-9985-d39c50d83c73" providerId="ADAL" clId="{D9A999BB-D5A6-41D4-9471-09BF3FB2A24E}" dt="2023-06-23T04:51:59.066" v="1401" actId="14100"/>
          <ac:spMkLst>
            <pc:docMk/>
            <pc:sldMk cId="1672341037" sldId="289"/>
            <ac:spMk id="12" creationId="{44B4D635-E5B9-F962-A52D-8F23346F9F7B}"/>
          </ac:spMkLst>
        </pc:spChg>
        <pc:cxnChg chg="add">
          <ac:chgData name="Toby Donaldson" userId="2e6e5431-bb17-4c41-9985-d39c50d83c73" providerId="ADAL" clId="{D9A999BB-D5A6-41D4-9471-09BF3FB2A24E}" dt="2023-06-23T04:50:44.438" v="1340" actId="11529"/>
          <ac:cxnSpMkLst>
            <pc:docMk/>
            <pc:sldMk cId="1672341037" sldId="289"/>
            <ac:cxnSpMk id="10" creationId="{B329A6A2-F811-260C-CD7B-3AC004A27504}"/>
          </ac:cxnSpMkLst>
        </pc:cxnChg>
      </pc:sldChg>
      <pc:sldChg chg="addSp modSp add mod ord">
        <pc:chgData name="Toby Donaldson" userId="2e6e5431-bb17-4c41-9985-d39c50d83c73" providerId="ADAL" clId="{D9A999BB-D5A6-41D4-9471-09BF3FB2A24E}" dt="2023-06-23T05:37:49.434" v="1982" actId="15"/>
        <pc:sldMkLst>
          <pc:docMk/>
          <pc:sldMk cId="397900611" sldId="290"/>
        </pc:sldMkLst>
        <pc:spChg chg="mod">
          <ac:chgData name="Toby Donaldson" userId="2e6e5431-bb17-4c41-9985-d39c50d83c73" providerId="ADAL" clId="{D9A999BB-D5A6-41D4-9471-09BF3FB2A24E}" dt="2023-06-23T05:31:29.632" v="1606" actId="20577"/>
          <ac:spMkLst>
            <pc:docMk/>
            <pc:sldMk cId="397900611" sldId="290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5:37:49.434" v="1982" actId="15"/>
          <ac:spMkLst>
            <pc:docMk/>
            <pc:sldMk cId="397900611" sldId="290"/>
            <ac:spMk id="3" creationId="{853BEB51-9955-F82A-6F80-41EBE4E2A34E}"/>
          </ac:spMkLst>
        </pc:spChg>
        <pc:spChg chg="mod">
          <ac:chgData name="Toby Donaldson" userId="2e6e5431-bb17-4c41-9985-d39c50d83c73" providerId="ADAL" clId="{D9A999BB-D5A6-41D4-9471-09BF3FB2A24E}" dt="2023-06-23T05:35:32.709" v="1925" actId="20577"/>
          <ac:spMkLst>
            <pc:docMk/>
            <pc:sldMk cId="397900611" sldId="290"/>
            <ac:spMk id="4" creationId="{720713C2-B2CA-2EFD-A40C-CE698351CD93}"/>
          </ac:spMkLst>
        </pc:spChg>
        <pc:spChg chg="mod">
          <ac:chgData name="Toby Donaldson" userId="2e6e5431-bb17-4c41-9985-d39c50d83c73" providerId="ADAL" clId="{D9A999BB-D5A6-41D4-9471-09BF3FB2A24E}" dt="2023-06-23T05:36:13.519" v="1928" actId="14100"/>
          <ac:spMkLst>
            <pc:docMk/>
            <pc:sldMk cId="397900611" sldId="290"/>
            <ac:spMk id="6" creationId="{79867D8C-7980-5B05-55D3-E59171D0E75B}"/>
          </ac:spMkLst>
        </pc:spChg>
        <pc:spChg chg="mod">
          <ac:chgData name="Toby Donaldson" userId="2e6e5431-bb17-4c41-9985-d39c50d83c73" providerId="ADAL" clId="{D9A999BB-D5A6-41D4-9471-09BF3FB2A24E}" dt="2023-06-23T05:36:26.929" v="1960" actId="20577"/>
          <ac:spMkLst>
            <pc:docMk/>
            <pc:sldMk cId="397900611" sldId="290"/>
            <ac:spMk id="7" creationId="{F1C17EC2-1160-378F-CDAB-85C9961282EC}"/>
          </ac:spMkLst>
        </pc:spChg>
        <pc:spChg chg="add mod">
          <ac:chgData name="Toby Donaldson" userId="2e6e5431-bb17-4c41-9985-d39c50d83c73" providerId="ADAL" clId="{D9A999BB-D5A6-41D4-9471-09BF3FB2A24E}" dt="2023-06-23T05:36:52.680" v="1968" actId="1076"/>
          <ac:spMkLst>
            <pc:docMk/>
            <pc:sldMk cId="397900611" sldId="290"/>
            <ac:spMk id="8" creationId="{A8CA337D-0CC5-B139-4E4A-8E56DA78EFE1}"/>
          </ac:spMkLst>
        </pc:spChg>
        <pc:spChg chg="add mod">
          <ac:chgData name="Toby Donaldson" userId="2e6e5431-bb17-4c41-9985-d39c50d83c73" providerId="ADAL" clId="{D9A999BB-D5A6-41D4-9471-09BF3FB2A24E}" dt="2023-06-23T05:36:52.680" v="1968" actId="1076"/>
          <ac:spMkLst>
            <pc:docMk/>
            <pc:sldMk cId="397900611" sldId="290"/>
            <ac:spMk id="9" creationId="{39ED0346-F127-581B-63D2-94945803BF4A}"/>
          </ac:spMkLst>
        </pc:spChg>
        <pc:spChg chg="add mod">
          <ac:chgData name="Toby Donaldson" userId="2e6e5431-bb17-4c41-9985-d39c50d83c73" providerId="ADAL" clId="{D9A999BB-D5A6-41D4-9471-09BF3FB2A24E}" dt="2023-06-23T05:37:05.549" v="1970" actId="1076"/>
          <ac:spMkLst>
            <pc:docMk/>
            <pc:sldMk cId="397900611" sldId="290"/>
            <ac:spMk id="10" creationId="{C426CA52-5795-6EB4-0560-A7FA9BD70B89}"/>
          </ac:spMkLst>
        </pc:spChg>
        <pc:spChg chg="add mod">
          <ac:chgData name="Toby Donaldson" userId="2e6e5431-bb17-4c41-9985-d39c50d83c73" providerId="ADAL" clId="{D9A999BB-D5A6-41D4-9471-09BF3FB2A24E}" dt="2023-06-23T05:37:18.969" v="1981" actId="1076"/>
          <ac:spMkLst>
            <pc:docMk/>
            <pc:sldMk cId="397900611" sldId="290"/>
            <ac:spMk id="11" creationId="{0B3048A3-03FE-EDBE-7D47-8B00E19471C1}"/>
          </ac:spMkLst>
        </pc:spChg>
      </pc:sldChg>
      <pc:sldChg chg="addSp delSp modSp new mod ord">
        <pc:chgData name="Toby Donaldson" userId="2e6e5431-bb17-4c41-9985-d39c50d83c73" providerId="ADAL" clId="{D9A999BB-D5A6-41D4-9471-09BF3FB2A24E}" dt="2023-06-23T05:46:43.005" v="2224" actId="1076"/>
        <pc:sldMkLst>
          <pc:docMk/>
          <pc:sldMk cId="1657589750" sldId="291"/>
        </pc:sldMkLst>
        <pc:spChg chg="mod">
          <ac:chgData name="Toby Donaldson" userId="2e6e5431-bb17-4c41-9985-d39c50d83c73" providerId="ADAL" clId="{D9A999BB-D5A6-41D4-9471-09BF3FB2A24E}" dt="2023-06-23T05:46:27.553" v="2222" actId="207"/>
          <ac:spMkLst>
            <pc:docMk/>
            <pc:sldMk cId="1657589750" sldId="291"/>
            <ac:spMk id="2" creationId="{6E6C3240-625C-85D5-9A27-AFC44222D530}"/>
          </ac:spMkLst>
        </pc:spChg>
        <pc:spChg chg="del mod">
          <ac:chgData name="Toby Donaldson" userId="2e6e5431-bb17-4c41-9985-d39c50d83c73" providerId="ADAL" clId="{D9A999BB-D5A6-41D4-9471-09BF3FB2A24E}" dt="2023-06-23T05:40:56.012" v="2057" actId="21"/>
          <ac:spMkLst>
            <pc:docMk/>
            <pc:sldMk cId="1657589750" sldId="291"/>
            <ac:spMk id="3" creationId="{0AF6CD99-F730-F39F-F914-E11BACB18AC3}"/>
          </ac:spMkLst>
        </pc:spChg>
        <pc:spChg chg="add mod">
          <ac:chgData name="Toby Donaldson" userId="2e6e5431-bb17-4c41-9985-d39c50d83c73" providerId="ADAL" clId="{D9A999BB-D5A6-41D4-9471-09BF3FB2A24E}" dt="2023-06-23T05:46:32.369" v="2223" actId="1076"/>
          <ac:spMkLst>
            <pc:docMk/>
            <pc:sldMk cId="1657589750" sldId="291"/>
            <ac:spMk id="4" creationId="{43DFE22A-91EA-1CB3-5416-93D6F2AB3EC5}"/>
          </ac:spMkLst>
        </pc:spChg>
        <pc:spChg chg="add del mod">
          <ac:chgData name="Toby Donaldson" userId="2e6e5431-bb17-4c41-9985-d39c50d83c73" providerId="ADAL" clId="{D9A999BB-D5A6-41D4-9471-09BF3FB2A24E}" dt="2023-06-23T05:40:57.435" v="2058" actId="21"/>
          <ac:spMkLst>
            <pc:docMk/>
            <pc:sldMk cId="1657589750" sldId="291"/>
            <ac:spMk id="6" creationId="{CEADCDD3-34E5-F56F-F861-576ACE91DB9E}"/>
          </ac:spMkLst>
        </pc:spChg>
        <pc:spChg chg="add del mod">
          <ac:chgData name="Toby Donaldson" userId="2e6e5431-bb17-4c41-9985-d39c50d83c73" providerId="ADAL" clId="{D9A999BB-D5A6-41D4-9471-09BF3FB2A24E}" dt="2023-06-23T05:42:32.609" v="2072" actId="22"/>
          <ac:spMkLst>
            <pc:docMk/>
            <pc:sldMk cId="1657589750" sldId="291"/>
            <ac:spMk id="8" creationId="{F3CAEE90-5F9D-B953-4F73-FC0E49650555}"/>
          </ac:spMkLst>
        </pc:spChg>
        <pc:spChg chg="add mod">
          <ac:chgData name="Toby Donaldson" userId="2e6e5431-bb17-4c41-9985-d39c50d83c73" providerId="ADAL" clId="{D9A999BB-D5A6-41D4-9471-09BF3FB2A24E}" dt="2023-06-23T05:43:32.175" v="2085" actId="208"/>
          <ac:spMkLst>
            <pc:docMk/>
            <pc:sldMk cId="1657589750" sldId="291"/>
            <ac:spMk id="9" creationId="{A48DE7D5-12C0-AC84-0139-CB3229CA0A87}"/>
          </ac:spMkLst>
        </pc:spChg>
        <pc:spChg chg="add mod">
          <ac:chgData name="Toby Donaldson" userId="2e6e5431-bb17-4c41-9985-d39c50d83c73" providerId="ADAL" clId="{D9A999BB-D5A6-41D4-9471-09BF3FB2A24E}" dt="2023-06-23T05:46:43.005" v="2224" actId="1076"/>
          <ac:spMkLst>
            <pc:docMk/>
            <pc:sldMk cId="1657589750" sldId="291"/>
            <ac:spMk id="10" creationId="{A4FEAC98-6DC3-B4B1-0754-7C5EDD69E199}"/>
          </ac:spMkLst>
        </pc:spChg>
      </pc:sldChg>
      <pc:sldChg chg="new del">
        <pc:chgData name="Toby Donaldson" userId="2e6e5431-bb17-4c41-9985-d39c50d83c73" providerId="ADAL" clId="{D9A999BB-D5A6-41D4-9471-09BF3FB2A24E}" dt="2023-06-23T05:46:10.556" v="2198" actId="2696"/>
        <pc:sldMkLst>
          <pc:docMk/>
          <pc:sldMk cId="2704756259" sldId="292"/>
        </pc:sldMkLst>
      </pc:sldChg>
      <pc:sldChg chg="addSp delSp modSp add mod">
        <pc:chgData name="Toby Donaldson" userId="2e6e5431-bb17-4c41-9985-d39c50d83c73" providerId="ADAL" clId="{D9A999BB-D5A6-41D4-9471-09BF3FB2A24E}" dt="2023-06-23T05:57:01.920" v="2767" actId="20577"/>
        <pc:sldMkLst>
          <pc:docMk/>
          <pc:sldMk cId="3118127669" sldId="292"/>
        </pc:sldMkLst>
        <pc:spChg chg="mod">
          <ac:chgData name="Toby Donaldson" userId="2e6e5431-bb17-4c41-9985-d39c50d83c73" providerId="ADAL" clId="{D9A999BB-D5A6-41D4-9471-09BF3FB2A24E}" dt="2023-06-23T05:47:11.422" v="2247" actId="20577"/>
          <ac:spMkLst>
            <pc:docMk/>
            <pc:sldMk cId="3118127669" sldId="292"/>
            <ac:spMk id="2" creationId="{6E6C3240-625C-85D5-9A27-AFC44222D530}"/>
          </ac:spMkLst>
        </pc:spChg>
        <pc:spChg chg="del mod">
          <ac:chgData name="Toby Donaldson" userId="2e6e5431-bb17-4c41-9985-d39c50d83c73" providerId="ADAL" clId="{D9A999BB-D5A6-41D4-9471-09BF3FB2A24E}" dt="2023-06-23T05:54:12.170" v="2597" actId="21"/>
          <ac:spMkLst>
            <pc:docMk/>
            <pc:sldMk cId="3118127669" sldId="292"/>
            <ac:spMk id="4" creationId="{43DFE22A-91EA-1CB3-5416-93D6F2AB3EC5}"/>
          </ac:spMkLst>
        </pc:spChg>
        <pc:spChg chg="add">
          <ac:chgData name="Toby Donaldson" userId="2e6e5431-bb17-4c41-9985-d39c50d83c73" providerId="ADAL" clId="{D9A999BB-D5A6-41D4-9471-09BF3FB2A24E}" dt="2023-06-23T05:48:02.307" v="2256" actId="11529"/>
          <ac:spMkLst>
            <pc:docMk/>
            <pc:sldMk cId="3118127669" sldId="292"/>
            <ac:spMk id="8" creationId="{92625BD6-573B-1828-6710-12D80A93331E}"/>
          </ac:spMkLst>
        </pc:spChg>
        <pc:spChg chg="del">
          <ac:chgData name="Toby Donaldson" userId="2e6e5431-bb17-4c41-9985-d39c50d83c73" providerId="ADAL" clId="{D9A999BB-D5A6-41D4-9471-09BF3FB2A24E}" dt="2023-06-23T05:47:29.545" v="2250" actId="21"/>
          <ac:spMkLst>
            <pc:docMk/>
            <pc:sldMk cId="3118127669" sldId="292"/>
            <ac:spMk id="9" creationId="{A48DE7D5-12C0-AC84-0139-CB3229CA0A87}"/>
          </ac:spMkLst>
        </pc:spChg>
        <pc:spChg chg="mod">
          <ac:chgData name="Toby Donaldson" userId="2e6e5431-bb17-4c41-9985-d39c50d83c73" providerId="ADAL" clId="{D9A999BB-D5A6-41D4-9471-09BF3FB2A24E}" dt="2023-06-23T05:50:00.855" v="2379" actId="1076"/>
          <ac:spMkLst>
            <pc:docMk/>
            <pc:sldMk cId="3118127669" sldId="292"/>
            <ac:spMk id="10" creationId="{A4FEAC98-6DC3-B4B1-0754-7C5EDD69E199}"/>
          </ac:spMkLst>
        </pc:spChg>
        <pc:spChg chg="add mod">
          <ac:chgData name="Toby Donaldson" userId="2e6e5431-bb17-4c41-9985-d39c50d83c73" providerId="ADAL" clId="{D9A999BB-D5A6-41D4-9471-09BF3FB2A24E}" dt="2023-06-23T05:52:15.128" v="2429" actId="1076"/>
          <ac:spMkLst>
            <pc:docMk/>
            <pc:sldMk cId="3118127669" sldId="292"/>
            <ac:spMk id="11" creationId="{CF121F91-6B46-719E-5F49-D5E9F28D48ED}"/>
          </ac:spMkLst>
        </pc:spChg>
        <pc:spChg chg="add mod">
          <ac:chgData name="Toby Donaldson" userId="2e6e5431-bb17-4c41-9985-d39c50d83c73" providerId="ADAL" clId="{D9A999BB-D5A6-41D4-9471-09BF3FB2A24E}" dt="2023-06-23T05:54:16.420" v="2598" actId="1076"/>
          <ac:spMkLst>
            <pc:docMk/>
            <pc:sldMk cId="3118127669" sldId="292"/>
            <ac:spMk id="12" creationId="{30E81C47-38A2-4FB2-2322-0763897119E2}"/>
          </ac:spMkLst>
        </pc:spChg>
        <pc:spChg chg="add mod">
          <ac:chgData name="Toby Donaldson" userId="2e6e5431-bb17-4c41-9985-d39c50d83c73" providerId="ADAL" clId="{D9A999BB-D5A6-41D4-9471-09BF3FB2A24E}" dt="2023-06-23T05:55:50.972" v="2736" actId="14100"/>
          <ac:spMkLst>
            <pc:docMk/>
            <pc:sldMk cId="3118127669" sldId="292"/>
            <ac:spMk id="30" creationId="{748401B0-B0E5-3CF5-A28C-53A208B4A7B2}"/>
          </ac:spMkLst>
        </pc:spChg>
        <pc:spChg chg="add mod">
          <ac:chgData name="Toby Donaldson" userId="2e6e5431-bb17-4c41-9985-d39c50d83c73" providerId="ADAL" clId="{D9A999BB-D5A6-41D4-9471-09BF3FB2A24E}" dt="2023-06-23T05:55:46.633" v="2735" actId="14100"/>
          <ac:spMkLst>
            <pc:docMk/>
            <pc:sldMk cId="3118127669" sldId="292"/>
            <ac:spMk id="31" creationId="{6FC95193-ACB8-5743-20F0-FE1FA36B44AB}"/>
          </ac:spMkLst>
        </pc:spChg>
        <pc:spChg chg="add mod">
          <ac:chgData name="Toby Donaldson" userId="2e6e5431-bb17-4c41-9985-d39c50d83c73" providerId="ADAL" clId="{D9A999BB-D5A6-41D4-9471-09BF3FB2A24E}" dt="2023-06-23T05:56:47.742" v="2762" actId="1076"/>
          <ac:spMkLst>
            <pc:docMk/>
            <pc:sldMk cId="3118127669" sldId="292"/>
            <ac:spMk id="32" creationId="{FF72C43F-0B6A-EAED-F40F-D40A13AD666B}"/>
          </ac:spMkLst>
        </pc:spChg>
        <pc:spChg chg="add mod">
          <ac:chgData name="Toby Donaldson" userId="2e6e5431-bb17-4c41-9985-d39c50d83c73" providerId="ADAL" clId="{D9A999BB-D5A6-41D4-9471-09BF3FB2A24E}" dt="2023-06-23T05:57:01.920" v="2767" actId="20577"/>
          <ac:spMkLst>
            <pc:docMk/>
            <pc:sldMk cId="3118127669" sldId="292"/>
            <ac:spMk id="33" creationId="{AC02D06A-7F5E-0DAA-8621-9A81ECFB2FDB}"/>
          </ac:spMkLst>
        </pc:spChg>
        <pc:picChg chg="add mod modCrop">
          <ac:chgData name="Toby Donaldson" userId="2e6e5431-bb17-4c41-9985-d39c50d83c73" providerId="ADAL" clId="{D9A999BB-D5A6-41D4-9471-09BF3FB2A24E}" dt="2023-06-23T05:50:46.355" v="2395" actId="732"/>
          <ac:picMkLst>
            <pc:docMk/>
            <pc:sldMk cId="3118127669" sldId="292"/>
            <ac:picMk id="5" creationId="{DB5CD73B-97C1-AF36-2B0E-7A01E3A522D0}"/>
          </ac:picMkLst>
        </pc:picChg>
        <pc:picChg chg="add mod">
          <ac:chgData name="Toby Donaldson" userId="2e6e5431-bb17-4c41-9985-d39c50d83c73" providerId="ADAL" clId="{D9A999BB-D5A6-41D4-9471-09BF3FB2A24E}" dt="2023-06-23T05:47:56.169" v="2255" actId="1076"/>
          <ac:picMkLst>
            <pc:docMk/>
            <pc:sldMk cId="3118127669" sldId="292"/>
            <ac:picMk id="7" creationId="{9ECE44DD-E024-6A0F-81DE-56604B888799}"/>
          </ac:picMkLst>
        </pc:picChg>
        <pc:cxnChg chg="add mod">
          <ac:chgData name="Toby Donaldson" userId="2e6e5431-bb17-4c41-9985-d39c50d83c73" providerId="ADAL" clId="{D9A999BB-D5A6-41D4-9471-09BF3FB2A24E}" dt="2023-06-23T05:54:23.761" v="2600" actId="14100"/>
          <ac:cxnSpMkLst>
            <pc:docMk/>
            <pc:sldMk cId="3118127669" sldId="292"/>
            <ac:cxnSpMk id="14" creationId="{E8D2E508-36AE-D86D-B747-31D20B196531}"/>
          </ac:cxnSpMkLst>
        </pc:cxnChg>
        <pc:cxnChg chg="add mod">
          <ac:chgData name="Toby Donaldson" userId="2e6e5431-bb17-4c41-9985-d39c50d83c73" providerId="ADAL" clId="{D9A999BB-D5A6-41D4-9471-09BF3FB2A24E}" dt="2023-06-23T05:54:32.268" v="2603" actId="14100"/>
          <ac:cxnSpMkLst>
            <pc:docMk/>
            <pc:sldMk cId="3118127669" sldId="292"/>
            <ac:cxnSpMk id="18" creationId="{1EDAFE89-1388-BA75-4B85-395E8AAC9467}"/>
          </ac:cxnSpMkLst>
        </pc:cxnChg>
        <pc:cxnChg chg="add mod">
          <ac:chgData name="Toby Donaldson" userId="2e6e5431-bb17-4c41-9985-d39c50d83c73" providerId="ADAL" clId="{D9A999BB-D5A6-41D4-9471-09BF3FB2A24E}" dt="2023-06-23T05:54:47.064" v="2609" actId="14100"/>
          <ac:cxnSpMkLst>
            <pc:docMk/>
            <pc:sldMk cId="3118127669" sldId="292"/>
            <ac:cxnSpMk id="20" creationId="{9B95CA7E-4D69-6AB5-A58E-63BB80A19AF4}"/>
          </ac:cxnSpMkLst>
        </pc:cxnChg>
        <pc:cxnChg chg="add mod">
          <ac:chgData name="Toby Donaldson" userId="2e6e5431-bb17-4c41-9985-d39c50d83c73" providerId="ADAL" clId="{D9A999BB-D5A6-41D4-9471-09BF3FB2A24E}" dt="2023-06-23T05:54:49.162" v="2610" actId="14100"/>
          <ac:cxnSpMkLst>
            <pc:docMk/>
            <pc:sldMk cId="3118127669" sldId="292"/>
            <ac:cxnSpMk id="23" creationId="{A5AD9B66-531E-9F4A-E36F-CE8352948C18}"/>
          </ac:cxnSpMkLst>
        </pc:cxnChg>
        <pc:cxnChg chg="add mod">
          <ac:chgData name="Toby Donaldson" userId="2e6e5431-bb17-4c41-9985-d39c50d83c73" providerId="ADAL" clId="{D9A999BB-D5A6-41D4-9471-09BF3FB2A24E}" dt="2023-06-23T05:54:58.517" v="2614" actId="14100"/>
          <ac:cxnSpMkLst>
            <pc:docMk/>
            <pc:sldMk cId="3118127669" sldId="292"/>
            <ac:cxnSpMk id="27" creationId="{FF90B311-4177-46AF-51F2-C3BF15EA52D0}"/>
          </ac:cxnSpMkLst>
        </pc:cxnChg>
      </pc:sldChg>
      <pc:sldChg chg="add del">
        <pc:chgData name="Toby Donaldson" userId="2e6e5431-bb17-4c41-9985-d39c50d83c73" providerId="ADAL" clId="{D9A999BB-D5A6-41D4-9471-09BF3FB2A24E}" dt="2023-06-23T05:46:56.391" v="2225" actId="2696"/>
        <pc:sldMkLst>
          <pc:docMk/>
          <pc:sldMk cId="3302544668" sldId="293"/>
        </pc:sldMkLst>
      </pc:sldChg>
      <pc:sldChg chg="modSp add del mod">
        <pc:chgData name="Toby Donaldson" userId="2e6e5431-bb17-4c41-9985-d39c50d83c73" providerId="ADAL" clId="{D9A999BB-D5A6-41D4-9471-09BF3FB2A24E}" dt="2023-06-23T06:02:09.746" v="2870" actId="2696"/>
        <pc:sldMkLst>
          <pc:docMk/>
          <pc:sldMk cId="3806762580" sldId="293"/>
        </pc:sldMkLst>
        <pc:spChg chg="mod">
          <ac:chgData name="Toby Donaldson" userId="2e6e5431-bb17-4c41-9985-d39c50d83c73" providerId="ADAL" clId="{D9A999BB-D5A6-41D4-9471-09BF3FB2A24E}" dt="2023-06-23T05:53:41.413" v="2593" actId="1076"/>
          <ac:spMkLst>
            <pc:docMk/>
            <pc:sldMk cId="3806762580" sldId="293"/>
            <ac:spMk id="12" creationId="{30E81C47-38A2-4FB2-2322-0763897119E2}"/>
          </ac:spMkLst>
        </pc:spChg>
      </pc:sldChg>
      <pc:sldChg chg="addSp delSp modSp add mod">
        <pc:chgData name="Toby Donaldson" userId="2e6e5431-bb17-4c41-9985-d39c50d83c73" providerId="ADAL" clId="{D9A999BB-D5A6-41D4-9471-09BF3FB2A24E}" dt="2023-06-23T06:01:42.778" v="2869" actId="20577"/>
        <pc:sldMkLst>
          <pc:docMk/>
          <pc:sldMk cId="3965035007" sldId="294"/>
        </pc:sldMkLst>
        <pc:spChg chg="add mod">
          <ac:chgData name="Toby Donaldson" userId="2e6e5431-bb17-4c41-9985-d39c50d83c73" providerId="ADAL" clId="{D9A999BB-D5A6-41D4-9471-09BF3FB2A24E}" dt="2023-06-23T06:01:42.778" v="2869" actId="20577"/>
          <ac:spMkLst>
            <pc:docMk/>
            <pc:sldMk cId="3965035007" sldId="294"/>
            <ac:spMk id="3" creationId="{12014C51-E95A-AECF-0AE5-8455542C6512}"/>
          </ac:spMkLst>
        </pc:spChg>
        <pc:spChg chg="del">
          <ac:chgData name="Toby Donaldson" userId="2e6e5431-bb17-4c41-9985-d39c50d83c73" providerId="ADAL" clId="{D9A999BB-D5A6-41D4-9471-09BF3FB2A24E}" dt="2023-06-23T05:57:22.409" v="2769" actId="21"/>
          <ac:spMkLst>
            <pc:docMk/>
            <pc:sldMk cId="3965035007" sldId="294"/>
            <ac:spMk id="12" creationId="{30E81C47-38A2-4FB2-2322-0763897119E2}"/>
          </ac:spMkLst>
        </pc:spChg>
        <pc:spChg chg="del">
          <ac:chgData name="Toby Donaldson" userId="2e6e5431-bb17-4c41-9985-d39c50d83c73" providerId="ADAL" clId="{D9A999BB-D5A6-41D4-9471-09BF3FB2A24E}" dt="2023-06-23T05:57:23.958" v="2770" actId="21"/>
          <ac:spMkLst>
            <pc:docMk/>
            <pc:sldMk cId="3965035007" sldId="294"/>
            <ac:spMk id="30" creationId="{748401B0-B0E5-3CF5-A28C-53A208B4A7B2}"/>
          </ac:spMkLst>
        </pc:spChg>
        <pc:spChg chg="del">
          <ac:chgData name="Toby Donaldson" userId="2e6e5431-bb17-4c41-9985-d39c50d83c73" providerId="ADAL" clId="{D9A999BB-D5A6-41D4-9471-09BF3FB2A24E}" dt="2023-06-23T05:57:22.409" v="2769" actId="21"/>
          <ac:spMkLst>
            <pc:docMk/>
            <pc:sldMk cId="3965035007" sldId="294"/>
            <ac:spMk id="31" creationId="{6FC95193-ACB8-5743-20F0-FE1FA36B44AB}"/>
          </ac:spMkLst>
        </pc:sp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14" creationId="{E8D2E508-36AE-D86D-B747-31D20B196531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18" creationId="{1EDAFE89-1388-BA75-4B85-395E8AAC9467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0" creationId="{9B95CA7E-4D69-6AB5-A58E-63BB80A19AF4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3" creationId="{A5AD9B66-531E-9F4A-E36F-CE8352948C18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7" creationId="{FF90B311-4177-46AF-51F2-C3BF15EA52D0}"/>
          </ac:cxnSpMkLst>
        </pc:cxnChg>
      </pc:sldChg>
      <pc:sldChg chg="addSp delSp modSp add mod ord">
        <pc:chgData name="Toby Donaldson" userId="2e6e5431-bb17-4c41-9985-d39c50d83c73" providerId="ADAL" clId="{D9A999BB-D5A6-41D4-9471-09BF3FB2A24E}" dt="2023-06-23T06:08:54.582" v="3179" actId="14100"/>
        <pc:sldMkLst>
          <pc:docMk/>
          <pc:sldMk cId="826826618" sldId="295"/>
        </pc:sldMkLst>
        <pc:spChg chg="mod">
          <ac:chgData name="Toby Donaldson" userId="2e6e5431-bb17-4c41-9985-d39c50d83c73" providerId="ADAL" clId="{D9A999BB-D5A6-41D4-9471-09BF3FB2A24E}" dt="2023-06-23T06:08:54.582" v="3179" actId="14100"/>
          <ac:spMkLst>
            <pc:docMk/>
            <pc:sldMk cId="826826618" sldId="295"/>
            <ac:spMk id="2" creationId="{05EEB890-4AE9-E61C-9A74-E115946F8737}"/>
          </ac:spMkLst>
        </pc:spChg>
        <pc:spChg chg="del mod">
          <ac:chgData name="Toby Donaldson" userId="2e6e5431-bb17-4c41-9985-d39c50d83c73" providerId="ADAL" clId="{D9A999BB-D5A6-41D4-9471-09BF3FB2A24E}" dt="2023-06-23T06:03:38.372" v="3022" actId="21"/>
          <ac:spMkLst>
            <pc:docMk/>
            <pc:sldMk cId="826826618" sldId="295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6:06:32.351" v="3151" actId="20577"/>
          <ac:spMkLst>
            <pc:docMk/>
            <pc:sldMk cId="826826618" sldId="295"/>
            <ac:spMk id="4" creationId="{2D05EE0B-8C9B-F11E-BADA-D9B3F4B68631}"/>
          </ac:spMkLst>
        </pc:spChg>
        <pc:spChg chg="add del mod">
          <ac:chgData name="Toby Donaldson" userId="2e6e5431-bb17-4c41-9985-d39c50d83c73" providerId="ADAL" clId="{D9A999BB-D5A6-41D4-9471-09BF3FB2A24E}" dt="2023-06-23T06:03:40.398" v="3023" actId="21"/>
          <ac:spMkLst>
            <pc:docMk/>
            <pc:sldMk cId="826826618" sldId="295"/>
            <ac:spMk id="6" creationId="{7494175B-559B-A274-4A23-EE63B77EA189}"/>
          </ac:spMkLst>
        </pc:spChg>
        <pc:spChg chg="add del mod">
          <ac:chgData name="Toby Donaldson" userId="2e6e5431-bb17-4c41-9985-d39c50d83c73" providerId="ADAL" clId="{D9A999BB-D5A6-41D4-9471-09BF3FB2A24E}" dt="2023-06-23T06:05:44.121" v="3142" actId="21"/>
          <ac:spMkLst>
            <pc:docMk/>
            <pc:sldMk cId="826826618" sldId="295"/>
            <ac:spMk id="7" creationId="{1F398560-5D06-1063-DF8C-28B8F0A46285}"/>
          </ac:spMkLst>
        </pc:spChg>
        <pc:spChg chg="add mod">
          <ac:chgData name="Toby Donaldson" userId="2e6e5431-bb17-4c41-9985-d39c50d83c73" providerId="ADAL" clId="{D9A999BB-D5A6-41D4-9471-09BF3FB2A24E}" dt="2023-06-23T06:05:46.513" v="3143" actId="1076"/>
          <ac:spMkLst>
            <pc:docMk/>
            <pc:sldMk cId="826826618" sldId="295"/>
            <ac:spMk id="8" creationId="{AA0ACD1D-AAF0-A15A-F8AB-C419FFF6A6CC}"/>
          </ac:spMkLst>
        </pc:spChg>
        <pc:spChg chg="mod">
          <ac:chgData name="Toby Donaldson" userId="2e6e5431-bb17-4c41-9985-d39c50d83c73" providerId="ADAL" clId="{D9A999BB-D5A6-41D4-9471-09BF3FB2A24E}" dt="2023-06-23T06:06:46.003" v="3153" actId="13926"/>
          <ac:spMkLst>
            <pc:docMk/>
            <pc:sldMk cId="826826618" sldId="295"/>
            <ac:spMk id="14" creationId="{2EB055D3-6950-7909-F10D-1BEA64FBA058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15" creationId="{9A04F652-D2E3-F193-B282-B92852024B04}"/>
          </ac:spMkLst>
        </pc:spChg>
        <pc:spChg chg="mod">
          <ac:chgData name="Toby Donaldson" userId="2e6e5431-bb17-4c41-9985-d39c50d83c73" providerId="ADAL" clId="{D9A999BB-D5A6-41D4-9471-09BF3FB2A24E}" dt="2023-06-23T06:06:48.343" v="3154" actId="13926"/>
          <ac:spMkLst>
            <pc:docMk/>
            <pc:sldMk cId="826826618" sldId="295"/>
            <ac:spMk id="17" creationId="{34767D72-D8CF-4BE9-DC05-74A6F8F439C4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18" creationId="{5408A3E7-334A-021E-DE3D-199587E1A00F}"/>
          </ac:spMkLst>
        </pc:spChg>
        <pc:spChg chg="mod">
          <ac:chgData name="Toby Donaldson" userId="2e6e5431-bb17-4c41-9985-d39c50d83c73" providerId="ADAL" clId="{D9A999BB-D5A6-41D4-9471-09BF3FB2A24E}" dt="2023-06-23T06:06:50.794" v="3155" actId="13926"/>
          <ac:spMkLst>
            <pc:docMk/>
            <pc:sldMk cId="826826618" sldId="295"/>
            <ac:spMk id="20" creationId="{75C4F894-59C7-84F9-4253-0B3EA746BEAC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1" creationId="{5EF8FAD8-19DD-5B19-53D0-701CF02593E8}"/>
          </ac:spMkLst>
        </pc:spChg>
        <pc:spChg chg="mod">
          <ac:chgData name="Toby Donaldson" userId="2e6e5431-bb17-4c41-9985-d39c50d83c73" providerId="ADAL" clId="{D9A999BB-D5A6-41D4-9471-09BF3FB2A24E}" dt="2023-06-23T06:06:56.927" v="3157" actId="13926"/>
          <ac:spMkLst>
            <pc:docMk/>
            <pc:sldMk cId="826826618" sldId="295"/>
            <ac:spMk id="23" creationId="{5AD1972F-4833-B3FD-7A51-8A4F1B11BB3B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4" creationId="{75409448-D0D6-0CDB-AC61-C29BEBE168AD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6" creationId="{895F86A6-DA96-1C3E-8311-3D635F2CC9CE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7" creationId="{3DE4F95A-7888-3ED3-C6C4-95976CC82397}"/>
          </ac:spMkLst>
        </pc:spChg>
        <pc:spChg chg="mod">
          <ac:chgData name="Toby Donaldson" userId="2e6e5431-bb17-4c41-9985-d39c50d83c73" providerId="ADAL" clId="{D9A999BB-D5A6-41D4-9471-09BF3FB2A24E}" dt="2023-06-23T06:06:54.714" v="3156" actId="13926"/>
          <ac:spMkLst>
            <pc:docMk/>
            <pc:sldMk cId="826826618" sldId="295"/>
            <ac:spMk id="29" creationId="{F6110A12-80EC-4147-DE74-3C63FCB8389D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30" creationId="{BF0A3B3C-4869-6EFE-58C1-B1F9C2B7FFA1}"/>
          </ac:spMkLst>
        </pc:spChg>
        <pc:spChg chg="add mod">
          <ac:chgData name="Toby Donaldson" userId="2e6e5431-bb17-4c41-9985-d39c50d83c73" providerId="ADAL" clId="{D9A999BB-D5A6-41D4-9471-09BF3FB2A24E}" dt="2023-06-23T06:08:34.792" v="3178" actId="20577"/>
          <ac:spMkLst>
            <pc:docMk/>
            <pc:sldMk cId="826826618" sldId="295"/>
            <ac:spMk id="31" creationId="{6270BF17-E4F3-7FFB-F991-A528810851A6}"/>
          </ac:spMkLst>
        </pc:s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3" creationId="{C5AFA892-4F7D-7877-F91D-97A5EF0FE053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6" creationId="{E3EA5072-7781-FD1E-11AD-83181D95CEF9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9" creationId="{6478E71A-21C6-8999-D494-69796FDBAF6E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2" creationId="{04DB4BCD-D8B0-D5AB-97DF-702C4D12E733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5" creationId="{C8497B48-DEE2-AC37-AF41-061A5062C0BC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8" creationId="{D86DA327-FC9D-7DA6-324F-9855A7B2F873}"/>
          </ac:grpSpMkLst>
        </pc:grpChg>
        <pc:cxnChg chg="add mod">
          <ac:chgData name="Toby Donaldson" userId="2e6e5431-bb17-4c41-9985-d39c50d83c73" providerId="ADAL" clId="{D9A999BB-D5A6-41D4-9471-09BF3FB2A24E}" dt="2023-06-23T06:06:08.406" v="3148" actId="14100"/>
          <ac:cxnSpMkLst>
            <pc:docMk/>
            <pc:sldMk cId="826826618" sldId="295"/>
            <ac:cxnSpMk id="10" creationId="{3986FD00-CA08-B60A-812B-6FA3F9C96643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6:15:31.694" v="3597" actId="1076"/>
        <pc:sldMkLst>
          <pc:docMk/>
          <pc:sldMk cId="3247521913" sldId="296"/>
        </pc:sldMkLst>
        <pc:spChg chg="add mod">
          <ac:chgData name="Toby Donaldson" userId="2e6e5431-bb17-4c41-9985-d39c50d83c73" providerId="ADAL" clId="{D9A999BB-D5A6-41D4-9471-09BF3FB2A24E}" dt="2023-06-23T06:15:31.694" v="3597" actId="1076"/>
          <ac:spMkLst>
            <pc:docMk/>
            <pc:sldMk cId="3247521913" sldId="296"/>
            <ac:spMk id="3" creationId="{790FA49A-D721-8AF4-CBBF-7027AB5268D7}"/>
          </ac:spMkLst>
        </pc:spChg>
        <pc:spChg chg="mod">
          <ac:chgData name="Toby Donaldson" userId="2e6e5431-bb17-4c41-9985-d39c50d83c73" providerId="ADAL" clId="{D9A999BB-D5A6-41D4-9471-09BF3FB2A24E}" dt="2023-06-23T06:10:09.748" v="3307" actId="1076"/>
          <ac:spMkLst>
            <pc:docMk/>
            <pc:sldMk cId="3247521913" sldId="296"/>
            <ac:spMk id="31" creationId="{6270BF17-E4F3-7FFB-F991-A528810851A6}"/>
          </ac:spMkLst>
        </pc:spChg>
      </pc:sldChg>
      <pc:sldChg chg="addSp delSp modSp add mod ord">
        <pc:chgData name="Toby Donaldson" userId="2e6e5431-bb17-4c41-9985-d39c50d83c73" providerId="ADAL" clId="{D9A999BB-D5A6-41D4-9471-09BF3FB2A24E}" dt="2023-06-23T06:14:28.329" v="3484"/>
        <pc:sldMkLst>
          <pc:docMk/>
          <pc:sldMk cId="566280753" sldId="297"/>
        </pc:sldMkLst>
        <pc:spChg chg="mod">
          <ac:chgData name="Toby Donaldson" userId="2e6e5431-bb17-4c41-9985-d39c50d83c73" providerId="ADAL" clId="{D9A999BB-D5A6-41D4-9471-09BF3FB2A24E}" dt="2023-06-23T06:14:25.102" v="3482" actId="20577"/>
          <ac:spMkLst>
            <pc:docMk/>
            <pc:sldMk cId="566280753" sldId="297"/>
            <ac:spMk id="3" creationId="{790FA49A-D721-8AF4-CBBF-7027AB5268D7}"/>
          </ac:spMkLst>
        </pc:spChg>
        <pc:spChg chg="mod">
          <ac:chgData name="Toby Donaldson" userId="2e6e5431-bb17-4c41-9985-d39c50d83c73" providerId="ADAL" clId="{D9A999BB-D5A6-41D4-9471-09BF3FB2A24E}" dt="2023-06-23T06:10:54.316" v="3313" actId="1076"/>
          <ac:spMkLst>
            <pc:docMk/>
            <pc:sldMk cId="566280753" sldId="297"/>
            <ac:spMk id="4" creationId="{2D05EE0B-8C9B-F11E-BADA-D9B3F4B68631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6" creationId="{C28150A8-FAB9-18A7-B495-827768C743EA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7" creationId="{0FD75327-948B-DD29-C7E8-92BBA1C2D0D4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11" creationId="{7B68DDAD-41C4-7A22-53BC-6AECF1307356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12" creationId="{14A573ED-327A-3E77-06A4-B012CABA6C17}"/>
          </ac:spMkLst>
        </pc:spChg>
        <pc:spChg chg="mod">
          <ac:chgData name="Toby Donaldson" userId="2e6e5431-bb17-4c41-9985-d39c50d83c73" providerId="ADAL" clId="{D9A999BB-D5A6-41D4-9471-09BF3FB2A24E}" dt="2023-06-23T06:13:07.165" v="3325" actId="20577"/>
          <ac:spMkLst>
            <pc:docMk/>
            <pc:sldMk cId="566280753" sldId="297"/>
            <ac:spMk id="31" creationId="{6270BF17-E4F3-7FFB-F991-A528810851A6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3" creationId="{8E714EB5-0362-0730-79C1-EDE90D30744F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4" creationId="{8C087BDE-A2EE-191F-8EBF-49E82FCF6700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6" creationId="{5F2DFE0F-3570-5E5F-0FBE-E12CA89EB88B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7" creationId="{CB2E1361-FE26-129E-8F38-D86FB8D31432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9" creationId="{69FF97C9-1650-2F47-32EC-416D317197DE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0" creationId="{3414313E-EB62-7A54-70D0-A465D394BEEA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2" creationId="{7F8D4A83-84E9-A655-15E9-5AFF65622C47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3" creationId="{5CB3AA16-8A17-2B58-ECE5-E83091D13C4D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4" creationId="{A2C0D0DC-8FC1-B798-CFD2-84F7BD000714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5" creationId="{403303FD-ED64-D990-7908-F260A2067F6B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6" creationId="{06942A95-9E75-8D4B-E7BA-C6C8163B6793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7" creationId="{56B9BD1D-90AF-52C9-6081-45B89EE0915A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8" creationId="{ECC059AA-2DCB-380A-BEE1-66643F9EADF8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9" creationId="{94026DAD-7A3A-BCA6-BB39-1FAC878F6231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50" creationId="{F8540C00-4C72-B2B5-93F9-F4B0EE6941E8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51" creationId="{3C20DE0E-CA75-3720-1D4D-B297430A6AB1}"/>
          </ac:spMkLst>
        </pc:spChg>
        <pc:spChg chg="add mod">
          <ac:chgData name="Toby Donaldson" userId="2e6e5431-bb17-4c41-9985-d39c50d83c73" providerId="ADAL" clId="{D9A999BB-D5A6-41D4-9471-09BF3FB2A24E}" dt="2023-06-23T06:12:10.464" v="3316" actId="1076"/>
          <ac:spMkLst>
            <pc:docMk/>
            <pc:sldMk cId="566280753" sldId="297"/>
            <ac:spMk id="52" creationId="{B2EED389-C58E-A4EF-E76A-384DB3E0B13B}"/>
          </ac:spMkLst>
        </pc:spChg>
        <pc:spChg chg="add mod">
          <ac:chgData name="Toby Donaldson" userId="2e6e5431-bb17-4c41-9985-d39c50d83c73" providerId="ADAL" clId="{D9A999BB-D5A6-41D4-9471-09BF3FB2A24E}" dt="2023-06-23T06:12:24.436" v="3318" actId="1076"/>
          <ac:spMkLst>
            <pc:docMk/>
            <pc:sldMk cId="566280753" sldId="297"/>
            <ac:spMk id="53" creationId="{F545F1DE-C339-35FB-88DA-CA547B278A3D}"/>
          </ac:spMkLst>
        </pc:s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5" creationId="{77536220-4C19-35BA-4D79-3DC6ACBDE637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9" creationId="{7BE319CC-6E96-BE49-88C1-62F076EA5019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3" creationId="{C5AFA892-4F7D-7877-F91D-97A5EF0FE053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6" creationId="{E3EA5072-7781-FD1E-11AD-83181D95CEF9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9" creationId="{6478E71A-21C6-8999-D494-69796FDBAF6E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2" creationId="{04DB4BCD-D8B0-D5AB-97DF-702C4D12E733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5" creationId="{C8497B48-DEE2-AC37-AF41-061A5062C0BC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8" creationId="{D86DA327-FC9D-7DA6-324F-9855A7B2F873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2" creationId="{0AD2A86F-2934-2A86-BB02-3C45F40A8CFD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5" creationId="{870DCF1A-A1DE-B3D9-142C-2EDCC873D49B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8" creationId="{1337E9AD-E0A8-ACA3-BA42-C03BE454D792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41" creationId="{D4667077-CD74-786B-716F-E7D39E4DBD26}"/>
          </ac:grpSpMkLst>
        </pc:grpChg>
      </pc:sldChg>
      <pc:sldChg chg="addSp delSp modSp add mod">
        <pc:chgData name="Toby Donaldson" userId="2e6e5431-bb17-4c41-9985-d39c50d83c73" providerId="ADAL" clId="{D9A999BB-D5A6-41D4-9471-09BF3FB2A24E}" dt="2023-06-23T06:25:11.676" v="4053" actId="1076"/>
        <pc:sldMkLst>
          <pc:docMk/>
          <pc:sldMk cId="903689343" sldId="298"/>
        </pc:sldMkLst>
        <pc:spChg chg="mod">
          <ac:chgData name="Toby Donaldson" userId="2e6e5431-bb17-4c41-9985-d39c50d83c73" providerId="ADAL" clId="{D9A999BB-D5A6-41D4-9471-09BF3FB2A24E}" dt="2023-06-23T06:20:30.624" v="3996" actId="1076"/>
          <ac:spMkLst>
            <pc:docMk/>
            <pc:sldMk cId="903689343" sldId="298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6:19:22.452" v="3843" actId="1076"/>
          <ac:spMkLst>
            <pc:docMk/>
            <pc:sldMk cId="903689343" sldId="298"/>
            <ac:spMk id="3" creationId="{790FA49A-D721-8AF4-CBBF-7027AB5268D7}"/>
          </ac:spMkLst>
        </pc:spChg>
        <pc:spChg chg="del">
          <ac:chgData name="Toby Donaldson" userId="2e6e5431-bb17-4c41-9985-d39c50d83c73" providerId="ADAL" clId="{D9A999BB-D5A6-41D4-9471-09BF3FB2A24E}" dt="2023-06-23T06:16:53.663" v="3599" actId="21"/>
          <ac:spMkLst>
            <pc:docMk/>
            <pc:sldMk cId="903689343" sldId="298"/>
            <ac:spMk id="4" creationId="{2D05EE0B-8C9B-F11E-BADA-D9B3F4B68631}"/>
          </ac:spMkLst>
        </pc:spChg>
        <pc:spChg chg="add mod">
          <ac:chgData name="Toby Donaldson" userId="2e6e5431-bb17-4c41-9985-d39c50d83c73" providerId="ADAL" clId="{D9A999BB-D5A6-41D4-9471-09BF3FB2A24E}" dt="2023-06-23T06:19:22.452" v="3843" actId="1076"/>
          <ac:spMkLst>
            <pc:docMk/>
            <pc:sldMk cId="903689343" sldId="298"/>
            <ac:spMk id="5" creationId="{4182CC70-1372-ACBD-56F7-7984A958871D}"/>
          </ac:spMkLst>
        </pc:spChg>
        <pc:spChg chg="add mod">
          <ac:chgData name="Toby Donaldson" userId="2e6e5431-bb17-4c41-9985-d39c50d83c73" providerId="ADAL" clId="{D9A999BB-D5A6-41D4-9471-09BF3FB2A24E}" dt="2023-06-23T06:19:52.089" v="3986" actId="113"/>
          <ac:spMkLst>
            <pc:docMk/>
            <pc:sldMk cId="903689343" sldId="298"/>
            <ac:spMk id="6" creationId="{AEBB204E-4D60-BB1E-7121-2C733A874832}"/>
          </ac:spMkLst>
        </pc:spChg>
        <pc:spChg chg="del">
          <ac:chgData name="Toby Donaldson" userId="2e6e5431-bb17-4c41-9985-d39c50d83c73" providerId="ADAL" clId="{D9A999BB-D5A6-41D4-9471-09BF3FB2A24E}" dt="2023-06-23T06:17:07.058" v="3609" actId="21"/>
          <ac:spMkLst>
            <pc:docMk/>
            <pc:sldMk cId="903689343" sldId="298"/>
            <ac:spMk id="8" creationId="{AA0ACD1D-AAF0-A15A-F8AB-C419FFF6A6CC}"/>
          </ac:spMkLst>
        </pc:spChg>
        <pc:spChg chg="mod">
          <ac:chgData name="Toby Donaldson" userId="2e6e5431-bb17-4c41-9985-d39c50d83c73" providerId="ADAL" clId="{D9A999BB-D5A6-41D4-9471-09BF3FB2A24E}" dt="2023-06-23T06:20:41.882" v="3998" actId="20577"/>
          <ac:spMkLst>
            <pc:docMk/>
            <pc:sldMk cId="903689343" sldId="298"/>
            <ac:spMk id="9" creationId="{A24998AF-FEB5-909F-127C-7FCAE4CB5556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11" creationId="{E4AA4AA8-9F6C-47E1-5AA6-8CE7B54DD726}"/>
          </ac:spMkLst>
        </pc:spChg>
        <pc:spChg chg="mod">
          <ac:chgData name="Toby Donaldson" userId="2e6e5431-bb17-4c41-9985-d39c50d83c73" providerId="ADAL" clId="{D9A999BB-D5A6-41D4-9471-09BF3FB2A24E}" dt="2023-06-23T06:17:45.169" v="3632" actId="1076"/>
          <ac:spMkLst>
            <pc:docMk/>
            <pc:sldMk cId="903689343" sldId="298"/>
            <ac:spMk id="31" creationId="{6270BF17-E4F3-7FFB-F991-A528810851A6}"/>
          </ac:spMkLst>
        </pc:spChg>
        <pc:spChg chg="mod">
          <ac:chgData name="Toby Donaldson" userId="2e6e5431-bb17-4c41-9985-d39c50d83c73" providerId="ADAL" clId="{D9A999BB-D5A6-41D4-9471-09BF3FB2A24E}" dt="2023-06-23T06:20:43.906" v="3999" actId="20577"/>
          <ac:spMkLst>
            <pc:docMk/>
            <pc:sldMk cId="903689343" sldId="298"/>
            <ac:spMk id="32" creationId="{E2D0ADF2-C8C8-C213-2C26-463239FC1A30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3" creationId="{9A7E872B-1D35-AEDD-D361-739092DF358C}"/>
          </ac:spMkLst>
        </pc:spChg>
        <pc:spChg chg="mod">
          <ac:chgData name="Toby Donaldson" userId="2e6e5431-bb17-4c41-9985-d39c50d83c73" providerId="ADAL" clId="{D9A999BB-D5A6-41D4-9471-09BF3FB2A24E}" dt="2023-06-23T06:20:44.818" v="4000" actId="20577"/>
          <ac:spMkLst>
            <pc:docMk/>
            <pc:sldMk cId="903689343" sldId="298"/>
            <ac:spMk id="35" creationId="{444726F5-F72E-4E2A-1FBE-832F1DD25375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6" creationId="{FD2BBC2F-3E4A-E5BC-DFB2-07F7FD46D55A}"/>
          </ac:spMkLst>
        </pc:spChg>
        <pc:spChg chg="mod">
          <ac:chgData name="Toby Donaldson" userId="2e6e5431-bb17-4c41-9985-d39c50d83c73" providerId="ADAL" clId="{D9A999BB-D5A6-41D4-9471-09BF3FB2A24E}" dt="2023-06-23T06:20:52.199" v="4002" actId="20577"/>
          <ac:spMkLst>
            <pc:docMk/>
            <pc:sldMk cId="903689343" sldId="298"/>
            <ac:spMk id="38" creationId="{FDC3C6FD-4441-F60B-49E0-A8FA09B8A524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9" creationId="{92F0DD5A-2715-DBA3-6C2E-F53290039734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1" creationId="{15838ABF-E7DE-E11B-A337-FD36C4011701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2" creationId="{D13AB6F2-07DC-8E6C-346B-CC5A044C5825}"/>
          </ac:spMkLst>
        </pc:spChg>
        <pc:spChg chg="mod">
          <ac:chgData name="Toby Donaldson" userId="2e6e5431-bb17-4c41-9985-d39c50d83c73" providerId="ADAL" clId="{D9A999BB-D5A6-41D4-9471-09BF3FB2A24E}" dt="2023-06-23T06:20:49.975" v="4001" actId="20577"/>
          <ac:spMkLst>
            <pc:docMk/>
            <pc:sldMk cId="903689343" sldId="298"/>
            <ac:spMk id="44" creationId="{9FC37E7A-CCC6-5BA2-E0B2-E302BCB3F562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5" creationId="{76322A99-A727-9AA1-843B-A0F1F883ACB9}"/>
          </ac:spMkLst>
        </pc:spChg>
        <pc:spChg chg="mod">
          <ac:chgData name="Toby Donaldson" userId="2e6e5431-bb17-4c41-9985-d39c50d83c73" providerId="ADAL" clId="{D9A999BB-D5A6-41D4-9471-09BF3FB2A24E}" dt="2023-06-23T06:20:53.406" v="4003" actId="20577"/>
          <ac:spMkLst>
            <pc:docMk/>
            <pc:sldMk cId="903689343" sldId="298"/>
            <ac:spMk id="47" creationId="{DD7E1646-F94D-AEE9-A2CF-5580E49E3146}"/>
          </ac:spMkLst>
        </pc:spChg>
        <pc:spChg chg="mod">
          <ac:chgData name="Toby Donaldson" userId="2e6e5431-bb17-4c41-9985-d39c50d83c73" providerId="ADAL" clId="{D9A999BB-D5A6-41D4-9471-09BF3FB2A24E}" dt="2023-06-23T06:21:09.811" v="4010" actId="20577"/>
          <ac:spMkLst>
            <pc:docMk/>
            <pc:sldMk cId="903689343" sldId="298"/>
            <ac:spMk id="48" creationId="{FFB25EA8-8DC8-8F40-165D-EEB0EC338E2E}"/>
          </ac:spMkLst>
        </pc:spChg>
        <pc:spChg chg="mod">
          <ac:chgData name="Toby Donaldson" userId="2e6e5431-bb17-4c41-9985-d39c50d83c73" providerId="ADAL" clId="{D9A999BB-D5A6-41D4-9471-09BF3FB2A24E}" dt="2023-06-23T06:20:55.373" v="4004" actId="20577"/>
          <ac:spMkLst>
            <pc:docMk/>
            <pc:sldMk cId="903689343" sldId="298"/>
            <ac:spMk id="50" creationId="{0CA0774E-7001-36B1-3FAD-C6038CC733E1}"/>
          </ac:spMkLst>
        </pc:spChg>
        <pc:spChg chg="mod">
          <ac:chgData name="Toby Donaldson" userId="2e6e5431-bb17-4c41-9985-d39c50d83c73" providerId="ADAL" clId="{D9A999BB-D5A6-41D4-9471-09BF3FB2A24E}" dt="2023-06-23T06:21:12.836" v="4011" actId="20577"/>
          <ac:spMkLst>
            <pc:docMk/>
            <pc:sldMk cId="903689343" sldId="298"/>
            <ac:spMk id="51" creationId="{20444C55-00CF-02C8-4C96-9D4D6AD2555F}"/>
          </ac:spMkLst>
        </pc:spChg>
        <pc:spChg chg="mod">
          <ac:chgData name="Toby Donaldson" userId="2e6e5431-bb17-4c41-9985-d39c50d83c73" providerId="ADAL" clId="{D9A999BB-D5A6-41D4-9471-09BF3FB2A24E}" dt="2023-06-23T06:20:56.662" v="4005" actId="20577"/>
          <ac:spMkLst>
            <pc:docMk/>
            <pc:sldMk cId="903689343" sldId="298"/>
            <ac:spMk id="53" creationId="{77DA32B5-C0C8-4CC8-2AB4-B2B53AC3E3B6}"/>
          </ac:spMkLst>
        </pc:spChg>
        <pc:spChg chg="mod">
          <ac:chgData name="Toby Donaldson" userId="2e6e5431-bb17-4c41-9985-d39c50d83c73" providerId="ADAL" clId="{D9A999BB-D5A6-41D4-9471-09BF3FB2A24E}" dt="2023-06-23T06:21:14.361" v="4012" actId="20577"/>
          <ac:spMkLst>
            <pc:docMk/>
            <pc:sldMk cId="903689343" sldId="298"/>
            <ac:spMk id="54" creationId="{3D012FA9-8C86-62A1-E42A-987988976479}"/>
          </ac:spMkLst>
        </pc:spChg>
        <pc:spChg chg="mod">
          <ac:chgData name="Toby Donaldson" userId="2e6e5431-bb17-4c41-9985-d39c50d83c73" providerId="ADAL" clId="{D9A999BB-D5A6-41D4-9471-09BF3FB2A24E}" dt="2023-06-23T06:21:05.564" v="4009" actId="20577"/>
          <ac:spMkLst>
            <pc:docMk/>
            <pc:sldMk cId="903689343" sldId="298"/>
            <ac:spMk id="56" creationId="{1410181A-7242-3031-3230-91DF68AACE6E}"/>
          </ac:spMkLst>
        </pc:spChg>
        <pc:spChg chg="mod">
          <ac:chgData name="Toby Donaldson" userId="2e6e5431-bb17-4c41-9985-d39c50d83c73" providerId="ADAL" clId="{D9A999BB-D5A6-41D4-9471-09BF3FB2A24E}" dt="2023-06-23T06:21:23.515" v="4017" actId="20577"/>
          <ac:spMkLst>
            <pc:docMk/>
            <pc:sldMk cId="903689343" sldId="298"/>
            <ac:spMk id="57" creationId="{DF10A662-6FC3-4CD8-2952-163980858FBC}"/>
          </ac:spMkLst>
        </pc:spChg>
        <pc:spChg chg="mod">
          <ac:chgData name="Toby Donaldson" userId="2e6e5431-bb17-4c41-9985-d39c50d83c73" providerId="ADAL" clId="{D9A999BB-D5A6-41D4-9471-09BF3FB2A24E}" dt="2023-06-23T06:20:12.865" v="3992"/>
          <ac:spMkLst>
            <pc:docMk/>
            <pc:sldMk cId="903689343" sldId="298"/>
            <ac:spMk id="59" creationId="{07769B9F-B086-64BB-361D-4FFAF95E0716}"/>
          </ac:spMkLst>
        </pc:spChg>
        <pc:spChg chg="mod">
          <ac:chgData name="Toby Donaldson" userId="2e6e5431-bb17-4c41-9985-d39c50d83c73" providerId="ADAL" clId="{D9A999BB-D5A6-41D4-9471-09BF3FB2A24E}" dt="2023-06-23T06:21:17.195" v="4013" actId="20577"/>
          <ac:spMkLst>
            <pc:docMk/>
            <pc:sldMk cId="903689343" sldId="298"/>
            <ac:spMk id="60" creationId="{4185AA64-4B57-FF9A-5F21-4BBEA7099805}"/>
          </ac:spMkLst>
        </pc:spChg>
        <pc:spChg chg="mod">
          <ac:chgData name="Toby Donaldson" userId="2e6e5431-bb17-4c41-9985-d39c50d83c73" providerId="ADAL" clId="{D9A999BB-D5A6-41D4-9471-09BF3FB2A24E}" dt="2023-06-23T06:21:04.023" v="4008" actId="20577"/>
          <ac:spMkLst>
            <pc:docMk/>
            <pc:sldMk cId="903689343" sldId="298"/>
            <ac:spMk id="62" creationId="{F446145D-AA3B-7769-013E-8C721C01C240}"/>
          </ac:spMkLst>
        </pc:spChg>
        <pc:spChg chg="mod">
          <ac:chgData name="Toby Donaldson" userId="2e6e5431-bb17-4c41-9985-d39c50d83c73" providerId="ADAL" clId="{D9A999BB-D5A6-41D4-9471-09BF3FB2A24E}" dt="2023-06-23T06:21:20.197" v="4015" actId="20577"/>
          <ac:spMkLst>
            <pc:docMk/>
            <pc:sldMk cId="903689343" sldId="298"/>
            <ac:spMk id="63" creationId="{5676CD93-3121-589B-8F1A-669CEBC05097}"/>
          </ac:spMkLst>
        </pc:spChg>
        <pc:spChg chg="add mod">
          <ac:chgData name="Toby Donaldson" userId="2e6e5431-bb17-4c41-9985-d39c50d83c73" providerId="ADAL" clId="{D9A999BB-D5A6-41D4-9471-09BF3FB2A24E}" dt="2023-06-23T06:24:29.816" v="4040" actId="20577"/>
          <ac:spMkLst>
            <pc:docMk/>
            <pc:sldMk cId="903689343" sldId="298"/>
            <ac:spMk id="64" creationId="{D012DF02-0AD3-0199-4B35-509D79F7F0DE}"/>
          </ac:spMkLst>
        </pc:spChg>
        <pc:spChg chg="add mod">
          <ac:chgData name="Toby Donaldson" userId="2e6e5431-bb17-4c41-9985-d39c50d83c73" providerId="ADAL" clId="{D9A999BB-D5A6-41D4-9471-09BF3FB2A24E}" dt="2023-06-23T06:24:46.123" v="4044" actId="14100"/>
          <ac:spMkLst>
            <pc:docMk/>
            <pc:sldMk cId="903689343" sldId="298"/>
            <ac:spMk id="65" creationId="{D868132F-729F-C498-6B2A-7306D97744CD}"/>
          </ac:spMkLst>
        </pc:spChg>
        <pc:spChg chg="add mod">
          <ac:chgData name="Toby Donaldson" userId="2e6e5431-bb17-4c41-9985-d39c50d83c73" providerId="ADAL" clId="{D9A999BB-D5A6-41D4-9471-09BF3FB2A24E}" dt="2023-06-23T06:25:11.676" v="4053" actId="1076"/>
          <ac:spMkLst>
            <pc:docMk/>
            <pc:sldMk cId="903689343" sldId="298"/>
            <ac:spMk id="66" creationId="{EE854DBC-D65A-F0D7-03DF-59E93FA24115}"/>
          </ac:spMkLst>
        </pc:s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7" creationId="{D3080EE1-AE8C-9BCA-F575-41430D8CE6E5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12" creationId="{C8045009-4017-1AE4-7019-1372F75A18F5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3" creationId="{C5AFA892-4F7D-7877-F91D-97A5EF0FE053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6" creationId="{E3EA5072-7781-FD1E-11AD-83181D95CEF9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9" creationId="{6478E71A-21C6-8999-D494-69796FDBAF6E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2" creationId="{04DB4BCD-D8B0-D5AB-97DF-702C4D12E733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5" creationId="{C8497B48-DEE2-AC37-AF41-061A5062C0BC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8" creationId="{D86DA327-FC9D-7DA6-324F-9855A7B2F873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34" creationId="{DDF9E6AB-7AB9-7142-4ED9-945CF6EA3A7D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37" creationId="{1DBCBA11-17E0-4B2F-96AA-17207B456138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0" creationId="{B1D0C2F7-A976-C455-2DC8-69073DDBD0FB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3" creationId="{C262F351-C517-30D9-D58F-FEF2951C5956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6" creationId="{4D0321E2-9B77-F6D9-ED35-D74085325B97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9" creationId="{5C588C9B-4249-0677-58F8-0CAF66B4722F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2" creationId="{34603F38-45D3-5DC3-F6D9-404E858DD641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5" creationId="{4A62CE32-0677-0BC9-AC4B-6C6380918E10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8" creationId="{1AE8B52C-3086-33B2-1048-AE889D183F3B}"/>
          </ac:grpSpMkLst>
        </pc:grpChg>
        <pc:grpChg chg="add mod">
          <ac:chgData name="Toby Donaldson" userId="2e6e5431-bb17-4c41-9985-d39c50d83c73" providerId="ADAL" clId="{D9A999BB-D5A6-41D4-9471-09BF3FB2A24E}" dt="2023-06-23T06:20:59.752" v="4007" actId="1076"/>
          <ac:grpSpMkLst>
            <pc:docMk/>
            <pc:sldMk cId="903689343" sldId="298"/>
            <ac:grpSpMk id="61" creationId="{9092E3FD-4E6B-40A1-6245-B3E7B75C4364}"/>
          </ac:grpSpMkLst>
        </pc:grpChg>
        <pc:cxnChg chg="del">
          <ac:chgData name="Toby Donaldson" userId="2e6e5431-bb17-4c41-9985-d39c50d83c73" providerId="ADAL" clId="{D9A999BB-D5A6-41D4-9471-09BF3FB2A24E}" dt="2023-06-23T06:17:07.058" v="3609" actId="21"/>
          <ac:cxnSpMkLst>
            <pc:docMk/>
            <pc:sldMk cId="903689343" sldId="298"/>
            <ac:cxnSpMk id="10" creationId="{3986FD00-CA08-B60A-812B-6FA3F9C96643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6:25:16.551" v="4054"/>
        <pc:sldMkLst>
          <pc:docMk/>
          <pc:sldMk cId="2794636789" sldId="299"/>
        </pc:sldMkLst>
        <pc:spChg chg="add mod">
          <ac:chgData name="Toby Donaldson" userId="2e6e5431-bb17-4c41-9985-d39c50d83c73" providerId="ADAL" clId="{D9A999BB-D5A6-41D4-9471-09BF3FB2A24E}" dt="2023-06-23T06:25:16.551" v="4054"/>
          <ac:spMkLst>
            <pc:docMk/>
            <pc:sldMk cId="2794636789" sldId="299"/>
            <ac:spMk id="4" creationId="{92E7FA27-A7EC-5EBA-5EA8-B15065076E61}"/>
          </ac:spMkLst>
        </pc:spChg>
        <pc:spChg chg="add mod">
          <ac:chgData name="Toby Donaldson" userId="2e6e5431-bb17-4c41-9985-d39c50d83c73" providerId="ADAL" clId="{D9A999BB-D5A6-41D4-9471-09BF3FB2A24E}" dt="2023-06-23T06:25:16.551" v="4054"/>
          <ac:spMkLst>
            <pc:docMk/>
            <pc:sldMk cId="2794636789" sldId="299"/>
            <ac:spMk id="8" creationId="{6676DF3E-EE92-9738-1E83-45B1A1576481}"/>
          </ac:spMkLst>
        </pc:spChg>
        <pc:spChg chg="mod">
          <ac:chgData name="Toby Donaldson" userId="2e6e5431-bb17-4c41-9985-d39c50d83c73" providerId="ADAL" clId="{D9A999BB-D5A6-41D4-9471-09BF3FB2A24E}" dt="2023-06-23T06:22:07.614" v="4024" actId="13926"/>
          <ac:spMkLst>
            <pc:docMk/>
            <pc:sldMk cId="2794636789" sldId="299"/>
            <ac:spMk id="9" creationId="{A24998AF-FEB5-909F-127C-7FCAE4CB5556}"/>
          </ac:spMkLst>
        </pc:spChg>
        <pc:spChg chg="mod">
          <ac:chgData name="Toby Donaldson" userId="2e6e5431-bb17-4c41-9985-d39c50d83c73" providerId="ADAL" clId="{D9A999BB-D5A6-41D4-9471-09BF3FB2A24E}" dt="2023-06-23T06:22:17.061" v="4027" actId="13926"/>
          <ac:spMkLst>
            <pc:docMk/>
            <pc:sldMk cId="2794636789" sldId="299"/>
            <ac:spMk id="32" creationId="{E2D0ADF2-C8C8-C213-2C26-463239FC1A30}"/>
          </ac:spMkLst>
        </pc:spChg>
        <pc:spChg chg="mod">
          <ac:chgData name="Toby Donaldson" userId="2e6e5431-bb17-4c41-9985-d39c50d83c73" providerId="ADAL" clId="{D9A999BB-D5A6-41D4-9471-09BF3FB2A24E}" dt="2023-06-23T06:22:59.891" v="4030" actId="13926"/>
          <ac:spMkLst>
            <pc:docMk/>
            <pc:sldMk cId="2794636789" sldId="299"/>
            <ac:spMk id="35" creationId="{444726F5-F72E-4E2A-1FBE-832F1DD25375}"/>
          </ac:spMkLst>
        </pc:spChg>
        <pc:spChg chg="mod">
          <ac:chgData name="Toby Donaldson" userId="2e6e5431-bb17-4c41-9985-d39c50d83c73" providerId="ADAL" clId="{D9A999BB-D5A6-41D4-9471-09BF3FB2A24E}" dt="2023-06-23T06:24:12.355" v="4038" actId="13926"/>
          <ac:spMkLst>
            <pc:docMk/>
            <pc:sldMk cId="2794636789" sldId="299"/>
            <ac:spMk id="44" creationId="{9FC37E7A-CCC6-5BA2-E0B2-E302BCB3F562}"/>
          </ac:spMkLst>
        </pc:spChg>
        <pc:spChg chg="mod">
          <ac:chgData name="Toby Donaldson" userId="2e6e5431-bb17-4c41-9985-d39c50d83c73" providerId="ADAL" clId="{D9A999BB-D5A6-41D4-9471-09BF3FB2A24E}" dt="2023-06-23T06:23:45.214" v="4036" actId="13926"/>
          <ac:spMkLst>
            <pc:docMk/>
            <pc:sldMk cId="2794636789" sldId="299"/>
            <ac:spMk id="62" creationId="{F446145D-AA3B-7769-013E-8C721C01C240}"/>
          </ac:spMkLst>
        </pc:spChg>
        <pc:spChg chg="mod">
          <ac:chgData name="Toby Donaldson" userId="2e6e5431-bb17-4c41-9985-d39c50d83c73" providerId="ADAL" clId="{D9A999BB-D5A6-41D4-9471-09BF3FB2A24E}" dt="2023-06-23T06:23:15.813" v="4032" actId="20577"/>
          <ac:spMkLst>
            <pc:docMk/>
            <pc:sldMk cId="2794636789" sldId="299"/>
            <ac:spMk id="64" creationId="{D012DF02-0AD3-0199-4B35-509D79F7F0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63EB-7CA0-FA3A-BE18-C4B07832D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24EA2-B81C-F4B6-D112-6B6D7B196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6437-96C7-244C-E04D-66EFA478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22/06/2023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6B25E-35BE-F34B-80E6-2B681E9D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61073-3125-1DA5-E02F-AABFCD18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31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918B-FCDE-3566-27B3-42C82BC2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2B968-11FB-F186-E3DB-CA1798618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E3C3C-B273-443E-D7E7-AB6A67A9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22/06/2023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A87A0-83FA-91FE-D1B5-6687566D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3E4CB-76CC-5F2A-6718-779D4CB6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94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70E94-B9D9-8E2D-2501-F6DC4E52C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7A734-6787-D2ED-CA22-1EDE9A013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B8BC1-5957-9D5B-B229-980D0A25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22/06/2023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D5348-3FCE-1182-4D1A-A9D40366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97FA-B5BE-0135-DE1F-2580F962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873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7B46-0BDC-054A-9CCA-12C6E2D3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1931-282B-4FF5-7D09-FEC7A6FD0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9F6D0-2D53-4C34-C23D-1A7151DE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22/06/2023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C1D26-3480-FB2F-F570-0C2DC3F6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926AD-A9E2-BA1E-F8C7-3D725390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32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C22C-21BF-D664-FC05-33397701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6E525-4F3D-14DF-7380-66493ABE8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20C04-4DE2-F61C-EB42-9E6BA6AE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22/06/2023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3D7DD-8266-2EF9-7CA3-141D66DC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0F506-4D87-2E4D-EA70-47338FFF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92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08BB-083D-4016-83FE-A4BF7740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3E6FF-5A86-BC51-9517-27BF7816A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38E0B-308C-8438-F81B-E4E6D4586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DA1D1-ED8D-02C4-2004-7B1BADB7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22/06/2023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2C65B-C11F-048E-2CB7-C5FE8DA1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0BE65-5829-2028-9910-5804D5D2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84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B683-3749-9ED8-A5B9-13578107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E4368-6437-B575-78CE-A0B183577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699C5-954C-5486-6398-6317C3979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08B24-0BBD-936C-1EC2-D66B2D8A3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6533B-1724-BBEC-1B3F-7C0B1F26A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D4452-6A4E-E4A5-9865-D8DC65E8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22/06/2023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90C1D-0EEC-F867-FFD3-35E1DE1F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11993-C1C0-377B-71B8-312F9AEB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494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FBD2-BDC8-E343-D154-0BFBE893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FB90B-15D6-75C1-30D1-6BD47E3D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22/06/2023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6A1D3-FD37-772C-E865-7C760004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91662-312F-2114-5123-2D4C44B4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0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3791E-4C40-9872-E1DD-B3DFE7A5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22/06/2023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C337F-9302-6D30-20CA-D2F1EC66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0174C-D779-18F1-1896-8DA618CD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32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A537-994B-3A40-1AC4-F2FCA27D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B86B-94E9-A2A8-BFE0-E237BD6B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0658B-F7E7-FC8B-959D-B5EE01BC0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8C160-F74E-9402-1DC0-1122F67B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22/06/2023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6634C-2FA0-DDF5-9174-04E5F410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24A2E-938C-D2C0-A3E5-595AE32D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800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5EC-E5D1-C9D7-D603-CE0C0311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4EF04-E99C-3DEE-614C-71E0C7160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611F0-8360-412A-CB6E-AA8111193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A42AF-C6FF-F006-BA94-FCC0DAE9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22/06/2023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9E7EB-9592-94BB-D777-ABFCEE20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13AD9-9509-7E5F-E90F-6DDE7675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79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F76337-554E-AC1E-A69B-D2BB3C15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C3A43-C6A3-64F6-AC1F-2FB32CA1C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153A-8567-1C5E-12E8-BB4CF00C0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869CA-F724-400B-9726-11CBC5990295}" type="datetimeFigureOut">
              <a:rPr lang="en-AU" smtClean="0"/>
              <a:t>22/06/2023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EFF8E-C0B0-A35D-47E5-DBBD58913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08720-8F99-1F7D-F470-63462AC58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248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urmurHash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2169-3620-0A99-07A6-0C22AB714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Maps and Hashing</a:t>
            </a:r>
            <a:br>
              <a:rPr lang="en-CA" dirty="0"/>
            </a:br>
            <a:r>
              <a:rPr lang="en-CA" dirty="0"/>
              <a:t>Chapter 9.1 – 9.2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DE93B-29EB-72B4-448A-ECB3D0123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410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757381" y="397164"/>
            <a:ext cx="193040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</a:t>
            </a:r>
            <a:r>
              <a:rPr lang="en-CA" b="1" dirty="0"/>
              <a:t>ordered list </a:t>
            </a:r>
            <a:r>
              <a:rPr lang="en-CA" dirty="0"/>
              <a:t>implementation of a map.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60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[("Ed", "corn"), ("Kal", "corn"), ("</a:t>
            </a:r>
            <a:r>
              <a:rPr lang="en-CA" sz="3600" dirty="0" err="1"/>
              <a:t>Mei","fish</a:t>
            </a:r>
            <a:r>
              <a:rPr lang="en-CA" sz="3600" dirty="0"/>
              <a:t>")]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053724" y="2019383"/>
            <a:ext cx="259645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Store the (key, value) pairs in an array or vector. </a:t>
            </a:r>
            <a:br>
              <a:rPr lang="en-CA" dirty="0"/>
            </a:br>
            <a:r>
              <a:rPr lang="en-CA" b="1" dirty="0"/>
              <a:t>Sorted by key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288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Unordered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819C5-CF66-3654-CD29-538379D5E966}"/>
              </a:ext>
            </a:extLst>
          </p:cNvPr>
          <p:cNvSpPr txBox="1"/>
          <p:nvPr/>
        </p:nvSpPr>
        <p:spPr>
          <a:xfrm>
            <a:off x="2165976" y="244369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C2CC0-AC09-3551-07B7-8263D36AA035}"/>
              </a:ext>
            </a:extLst>
          </p:cNvPr>
          <p:cNvSpPr txBox="1"/>
          <p:nvPr/>
        </p:nvSpPr>
        <p:spPr>
          <a:xfrm>
            <a:off x="2165976" y="327751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46C9-5231-9C69-034E-C3A7C703DB96}"/>
              </a:ext>
            </a:extLst>
          </p:cNvPr>
          <p:cNvSpPr txBox="1"/>
          <p:nvPr/>
        </p:nvSpPr>
        <p:spPr>
          <a:xfrm>
            <a:off x="2165976" y="401442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8558C-F227-79BB-3BCC-8BF178302411}"/>
              </a:ext>
            </a:extLst>
          </p:cNvPr>
          <p:cNvSpPr txBox="1"/>
          <p:nvPr/>
        </p:nvSpPr>
        <p:spPr>
          <a:xfrm>
            <a:off x="2165976" y="48320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AC8AF-4149-F45B-26E2-90081121E03B}"/>
              </a:ext>
            </a:extLst>
          </p:cNvPr>
          <p:cNvSpPr txBox="1"/>
          <p:nvPr/>
        </p:nvSpPr>
        <p:spPr>
          <a:xfrm>
            <a:off x="2165976" y="18147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9C62BE-B76F-B311-3756-9588AF100F92}"/>
              </a:ext>
            </a:extLst>
          </p:cNvPr>
          <p:cNvSpPr txBox="1"/>
          <p:nvPr/>
        </p:nvSpPr>
        <p:spPr>
          <a:xfrm>
            <a:off x="1338802" y="5408859"/>
            <a:ext cx="28540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Since the keys are ordered in array/vector, we can search them efficiently using binary search.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906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Unordered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819C5-CF66-3654-CD29-538379D5E966}"/>
              </a:ext>
            </a:extLst>
          </p:cNvPr>
          <p:cNvSpPr txBox="1"/>
          <p:nvPr/>
        </p:nvSpPr>
        <p:spPr>
          <a:xfrm>
            <a:off x="2165976" y="244369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C2CC0-AC09-3551-07B7-8263D36AA035}"/>
              </a:ext>
            </a:extLst>
          </p:cNvPr>
          <p:cNvSpPr txBox="1"/>
          <p:nvPr/>
        </p:nvSpPr>
        <p:spPr>
          <a:xfrm>
            <a:off x="2165976" y="327751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46C9-5231-9C69-034E-C3A7C703DB96}"/>
              </a:ext>
            </a:extLst>
          </p:cNvPr>
          <p:cNvSpPr txBox="1"/>
          <p:nvPr/>
        </p:nvSpPr>
        <p:spPr>
          <a:xfrm>
            <a:off x="2165976" y="401442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8558C-F227-79BB-3BCC-8BF178302411}"/>
              </a:ext>
            </a:extLst>
          </p:cNvPr>
          <p:cNvSpPr txBox="1"/>
          <p:nvPr/>
        </p:nvSpPr>
        <p:spPr>
          <a:xfrm>
            <a:off x="2165976" y="48320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AC8AF-4149-F45B-26E2-90081121E03B}"/>
              </a:ext>
            </a:extLst>
          </p:cNvPr>
          <p:cNvSpPr txBox="1"/>
          <p:nvPr/>
        </p:nvSpPr>
        <p:spPr>
          <a:xfrm>
            <a:off x="2165976" y="18147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9C62BE-B76F-B311-3756-9588AF100F92}"/>
              </a:ext>
            </a:extLst>
          </p:cNvPr>
          <p:cNvSpPr txBox="1"/>
          <p:nvPr/>
        </p:nvSpPr>
        <p:spPr>
          <a:xfrm>
            <a:off x="1902220" y="5441126"/>
            <a:ext cx="28540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Putting</a:t>
            </a:r>
            <a:r>
              <a:rPr lang="en-CA" dirty="0"/>
              <a:t> and </a:t>
            </a:r>
            <a:r>
              <a:rPr lang="en-CA" b="1" dirty="0"/>
              <a:t>removing</a:t>
            </a:r>
            <a:r>
              <a:rPr lang="en-CA" dirty="0"/>
              <a:t> is still O(n) since they require making a gap or filling a gap by shuffling array elements.</a:t>
            </a:r>
            <a:endParaRPr lang="en-AU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BDF5E8-1F67-FF47-113A-16D36A077E4F}"/>
              </a:ext>
            </a:extLst>
          </p:cNvPr>
          <p:cNvCxnSpPr>
            <a:endCxn id="12" idx="3"/>
          </p:cNvCxnSpPr>
          <p:nvPr/>
        </p:nvCxnSpPr>
        <p:spPr>
          <a:xfrm flipH="1" flipV="1">
            <a:off x="2765820" y="5016727"/>
            <a:ext cx="336631" cy="35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E7B467-343A-832A-31C9-C690798819F4}"/>
              </a:ext>
            </a:extLst>
          </p:cNvPr>
          <p:cNvCxnSpPr>
            <a:endCxn id="9" idx="3"/>
          </p:cNvCxnSpPr>
          <p:nvPr/>
        </p:nvCxnSpPr>
        <p:spPr>
          <a:xfrm flipH="1" flipV="1">
            <a:off x="2835564" y="2706255"/>
            <a:ext cx="1422400" cy="266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995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Hash tables are a popular data structure for implementing maps</a:t>
            </a:r>
          </a:p>
          <a:p>
            <a:pPr lvl="1"/>
            <a:r>
              <a:rPr lang="en-CA" dirty="0"/>
              <a:t>E.g. languages such as JavaScript and Go have hash tables built-in</a:t>
            </a:r>
          </a:p>
          <a:p>
            <a:r>
              <a:rPr lang="en-CA" dirty="0"/>
              <a:t>A well-designed hash table can give you O(1) average-case performance for key-based map operations</a:t>
            </a:r>
          </a:p>
          <a:p>
            <a:r>
              <a:rPr lang="en-CA" dirty="0"/>
              <a:t>The basic idea is simple: use a hash function that converts a key to a index in array of where to store it</a:t>
            </a:r>
          </a:p>
          <a:p>
            <a:pPr lvl="1"/>
            <a:r>
              <a:rPr lang="en-CA" dirty="0"/>
              <a:t>hash(key) = hash value for key</a:t>
            </a:r>
          </a:p>
          <a:p>
            <a:pPr lvl="1"/>
            <a:r>
              <a:rPr lang="en-CA" dirty="0"/>
              <a:t>store (key, value) at index location hash(key)</a:t>
            </a:r>
          </a:p>
        </p:txBody>
      </p:sp>
    </p:spTree>
    <p:extLst>
      <p:ext uri="{BB962C8B-B14F-4D97-AF65-F5344CB8AC3E}">
        <p14:creationId xmlns:p14="http://schemas.microsoft.com/office/powerpoint/2010/main" val="930782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Hash tables are a popular data structure for implementing maps</a:t>
            </a:r>
          </a:p>
          <a:p>
            <a:pPr lvl="1"/>
            <a:r>
              <a:rPr lang="en-CA" dirty="0"/>
              <a:t>E.g. languages such as JavaScript and Go have hash tables built-in</a:t>
            </a:r>
          </a:p>
          <a:p>
            <a:r>
              <a:rPr lang="en-CA" dirty="0"/>
              <a:t>A well-designed hash table can give you O(1) average-case performance for key-based map operations</a:t>
            </a:r>
          </a:p>
          <a:p>
            <a:r>
              <a:rPr lang="en-CA" dirty="0"/>
              <a:t>The basic idea is simple: use a hash function that converts a key to a index in array of where to store it</a:t>
            </a:r>
          </a:p>
          <a:p>
            <a:pPr lvl="1"/>
            <a:r>
              <a:rPr lang="en-CA" dirty="0"/>
              <a:t>hash(key) = hash value for key</a:t>
            </a:r>
          </a:p>
          <a:p>
            <a:pPr lvl="1"/>
            <a:r>
              <a:rPr lang="en-CA" dirty="0"/>
              <a:t>store (key, value) at index location hash(key)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6938B-E24D-4DB2-9F2D-51AE12936068}"/>
              </a:ext>
            </a:extLst>
          </p:cNvPr>
          <p:cNvSpPr txBox="1"/>
          <p:nvPr/>
        </p:nvSpPr>
        <p:spPr>
          <a:xfrm>
            <a:off x="7961275" y="4212690"/>
            <a:ext cx="303923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Calculating hashes should be fast, and spread out unpredictably over the table.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DF4121-74C5-6428-DBB7-A6035B220EF0}"/>
              </a:ext>
            </a:extLst>
          </p:cNvPr>
          <p:cNvCxnSpPr/>
          <p:nvPr/>
        </p:nvCxnSpPr>
        <p:spPr>
          <a:xfrm flipH="1">
            <a:off x="5477164" y="4442691"/>
            <a:ext cx="2419927" cy="18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324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Hash tables are a popular data structure for implementing maps</a:t>
            </a:r>
          </a:p>
          <a:p>
            <a:pPr lvl="1"/>
            <a:r>
              <a:rPr lang="en-CA" dirty="0"/>
              <a:t>E.g. languages such as JavaScript and Go have hash tables built-in</a:t>
            </a:r>
          </a:p>
          <a:p>
            <a:r>
              <a:rPr lang="en-CA" dirty="0"/>
              <a:t>A well-designed hash table can give you O(1) average-case performance for key-based map operations</a:t>
            </a:r>
          </a:p>
          <a:p>
            <a:r>
              <a:rPr lang="en-CA" dirty="0"/>
              <a:t>The basic idea is simple: use a hash function that converts a key to a index in array of where to store it</a:t>
            </a:r>
          </a:p>
          <a:p>
            <a:pPr lvl="1"/>
            <a:r>
              <a:rPr lang="en-CA" dirty="0"/>
              <a:t>hash(key) = hash value for key</a:t>
            </a:r>
          </a:p>
          <a:p>
            <a:pPr lvl="1"/>
            <a:r>
              <a:rPr lang="en-CA" dirty="0"/>
              <a:t>store (key, value) at index location hash(key)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6938B-E24D-4DB2-9F2D-51AE12936068}"/>
              </a:ext>
            </a:extLst>
          </p:cNvPr>
          <p:cNvSpPr txBox="1"/>
          <p:nvPr/>
        </p:nvSpPr>
        <p:spPr>
          <a:xfrm>
            <a:off x="8314566" y="4557415"/>
            <a:ext cx="303923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This is a problem! </a:t>
            </a:r>
            <a:r>
              <a:rPr lang="en-CA" dirty="0"/>
              <a:t>When two or entries are hashed to the same location, we say a </a:t>
            </a:r>
            <a:r>
              <a:rPr lang="en-CA" b="1" dirty="0"/>
              <a:t>collision</a:t>
            </a:r>
            <a:r>
              <a:rPr lang="en-CA" dirty="0"/>
              <a:t> occurs.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DF4121-74C5-6428-DBB7-A6035B220EF0}"/>
              </a:ext>
            </a:extLst>
          </p:cNvPr>
          <p:cNvCxnSpPr>
            <a:cxnSpLocks/>
          </p:cNvCxnSpPr>
          <p:nvPr/>
        </p:nvCxnSpPr>
        <p:spPr>
          <a:xfrm flipH="1">
            <a:off x="7065818" y="5061527"/>
            <a:ext cx="1174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094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Hash tables are a popular data structure for implementing maps</a:t>
            </a:r>
          </a:p>
          <a:p>
            <a:pPr lvl="1"/>
            <a:r>
              <a:rPr lang="en-CA" dirty="0"/>
              <a:t>E.g. languages such as JavaScript and Go have hash tables built-in</a:t>
            </a:r>
          </a:p>
          <a:p>
            <a:r>
              <a:rPr lang="en-CA" dirty="0"/>
              <a:t>A well-designed hash table can give you O(1) average-case performance for key-based map operations</a:t>
            </a:r>
          </a:p>
          <a:p>
            <a:r>
              <a:rPr lang="en-CA" dirty="0"/>
              <a:t>The basic idea is simple: use a hash function that converts a key to a index in array of where to store it</a:t>
            </a:r>
          </a:p>
          <a:p>
            <a:pPr lvl="1"/>
            <a:r>
              <a:rPr lang="en-CA" dirty="0"/>
              <a:t>hash(key) = hash value for key</a:t>
            </a:r>
          </a:p>
          <a:p>
            <a:pPr lvl="1"/>
            <a:r>
              <a:rPr lang="en-CA" dirty="0"/>
              <a:t>store (key, value) at index location hash(key)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6938B-E24D-4DB2-9F2D-51AE12936068}"/>
              </a:ext>
            </a:extLst>
          </p:cNvPr>
          <p:cNvSpPr txBox="1"/>
          <p:nvPr/>
        </p:nvSpPr>
        <p:spPr>
          <a:xfrm>
            <a:off x="8127529" y="5253633"/>
            <a:ext cx="235574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There are a variety of strategies for dealing with collisions. 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DF4121-74C5-6428-DBB7-A6035B220EF0}"/>
              </a:ext>
            </a:extLst>
          </p:cNvPr>
          <p:cNvCxnSpPr>
            <a:cxnSpLocks/>
          </p:cNvCxnSpPr>
          <p:nvPr/>
        </p:nvCxnSpPr>
        <p:spPr>
          <a:xfrm flipH="1" flipV="1">
            <a:off x="7139709" y="5061527"/>
            <a:ext cx="877455" cy="19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476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295547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endParaRPr lang="en-CA" dirty="0">
              <a:highlight>
                <a:srgbClr val="FFFF00"/>
              </a:highlight>
            </a:endParaRPr>
          </a:p>
          <a:p>
            <a:br>
              <a:rPr lang="en-CA" dirty="0"/>
            </a:br>
            <a:r>
              <a:rPr lang="en-CA" dirty="0"/>
              <a:t>hash(-10) =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endParaRPr lang="en-CA" dirty="0">
              <a:highlight>
                <a:srgbClr val="FFFF00"/>
              </a:highlight>
            </a:endParaRPr>
          </a:p>
          <a:p>
            <a:br>
              <a:rPr lang="en-CA" dirty="0"/>
            </a:br>
            <a:r>
              <a:rPr lang="en-CA" dirty="0"/>
              <a:t>hash(4)    = 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A9604E-2569-3574-5670-A0855D52E603}"/>
              </a:ext>
            </a:extLst>
          </p:cNvPr>
          <p:cNvSpPr txBox="1"/>
          <p:nvPr/>
        </p:nvSpPr>
        <p:spPr>
          <a:xfrm>
            <a:off x="4679568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B40E95-897A-9427-BFBB-F7EB624234E4}"/>
              </a:ext>
            </a:extLst>
          </p:cNvPr>
          <p:cNvSpPr txBox="1"/>
          <p:nvPr/>
        </p:nvSpPr>
        <p:spPr>
          <a:xfrm>
            <a:off x="531081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CCBF5E-9F79-8102-EDD5-91FC802DA990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AD9EFD-F115-4D06-8973-16521CE3C685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F29C14-8EC5-80A1-0B0F-19C1A7C07FE8}"/>
              </a:ext>
            </a:extLst>
          </p:cNvPr>
          <p:cNvSpPr txBox="1"/>
          <p:nvPr/>
        </p:nvSpPr>
        <p:spPr>
          <a:xfrm>
            <a:off x="7204560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00F3FE-C26D-802B-FD1F-BF2B139BFFAE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3EB8B4-75A0-D314-E9AF-4E52E68E185A}"/>
              </a:ext>
            </a:extLst>
          </p:cNvPr>
          <p:cNvSpPr txBox="1"/>
          <p:nvPr/>
        </p:nvSpPr>
        <p:spPr>
          <a:xfrm>
            <a:off x="9290281" y="2765472"/>
            <a:ext cx="268975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Not necessarily a great hash function, e.g. multiples of 6 all hash to 0. We use it for this example because it’s easy to calculate by hand.</a:t>
            </a:r>
            <a:endParaRPr lang="en-AU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3C73C1-77F5-88BB-048D-A3AB495C9946}"/>
              </a:ext>
            </a:extLst>
          </p:cNvPr>
          <p:cNvCxnSpPr>
            <a:cxnSpLocks/>
          </p:cNvCxnSpPr>
          <p:nvPr/>
        </p:nvCxnSpPr>
        <p:spPr>
          <a:xfrm flipH="1">
            <a:off x="8420518" y="3725233"/>
            <a:ext cx="769147" cy="109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481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602E4-7A87-48A5-90F0-3A8806A6A0A0}"/>
              </a:ext>
            </a:extLst>
          </p:cNvPr>
          <p:cNvSpPr txBox="1"/>
          <p:nvPr/>
        </p:nvSpPr>
        <p:spPr>
          <a:xfrm>
            <a:off x="4679568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59315-8417-FE7C-6B2E-45802DAA4197}"/>
              </a:ext>
            </a:extLst>
          </p:cNvPr>
          <p:cNvSpPr txBox="1"/>
          <p:nvPr/>
        </p:nvSpPr>
        <p:spPr>
          <a:xfrm>
            <a:off x="531081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1BA9F-C4F5-20CE-8B99-04A293402E72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DF044B-A7F3-5B2C-6806-4E86C9A561A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74016B-37D7-99B7-F22E-7E6DDEB57B20}"/>
              </a:ext>
            </a:extLst>
          </p:cNvPr>
          <p:cNvSpPr txBox="1"/>
          <p:nvPr/>
        </p:nvSpPr>
        <p:spPr>
          <a:xfrm>
            <a:off x="7204560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DC747A-7CC4-27C9-4F36-BD34ADA61AC0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4270322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CE49-7A4C-A002-4F38-7452071D3B36}"/>
              </a:ext>
            </a:extLst>
          </p:cNvPr>
          <p:cNvSpPr txBox="1"/>
          <p:nvPr/>
        </p:nvSpPr>
        <p:spPr>
          <a:xfrm>
            <a:off x="5389589" y="299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CDB3A-6D1E-BEAD-133D-2DC25D6529D9}"/>
              </a:ext>
            </a:extLst>
          </p:cNvPr>
          <p:cNvSpPr txBox="1"/>
          <p:nvPr/>
        </p:nvSpPr>
        <p:spPr>
          <a:xfrm>
            <a:off x="7235374" y="29552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55350-6A2B-FD20-5B2C-21EF843EBF61}"/>
              </a:ext>
            </a:extLst>
          </p:cNvPr>
          <p:cNvSpPr txBox="1"/>
          <p:nvPr/>
        </p:nvSpPr>
        <p:spPr>
          <a:xfrm>
            <a:off x="4805784" y="29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3E7AB-83A5-9169-CBD4-F8D0BB56EB3E}"/>
              </a:ext>
            </a:extLst>
          </p:cNvPr>
          <p:cNvSpPr txBox="1"/>
          <p:nvPr/>
        </p:nvSpPr>
        <p:spPr>
          <a:xfrm>
            <a:off x="4762572" y="3352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34519-DE5E-B2AF-EC64-0DDCFF597EF7}"/>
              </a:ext>
            </a:extLst>
          </p:cNvPr>
          <p:cNvSpPr txBox="1"/>
          <p:nvPr/>
        </p:nvSpPr>
        <p:spPr>
          <a:xfrm>
            <a:off x="7329149" y="3257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8B4053-61C2-65C0-D1FD-A57E946D6337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93562-2D77-E537-CB6D-2E11C5C1B4D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7AD61-3D41-FD27-61D6-DC29CF2D11E1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66971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378691"/>
            <a:ext cx="180109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map</a:t>
            </a:r>
            <a:r>
              <a:rPr lang="en-CA" dirty="0"/>
              <a:t> is an ADT that stores </a:t>
            </a:r>
            <a:br>
              <a:rPr lang="en-CA" dirty="0"/>
            </a:br>
            <a:r>
              <a:rPr lang="en-CA" dirty="0"/>
              <a:t>(key, value) pairs.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10625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[(key_1, value_1), (key_2, value_2), …, (</a:t>
            </a:r>
            <a:r>
              <a:rPr lang="en-CA" sz="3600" dirty="0" err="1"/>
              <a:t>key_n</a:t>
            </a:r>
            <a:r>
              <a:rPr lang="en-CA" sz="3600" dirty="0"/>
              <a:t>, </a:t>
            </a:r>
            <a:r>
              <a:rPr lang="en-CA" sz="3600" dirty="0" err="1"/>
              <a:t>value_n</a:t>
            </a:r>
            <a:r>
              <a:rPr lang="en-CA" sz="3600" dirty="0"/>
              <a:t>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2579255" y="1877136"/>
            <a:ext cx="154016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search the map by key.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38E08-3CF0-A660-CF95-BC0C269BAA38}"/>
              </a:ext>
            </a:extLst>
          </p:cNvPr>
          <p:cNvCxnSpPr>
            <a:cxnSpLocks/>
          </p:cNvCxnSpPr>
          <p:nvPr/>
        </p:nvCxnSpPr>
        <p:spPr>
          <a:xfrm flipH="1">
            <a:off x="2327564" y="2641600"/>
            <a:ext cx="517235" cy="88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F3B014-DF4C-6E0B-C3EB-3061477B151B}"/>
              </a:ext>
            </a:extLst>
          </p:cNvPr>
          <p:cNvCxnSpPr>
            <a:cxnSpLocks/>
          </p:cNvCxnSpPr>
          <p:nvPr/>
        </p:nvCxnSpPr>
        <p:spPr>
          <a:xfrm>
            <a:off x="3842327" y="2641600"/>
            <a:ext cx="1357746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F01EFE3-3636-63A3-F7C9-1D6A6D17C686}"/>
              </a:ext>
            </a:extLst>
          </p:cNvPr>
          <p:cNvSpPr txBox="1"/>
          <p:nvPr/>
        </p:nvSpPr>
        <p:spPr>
          <a:xfrm>
            <a:off x="7573818" y="583705"/>
            <a:ext cx="30849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Searching/adding/removing </a:t>
            </a:r>
            <a:br>
              <a:rPr lang="en-CA" dirty="0"/>
            </a:br>
            <a:r>
              <a:rPr lang="en-CA" dirty="0"/>
              <a:t>pairs by key should be as </a:t>
            </a:r>
            <a:r>
              <a:rPr lang="en-CA" b="1" dirty="0"/>
              <a:t>fast</a:t>
            </a:r>
            <a:r>
              <a:rPr lang="en-CA" dirty="0"/>
              <a:t> as possible.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C08C7F-EB6F-E766-FAFD-E7CBADAB758A}"/>
              </a:ext>
            </a:extLst>
          </p:cNvPr>
          <p:cNvSpPr txBox="1"/>
          <p:nvPr/>
        </p:nvSpPr>
        <p:spPr>
          <a:xfrm>
            <a:off x="8215746" y="1765346"/>
            <a:ext cx="180109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 by value can be very </a:t>
            </a:r>
            <a:r>
              <a:rPr lang="en-CA" b="1" dirty="0"/>
              <a:t>slow</a:t>
            </a:r>
            <a:r>
              <a:rPr lang="en-CA" dirty="0"/>
              <a:t>, or even impossible.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064B96-CE5D-FC53-064B-0E73E055778C}"/>
              </a:ext>
            </a:extLst>
          </p:cNvPr>
          <p:cNvSpPr txBox="1"/>
          <p:nvPr/>
        </p:nvSpPr>
        <p:spPr>
          <a:xfrm>
            <a:off x="5418281" y="5304225"/>
            <a:ext cx="182302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(key, value) pair is called an </a:t>
            </a:r>
            <a:r>
              <a:rPr lang="en-CA" b="1" dirty="0"/>
              <a:t>entry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40ABC7-35D8-BB90-B225-698F2A8CB0AB}"/>
              </a:ext>
            </a:extLst>
          </p:cNvPr>
          <p:cNvCxnSpPr/>
          <p:nvPr/>
        </p:nvCxnSpPr>
        <p:spPr>
          <a:xfrm>
            <a:off x="4239491" y="2365510"/>
            <a:ext cx="4645891" cy="116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16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CE49-7A4C-A002-4F38-7452071D3B36}"/>
              </a:ext>
            </a:extLst>
          </p:cNvPr>
          <p:cNvSpPr txBox="1"/>
          <p:nvPr/>
        </p:nvSpPr>
        <p:spPr>
          <a:xfrm>
            <a:off x="5389589" y="299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CDB3A-6D1E-BEAD-133D-2DC25D6529D9}"/>
              </a:ext>
            </a:extLst>
          </p:cNvPr>
          <p:cNvSpPr txBox="1"/>
          <p:nvPr/>
        </p:nvSpPr>
        <p:spPr>
          <a:xfrm>
            <a:off x="7235374" y="29552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55350-6A2B-FD20-5B2C-21EF843EBF61}"/>
              </a:ext>
            </a:extLst>
          </p:cNvPr>
          <p:cNvSpPr txBox="1"/>
          <p:nvPr/>
        </p:nvSpPr>
        <p:spPr>
          <a:xfrm>
            <a:off x="4805784" y="29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3E7AB-83A5-9169-CBD4-F8D0BB56EB3E}"/>
              </a:ext>
            </a:extLst>
          </p:cNvPr>
          <p:cNvSpPr txBox="1"/>
          <p:nvPr/>
        </p:nvSpPr>
        <p:spPr>
          <a:xfrm>
            <a:off x="4762572" y="3352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34519-DE5E-B2AF-EC64-0DDCFF597EF7}"/>
              </a:ext>
            </a:extLst>
          </p:cNvPr>
          <p:cNvSpPr txBox="1"/>
          <p:nvPr/>
        </p:nvSpPr>
        <p:spPr>
          <a:xfrm>
            <a:off x="7329149" y="3257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8B4053-61C2-65C0-D1FD-A57E946D6337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93562-2D77-E537-CB6D-2E11C5C1B4D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7AD61-3D41-FD27-61D6-DC29CF2D11E1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AB547-8585-8FB1-7CE9-D6420B766586}"/>
              </a:ext>
            </a:extLst>
          </p:cNvPr>
          <p:cNvSpPr txBox="1"/>
          <p:nvPr/>
        </p:nvSpPr>
        <p:spPr>
          <a:xfrm>
            <a:off x="9314357" y="2355069"/>
            <a:ext cx="221210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You could implement the buckets as linked lists, vectors, stacks, queues, etc. Sometimes called </a:t>
            </a:r>
            <a:r>
              <a:rPr lang="en-CA" b="1" dirty="0"/>
              <a:t>separate chaining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2031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CE49-7A4C-A002-4F38-7452071D3B36}"/>
              </a:ext>
            </a:extLst>
          </p:cNvPr>
          <p:cNvSpPr txBox="1"/>
          <p:nvPr/>
        </p:nvSpPr>
        <p:spPr>
          <a:xfrm>
            <a:off x="5389589" y="299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CDB3A-6D1E-BEAD-133D-2DC25D6529D9}"/>
              </a:ext>
            </a:extLst>
          </p:cNvPr>
          <p:cNvSpPr txBox="1"/>
          <p:nvPr/>
        </p:nvSpPr>
        <p:spPr>
          <a:xfrm>
            <a:off x="7235374" y="29552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55350-6A2B-FD20-5B2C-21EF843EBF61}"/>
              </a:ext>
            </a:extLst>
          </p:cNvPr>
          <p:cNvSpPr txBox="1"/>
          <p:nvPr/>
        </p:nvSpPr>
        <p:spPr>
          <a:xfrm>
            <a:off x="4805784" y="29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3E7AB-83A5-9169-CBD4-F8D0BB56EB3E}"/>
              </a:ext>
            </a:extLst>
          </p:cNvPr>
          <p:cNvSpPr txBox="1"/>
          <p:nvPr/>
        </p:nvSpPr>
        <p:spPr>
          <a:xfrm>
            <a:off x="4762572" y="3352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34519-DE5E-B2AF-EC64-0DDCFF597EF7}"/>
              </a:ext>
            </a:extLst>
          </p:cNvPr>
          <p:cNvSpPr txBox="1"/>
          <p:nvPr/>
        </p:nvSpPr>
        <p:spPr>
          <a:xfrm>
            <a:off x="7329149" y="3257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8B4053-61C2-65C0-D1FD-A57E946D6337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93562-2D77-E537-CB6D-2E11C5C1B4D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7AD61-3D41-FD27-61D6-DC29CF2D11E1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AB547-8585-8FB1-7CE9-D6420B766586}"/>
              </a:ext>
            </a:extLst>
          </p:cNvPr>
          <p:cNvSpPr txBox="1"/>
          <p:nvPr/>
        </p:nvSpPr>
        <p:spPr>
          <a:xfrm>
            <a:off x="9314357" y="2355069"/>
            <a:ext cx="221210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 long as the buckets don’t have too many items, this can be very efficient.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4263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E20EEC-6230-145F-DD38-08AE7543906E}"/>
              </a:ext>
            </a:extLst>
          </p:cNvPr>
          <p:cNvSpPr txBox="1"/>
          <p:nvPr/>
        </p:nvSpPr>
        <p:spPr>
          <a:xfrm>
            <a:off x="8649380" y="3332348"/>
            <a:ext cx="30253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 extra data structure needed for buckets: all entries stored directly in the array. This kinds of hash table is thus said to use </a:t>
            </a:r>
            <a:r>
              <a:rPr lang="en-CA" b="1" dirty="0"/>
              <a:t>open addressing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115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91B3822-44E7-7569-D7E3-0DE9C965BC92}"/>
              </a:ext>
            </a:extLst>
          </p:cNvPr>
          <p:cNvSpPr txBox="1"/>
          <p:nvPr/>
        </p:nvSpPr>
        <p:spPr>
          <a:xfrm>
            <a:off x="7960690" y="3365647"/>
            <a:ext cx="325564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Problem</a:t>
            </a:r>
            <a:r>
              <a:rPr lang="en-CA" dirty="0"/>
              <a:t>: With linear probing keys soon start to cluster together in long sequences, slowing down the operations.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4744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7960690" y="3365647"/>
            <a:ext cx="325564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Another problem</a:t>
            </a:r>
            <a:r>
              <a:rPr lang="en-CA" dirty="0"/>
              <a:t>: Removing an item is complicated. You typically need to mark removed locations with a special “available” value different from empty.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43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4468180" y="3339813"/>
            <a:ext cx="349251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Removal problem</a:t>
            </a:r>
            <a:r>
              <a:rPr lang="en-CA" dirty="0"/>
              <a:t>: Suppose we delete 25. The how is 12 found? If we mark location 1 as “empty”, then that ruins the linear probing.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49BAD-F7EF-E267-FCF0-9F0FA1F1CE5F}"/>
              </a:ext>
            </a:extLst>
          </p:cNvPr>
          <p:cNvCxnSpPr>
            <a:stCxn id="43" idx="1"/>
          </p:cNvCxnSpPr>
          <p:nvPr/>
        </p:nvCxnSpPr>
        <p:spPr>
          <a:xfrm>
            <a:off x="5285433" y="2455186"/>
            <a:ext cx="627017" cy="592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E4DFB-64D3-AF51-3F05-A4ABA4C80244}"/>
              </a:ext>
            </a:extLst>
          </p:cNvPr>
          <p:cNvCxnSpPr>
            <a:stCxn id="43" idx="3"/>
          </p:cNvCxnSpPr>
          <p:nvPr/>
        </p:nvCxnSpPr>
        <p:spPr>
          <a:xfrm flipH="1">
            <a:off x="5384800" y="2455186"/>
            <a:ext cx="527650" cy="63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269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1517" y="5254979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4468180" y="3339813"/>
            <a:ext cx="349251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Removal problem</a:t>
            </a:r>
            <a:r>
              <a:rPr lang="en-CA" dirty="0"/>
              <a:t>: So instead of marking it “empty”, we mark it as “available”. Then linear probing can work, although the code is a little more complex because now there are two non-filled cases.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49BAD-F7EF-E267-FCF0-9F0FA1F1CE5F}"/>
              </a:ext>
            </a:extLst>
          </p:cNvPr>
          <p:cNvCxnSpPr>
            <a:stCxn id="43" idx="1"/>
          </p:cNvCxnSpPr>
          <p:nvPr/>
        </p:nvCxnSpPr>
        <p:spPr>
          <a:xfrm>
            <a:off x="5285433" y="2455186"/>
            <a:ext cx="627017" cy="592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E4DFB-64D3-AF51-3F05-A4ABA4C80244}"/>
              </a:ext>
            </a:extLst>
          </p:cNvPr>
          <p:cNvCxnSpPr>
            <a:stCxn id="43" idx="3"/>
          </p:cNvCxnSpPr>
          <p:nvPr/>
        </p:nvCxnSpPr>
        <p:spPr>
          <a:xfrm flipH="1">
            <a:off x="5384800" y="2455186"/>
            <a:ext cx="527650" cy="63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690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1517" y="5254979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4468180" y="3339813"/>
            <a:ext cx="349251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Removal problem</a:t>
            </a:r>
            <a:r>
              <a:rPr lang="en-CA" dirty="0"/>
              <a:t>: So instead of marking it “empty”, we mark it as “available”. Then linear probing can work, although the code is a little more complex because now there are two non-filled cases.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49BAD-F7EF-E267-FCF0-9F0FA1F1CE5F}"/>
              </a:ext>
            </a:extLst>
          </p:cNvPr>
          <p:cNvCxnSpPr>
            <a:stCxn id="43" idx="1"/>
          </p:cNvCxnSpPr>
          <p:nvPr/>
        </p:nvCxnSpPr>
        <p:spPr>
          <a:xfrm>
            <a:off x="5285433" y="2455186"/>
            <a:ext cx="627017" cy="592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E4DFB-64D3-AF51-3F05-A4ABA4C80244}"/>
              </a:ext>
            </a:extLst>
          </p:cNvPr>
          <p:cNvCxnSpPr>
            <a:stCxn id="43" idx="3"/>
          </p:cNvCxnSpPr>
          <p:nvPr/>
        </p:nvCxnSpPr>
        <p:spPr>
          <a:xfrm flipH="1">
            <a:off x="5384800" y="2455186"/>
            <a:ext cx="527650" cy="63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F26677-F104-E483-D83E-BA9883AE1A5E}"/>
              </a:ext>
            </a:extLst>
          </p:cNvPr>
          <p:cNvSpPr txBox="1"/>
          <p:nvPr/>
        </p:nvSpPr>
        <p:spPr>
          <a:xfrm>
            <a:off x="8708681" y="3699682"/>
            <a:ext cx="2180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See the sample linear probing</a:t>
            </a:r>
            <a:br>
              <a:rPr lang="en-CA" dirty="0"/>
            </a:br>
            <a:r>
              <a:rPr lang="en-CA" dirty="0"/>
              <a:t>code in hashing.cpp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D4B3C6D-E5BF-154E-FC21-C29658460285}"/>
              </a:ext>
            </a:extLst>
          </p:cNvPr>
          <p:cNvSpPr/>
          <p:nvPr/>
        </p:nvSpPr>
        <p:spPr>
          <a:xfrm>
            <a:off x="8235778" y="4003589"/>
            <a:ext cx="475736" cy="3155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9584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Addressing: Quadratic Hashing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b="1" dirty="0"/>
              <a:t>Linear probing</a:t>
            </a:r>
            <a:br>
              <a:rPr lang="en-CA" b="1" dirty="0"/>
            </a:br>
            <a:r>
              <a:rPr lang="en-CA" dirty="0"/>
              <a:t>hash(key), hash(key)+1, hash(key)+2, hash(key)+3, hash(key)+4, …</a:t>
            </a:r>
          </a:p>
          <a:p>
            <a:pPr lvl="1"/>
            <a:r>
              <a:rPr lang="en-CA" dirty="0"/>
              <a:t>Keys start to cluster, slowing it down</a:t>
            </a:r>
          </a:p>
          <a:p>
            <a:pPr lvl="1"/>
            <a:r>
              <a:rPr lang="en-CA" dirty="0"/>
              <a:t>Removal is tricky</a:t>
            </a:r>
          </a:p>
          <a:p>
            <a:r>
              <a:rPr lang="en-CA" b="1" dirty="0"/>
              <a:t>Quadratic probing</a:t>
            </a:r>
            <a:br>
              <a:rPr lang="en-CA" dirty="0"/>
            </a:br>
            <a:r>
              <a:rPr lang="en-CA" dirty="0"/>
              <a:t>hash(key), hash(key)+1, hash(key)+4, hash(key)+9, hash(key)+16, …</a:t>
            </a:r>
          </a:p>
          <a:p>
            <a:pPr lvl="1"/>
            <a:r>
              <a:rPr lang="en-CA" dirty="0"/>
              <a:t>Tends to avoid clustered sequences of keys</a:t>
            </a:r>
          </a:p>
          <a:p>
            <a:pPr lvl="1"/>
            <a:r>
              <a:rPr lang="en-CA" dirty="0"/>
              <a:t>But suffers from “secondary clustering”, i.e. repeated patterns of locations in the array</a:t>
            </a:r>
          </a:p>
          <a:p>
            <a:pPr lvl="1"/>
            <a:r>
              <a:rPr lang="en-CA" dirty="0"/>
              <a:t>Removal is tricky</a:t>
            </a:r>
          </a:p>
          <a:p>
            <a:pPr lvl="1"/>
            <a:r>
              <a:rPr lang="en-CA" dirty="0"/>
              <a:t>Capacity of the array must be a prime number, otherwise it might not find an empty location</a:t>
            </a:r>
          </a:p>
          <a:p>
            <a:pPr lvl="1"/>
            <a:r>
              <a:rPr lang="en-CA" dirty="0"/>
              <a:t>If the array is at half or more filled, may also not find an empty location</a:t>
            </a:r>
          </a:p>
          <a:p>
            <a:pPr lvl="2"/>
            <a:r>
              <a:rPr lang="en-CA" dirty="0"/>
              <a:t>Increase array size an “re=hash” to when it becomes too full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340167-FAFF-9E55-2497-F7B2B09CCA2C}"/>
              </a:ext>
            </a:extLst>
          </p:cNvPr>
          <p:cNvSpPr txBox="1"/>
          <p:nvPr/>
        </p:nvSpPr>
        <p:spPr>
          <a:xfrm>
            <a:off x="10309880" y="2720237"/>
            <a:ext cx="15698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wrap-around if necessary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80526-959C-396D-A75F-2F7881CD7999}"/>
              </a:ext>
            </a:extLst>
          </p:cNvPr>
          <p:cNvCxnSpPr>
            <a:cxnSpLocks/>
          </p:cNvCxnSpPr>
          <p:nvPr/>
        </p:nvCxnSpPr>
        <p:spPr>
          <a:xfrm flipH="1" flipV="1">
            <a:off x="9694127" y="2490439"/>
            <a:ext cx="542693" cy="33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82F8CD-B44A-CB1A-C6D2-24B79110E7BF}"/>
              </a:ext>
            </a:extLst>
          </p:cNvPr>
          <p:cNvCxnSpPr>
            <a:cxnSpLocks/>
          </p:cNvCxnSpPr>
          <p:nvPr/>
        </p:nvCxnSpPr>
        <p:spPr>
          <a:xfrm flipH="1">
            <a:off x="9850244" y="3122341"/>
            <a:ext cx="459636" cy="24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533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Buckets vs Open Addressing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Buckets are as efficient as open addressing, if you have a good hash function that scatters keys around well</a:t>
            </a:r>
          </a:p>
          <a:p>
            <a:r>
              <a:rPr lang="en-CA" dirty="0"/>
              <a:t>However, </a:t>
            </a:r>
            <a:r>
              <a:rPr lang="en-CA" b="1" dirty="0"/>
              <a:t>the details matter</a:t>
            </a:r>
            <a:r>
              <a:rPr lang="en-CA" dirty="0"/>
              <a:t>!</a:t>
            </a:r>
          </a:p>
          <a:p>
            <a:r>
              <a:rPr lang="en-CA" dirty="0"/>
              <a:t>Different situations, and the exact implementation details of the hash table, can make a big difference.</a:t>
            </a:r>
          </a:p>
          <a:p>
            <a:r>
              <a:rPr lang="en-CA" dirty="0"/>
              <a:t>Hash tables are extremely common in real-life programming, with many variations.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172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378691"/>
            <a:ext cx="180109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map</a:t>
            </a:r>
            <a:r>
              <a:rPr lang="en-CA" dirty="0"/>
              <a:t> is an ADT that stores </a:t>
            </a:r>
            <a:br>
              <a:rPr lang="en-CA" dirty="0"/>
            </a:br>
            <a:r>
              <a:rPr lang="en-CA" dirty="0"/>
              <a:t>(key, value) pairs.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10625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[(key_1, value_1), (key_2, value_2), …, (</a:t>
            </a:r>
            <a:r>
              <a:rPr lang="en-CA" sz="3600" dirty="0" err="1"/>
              <a:t>key_n</a:t>
            </a:r>
            <a:r>
              <a:rPr lang="en-CA" sz="3600" dirty="0"/>
              <a:t>, </a:t>
            </a:r>
            <a:r>
              <a:rPr lang="en-CA" sz="3600" dirty="0" err="1"/>
              <a:t>value_n</a:t>
            </a:r>
            <a:r>
              <a:rPr lang="en-CA" sz="3600" dirty="0"/>
              <a:t>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2586181" y="1651414"/>
            <a:ext cx="13577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Keys are typically </a:t>
            </a:r>
            <a:r>
              <a:rPr lang="en-CA" dirty="0" err="1"/>
              <a:t>ints</a:t>
            </a:r>
            <a:r>
              <a:rPr lang="en-CA" dirty="0"/>
              <a:t> or strings.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E5EFC-66C3-CFFE-BFEB-FD437A397B16}"/>
              </a:ext>
            </a:extLst>
          </p:cNvPr>
          <p:cNvSpPr txBox="1"/>
          <p:nvPr/>
        </p:nvSpPr>
        <p:spPr>
          <a:xfrm>
            <a:off x="3990109" y="4862731"/>
            <a:ext cx="195948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values are whatever data we want to store.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38E08-3CF0-A660-CF95-BC0C269BAA38}"/>
              </a:ext>
            </a:extLst>
          </p:cNvPr>
          <p:cNvCxnSpPr>
            <a:cxnSpLocks/>
          </p:cNvCxnSpPr>
          <p:nvPr/>
        </p:nvCxnSpPr>
        <p:spPr>
          <a:xfrm flipH="1">
            <a:off x="2327564" y="2641600"/>
            <a:ext cx="517235" cy="88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F3B014-DF4C-6E0B-C3EB-3061477B151B}"/>
              </a:ext>
            </a:extLst>
          </p:cNvPr>
          <p:cNvCxnSpPr>
            <a:cxnSpLocks/>
          </p:cNvCxnSpPr>
          <p:nvPr/>
        </p:nvCxnSpPr>
        <p:spPr>
          <a:xfrm>
            <a:off x="3842327" y="2641600"/>
            <a:ext cx="1357746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598EC9-1F4A-74B0-ECBD-AB3F72F9784F}"/>
              </a:ext>
            </a:extLst>
          </p:cNvPr>
          <p:cNvCxnSpPr>
            <a:cxnSpLocks/>
          </p:cNvCxnSpPr>
          <p:nvPr/>
        </p:nvCxnSpPr>
        <p:spPr>
          <a:xfrm flipH="1" flipV="1">
            <a:off x="3749963" y="4001439"/>
            <a:ext cx="480292" cy="72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1EA801-7BA7-684D-47D7-E79FBEC781E3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837382" y="4075331"/>
            <a:ext cx="709822" cy="653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F3EFA9D-ECEF-3DC5-1F88-A7F2F37916AB}"/>
              </a:ext>
            </a:extLst>
          </p:cNvPr>
          <p:cNvSpPr txBox="1"/>
          <p:nvPr/>
        </p:nvSpPr>
        <p:spPr>
          <a:xfrm>
            <a:off x="7573818" y="583705"/>
            <a:ext cx="30849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Searching/adding/removing </a:t>
            </a:r>
            <a:br>
              <a:rPr lang="en-CA" dirty="0"/>
            </a:br>
            <a:r>
              <a:rPr lang="en-CA" dirty="0"/>
              <a:t>pairs by key should be as </a:t>
            </a:r>
            <a:r>
              <a:rPr lang="en-CA" b="1" dirty="0"/>
              <a:t>fast</a:t>
            </a:r>
            <a:r>
              <a:rPr lang="en-CA" dirty="0"/>
              <a:t> as possible.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32A4E2-495D-9737-FAAD-87B47011A3AD}"/>
              </a:ext>
            </a:extLst>
          </p:cNvPr>
          <p:cNvSpPr txBox="1"/>
          <p:nvPr/>
        </p:nvSpPr>
        <p:spPr>
          <a:xfrm>
            <a:off x="8215746" y="1765346"/>
            <a:ext cx="180109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 by value can be very </a:t>
            </a:r>
            <a:r>
              <a:rPr lang="en-CA" b="1" dirty="0"/>
              <a:t>slow</a:t>
            </a:r>
            <a:r>
              <a:rPr lang="en-CA" dirty="0"/>
              <a:t>, or even impossible.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7986BB-14F9-AA0E-33DF-D0CAACC42951}"/>
              </a:ext>
            </a:extLst>
          </p:cNvPr>
          <p:cNvCxnSpPr/>
          <p:nvPr/>
        </p:nvCxnSpPr>
        <p:spPr>
          <a:xfrm>
            <a:off x="4239491" y="2365510"/>
            <a:ext cx="4645891" cy="116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DF55C9-ED16-80C9-6AB5-919FCAC60F1C}"/>
              </a:ext>
            </a:extLst>
          </p:cNvPr>
          <p:cNvCxnSpPr/>
          <p:nvPr/>
        </p:nvCxnSpPr>
        <p:spPr>
          <a:xfrm flipV="1">
            <a:off x="6096000" y="4001439"/>
            <a:ext cx="4414982" cy="118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226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 good hash function is essential for an efficient hash table</a:t>
            </a:r>
          </a:p>
          <a:p>
            <a:r>
              <a:rPr lang="en-CA" dirty="0"/>
              <a:t>hash: keys -&gt; [0..n-1]</a:t>
            </a:r>
          </a:p>
          <a:p>
            <a:r>
              <a:rPr lang="en-CA" dirty="0"/>
              <a:t>Properties of a good hash function</a:t>
            </a:r>
          </a:p>
          <a:p>
            <a:pPr lvl="1"/>
            <a:r>
              <a:rPr lang="en-CA" b="1" dirty="0"/>
              <a:t>Deterministic</a:t>
            </a:r>
            <a:r>
              <a:rPr lang="en-CA" dirty="0"/>
              <a:t>, i.e. hash(key) must always return the same value</a:t>
            </a:r>
          </a:p>
          <a:p>
            <a:pPr lvl="1"/>
            <a:r>
              <a:rPr lang="en-CA" b="1" dirty="0"/>
              <a:t>Uses all the bits of the key</a:t>
            </a:r>
          </a:p>
          <a:p>
            <a:pPr lvl="2"/>
            <a:r>
              <a:rPr lang="en-CA" dirty="0"/>
              <a:t>Keys that differ only in the ignored bits will have the same hash value</a:t>
            </a:r>
          </a:p>
          <a:p>
            <a:pPr lvl="2"/>
            <a:r>
              <a:rPr lang="en-CA" dirty="0"/>
              <a:t>This means collisions are more likely!</a:t>
            </a:r>
          </a:p>
          <a:p>
            <a:pPr lvl="1"/>
            <a:r>
              <a:rPr lang="en-CA" dirty="0"/>
              <a:t>Give a large range of unpredictable values</a:t>
            </a:r>
          </a:p>
          <a:p>
            <a:pPr lvl="2"/>
            <a:r>
              <a:rPr lang="en-CA" dirty="0"/>
              <a:t>Narrow range or patterns could cause collisions</a:t>
            </a:r>
          </a:p>
          <a:p>
            <a:pPr lvl="1"/>
            <a:r>
              <a:rPr lang="en-CA" b="1" dirty="0"/>
              <a:t>Fast to calculate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5339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Determinism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0034" cy="4351338"/>
          </a:xfrm>
        </p:spPr>
        <p:txBody>
          <a:bodyPr>
            <a:normAutofit/>
          </a:bodyPr>
          <a:lstStyle/>
          <a:p>
            <a:r>
              <a:rPr lang="en-CA" dirty="0"/>
              <a:t>hash(key) must always return the same value when you give it key</a:t>
            </a:r>
          </a:p>
          <a:p>
            <a:pPr lvl="1"/>
            <a:r>
              <a:rPr lang="en-CA" dirty="0"/>
              <a:t>Can’t depend on random numbers, time, files, network, etc.</a:t>
            </a:r>
          </a:p>
          <a:p>
            <a:pPr lvl="1"/>
            <a:r>
              <a:rPr lang="en-CA" b="1" dirty="0"/>
              <a:t>It can only depend upon the bits in the key</a:t>
            </a:r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713C2-B2CA-2EFD-A40C-CE698351CD93}"/>
              </a:ext>
            </a:extLst>
          </p:cNvPr>
          <p:cNvSpPr txBox="1"/>
          <p:nvPr/>
        </p:nvSpPr>
        <p:spPr>
          <a:xfrm>
            <a:off x="7344936" y="2092132"/>
            <a:ext cx="467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hash(x) = 2*x + </a:t>
            </a:r>
            <a:r>
              <a:rPr lang="en-CA" sz="2800" dirty="0" err="1"/>
              <a:t>current_millis</a:t>
            </a:r>
            <a:r>
              <a:rPr lang="en-CA" sz="2800" dirty="0"/>
              <a:t>()</a:t>
            </a:r>
            <a:endParaRPr lang="en-A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F97EC-DB21-5409-B448-A0710615047D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Bad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9867D8C-7980-5B05-55D3-E59171D0E75B}"/>
              </a:ext>
            </a:extLst>
          </p:cNvPr>
          <p:cNvSpPr/>
          <p:nvPr/>
        </p:nvSpPr>
        <p:spPr>
          <a:xfrm rot="16200000">
            <a:off x="10669895" y="1639312"/>
            <a:ext cx="208156" cy="21818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17EC2-1160-378F-CDAB-85C9961282EC}"/>
              </a:ext>
            </a:extLst>
          </p:cNvPr>
          <p:cNvSpPr txBox="1"/>
          <p:nvPr/>
        </p:nvSpPr>
        <p:spPr>
          <a:xfrm>
            <a:off x="9865113" y="2966665"/>
            <a:ext cx="194774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 different value every time it’s called.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5161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Use All the Bits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96" y="1690688"/>
            <a:ext cx="4871224" cy="4667250"/>
          </a:xfrm>
        </p:spPr>
        <p:txBody>
          <a:bodyPr>
            <a:normAutofit/>
          </a:bodyPr>
          <a:lstStyle/>
          <a:p>
            <a:r>
              <a:rPr lang="en-CA" dirty="0"/>
              <a:t>hash(key) should return a value that depends on all the bits in the key</a:t>
            </a:r>
          </a:p>
          <a:p>
            <a:pPr lvl="1"/>
            <a:r>
              <a:rPr lang="en-CA" dirty="0"/>
              <a:t>Changing even 1 bit in the key should result in a different hash value</a:t>
            </a:r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5A707-B606-70A6-1221-BF7AD44CEFB4}"/>
              </a:ext>
            </a:extLst>
          </p:cNvPr>
          <p:cNvSpPr txBox="1"/>
          <p:nvPr/>
        </p:nvSpPr>
        <p:spPr>
          <a:xfrm>
            <a:off x="7344936" y="2092132"/>
            <a:ext cx="3528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hash(x) = x % 10</a:t>
            </a:r>
            <a:endParaRPr lang="en-A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249B7-6C15-476D-7742-6B51BB0CB221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Bad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E9C3EE9-2FC7-DAB8-75D3-94C50C8D173E}"/>
              </a:ext>
            </a:extLst>
          </p:cNvPr>
          <p:cNvSpPr/>
          <p:nvPr/>
        </p:nvSpPr>
        <p:spPr>
          <a:xfrm rot="16200000">
            <a:off x="9998926" y="2178925"/>
            <a:ext cx="208156" cy="1263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C3B1B-8956-A95C-683F-18D9074849E9}"/>
              </a:ext>
            </a:extLst>
          </p:cNvPr>
          <p:cNvSpPr txBox="1"/>
          <p:nvPr/>
        </p:nvSpPr>
        <p:spPr>
          <a:xfrm>
            <a:off x="9182903" y="3095481"/>
            <a:ext cx="210956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Its value depends only on the last digit of key. Only 10 hash values are possible, so lots of collisions!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3FE71-719E-6CFC-94F6-EE9254FDB21D}"/>
              </a:ext>
            </a:extLst>
          </p:cNvPr>
          <p:cNvSpPr txBox="1"/>
          <p:nvPr/>
        </p:nvSpPr>
        <p:spPr>
          <a:xfrm>
            <a:off x="3974905" y="4459556"/>
            <a:ext cx="41800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hash(x) = abs(x) + 5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399EC-78FA-993F-C9B7-603DBE96EEC6}"/>
              </a:ext>
            </a:extLst>
          </p:cNvPr>
          <p:cNvSpPr txBox="1"/>
          <p:nvPr/>
        </p:nvSpPr>
        <p:spPr>
          <a:xfrm>
            <a:off x="5162383" y="3802415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Bad hash function!</a:t>
            </a:r>
            <a:endParaRPr lang="en-AU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47B715D-ABFD-309A-749B-5FBC7792C882}"/>
              </a:ext>
            </a:extLst>
          </p:cNvPr>
          <p:cNvSpPr/>
          <p:nvPr/>
        </p:nvSpPr>
        <p:spPr>
          <a:xfrm rot="16200000">
            <a:off x="6558569" y="4616676"/>
            <a:ext cx="208156" cy="11231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21081-6D54-ED32-1F85-F7AEFF849DB5}"/>
              </a:ext>
            </a:extLst>
          </p:cNvPr>
          <p:cNvSpPr txBox="1"/>
          <p:nvPr/>
        </p:nvSpPr>
        <p:spPr>
          <a:xfrm>
            <a:off x="5812872" y="5462905"/>
            <a:ext cx="210956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Ignores the sign bit: hash(a) = hash(-a)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C1BFD2-B64B-88AB-08DB-AF5076D885A6}"/>
              </a:ext>
            </a:extLst>
          </p:cNvPr>
          <p:cNvSpPr txBox="1"/>
          <p:nvPr/>
        </p:nvSpPr>
        <p:spPr>
          <a:xfrm>
            <a:off x="3692937" y="5536173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Assume x is an int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720D39-2BC6-672A-54DB-9948182C9902}"/>
              </a:ext>
            </a:extLst>
          </p:cNvPr>
          <p:cNvCxnSpPr/>
          <p:nvPr/>
        </p:nvCxnSpPr>
        <p:spPr>
          <a:xfrm flipV="1">
            <a:off x="4921405" y="5074173"/>
            <a:ext cx="356839" cy="4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691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Large Range of Values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1224" cy="4667250"/>
          </a:xfrm>
        </p:spPr>
        <p:txBody>
          <a:bodyPr>
            <a:normAutofit/>
          </a:bodyPr>
          <a:lstStyle/>
          <a:p>
            <a:r>
              <a:rPr lang="en-CA" dirty="0"/>
              <a:t>hash(key) should return a wide range of values</a:t>
            </a:r>
          </a:p>
          <a:p>
            <a:pPr lvl="1"/>
            <a:r>
              <a:rPr lang="en-CA" dirty="0"/>
              <a:t>The actual hash table could be very large</a:t>
            </a:r>
          </a:p>
          <a:p>
            <a:pPr lvl="1"/>
            <a:r>
              <a:rPr lang="en-CA" dirty="0"/>
              <a:t>You can “compress” the values using </a:t>
            </a:r>
            <a:r>
              <a:rPr lang="en-CA" b="1" dirty="0"/>
              <a:t>hash(key) % N</a:t>
            </a:r>
            <a:br>
              <a:rPr lang="en-CA" b="1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5A707-B606-70A6-1221-BF7AD44CEFB4}"/>
              </a:ext>
            </a:extLst>
          </p:cNvPr>
          <p:cNvSpPr txBox="1"/>
          <p:nvPr/>
        </p:nvSpPr>
        <p:spPr>
          <a:xfrm>
            <a:off x="7344936" y="2092132"/>
            <a:ext cx="4047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hash(x) = x % 1000</a:t>
            </a:r>
            <a:endParaRPr lang="en-A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249B7-6C15-476D-7742-6B51BB0CB221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Bad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E9C3EE9-2FC7-DAB8-75D3-94C50C8D173E}"/>
              </a:ext>
            </a:extLst>
          </p:cNvPr>
          <p:cNvSpPr/>
          <p:nvPr/>
        </p:nvSpPr>
        <p:spPr>
          <a:xfrm rot="16200000">
            <a:off x="9998926" y="2178925"/>
            <a:ext cx="208156" cy="1263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C3B1B-8956-A95C-683F-18D9074849E9}"/>
              </a:ext>
            </a:extLst>
          </p:cNvPr>
          <p:cNvSpPr txBox="1"/>
          <p:nvPr/>
        </p:nvSpPr>
        <p:spPr>
          <a:xfrm>
            <a:off x="9241253" y="2958920"/>
            <a:ext cx="205009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the hash table capacity is over 1000, this will have more collisions.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D69AD-F752-3D6F-CA6C-D4569B8346DB}"/>
              </a:ext>
            </a:extLst>
          </p:cNvPr>
          <p:cNvSpPr txBox="1"/>
          <p:nvPr/>
        </p:nvSpPr>
        <p:spPr>
          <a:xfrm>
            <a:off x="4778040" y="3914279"/>
            <a:ext cx="15484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 is the capacity of the hash table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29A6A2-F811-260C-CD7B-3AC004A27504}"/>
              </a:ext>
            </a:extLst>
          </p:cNvPr>
          <p:cNvCxnSpPr/>
          <p:nvPr/>
        </p:nvCxnSpPr>
        <p:spPr>
          <a:xfrm flipH="1" flipV="1">
            <a:off x="4177990" y="3925229"/>
            <a:ext cx="527825" cy="12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9565839B-2B63-F3B7-D3AF-2886EC0C40C8}"/>
              </a:ext>
            </a:extLst>
          </p:cNvPr>
          <p:cNvSpPr/>
          <p:nvPr/>
        </p:nvSpPr>
        <p:spPr>
          <a:xfrm rot="16200000">
            <a:off x="2845421" y="3562657"/>
            <a:ext cx="208156" cy="11931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B4D635-E5B9-F962-A52D-8F23346F9F7B}"/>
              </a:ext>
            </a:extLst>
          </p:cNvPr>
          <p:cNvSpPr txBox="1"/>
          <p:nvPr/>
        </p:nvSpPr>
        <p:spPr>
          <a:xfrm>
            <a:off x="1828801" y="4362773"/>
            <a:ext cx="189490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Usually designed to return non-negative values.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2341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Fast to Calculate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0034" cy="43513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hash(key) should be fast to calculate</a:t>
            </a:r>
          </a:p>
          <a:p>
            <a:pPr lvl="1"/>
            <a:r>
              <a:rPr lang="en-CA" dirty="0"/>
              <a:t>We want hash table operations to be as fast as possible</a:t>
            </a:r>
          </a:p>
          <a:p>
            <a:pPr lvl="1"/>
            <a:r>
              <a:rPr lang="en-CA" dirty="0"/>
              <a:t>Determining the best balance between speed of calculation and quality of output is non-trivial!</a:t>
            </a:r>
          </a:p>
          <a:p>
            <a:pPr lvl="1"/>
            <a:r>
              <a:rPr lang="en-CA" dirty="0"/>
              <a:t>Check out </a:t>
            </a:r>
            <a:r>
              <a:rPr lang="en-CA" dirty="0" err="1">
                <a:hlinkClick r:id="rId2"/>
              </a:rPr>
              <a:t>MurmurHash</a:t>
            </a:r>
            <a:r>
              <a:rPr lang="en-CA" dirty="0"/>
              <a:t>, a popular high-quality hash function</a:t>
            </a:r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713C2-B2CA-2EFD-A40C-CE698351CD93}"/>
              </a:ext>
            </a:extLst>
          </p:cNvPr>
          <p:cNvSpPr txBox="1"/>
          <p:nvPr/>
        </p:nvSpPr>
        <p:spPr>
          <a:xfrm>
            <a:off x="7344936" y="2092132"/>
            <a:ext cx="3251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hash(x) = x*x + x*x*x</a:t>
            </a:r>
            <a:endParaRPr lang="en-A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F97EC-DB21-5409-B448-A0710615047D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Bad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9867D8C-7980-5B05-55D3-E59171D0E75B}"/>
              </a:ext>
            </a:extLst>
          </p:cNvPr>
          <p:cNvSpPr/>
          <p:nvPr/>
        </p:nvSpPr>
        <p:spPr>
          <a:xfrm rot="16200000">
            <a:off x="9528752" y="1897087"/>
            <a:ext cx="208156" cy="15796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17EC2-1160-378F-CDAB-85C9961282EC}"/>
              </a:ext>
            </a:extLst>
          </p:cNvPr>
          <p:cNvSpPr txBox="1"/>
          <p:nvPr/>
        </p:nvSpPr>
        <p:spPr>
          <a:xfrm>
            <a:off x="8842987" y="2892324"/>
            <a:ext cx="194774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 multiplications</a:t>
            </a:r>
            <a:br>
              <a:rPr lang="en-CA" dirty="0"/>
            </a:br>
            <a:r>
              <a:rPr lang="en-CA" dirty="0"/>
              <a:t>1 addition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CA337D-0CC5-B139-4E4A-8E56DA78EFE1}"/>
              </a:ext>
            </a:extLst>
          </p:cNvPr>
          <p:cNvSpPr txBox="1"/>
          <p:nvPr/>
        </p:nvSpPr>
        <p:spPr>
          <a:xfrm>
            <a:off x="7461956" y="4730440"/>
            <a:ext cx="3134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hash(x) = x*(x + x*x)</a:t>
            </a:r>
            <a:endParaRPr lang="en-A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D0346-F127-581B-63D2-94945803BF4A}"/>
              </a:ext>
            </a:extLst>
          </p:cNvPr>
          <p:cNvSpPr txBox="1"/>
          <p:nvPr/>
        </p:nvSpPr>
        <p:spPr>
          <a:xfrm>
            <a:off x="8960007" y="5530632"/>
            <a:ext cx="194774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 multiplications</a:t>
            </a:r>
            <a:br>
              <a:rPr lang="en-CA" dirty="0"/>
            </a:br>
            <a:r>
              <a:rPr lang="en-CA" dirty="0"/>
              <a:t>1 addition</a:t>
            </a:r>
            <a:endParaRPr lang="en-AU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426CA52-5795-6EB4-0560-A7FA9BD70B89}"/>
              </a:ext>
            </a:extLst>
          </p:cNvPr>
          <p:cNvSpPr/>
          <p:nvPr/>
        </p:nvSpPr>
        <p:spPr>
          <a:xfrm>
            <a:off x="8842987" y="3776360"/>
            <a:ext cx="308447" cy="7582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3048A3-03FE-EDBE-7D47-8B00E19471C1}"/>
              </a:ext>
            </a:extLst>
          </p:cNvPr>
          <p:cNvSpPr txBox="1"/>
          <p:nvPr/>
        </p:nvSpPr>
        <p:spPr>
          <a:xfrm>
            <a:off x="7646765" y="4057983"/>
            <a:ext cx="8448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Better!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900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Hashing Strings: </a:t>
            </a:r>
            <a:r>
              <a:rPr lang="en-CA" dirty="0">
                <a:solidFill>
                  <a:srgbClr val="FF0000"/>
                </a:solidFill>
              </a:rPr>
              <a:t>Summing Characters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FE22A-91EA-1CB3-5416-93D6F2AB3EC5}"/>
              </a:ext>
            </a:extLst>
          </p:cNvPr>
          <p:cNvSpPr txBox="1"/>
          <p:nvPr/>
        </p:nvSpPr>
        <p:spPr>
          <a:xfrm>
            <a:off x="4311805" y="1894749"/>
            <a:ext cx="62969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hash("cat") = 'c' + 'a' +  't' 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            = 99  + 97  + 116 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            = 312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8DE7D5-12C0-AC84-0139-CB3229CA0A87}"/>
              </a:ext>
            </a:extLst>
          </p:cNvPr>
          <p:cNvSpPr txBox="1"/>
          <p:nvPr/>
        </p:nvSpPr>
        <p:spPr>
          <a:xfrm>
            <a:off x="743414" y="3483806"/>
            <a:ext cx="500318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hash(const string &amp;s)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int result = 0;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s.size(); i++)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result += s[i];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9138427" y="490358"/>
            <a:ext cx="26893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C++, characters are represented as their ASCII values, so you can add them and get integers.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7589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/>
          </a:bodyPr>
          <a:lstStyle/>
          <a:p>
            <a:r>
              <a:rPr lang="en-CA" dirty="0"/>
              <a:t>Hashing Strings: </a:t>
            </a:r>
            <a:r>
              <a:rPr lang="en-CA" dirty="0">
                <a:solidFill>
                  <a:srgbClr val="FF0000"/>
                </a:solidFill>
              </a:rPr>
              <a:t>Polynomial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4804320" y="2806989"/>
            <a:ext cx="26893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Polynomial’s can be more efficiently evaluated using Horner’s Rule.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CD73B-97C1-AF36-2B0E-7A01E3A52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0" b="20014"/>
          <a:stretch/>
        </p:blipFill>
        <p:spPr>
          <a:xfrm>
            <a:off x="1151413" y="2103120"/>
            <a:ext cx="6030167" cy="64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E44DD-E024-6A0F-81DE-56604B888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43" y="3720046"/>
            <a:ext cx="8754697" cy="666843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2625BD6-573B-1828-6710-12D80A93331E}"/>
              </a:ext>
            </a:extLst>
          </p:cNvPr>
          <p:cNvSpPr/>
          <p:nvPr/>
        </p:nvSpPr>
        <p:spPr>
          <a:xfrm>
            <a:off x="3977268" y="2901520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/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blipFill>
                <a:blip r:embed="rId4"/>
                <a:stretch>
                  <a:fillRect r="-176"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0E81C47-38A2-4FB2-2322-0763897119E2}"/>
              </a:ext>
            </a:extLst>
          </p:cNvPr>
          <p:cNvSpPr txBox="1"/>
          <p:nvPr/>
        </p:nvSpPr>
        <p:spPr>
          <a:xfrm>
            <a:off x="3459670" y="5292546"/>
            <a:ext cx="26893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is some fixed constant int, e.g. the book suggests that 33, 37, 39, and 41 can be good values for a.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D2E508-36AE-D86D-B747-31D20B196531}"/>
              </a:ext>
            </a:extLst>
          </p:cNvPr>
          <p:cNvCxnSpPr>
            <a:cxnSpLocks/>
          </p:cNvCxnSpPr>
          <p:nvPr/>
        </p:nvCxnSpPr>
        <p:spPr>
          <a:xfrm flipH="1" flipV="1">
            <a:off x="2395160" y="4244898"/>
            <a:ext cx="1277308" cy="9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DAFE89-1388-BA75-4B85-395E8AAC9467}"/>
              </a:ext>
            </a:extLst>
          </p:cNvPr>
          <p:cNvCxnSpPr>
            <a:cxnSpLocks/>
          </p:cNvCxnSpPr>
          <p:nvPr/>
        </p:nvCxnSpPr>
        <p:spPr>
          <a:xfrm flipH="1" flipV="1">
            <a:off x="3748177" y="4163908"/>
            <a:ext cx="229091" cy="102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95CA7E-4D69-6AB5-A58E-63BB80A19AF4}"/>
              </a:ext>
            </a:extLst>
          </p:cNvPr>
          <p:cNvCxnSpPr>
            <a:cxnSpLocks/>
          </p:cNvCxnSpPr>
          <p:nvPr/>
        </p:nvCxnSpPr>
        <p:spPr>
          <a:xfrm flipV="1">
            <a:off x="5657385" y="4244898"/>
            <a:ext cx="438615" cy="9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AD9B66-531E-9F4A-E36F-CE8352948C18}"/>
              </a:ext>
            </a:extLst>
          </p:cNvPr>
          <p:cNvCxnSpPr>
            <a:cxnSpLocks/>
          </p:cNvCxnSpPr>
          <p:nvPr/>
        </p:nvCxnSpPr>
        <p:spPr>
          <a:xfrm flipV="1">
            <a:off x="5876692" y="4244898"/>
            <a:ext cx="1222918" cy="9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90B311-4177-46AF-51F2-C3BF15EA52D0}"/>
              </a:ext>
            </a:extLst>
          </p:cNvPr>
          <p:cNvCxnSpPr>
            <a:cxnSpLocks/>
          </p:cNvCxnSpPr>
          <p:nvPr/>
        </p:nvCxnSpPr>
        <p:spPr>
          <a:xfrm flipV="1">
            <a:off x="6224679" y="4244898"/>
            <a:ext cx="1990055" cy="104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48401B0-B0E5-3CF5-A28C-53A208B4A7B2}"/>
              </a:ext>
            </a:extLst>
          </p:cNvPr>
          <p:cNvSpPr/>
          <p:nvPr/>
        </p:nvSpPr>
        <p:spPr>
          <a:xfrm>
            <a:off x="6445405" y="5657385"/>
            <a:ext cx="959005" cy="3419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C95193-ACB8-5743-20F0-FE1FA36B44AB}"/>
              </a:ext>
            </a:extLst>
          </p:cNvPr>
          <p:cNvSpPr txBox="1"/>
          <p:nvPr/>
        </p:nvSpPr>
        <p:spPr>
          <a:xfrm>
            <a:off x="7508931" y="5280794"/>
            <a:ext cx="29532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Typically need to run experiments on real-world data to find good values for a, or other hashing constants.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72C43F-0B6A-EAED-F40F-D40A13AD666B}"/>
                  </a:ext>
                </a:extLst>
              </p:cNvPr>
              <p:cNvSpPr txBox="1"/>
              <p:nvPr/>
            </p:nvSpPr>
            <p:spPr>
              <a:xfrm>
                <a:off x="7181580" y="2004752"/>
                <a:ext cx="28963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multiplications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72C43F-0B6A-EAED-F40F-D40A13AD6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580" y="2004752"/>
                <a:ext cx="2896370" cy="461665"/>
              </a:xfrm>
              <a:prstGeom prst="rect">
                <a:avLst/>
              </a:prstGeom>
              <a:blipFill>
                <a:blip r:embed="rId5"/>
                <a:stretch>
                  <a:fillRect l="-421" t="-10526" r="-2105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2D06A-7F5E-0DAA-8621-9A81ECFB2FDB}"/>
                  </a:ext>
                </a:extLst>
              </p:cNvPr>
              <p:cNvSpPr txBox="1"/>
              <p:nvPr/>
            </p:nvSpPr>
            <p:spPr>
              <a:xfrm>
                <a:off x="9013960" y="3273623"/>
                <a:ext cx="27477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multiplications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2D06A-7F5E-0DAA-8621-9A81ECFB2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960" y="3273623"/>
                <a:ext cx="2747740" cy="461665"/>
              </a:xfrm>
              <a:prstGeom prst="rect">
                <a:avLst/>
              </a:prstGeom>
              <a:blipFill>
                <a:blip r:embed="rId6"/>
                <a:stretch>
                  <a:fillRect l="-667" t="-10526" r="-2222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127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/>
          </a:bodyPr>
          <a:lstStyle/>
          <a:p>
            <a:r>
              <a:rPr lang="en-CA" dirty="0"/>
              <a:t>Hashing Strings: </a:t>
            </a:r>
            <a:r>
              <a:rPr lang="en-CA" dirty="0">
                <a:solidFill>
                  <a:srgbClr val="FF0000"/>
                </a:solidFill>
              </a:rPr>
              <a:t>Polynomial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4804320" y="2806989"/>
            <a:ext cx="26893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Polynomial’s can be more efficiently evaluated using Horner’s Rule.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CD73B-97C1-AF36-2B0E-7A01E3A52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0" b="20014"/>
          <a:stretch/>
        </p:blipFill>
        <p:spPr>
          <a:xfrm>
            <a:off x="1151413" y="2103120"/>
            <a:ext cx="6030167" cy="64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E44DD-E024-6A0F-81DE-56604B888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43" y="3720046"/>
            <a:ext cx="8754697" cy="666843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2625BD6-573B-1828-6710-12D80A93331E}"/>
              </a:ext>
            </a:extLst>
          </p:cNvPr>
          <p:cNvSpPr/>
          <p:nvPr/>
        </p:nvSpPr>
        <p:spPr>
          <a:xfrm>
            <a:off x="3977268" y="2901520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/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blipFill>
                <a:blip r:embed="rId4"/>
                <a:stretch>
                  <a:fillRect r="-176"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72C43F-0B6A-EAED-F40F-D40A13AD666B}"/>
                  </a:ext>
                </a:extLst>
              </p:cNvPr>
              <p:cNvSpPr txBox="1"/>
              <p:nvPr/>
            </p:nvSpPr>
            <p:spPr>
              <a:xfrm>
                <a:off x="7181580" y="2004752"/>
                <a:ext cx="28963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multiplications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72C43F-0B6A-EAED-F40F-D40A13AD6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580" y="2004752"/>
                <a:ext cx="2896370" cy="461665"/>
              </a:xfrm>
              <a:prstGeom prst="rect">
                <a:avLst/>
              </a:prstGeom>
              <a:blipFill>
                <a:blip r:embed="rId5"/>
                <a:stretch>
                  <a:fillRect l="-421" t="-10526" r="-2105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2D06A-7F5E-0DAA-8621-9A81ECFB2FDB}"/>
                  </a:ext>
                </a:extLst>
              </p:cNvPr>
              <p:cNvSpPr txBox="1"/>
              <p:nvPr/>
            </p:nvSpPr>
            <p:spPr>
              <a:xfrm>
                <a:off x="9013960" y="3273623"/>
                <a:ext cx="27477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multiplications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2D06A-7F5E-0DAA-8621-9A81ECFB2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960" y="3273623"/>
                <a:ext cx="2747740" cy="461665"/>
              </a:xfrm>
              <a:prstGeom prst="rect">
                <a:avLst/>
              </a:prstGeom>
              <a:blipFill>
                <a:blip r:embed="rId6"/>
                <a:stretch>
                  <a:fillRect l="-667" t="-10526" r="-2222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2014C51-E95A-AECF-0AE5-8455542C6512}"/>
              </a:ext>
            </a:extLst>
          </p:cNvPr>
          <p:cNvSpPr txBox="1"/>
          <p:nvPr/>
        </p:nvSpPr>
        <p:spPr>
          <a:xfrm>
            <a:off x="2207941" y="5136657"/>
            <a:ext cx="76771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hash("cat") = 't' + 33*('a' +  33*'c')</a:t>
            </a:r>
            <a:b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            = 116 + 33*(97 + 33*99)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            = 3364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035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dirty="0"/>
              <a:t>Load Factors and Re-hashing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000" dirty="0"/>
                  <a:t>If a hash table has </a:t>
                </a:r>
                <a:r>
                  <a:rPr lang="en-CA" sz="4000" b="1" dirty="0"/>
                  <a:t>capacity N</a:t>
                </a:r>
                <a:r>
                  <a:rPr lang="en-CA" sz="4000" dirty="0"/>
                  <a:t> and </a:t>
                </a:r>
                <a:r>
                  <a:rPr lang="en-CA" sz="4000" b="1" dirty="0"/>
                  <a:t>size n</a:t>
                </a:r>
                <a:r>
                  <a:rPr lang="en-CA" sz="4000" dirty="0"/>
                  <a:t>, its </a:t>
                </a:r>
                <a:br>
                  <a:rPr lang="en-CA" sz="4000" dirty="0"/>
                </a:br>
                <a:r>
                  <a:rPr lang="en-CA" sz="4000" b="1" dirty="0"/>
                  <a:t>load factor </a:t>
                </a:r>
                <a:r>
                  <a:rPr lang="en-CA" sz="4000" dirty="0"/>
                  <a:t>is defined to be:</a:t>
                </a:r>
                <a:br>
                  <a:rPr lang="en-CA" sz="4000" dirty="0"/>
                </a:br>
                <a:br>
                  <a:rPr lang="en-CA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A0ACD1D-AAF0-A15A-F8AB-C419FFF6A6CC}"/>
              </a:ext>
            </a:extLst>
          </p:cNvPr>
          <p:cNvSpPr txBox="1"/>
          <p:nvPr/>
        </p:nvSpPr>
        <p:spPr>
          <a:xfrm>
            <a:off x="8863363" y="584180"/>
            <a:ext cx="208268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 is the number of entries in the table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86FD00-CA08-B60A-812B-6FA3F9C96643}"/>
              </a:ext>
            </a:extLst>
          </p:cNvPr>
          <p:cNvCxnSpPr>
            <a:cxnSpLocks/>
          </p:cNvCxnSpPr>
          <p:nvPr/>
        </p:nvCxnSpPr>
        <p:spPr>
          <a:xfrm flipH="1">
            <a:off x="8526966" y="1286107"/>
            <a:ext cx="336397" cy="72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7438786" y="3483847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8065803" y="3483847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8692820" y="3483847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10573871" y="3483847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9319837" y="3483847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9946854" y="3483847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-10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444818" y="4507530"/>
                <a:ext cx="2000869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A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=0.83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818" y="4507530"/>
                <a:ext cx="2000869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826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dirty="0"/>
              <a:t>Load Factors and Re-hashing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 dirty="0"/>
                  <a:t>If a hash table has </a:t>
                </a:r>
                <a:r>
                  <a:rPr lang="en-CA" sz="4000" b="1" dirty="0"/>
                  <a:t>capacity N</a:t>
                </a:r>
                <a:r>
                  <a:rPr lang="en-CA" sz="4000" dirty="0"/>
                  <a:t> and </a:t>
                </a:r>
                <a:r>
                  <a:rPr lang="en-CA" sz="4000" b="1" dirty="0"/>
                  <a:t>size n</a:t>
                </a:r>
                <a:r>
                  <a:rPr lang="en-CA" sz="4000" dirty="0"/>
                  <a:t>, its </a:t>
                </a:r>
                <a:br>
                  <a:rPr lang="en-CA" sz="4000" dirty="0"/>
                </a:br>
                <a:r>
                  <a:rPr lang="en-CA" sz="4000" b="1" dirty="0"/>
                  <a:t>load factor </a:t>
                </a:r>
                <a:r>
                  <a:rPr lang="en-CA" sz="4000" dirty="0"/>
                  <a:t>is defined to be:</a:t>
                </a:r>
                <a:br>
                  <a:rPr lang="en-CA" sz="4000" dirty="0"/>
                </a:br>
                <a:br>
                  <a:rPr lang="en-CA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A0ACD1D-AAF0-A15A-F8AB-C419FFF6A6CC}"/>
              </a:ext>
            </a:extLst>
          </p:cNvPr>
          <p:cNvSpPr txBox="1"/>
          <p:nvPr/>
        </p:nvSpPr>
        <p:spPr>
          <a:xfrm>
            <a:off x="8863363" y="584180"/>
            <a:ext cx="208268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 is the number of entries in the table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86FD00-CA08-B60A-812B-6FA3F9C96643}"/>
              </a:ext>
            </a:extLst>
          </p:cNvPr>
          <p:cNvCxnSpPr>
            <a:cxnSpLocks/>
          </p:cNvCxnSpPr>
          <p:nvPr/>
        </p:nvCxnSpPr>
        <p:spPr>
          <a:xfrm flipH="1">
            <a:off x="8526966" y="1286107"/>
            <a:ext cx="336397" cy="72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9160981" y="4437448"/>
                <a:ext cx="2000868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A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1.17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981" y="4437448"/>
                <a:ext cx="2000868" cy="610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6214664" y="4935568"/>
            <a:ext cx="263234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With </a:t>
            </a:r>
            <a:r>
              <a:rPr lang="en-CA" b="1" dirty="0"/>
              <a:t>buckets</a:t>
            </a:r>
            <a:r>
              <a:rPr lang="en-CA" dirty="0"/>
              <a:t>, the load factor can be very high since n could possibly be much bigger than N. 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536220-4C19-35BA-4D79-3DC6ACBDE637}"/>
              </a:ext>
            </a:extLst>
          </p:cNvPr>
          <p:cNvGrpSpPr/>
          <p:nvPr/>
        </p:nvGrpSpPr>
        <p:grpSpPr>
          <a:xfrm>
            <a:off x="7653348" y="2845299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8150A8-FAB9-18A7-B495-827768C743E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D75327-948B-DD29-C7E8-92BBA1C2D0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E319CC-6E96-BE49-88C1-62F076EA5019}"/>
              </a:ext>
            </a:extLst>
          </p:cNvPr>
          <p:cNvGrpSpPr/>
          <p:nvPr/>
        </p:nvGrpSpPr>
        <p:grpSpPr>
          <a:xfrm>
            <a:off x="8280365" y="2845299"/>
            <a:ext cx="627017" cy="638548"/>
            <a:chOff x="5808617" y="1254784"/>
            <a:chExt cx="627017" cy="6385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68DDAD-41C4-7A22-53BC-6AECF13073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A573ED-327A-3E77-06A4-B012CABA6C1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D2A86F-2934-2A86-BB02-3C45F40A8CFD}"/>
              </a:ext>
            </a:extLst>
          </p:cNvPr>
          <p:cNvGrpSpPr/>
          <p:nvPr/>
        </p:nvGrpSpPr>
        <p:grpSpPr>
          <a:xfrm>
            <a:off x="8907382" y="2845299"/>
            <a:ext cx="627017" cy="638548"/>
            <a:chOff x="5808617" y="1254784"/>
            <a:chExt cx="627017" cy="63854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714EB5-0362-0730-79C1-EDE90D30744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087BDE-A2EE-191F-8EBF-49E82FCF670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0DCF1A-A1DE-B3D9-142C-2EDCC873D49B}"/>
              </a:ext>
            </a:extLst>
          </p:cNvPr>
          <p:cNvGrpSpPr/>
          <p:nvPr/>
        </p:nvGrpSpPr>
        <p:grpSpPr>
          <a:xfrm>
            <a:off x="10788433" y="2845299"/>
            <a:ext cx="627017" cy="638548"/>
            <a:chOff x="5808617" y="1254784"/>
            <a:chExt cx="627017" cy="63854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2DFE0F-3570-5E5F-0FBE-E12CA89EB88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2E1361-FE26-129E-8F38-D86FB8D3143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37E9AD-E0A8-ACA3-BA42-C03BE454D792}"/>
              </a:ext>
            </a:extLst>
          </p:cNvPr>
          <p:cNvGrpSpPr/>
          <p:nvPr/>
        </p:nvGrpSpPr>
        <p:grpSpPr>
          <a:xfrm>
            <a:off x="9534399" y="2845299"/>
            <a:ext cx="627017" cy="638548"/>
            <a:chOff x="5808617" y="1254784"/>
            <a:chExt cx="627017" cy="63854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FF97C9-1650-2F47-32EC-416D317197D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14313E-EB62-7A54-70D0-A465D394BEE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667077-CD74-786B-716F-E7D39E4DBD26}"/>
              </a:ext>
            </a:extLst>
          </p:cNvPr>
          <p:cNvGrpSpPr/>
          <p:nvPr/>
        </p:nvGrpSpPr>
        <p:grpSpPr>
          <a:xfrm>
            <a:off x="10161416" y="2845299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8D4A83-84E9-A655-15E9-5AFF65622C4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B3AA16-8A17-2B58-ECE5-E83091D13C4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2C0D0DC-8FC1-B798-CFD2-84F7BD000714}"/>
              </a:ext>
            </a:extLst>
          </p:cNvPr>
          <p:cNvSpPr txBox="1"/>
          <p:nvPr/>
        </p:nvSpPr>
        <p:spPr>
          <a:xfrm>
            <a:off x="8384521" y="3528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303FD-ED64-D990-7908-F260A2067F6B}"/>
              </a:ext>
            </a:extLst>
          </p:cNvPr>
          <p:cNvSpPr txBox="1"/>
          <p:nvPr/>
        </p:nvSpPr>
        <p:spPr>
          <a:xfrm>
            <a:off x="10230306" y="34838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942A95-9E75-8D4B-E7BA-C6C8163B6793}"/>
              </a:ext>
            </a:extLst>
          </p:cNvPr>
          <p:cNvSpPr txBox="1"/>
          <p:nvPr/>
        </p:nvSpPr>
        <p:spPr>
          <a:xfrm>
            <a:off x="7800716" y="3513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B9BD1D-90AF-52C9-6081-45B89EE0915A}"/>
              </a:ext>
            </a:extLst>
          </p:cNvPr>
          <p:cNvSpPr txBox="1"/>
          <p:nvPr/>
        </p:nvSpPr>
        <p:spPr>
          <a:xfrm>
            <a:off x="7757504" y="3881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C059AA-2DCB-380A-BEE1-66643F9EADF8}"/>
              </a:ext>
            </a:extLst>
          </p:cNvPr>
          <p:cNvSpPr txBox="1"/>
          <p:nvPr/>
        </p:nvSpPr>
        <p:spPr>
          <a:xfrm>
            <a:off x="10324081" y="3786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026DAD-7A3A-BCA6-BB39-1FAC878F6231}"/>
              </a:ext>
            </a:extLst>
          </p:cNvPr>
          <p:cNvSpPr txBox="1"/>
          <p:nvPr/>
        </p:nvSpPr>
        <p:spPr>
          <a:xfrm>
            <a:off x="8936996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540C00-4C72-B2B5-93F9-F4B0EE6941E8}"/>
              </a:ext>
            </a:extLst>
          </p:cNvPr>
          <p:cNvSpPr txBox="1"/>
          <p:nvPr/>
        </p:nvSpPr>
        <p:spPr>
          <a:xfrm>
            <a:off x="9568244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20DE0E-CA75-3720-1D4D-B297430A6AB1}"/>
              </a:ext>
            </a:extLst>
          </p:cNvPr>
          <p:cNvSpPr txBox="1"/>
          <p:nvPr/>
        </p:nvSpPr>
        <p:spPr>
          <a:xfrm>
            <a:off x="10830738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EED389-C58E-A4EF-E76A-384DB3E0B13B}"/>
              </a:ext>
            </a:extLst>
          </p:cNvPr>
          <p:cNvSpPr txBox="1"/>
          <p:nvPr/>
        </p:nvSpPr>
        <p:spPr>
          <a:xfrm>
            <a:off x="8372758" y="38819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45F1DE-C339-35FB-88DA-CA547B278A3D}"/>
              </a:ext>
            </a:extLst>
          </p:cNvPr>
          <p:cNvSpPr txBox="1"/>
          <p:nvPr/>
        </p:nvSpPr>
        <p:spPr>
          <a:xfrm>
            <a:off x="10323112" y="4065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6628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378691"/>
            <a:ext cx="180109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map</a:t>
            </a:r>
            <a:r>
              <a:rPr lang="en-CA" dirty="0"/>
              <a:t> is an ADT that stores </a:t>
            </a:r>
            <a:br>
              <a:rPr lang="en-CA" dirty="0"/>
            </a:br>
            <a:r>
              <a:rPr lang="en-CA" dirty="0"/>
              <a:t>(key, value) pairs.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593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[("Kal", "corn"), ("</a:t>
            </a:r>
            <a:r>
              <a:rPr lang="en-CA" sz="3600" dirty="0" err="1"/>
              <a:t>Mei","fish</a:t>
            </a:r>
            <a:r>
              <a:rPr lang="en-CA" sz="3600" dirty="0"/>
              <a:t>"), ("Ed", "corn")]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387272" y="1669887"/>
            <a:ext cx="135774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Keys must be unique.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DC76C1-E819-4014-A07D-A3105B48988D}"/>
              </a:ext>
            </a:extLst>
          </p:cNvPr>
          <p:cNvCxnSpPr/>
          <p:nvPr/>
        </p:nvCxnSpPr>
        <p:spPr>
          <a:xfrm flipH="1">
            <a:off x="2355273" y="2316218"/>
            <a:ext cx="1939636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0CCCD0-E2D2-730D-ECC6-7FA769A37CDA}"/>
              </a:ext>
            </a:extLst>
          </p:cNvPr>
          <p:cNvCxnSpPr/>
          <p:nvPr/>
        </p:nvCxnSpPr>
        <p:spPr>
          <a:xfrm>
            <a:off x="5066145" y="2410691"/>
            <a:ext cx="0" cy="114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7A623B-E111-DA4E-E5F9-779D1C1989C8}"/>
              </a:ext>
            </a:extLst>
          </p:cNvPr>
          <p:cNvCxnSpPr/>
          <p:nvPr/>
        </p:nvCxnSpPr>
        <p:spPr>
          <a:xfrm>
            <a:off x="5892800" y="2235200"/>
            <a:ext cx="1681018" cy="127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987884-9FE5-13DA-55CA-5904DB1FABB4}"/>
              </a:ext>
            </a:extLst>
          </p:cNvPr>
          <p:cNvSpPr txBox="1"/>
          <p:nvPr/>
        </p:nvSpPr>
        <p:spPr>
          <a:xfrm>
            <a:off x="4948614" y="5254039"/>
            <a:ext cx="229477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Values don’t need to be unique. There can be duplicate values.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AE8163-5BB3-B5D6-552A-37DCD488A406}"/>
              </a:ext>
            </a:extLst>
          </p:cNvPr>
          <p:cNvCxnSpPr>
            <a:cxnSpLocks/>
          </p:cNvCxnSpPr>
          <p:nvPr/>
        </p:nvCxnSpPr>
        <p:spPr>
          <a:xfrm flipH="1" flipV="1">
            <a:off x="3398982" y="4075331"/>
            <a:ext cx="1549632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735B58-7B40-D8BA-AEC9-C36D4B7118FF}"/>
              </a:ext>
            </a:extLst>
          </p:cNvPr>
          <p:cNvCxnSpPr>
            <a:cxnSpLocks/>
          </p:cNvCxnSpPr>
          <p:nvPr/>
        </p:nvCxnSpPr>
        <p:spPr>
          <a:xfrm flipV="1">
            <a:off x="6188364" y="4075331"/>
            <a:ext cx="0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EFD409-7456-AE41-B189-94F6F9C5D867}"/>
              </a:ext>
            </a:extLst>
          </p:cNvPr>
          <p:cNvCxnSpPr>
            <a:cxnSpLocks/>
          </p:cNvCxnSpPr>
          <p:nvPr/>
        </p:nvCxnSpPr>
        <p:spPr>
          <a:xfrm flipV="1">
            <a:off x="7243386" y="4075331"/>
            <a:ext cx="1383378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3162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dirty="0"/>
              <a:t>Load Factors and Re-hashing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 dirty="0"/>
                  <a:t>If a hash table has </a:t>
                </a:r>
                <a:r>
                  <a:rPr lang="en-CA" sz="4000" b="1" dirty="0"/>
                  <a:t>capacity N</a:t>
                </a:r>
                <a:r>
                  <a:rPr lang="en-CA" sz="4000" dirty="0"/>
                  <a:t> and </a:t>
                </a:r>
                <a:r>
                  <a:rPr lang="en-CA" sz="4000" b="1" dirty="0"/>
                  <a:t>size n</a:t>
                </a:r>
                <a:r>
                  <a:rPr lang="en-CA" sz="4000" dirty="0"/>
                  <a:t>, its </a:t>
                </a:r>
                <a:br>
                  <a:rPr lang="en-CA" sz="4000" dirty="0"/>
                </a:br>
                <a:r>
                  <a:rPr lang="en-CA" sz="4000" b="1" dirty="0"/>
                  <a:t>load factor </a:t>
                </a:r>
                <a:r>
                  <a:rPr lang="en-CA" sz="4000" dirty="0"/>
                  <a:t>is defined to be:</a:t>
                </a:r>
                <a:br>
                  <a:rPr lang="en-CA" sz="4000" dirty="0"/>
                </a:br>
                <a:br>
                  <a:rPr lang="en-CA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A0ACD1D-AAF0-A15A-F8AB-C419FFF6A6CC}"/>
              </a:ext>
            </a:extLst>
          </p:cNvPr>
          <p:cNvSpPr txBox="1"/>
          <p:nvPr/>
        </p:nvSpPr>
        <p:spPr>
          <a:xfrm>
            <a:off x="8863363" y="584180"/>
            <a:ext cx="208268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 is the number of entries in the table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86FD00-CA08-B60A-812B-6FA3F9C96643}"/>
              </a:ext>
            </a:extLst>
          </p:cNvPr>
          <p:cNvCxnSpPr>
            <a:cxnSpLocks/>
          </p:cNvCxnSpPr>
          <p:nvPr/>
        </p:nvCxnSpPr>
        <p:spPr>
          <a:xfrm flipH="1">
            <a:off x="8526966" y="1286107"/>
            <a:ext cx="336397" cy="72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7438786" y="3483847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8065803" y="3483847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8692820" y="3483847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10573871" y="3483847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9319837" y="3483847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9946854" y="3483847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-10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379311" y="4267990"/>
                <a:ext cx="2000869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A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=0.83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311" y="4267990"/>
                <a:ext cx="2000869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0FA49A-D721-8AF4-CBBF-7027AB5268D7}"/>
                  </a:ext>
                </a:extLst>
              </p:cNvPr>
              <p:cNvSpPr txBox="1"/>
              <p:nvPr/>
            </p:nvSpPr>
            <p:spPr>
              <a:xfrm>
                <a:off x="5968960" y="4886301"/>
                <a:ext cx="2632348" cy="175432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With </a:t>
                </a:r>
                <a:r>
                  <a:rPr lang="en-CA" b="1" dirty="0"/>
                  <a:t>open addressing </a:t>
                </a:r>
                <a:r>
                  <a:rPr lang="en-CA" dirty="0"/>
                  <a:t>(like linear probing), the load factor is at most 1 since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. A high load factor means a higher chance of collisions.</a:t>
                </a:r>
                <a:endParaRPr lang="en-A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0FA49A-D721-8AF4-CBBF-7027AB526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960" y="4886301"/>
                <a:ext cx="2632348" cy="1754326"/>
              </a:xfrm>
              <a:prstGeom prst="rect">
                <a:avLst/>
              </a:prstGeom>
              <a:blipFill>
                <a:blip r:embed="rId4"/>
                <a:stretch>
                  <a:fillRect t="-2091" r="-694" b="-48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521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dirty="0"/>
              <a:t>Load Factors and Re-hashing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4188212" y="1959904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4815229" y="1959904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5442246" y="1959904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7323297" y="1959904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6069263" y="1959904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6696280" y="1959904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-10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2800" b="0" dirty="0"/>
                  <a:t>load factor =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blipFill>
                <a:blip r:embed="rId2"/>
                <a:stretch>
                  <a:fillRect l="-4008" b="-117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519453" y="2690336"/>
            <a:ext cx="314530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Rule of Thumb</a:t>
            </a:r>
            <a:r>
              <a:rPr lang="en-CA" dirty="0"/>
              <a:t>: When the load factor is 0.5 or higher, extend the capacity of the hash table by making a bigger table and re-hashing all the values.</a:t>
            </a:r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182CC70-1372-ACBD-56F7-7984A958871D}"/>
              </a:ext>
            </a:extLst>
          </p:cNvPr>
          <p:cNvSpPr/>
          <p:nvPr/>
        </p:nvSpPr>
        <p:spPr>
          <a:xfrm>
            <a:off x="1783918" y="4316261"/>
            <a:ext cx="408878" cy="5352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B204E-4D60-BB1E-7121-2C733A874832}"/>
              </a:ext>
            </a:extLst>
          </p:cNvPr>
          <p:cNvSpPr txBox="1"/>
          <p:nvPr/>
        </p:nvSpPr>
        <p:spPr>
          <a:xfrm>
            <a:off x="415705" y="4990953"/>
            <a:ext cx="314530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Re-hashing is expensive, but hopefully it saves time overall by decreasing the number of collisions in the future.</a:t>
            </a:r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080EE1-AE8C-9BCA-F575-41430D8CE6E5}"/>
              </a:ext>
            </a:extLst>
          </p:cNvPr>
          <p:cNvGrpSpPr/>
          <p:nvPr/>
        </p:nvGrpSpPr>
        <p:grpSpPr>
          <a:xfrm>
            <a:off x="4148343" y="3926780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4998AF-FEB5-909F-127C-7FCAE4CB55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AA4AA8-9F6C-47E1-5AA6-8CE7B54DD72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045009-4017-1AE4-7019-1372F75A18F5}"/>
              </a:ext>
            </a:extLst>
          </p:cNvPr>
          <p:cNvGrpSpPr/>
          <p:nvPr/>
        </p:nvGrpSpPr>
        <p:grpSpPr>
          <a:xfrm>
            <a:off x="4775360" y="3926780"/>
            <a:ext cx="627017" cy="638548"/>
            <a:chOff x="5808617" y="1254784"/>
            <a:chExt cx="627017" cy="63854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D0ADF2-C8C8-C213-2C26-463239FC1A3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7E872B-1D35-AEDD-D361-739092DF358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F9E6AB-7AB9-7142-4ED9-945CF6EA3A7D}"/>
              </a:ext>
            </a:extLst>
          </p:cNvPr>
          <p:cNvGrpSpPr/>
          <p:nvPr/>
        </p:nvGrpSpPr>
        <p:grpSpPr>
          <a:xfrm>
            <a:off x="5402377" y="3926780"/>
            <a:ext cx="627017" cy="638548"/>
            <a:chOff x="5808617" y="1254784"/>
            <a:chExt cx="627017" cy="63854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4726F5-F72E-4E2A-1FBE-832F1DD2537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2BBC2F-3E4A-E5BC-DFB2-07F7FD46D55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BCBA11-17E0-4B2F-96AA-17207B456138}"/>
              </a:ext>
            </a:extLst>
          </p:cNvPr>
          <p:cNvGrpSpPr/>
          <p:nvPr/>
        </p:nvGrpSpPr>
        <p:grpSpPr>
          <a:xfrm>
            <a:off x="7283428" y="3926780"/>
            <a:ext cx="627017" cy="638548"/>
            <a:chOff x="5808617" y="1254784"/>
            <a:chExt cx="627017" cy="63854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C3C6FD-4441-F60B-49E0-A8FA09B8A52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F0DD5A-2715-DBA3-6C2E-F5329003973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D0C2F7-A976-C455-2DC8-69073DDBD0FB}"/>
              </a:ext>
            </a:extLst>
          </p:cNvPr>
          <p:cNvGrpSpPr/>
          <p:nvPr/>
        </p:nvGrpSpPr>
        <p:grpSpPr>
          <a:xfrm>
            <a:off x="6029394" y="3926780"/>
            <a:ext cx="627017" cy="638548"/>
            <a:chOff x="5808617" y="1254784"/>
            <a:chExt cx="627017" cy="6385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838ABF-E7DE-E11B-A337-FD36C40117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3AB6F2-07DC-8E6C-346B-CC5A044C582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62F351-C517-30D9-D58F-FEF2951C5956}"/>
              </a:ext>
            </a:extLst>
          </p:cNvPr>
          <p:cNvGrpSpPr/>
          <p:nvPr/>
        </p:nvGrpSpPr>
        <p:grpSpPr>
          <a:xfrm>
            <a:off x="6656411" y="3926780"/>
            <a:ext cx="627017" cy="638548"/>
            <a:chOff x="5808617" y="1254784"/>
            <a:chExt cx="627017" cy="63854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C37E7A-CCC6-5BA2-E0B2-E302BCB3F56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322A99-A727-9AA1-843B-A0F1F883ACB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D0321E2-9B77-F6D9-ED35-D74085325B97}"/>
              </a:ext>
            </a:extLst>
          </p:cNvPr>
          <p:cNvGrpSpPr/>
          <p:nvPr/>
        </p:nvGrpSpPr>
        <p:grpSpPr>
          <a:xfrm>
            <a:off x="7910445" y="3926780"/>
            <a:ext cx="627017" cy="638548"/>
            <a:chOff x="5808617" y="1254784"/>
            <a:chExt cx="627017" cy="63854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D7E1646-F94D-AEE9-A2CF-5580E49E314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B25EA8-8DC8-8F40-165D-EEB0EC338E2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C588C9B-4249-0677-58F8-0CAF66B4722F}"/>
              </a:ext>
            </a:extLst>
          </p:cNvPr>
          <p:cNvGrpSpPr/>
          <p:nvPr/>
        </p:nvGrpSpPr>
        <p:grpSpPr>
          <a:xfrm>
            <a:off x="8537462" y="3926780"/>
            <a:ext cx="627017" cy="638548"/>
            <a:chOff x="5808617" y="1254784"/>
            <a:chExt cx="627017" cy="63854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A0774E-7001-36B1-3FAD-C6038CC733E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444C55-00CF-02C8-4C96-9D4D6AD255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603F38-45D3-5DC3-F6D9-404E858DD641}"/>
              </a:ext>
            </a:extLst>
          </p:cNvPr>
          <p:cNvGrpSpPr/>
          <p:nvPr/>
        </p:nvGrpSpPr>
        <p:grpSpPr>
          <a:xfrm>
            <a:off x="9164479" y="3926780"/>
            <a:ext cx="627017" cy="638548"/>
            <a:chOff x="5808617" y="1254784"/>
            <a:chExt cx="627017" cy="63854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DA32B5-C0C8-4CC8-2AB4-B2B53AC3E3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012FA9-8C86-62A1-E42A-98798897647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A62CE32-0677-0BC9-AC4B-6C6380918E10}"/>
              </a:ext>
            </a:extLst>
          </p:cNvPr>
          <p:cNvGrpSpPr/>
          <p:nvPr/>
        </p:nvGrpSpPr>
        <p:grpSpPr>
          <a:xfrm>
            <a:off x="11045530" y="3926780"/>
            <a:ext cx="627017" cy="638548"/>
            <a:chOff x="5808617" y="1254784"/>
            <a:chExt cx="627017" cy="63854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10181A-7242-3031-3230-91DF68AACE6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10A662-6FC3-4CD8-2952-163980858FB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AE8B52C-3086-33B2-1048-AE889D183F3B}"/>
              </a:ext>
            </a:extLst>
          </p:cNvPr>
          <p:cNvGrpSpPr/>
          <p:nvPr/>
        </p:nvGrpSpPr>
        <p:grpSpPr>
          <a:xfrm>
            <a:off x="9791496" y="3926780"/>
            <a:ext cx="627017" cy="638548"/>
            <a:chOff x="5808617" y="1254784"/>
            <a:chExt cx="627017" cy="63854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769B9F-B086-64BB-361D-4FFAF95E07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185AA64-4B57-FF9A-5F21-4BBEA709980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092E3FD-4E6B-40A1-6245-B3E7B75C4364}"/>
              </a:ext>
            </a:extLst>
          </p:cNvPr>
          <p:cNvGrpSpPr/>
          <p:nvPr/>
        </p:nvGrpSpPr>
        <p:grpSpPr>
          <a:xfrm>
            <a:off x="10418513" y="3926780"/>
            <a:ext cx="627017" cy="638548"/>
            <a:chOff x="5808617" y="1254784"/>
            <a:chExt cx="627017" cy="63854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46145D-AA3B-7769-013E-8C721C01C2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676CD93-3121-589B-8F1A-669CEBC050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012DF02-0AD3-0199-4B35-509D79F7F0DE}"/>
              </a:ext>
            </a:extLst>
          </p:cNvPr>
          <p:cNvSpPr txBox="1"/>
          <p:nvPr/>
        </p:nvSpPr>
        <p:spPr>
          <a:xfrm>
            <a:off x="6227719" y="5532107"/>
            <a:ext cx="5506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12</a:t>
            </a:r>
            <a:endParaRPr lang="en-AU" sz="4000" dirty="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D868132F-729F-C498-6B2A-7306D97744CD}"/>
              </a:ext>
            </a:extLst>
          </p:cNvPr>
          <p:cNvSpPr/>
          <p:nvPr/>
        </p:nvSpPr>
        <p:spPr>
          <a:xfrm>
            <a:off x="6096000" y="2867668"/>
            <a:ext cx="408878" cy="9609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854DBC-D65A-F0D7-03DF-59E93FA24115}"/>
              </a:ext>
            </a:extLst>
          </p:cNvPr>
          <p:cNvSpPr txBox="1"/>
          <p:nvPr/>
        </p:nvSpPr>
        <p:spPr>
          <a:xfrm>
            <a:off x="6504878" y="3019016"/>
            <a:ext cx="10333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3689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dirty="0"/>
              <a:t>Load Factors and Re-hashing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4188212" y="1959904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4815229" y="1959904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5442246" y="1959904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7323297" y="1959904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6069263" y="1959904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6696280" y="1959904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-10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2800" b="0" dirty="0"/>
                  <a:t>load factor =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blipFill>
                <a:blip r:embed="rId2"/>
                <a:stretch>
                  <a:fillRect l="-4008" b="-117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519453" y="2690336"/>
            <a:ext cx="314530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Rule of Thumb</a:t>
            </a:r>
            <a:r>
              <a:rPr lang="en-CA" dirty="0"/>
              <a:t>: When the load factor is 0.5 or higher, extend the capacity of the hash table by making a bigger table and re-hashing all the values.</a:t>
            </a:r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182CC70-1372-ACBD-56F7-7984A958871D}"/>
              </a:ext>
            </a:extLst>
          </p:cNvPr>
          <p:cNvSpPr/>
          <p:nvPr/>
        </p:nvSpPr>
        <p:spPr>
          <a:xfrm>
            <a:off x="1783918" y="4316261"/>
            <a:ext cx="408878" cy="5352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B204E-4D60-BB1E-7121-2C733A874832}"/>
              </a:ext>
            </a:extLst>
          </p:cNvPr>
          <p:cNvSpPr txBox="1"/>
          <p:nvPr/>
        </p:nvSpPr>
        <p:spPr>
          <a:xfrm>
            <a:off x="415705" y="4990953"/>
            <a:ext cx="314530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Re-hashing is expensive, but hopefully it saves time overall by decreasing the number of collisions in the future.</a:t>
            </a:r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080EE1-AE8C-9BCA-F575-41430D8CE6E5}"/>
              </a:ext>
            </a:extLst>
          </p:cNvPr>
          <p:cNvGrpSpPr/>
          <p:nvPr/>
        </p:nvGrpSpPr>
        <p:grpSpPr>
          <a:xfrm>
            <a:off x="4148343" y="3926780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4998AF-FEB5-909F-127C-7FCAE4CB55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AA4AA8-9F6C-47E1-5AA6-8CE7B54DD72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045009-4017-1AE4-7019-1372F75A18F5}"/>
              </a:ext>
            </a:extLst>
          </p:cNvPr>
          <p:cNvGrpSpPr/>
          <p:nvPr/>
        </p:nvGrpSpPr>
        <p:grpSpPr>
          <a:xfrm>
            <a:off x="4775360" y="3926780"/>
            <a:ext cx="627017" cy="638548"/>
            <a:chOff x="5808617" y="1254784"/>
            <a:chExt cx="627017" cy="63854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D0ADF2-C8C8-C213-2C26-463239FC1A3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7E872B-1D35-AEDD-D361-739092DF358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F9E6AB-7AB9-7142-4ED9-945CF6EA3A7D}"/>
              </a:ext>
            </a:extLst>
          </p:cNvPr>
          <p:cNvGrpSpPr/>
          <p:nvPr/>
        </p:nvGrpSpPr>
        <p:grpSpPr>
          <a:xfrm>
            <a:off x="5402377" y="3926780"/>
            <a:ext cx="627017" cy="638548"/>
            <a:chOff x="5808617" y="1254784"/>
            <a:chExt cx="627017" cy="63854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4726F5-F72E-4E2A-1FBE-832F1DD2537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2BBC2F-3E4A-E5BC-DFB2-07F7FD46D55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BCBA11-17E0-4B2F-96AA-17207B456138}"/>
              </a:ext>
            </a:extLst>
          </p:cNvPr>
          <p:cNvGrpSpPr/>
          <p:nvPr/>
        </p:nvGrpSpPr>
        <p:grpSpPr>
          <a:xfrm>
            <a:off x="7283428" y="3926780"/>
            <a:ext cx="627017" cy="638548"/>
            <a:chOff x="5808617" y="1254784"/>
            <a:chExt cx="627017" cy="63854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C3C6FD-4441-F60B-49E0-A8FA09B8A52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F0DD5A-2715-DBA3-6C2E-F5329003973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D0C2F7-A976-C455-2DC8-69073DDBD0FB}"/>
              </a:ext>
            </a:extLst>
          </p:cNvPr>
          <p:cNvGrpSpPr/>
          <p:nvPr/>
        </p:nvGrpSpPr>
        <p:grpSpPr>
          <a:xfrm>
            <a:off x="6029394" y="3926780"/>
            <a:ext cx="627017" cy="638548"/>
            <a:chOff x="5808617" y="1254784"/>
            <a:chExt cx="627017" cy="6385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838ABF-E7DE-E11B-A337-FD36C40117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3AB6F2-07DC-8E6C-346B-CC5A044C582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62F351-C517-30D9-D58F-FEF2951C5956}"/>
              </a:ext>
            </a:extLst>
          </p:cNvPr>
          <p:cNvGrpSpPr/>
          <p:nvPr/>
        </p:nvGrpSpPr>
        <p:grpSpPr>
          <a:xfrm>
            <a:off x="6656411" y="3926780"/>
            <a:ext cx="627017" cy="638548"/>
            <a:chOff x="5808617" y="1254784"/>
            <a:chExt cx="627017" cy="63854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C37E7A-CCC6-5BA2-E0B2-E302BCB3F56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322A99-A727-9AA1-843B-A0F1F883ACB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D0321E2-9B77-F6D9-ED35-D74085325B97}"/>
              </a:ext>
            </a:extLst>
          </p:cNvPr>
          <p:cNvGrpSpPr/>
          <p:nvPr/>
        </p:nvGrpSpPr>
        <p:grpSpPr>
          <a:xfrm>
            <a:off x="7910445" y="3926780"/>
            <a:ext cx="627017" cy="638548"/>
            <a:chOff x="5808617" y="1254784"/>
            <a:chExt cx="627017" cy="63854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D7E1646-F94D-AEE9-A2CF-5580E49E314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B25EA8-8DC8-8F40-165D-EEB0EC338E2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C588C9B-4249-0677-58F8-0CAF66B4722F}"/>
              </a:ext>
            </a:extLst>
          </p:cNvPr>
          <p:cNvGrpSpPr/>
          <p:nvPr/>
        </p:nvGrpSpPr>
        <p:grpSpPr>
          <a:xfrm>
            <a:off x="8537462" y="3926780"/>
            <a:ext cx="627017" cy="638548"/>
            <a:chOff x="5808617" y="1254784"/>
            <a:chExt cx="627017" cy="63854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A0774E-7001-36B1-3FAD-C6038CC733E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444C55-00CF-02C8-4C96-9D4D6AD255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603F38-45D3-5DC3-F6D9-404E858DD641}"/>
              </a:ext>
            </a:extLst>
          </p:cNvPr>
          <p:cNvGrpSpPr/>
          <p:nvPr/>
        </p:nvGrpSpPr>
        <p:grpSpPr>
          <a:xfrm>
            <a:off x="9164479" y="3926780"/>
            <a:ext cx="627017" cy="638548"/>
            <a:chOff x="5808617" y="1254784"/>
            <a:chExt cx="627017" cy="63854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DA32B5-C0C8-4CC8-2AB4-B2B53AC3E3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012FA9-8C86-62A1-E42A-98798897647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A62CE32-0677-0BC9-AC4B-6C6380918E10}"/>
              </a:ext>
            </a:extLst>
          </p:cNvPr>
          <p:cNvGrpSpPr/>
          <p:nvPr/>
        </p:nvGrpSpPr>
        <p:grpSpPr>
          <a:xfrm>
            <a:off x="11045530" y="3926780"/>
            <a:ext cx="627017" cy="638548"/>
            <a:chOff x="5808617" y="1254784"/>
            <a:chExt cx="627017" cy="63854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10181A-7242-3031-3230-91DF68AACE6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10A662-6FC3-4CD8-2952-163980858FB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AE8B52C-3086-33B2-1048-AE889D183F3B}"/>
              </a:ext>
            </a:extLst>
          </p:cNvPr>
          <p:cNvGrpSpPr/>
          <p:nvPr/>
        </p:nvGrpSpPr>
        <p:grpSpPr>
          <a:xfrm>
            <a:off x="9791496" y="3926780"/>
            <a:ext cx="627017" cy="638548"/>
            <a:chOff x="5808617" y="1254784"/>
            <a:chExt cx="627017" cy="63854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769B9F-B086-64BB-361D-4FFAF95E07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185AA64-4B57-FF9A-5F21-4BBEA709980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092E3FD-4E6B-40A1-6245-B3E7B75C4364}"/>
              </a:ext>
            </a:extLst>
          </p:cNvPr>
          <p:cNvGrpSpPr/>
          <p:nvPr/>
        </p:nvGrpSpPr>
        <p:grpSpPr>
          <a:xfrm>
            <a:off x="10418513" y="3926780"/>
            <a:ext cx="627017" cy="638548"/>
            <a:chOff x="5808617" y="1254784"/>
            <a:chExt cx="627017" cy="63854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46145D-AA3B-7769-013E-8C721C01C2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676CD93-3121-589B-8F1A-669CEBC050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012DF02-0AD3-0199-4B35-509D79F7F0DE}"/>
              </a:ext>
            </a:extLst>
          </p:cNvPr>
          <p:cNvSpPr txBox="1"/>
          <p:nvPr/>
        </p:nvSpPr>
        <p:spPr>
          <a:xfrm>
            <a:off x="6227719" y="5532107"/>
            <a:ext cx="5506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12</a:t>
            </a:r>
            <a:endParaRPr lang="en-AU" sz="40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2E7FA27-A7EC-5EBA-5EA8-B15065076E61}"/>
              </a:ext>
            </a:extLst>
          </p:cNvPr>
          <p:cNvSpPr/>
          <p:nvPr/>
        </p:nvSpPr>
        <p:spPr>
          <a:xfrm>
            <a:off x="6096000" y="2867668"/>
            <a:ext cx="408878" cy="9609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6DF3E-EE92-9738-1E83-45B1A1576481}"/>
              </a:ext>
            </a:extLst>
          </p:cNvPr>
          <p:cNvSpPr txBox="1"/>
          <p:nvPr/>
        </p:nvSpPr>
        <p:spPr>
          <a:xfrm>
            <a:off x="6504878" y="3019016"/>
            <a:ext cx="10333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463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textbook uses C++ iterators to implement a map.</a:t>
            </a:r>
          </a:p>
          <a:p>
            <a:r>
              <a:rPr lang="en-CA" dirty="0"/>
              <a:t>That’s a good, flexible way to do things.</a:t>
            </a:r>
          </a:p>
          <a:p>
            <a:r>
              <a:rPr lang="en-CA" dirty="0"/>
              <a:t>But we will stick to a simpler implementation.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215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473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757381" y="397164"/>
            <a:ext cx="193040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</a:t>
            </a:r>
            <a:r>
              <a:rPr lang="en-CA" b="1" dirty="0"/>
              <a:t>unordered list </a:t>
            </a:r>
            <a:r>
              <a:rPr lang="en-CA" dirty="0"/>
              <a:t>implementation of a map.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593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[("Kal", "corn"), ("</a:t>
            </a:r>
            <a:r>
              <a:rPr lang="en-CA" sz="3600" dirty="0" err="1"/>
              <a:t>Mei","fish</a:t>
            </a:r>
            <a:r>
              <a:rPr lang="en-CA" sz="3600" dirty="0"/>
              <a:t>"), ("Ed", "corn")]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173798" y="2250292"/>
            <a:ext cx="236451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Store the (key, value) pairs in an array, or vector, or linked list.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970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Unordered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8871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Unordered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819C5-CF66-3654-CD29-538379D5E966}"/>
              </a:ext>
            </a:extLst>
          </p:cNvPr>
          <p:cNvSpPr txBox="1"/>
          <p:nvPr/>
        </p:nvSpPr>
        <p:spPr>
          <a:xfrm>
            <a:off x="2165976" y="244369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C2CC0-AC09-3551-07B7-8263D36AA035}"/>
              </a:ext>
            </a:extLst>
          </p:cNvPr>
          <p:cNvSpPr txBox="1"/>
          <p:nvPr/>
        </p:nvSpPr>
        <p:spPr>
          <a:xfrm>
            <a:off x="2165976" y="3277517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46C9-5231-9C69-034E-C3A7C703DB96}"/>
              </a:ext>
            </a:extLst>
          </p:cNvPr>
          <p:cNvSpPr txBox="1"/>
          <p:nvPr/>
        </p:nvSpPr>
        <p:spPr>
          <a:xfrm>
            <a:off x="2165976" y="401442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8558C-F227-79BB-3BCC-8BF178302411}"/>
              </a:ext>
            </a:extLst>
          </p:cNvPr>
          <p:cNvSpPr txBox="1"/>
          <p:nvPr/>
        </p:nvSpPr>
        <p:spPr>
          <a:xfrm>
            <a:off x="2165976" y="48320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AC8AF-4149-F45B-26E2-90081121E03B}"/>
              </a:ext>
            </a:extLst>
          </p:cNvPr>
          <p:cNvSpPr txBox="1"/>
          <p:nvPr/>
        </p:nvSpPr>
        <p:spPr>
          <a:xfrm>
            <a:off x="2165976" y="18147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9C62BE-B76F-B311-3756-9588AF100F92}"/>
              </a:ext>
            </a:extLst>
          </p:cNvPr>
          <p:cNvSpPr txBox="1"/>
          <p:nvPr/>
        </p:nvSpPr>
        <p:spPr>
          <a:xfrm>
            <a:off x="2350183" y="5344205"/>
            <a:ext cx="24157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Slow!</a:t>
            </a:r>
            <a:br>
              <a:rPr lang="en-CA" dirty="0"/>
            </a:br>
            <a:r>
              <a:rPr lang="en-CA" dirty="0"/>
              <a:t>Operations need to do an O(n) linear search to find an entry.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7537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4492</Words>
  <Application>Microsoft Office PowerPoint</Application>
  <PresentationFormat>Widescreen</PresentationFormat>
  <Paragraphs>591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Consolas</vt:lpstr>
      <vt:lpstr>Office Theme</vt:lpstr>
      <vt:lpstr>Maps and Hashing Chapter 9.1 – 9.2</vt:lpstr>
      <vt:lpstr>PowerPoint Presentation</vt:lpstr>
      <vt:lpstr>PowerPoint Presentation</vt:lpstr>
      <vt:lpstr>PowerPoint Presentation</vt:lpstr>
      <vt:lpstr>Map ADT</vt:lpstr>
      <vt:lpstr>Map ADT</vt:lpstr>
      <vt:lpstr>PowerPoint Presentation</vt:lpstr>
      <vt:lpstr>Map ADT: Unordered List Implementation</vt:lpstr>
      <vt:lpstr>Map ADT: Unordered List Implementation</vt:lpstr>
      <vt:lpstr>PowerPoint Presentation</vt:lpstr>
      <vt:lpstr>Map ADT: Unordered List Implementation</vt:lpstr>
      <vt:lpstr>Map ADT: Unordered List Implementation</vt:lpstr>
      <vt:lpstr>Hash Tables</vt:lpstr>
      <vt:lpstr>Hash Tables</vt:lpstr>
      <vt:lpstr>Hash Tables</vt:lpstr>
      <vt:lpstr>Hash Tables</vt:lpstr>
      <vt:lpstr>Hash Tables: Buckets</vt:lpstr>
      <vt:lpstr>Hash Tables: Buckets</vt:lpstr>
      <vt:lpstr>Hash Tables: Buckets</vt:lpstr>
      <vt:lpstr>Hash Tables: Buckets</vt:lpstr>
      <vt:lpstr>Hash Tables: Buckets</vt:lpstr>
      <vt:lpstr>Hash Tables: Linear Probing</vt:lpstr>
      <vt:lpstr>Hash Tables: Linear Probing</vt:lpstr>
      <vt:lpstr>Hash Tables: Linear Probing</vt:lpstr>
      <vt:lpstr>Hash Tables: Linear Probing</vt:lpstr>
      <vt:lpstr>Hash Tables: Linear Probing</vt:lpstr>
      <vt:lpstr>Hash Tables: Linear Probing</vt:lpstr>
      <vt:lpstr>Open Addressing: Quadratic Hashing</vt:lpstr>
      <vt:lpstr>Buckets vs Open Addressing</vt:lpstr>
      <vt:lpstr>Hash Functions</vt:lpstr>
      <vt:lpstr>Hash Functions: Determinism</vt:lpstr>
      <vt:lpstr>Hash Functions: Use All the Bits</vt:lpstr>
      <vt:lpstr>Hash Functions: Large Range of Values</vt:lpstr>
      <vt:lpstr>Hash Functions: Fast to Calculate</vt:lpstr>
      <vt:lpstr>Hashing Strings: Summing Characters</vt:lpstr>
      <vt:lpstr>Hashing Strings: Polynomial Hashing</vt:lpstr>
      <vt:lpstr>Hashing Strings: Polynomial Hashing</vt:lpstr>
      <vt:lpstr>Load Factors and Re-hashing</vt:lpstr>
      <vt:lpstr>Load Factors and Re-hashing</vt:lpstr>
      <vt:lpstr>Load Factors and Re-hashing</vt:lpstr>
      <vt:lpstr>Load Factors and Re-hashing</vt:lpstr>
      <vt:lpstr>Load Factors and Re-hashing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 and Hashing Chapter 9.1 – 9.2</dc:title>
  <dc:creator>Toby Donaldson</dc:creator>
  <cp:lastModifiedBy>Toby Donaldson</cp:lastModifiedBy>
  <cp:revision>1</cp:revision>
  <dcterms:created xsi:type="dcterms:W3CDTF">2023-06-22T21:45:49Z</dcterms:created>
  <dcterms:modified xsi:type="dcterms:W3CDTF">2023-06-23T06:25:22Z</dcterms:modified>
</cp:coreProperties>
</file>